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7.xml" ContentType="application/vnd.openxmlformats-officedocument.presentationml.notesSlide+xml"/>
  <Override PartName="/ppt/charts/chart8.xml" ContentType="application/vnd.openxmlformats-officedocument.drawingml.chart+xml"/>
  <Override PartName="/ppt/notesSlides/notesSlide8.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7.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3.xml" ContentType="application/vnd.openxmlformats-officedocument.presentationml.notesSlide+xml"/>
  <Override PartName="/ppt/charts/chart20.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Lst>
  <p:notesMasterIdLst>
    <p:notesMasterId r:id="rId22"/>
  </p:notesMasterIdLst>
  <p:sldIdLst>
    <p:sldId id="256" r:id="rId6"/>
    <p:sldId id="261" r:id="rId7"/>
    <p:sldId id="265" r:id="rId8"/>
    <p:sldId id="300" r:id="rId9"/>
    <p:sldId id="281" r:id="rId10"/>
    <p:sldId id="303" r:id="rId11"/>
    <p:sldId id="297" r:id="rId12"/>
    <p:sldId id="298" r:id="rId13"/>
    <p:sldId id="267" r:id="rId14"/>
    <p:sldId id="282" r:id="rId15"/>
    <p:sldId id="262" r:id="rId16"/>
    <p:sldId id="268" r:id="rId17"/>
    <p:sldId id="295" r:id="rId18"/>
    <p:sldId id="279" r:id="rId19"/>
    <p:sldId id="284" r:id="rId20"/>
    <p:sldId id="269" r:id="rId21"/>
  </p:sldIdLst>
  <p:sldSz cx="12192000" cy="6858000"/>
  <p:notesSz cx="6858000" cy="12192000"/>
  <p:defaultTextStyle>
    <a:lvl1pPr marL="0" algn="l" defTabSz="914400" rtl="0" eaLnBrk="1" latinLnBrk="0" hangingPunct="1">
      <a:defRPr sz="1800" kern="1200">
        <a:solidFill>
          <a:schemeClr val="tx1"/>
        </a:solidFill>
        <a:latin typeface="Aptos"/>
        <a:ea typeface="Aptos"/>
        <a:cs typeface="Aptos"/>
      </a:defRPr>
    </a:lvl1pPr>
    <a:lvl2pPr marL="457200" algn="l" defTabSz="914400" rtl="0" eaLnBrk="1" latinLnBrk="0" hangingPunct="1">
      <a:defRPr sz="1800" kern="1200">
        <a:solidFill>
          <a:schemeClr val="tx1"/>
        </a:solidFill>
        <a:latin typeface="Aptos"/>
        <a:ea typeface="Aptos"/>
        <a:cs typeface="Aptos"/>
      </a:defRPr>
    </a:lvl2pPr>
    <a:lvl3pPr marL="914400" algn="l" defTabSz="914400" rtl="0" eaLnBrk="1" latinLnBrk="0" hangingPunct="1">
      <a:defRPr sz="1800" kern="1200">
        <a:solidFill>
          <a:schemeClr val="tx1"/>
        </a:solidFill>
        <a:latin typeface="Aptos"/>
        <a:ea typeface="Aptos"/>
        <a:cs typeface="Aptos"/>
      </a:defRPr>
    </a:lvl3pPr>
    <a:lvl4pPr marL="1371600" algn="l" defTabSz="914400" rtl="0" eaLnBrk="1" latinLnBrk="0" hangingPunct="1">
      <a:defRPr sz="1800" kern="1200">
        <a:solidFill>
          <a:schemeClr val="tx1"/>
        </a:solidFill>
        <a:latin typeface="Aptos"/>
        <a:ea typeface="Aptos"/>
        <a:cs typeface="Aptos"/>
      </a:defRPr>
    </a:lvl4pPr>
    <a:lvl5pPr marL="1828800" algn="l" defTabSz="914400" rtl="0" eaLnBrk="1" latinLnBrk="0" hangingPunct="1">
      <a:defRPr sz="1800" kern="1200">
        <a:solidFill>
          <a:schemeClr val="tx1"/>
        </a:solidFill>
        <a:latin typeface="Aptos"/>
        <a:ea typeface="Aptos"/>
        <a:cs typeface="Aptos"/>
      </a:defRPr>
    </a:lvl5pPr>
    <a:lvl6pPr marL="2286000" algn="l" defTabSz="914400" rtl="0" eaLnBrk="1" latinLnBrk="0" hangingPunct="1">
      <a:defRPr sz="1800" kern="1200">
        <a:solidFill>
          <a:schemeClr val="tx1"/>
        </a:solidFill>
        <a:latin typeface="Aptos"/>
        <a:ea typeface="Aptos"/>
        <a:cs typeface="Aptos"/>
      </a:defRPr>
    </a:lvl6pPr>
    <a:lvl7pPr marL="2743200" algn="l" defTabSz="914400" rtl="0" eaLnBrk="1" latinLnBrk="0" hangingPunct="1">
      <a:defRPr sz="1800" kern="1200">
        <a:solidFill>
          <a:schemeClr val="tx1"/>
        </a:solidFill>
        <a:latin typeface="Aptos"/>
        <a:ea typeface="Aptos"/>
        <a:cs typeface="Aptos"/>
      </a:defRPr>
    </a:lvl7pPr>
    <a:lvl8pPr marL="3200400" algn="l" defTabSz="914400" rtl="0" eaLnBrk="1" latinLnBrk="0" hangingPunct="1">
      <a:defRPr sz="1800" kern="1200">
        <a:solidFill>
          <a:schemeClr val="tx1"/>
        </a:solidFill>
        <a:latin typeface="Aptos"/>
        <a:ea typeface="Aptos"/>
        <a:cs typeface="Aptos"/>
      </a:defRPr>
    </a:lvl8pPr>
    <a:lvl9pPr marL="3657600" algn="l" defTabSz="914400" rtl="0" eaLnBrk="1" latinLnBrk="0" hangingPunct="1">
      <a:defRPr sz="1800" kern="1200">
        <a:solidFill>
          <a:schemeClr val="tx1"/>
        </a:solidFill>
        <a:latin typeface="Aptos"/>
        <a:ea typeface="Aptos"/>
        <a:cs typeface="Aptos"/>
      </a:defRPr>
    </a:lvl9pPr>
  </p:defaultTextStyle>
  <p:extLst>
    <p:ext uri="{521415D9-36F7-43E2-AB2F-B90AF26B5E84}">
      <p14:sectionLst xmlns:p14="http://schemas.microsoft.com/office/powerpoint/2010/main">
        <p14:section name="Main talk (25 minutes)" id="{4D8AA57D-D23F-428E-A32A-7B2C3AE2724F}">
          <p14:sldIdLst>
            <p14:sldId id="256"/>
            <p14:sldId id="261"/>
            <p14:sldId id="265"/>
            <p14:sldId id="300"/>
            <p14:sldId id="281"/>
            <p14:sldId id="303"/>
            <p14:sldId id="297"/>
            <p14:sldId id="298"/>
            <p14:sldId id="267"/>
            <p14:sldId id="282"/>
            <p14:sldId id="262"/>
            <p14:sldId id="268"/>
            <p14:sldId id="295"/>
            <p14:sldId id="279"/>
            <p14:sldId id="284"/>
            <p14:sldId id="269"/>
          </p14:sldIdLst>
        </p14:section>
        <p14:section name="Appendix" id="{B3F3983E-651D-4A5A-878E-70E8FD83E57A}">
          <p14:sldIdLst/>
        </p14:section>
        <p14:section name="Archive (hidden)" id="{706DA647-613F-4A42-8053-5C4A5C92B50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DCB0B1-02D8-B99E-D4FC-A205F26A5088}" name="Brenden Mischewski" initials="BM" userId="S::brenden@mischewski.co.nz::5f9dff98-4e2a-4623-914c-d0fddf3661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Rg st="1" end="16"/>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4EA8FA-2593-406D-86DB-63155E14600A}" v="545" dt="2026-10-05T03:36:03.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49" autoAdjust="0"/>
    <p:restoredTop sz="86461" autoAdjust="0"/>
  </p:normalViewPr>
  <p:slideViewPr>
    <p:cSldViewPr snapToGrid="0">
      <p:cViewPr varScale="1">
        <p:scale>
          <a:sx n="92" d="100"/>
          <a:sy n="92" d="100"/>
        </p:scale>
        <p:origin x="108" y="84"/>
      </p:cViewPr>
      <p:guideLst/>
    </p:cSldViewPr>
  </p:slideViewPr>
  <p:outlineViewPr>
    <p:cViewPr>
      <p:scale>
        <a:sx n="33" d="100"/>
        <a:sy n="33" d="100"/>
      </p:scale>
      <p:origin x="0" y="0"/>
    </p:cViewPr>
  </p:outlineViewPr>
  <p:notesTextViewPr>
    <p:cViewPr>
      <p:scale>
        <a:sx n="1" d="1"/>
        <a:sy n="1" d="1"/>
      </p:scale>
      <p:origin x="0" y="-2436"/>
    </p:cViewPr>
  </p:notesTextViewPr>
  <p:notesViewPr>
    <p:cSldViewPr snapToGrid="0">
      <p:cViewPr varScale="1">
        <p:scale>
          <a:sx n="55" d="100"/>
          <a:sy n="55" d="100"/>
        </p:scale>
        <p:origin x="217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den Mischewski" userId="5f9dff98-4e2a-4623-914c-d0fddf366165" providerId="ADAL" clId="{E81986C2-50FF-4538-AFFF-F89DE22FDCFB}"/>
    <pc:docChg chg="undo custSel modSld">
      <pc:chgData name="Brenden Mischewski" userId="5f9dff98-4e2a-4623-914c-d0fddf366165" providerId="ADAL" clId="{E81986C2-50FF-4538-AFFF-F89DE22FDCFB}" dt="2026-10-05T03:11:09.101" v="564" actId="1038"/>
      <pc:docMkLst>
        <pc:docMk/>
      </pc:docMkLst>
      <pc:sldChg chg="delSp mod">
        <pc:chgData name="Brenden Mischewski" userId="5f9dff98-4e2a-4623-914c-d0fddf366165" providerId="ADAL" clId="{E81986C2-50FF-4538-AFFF-F89DE22FDCFB}" dt="2026-10-05T02:24:06.919" v="1" actId="478"/>
        <pc:sldMkLst>
          <pc:docMk/>
          <pc:sldMk cId="0" sldId="261"/>
        </pc:sldMkLst>
        <pc:spChg chg="del">
          <ac:chgData name="Brenden Mischewski" userId="5f9dff98-4e2a-4623-914c-d0fddf366165" providerId="ADAL" clId="{E81986C2-50FF-4538-AFFF-F89DE22FDCFB}" dt="2026-10-05T02:24:06.919" v="1" actId="478"/>
          <ac:spMkLst>
            <pc:docMk/>
            <pc:sldMk cId="0" sldId="261"/>
            <ac:spMk id="5" creationId="{00000000-0000-0000-0000-000000000000}"/>
          </ac:spMkLst>
        </pc:spChg>
      </pc:sldChg>
      <pc:sldChg chg="delSp modSp mod">
        <pc:chgData name="Brenden Mischewski" userId="5f9dff98-4e2a-4623-914c-d0fddf366165" providerId="ADAL" clId="{E81986C2-50FF-4538-AFFF-F89DE22FDCFB}" dt="2026-10-05T02:35:31.278" v="379" actId="20577"/>
        <pc:sldMkLst>
          <pc:docMk/>
          <pc:sldMk cId="1935837711" sldId="262"/>
        </pc:sldMkLst>
        <pc:spChg chg="mod">
          <ac:chgData name="Brenden Mischewski" userId="5f9dff98-4e2a-4623-914c-d0fddf366165" providerId="ADAL" clId="{E81986C2-50FF-4538-AFFF-F89DE22FDCFB}" dt="2026-10-05T02:35:31.278" v="379" actId="20577"/>
          <ac:spMkLst>
            <pc:docMk/>
            <pc:sldMk cId="1935837711" sldId="262"/>
            <ac:spMk id="2" creationId="{0ED6101E-8B40-4FFC-8081-A9784361F0E5}"/>
          </ac:spMkLst>
        </pc:spChg>
        <pc:spChg chg="mod">
          <ac:chgData name="Brenden Mischewski" userId="5f9dff98-4e2a-4623-914c-d0fddf366165" providerId="ADAL" clId="{E81986C2-50FF-4538-AFFF-F89DE22FDCFB}" dt="2026-10-05T02:25:43.674" v="86" actId="20577"/>
          <ac:spMkLst>
            <pc:docMk/>
            <pc:sldMk cId="1935837711" sldId="262"/>
            <ac:spMk id="108" creationId="{6A86A27C-A5B6-4CEA-B7B3-F662738B70D8}"/>
          </ac:spMkLst>
        </pc:spChg>
        <pc:spChg chg="del">
          <ac:chgData name="Brenden Mischewski" userId="5f9dff98-4e2a-4623-914c-d0fddf366165" providerId="ADAL" clId="{E81986C2-50FF-4538-AFFF-F89DE22FDCFB}" dt="2026-10-05T02:25:30.741" v="71" actId="478"/>
          <ac:spMkLst>
            <pc:docMk/>
            <pc:sldMk cId="1935837711" sldId="262"/>
            <ac:spMk id="119" creationId="{2697AC00-9DDB-412A-84FE-A7FEFF6F914B}"/>
          </ac:spMkLst>
        </pc:spChg>
      </pc:sldChg>
      <pc:sldChg chg="delSp modSp mod">
        <pc:chgData name="Brenden Mischewski" userId="5f9dff98-4e2a-4623-914c-d0fddf366165" providerId="ADAL" clId="{E81986C2-50FF-4538-AFFF-F89DE22FDCFB}" dt="2026-10-05T02:30:13.410" v="187" actId="20577"/>
        <pc:sldMkLst>
          <pc:docMk/>
          <pc:sldMk cId="1610007422" sldId="265"/>
        </pc:sldMkLst>
        <pc:spChg chg="mod">
          <ac:chgData name="Brenden Mischewski" userId="5f9dff98-4e2a-4623-914c-d0fddf366165" providerId="ADAL" clId="{E81986C2-50FF-4538-AFFF-F89DE22FDCFB}" dt="2026-10-05T02:30:13.410" v="187" actId="20577"/>
          <ac:spMkLst>
            <pc:docMk/>
            <pc:sldMk cId="1610007422" sldId="265"/>
            <ac:spMk id="2" creationId="{F00E56FD-0458-4BA6-8466-D797A2FFC385}"/>
          </ac:spMkLst>
        </pc:spChg>
        <pc:spChg chg="del">
          <ac:chgData name="Brenden Mischewski" userId="5f9dff98-4e2a-4623-914c-d0fddf366165" providerId="ADAL" clId="{E81986C2-50FF-4538-AFFF-F89DE22FDCFB}" dt="2026-10-05T02:24:10.986" v="2" actId="478"/>
          <ac:spMkLst>
            <pc:docMk/>
            <pc:sldMk cId="1610007422" sldId="265"/>
            <ac:spMk id="38" creationId="{2483F8EE-3768-4136-A281-CE42C4C955EF}"/>
          </ac:spMkLst>
        </pc:spChg>
      </pc:sldChg>
      <pc:sldChg chg="delSp modSp mod">
        <pc:chgData name="Brenden Mischewski" userId="5f9dff98-4e2a-4623-914c-d0fddf366165" providerId="ADAL" clId="{E81986C2-50FF-4538-AFFF-F89DE22FDCFB}" dt="2026-10-05T02:35:44.345" v="394" actId="20577"/>
        <pc:sldMkLst>
          <pc:docMk/>
          <pc:sldMk cId="574029122" sldId="268"/>
        </pc:sldMkLst>
        <pc:spChg chg="mod">
          <ac:chgData name="Brenden Mischewski" userId="5f9dff98-4e2a-4623-914c-d0fddf366165" providerId="ADAL" clId="{E81986C2-50FF-4538-AFFF-F89DE22FDCFB}" dt="2026-10-05T02:35:44.345" v="394" actId="20577"/>
          <ac:spMkLst>
            <pc:docMk/>
            <pc:sldMk cId="574029122" sldId="268"/>
            <ac:spMk id="2" creationId="{A438C796-E122-414B-9D67-C20E0BF14BCD}"/>
          </ac:spMkLst>
        </pc:spChg>
        <pc:spChg chg="del">
          <ac:chgData name="Brenden Mischewski" userId="5f9dff98-4e2a-4623-914c-d0fddf366165" providerId="ADAL" clId="{E81986C2-50FF-4538-AFFF-F89DE22FDCFB}" dt="2026-10-05T02:26:32.318" v="87" actId="478"/>
          <ac:spMkLst>
            <pc:docMk/>
            <pc:sldMk cId="574029122" sldId="268"/>
            <ac:spMk id="8" creationId="{D6414E54-7EAF-4D26-ADEB-8079075A92D5}"/>
          </ac:spMkLst>
        </pc:spChg>
        <pc:spChg chg="del">
          <ac:chgData name="Brenden Mischewski" userId="5f9dff98-4e2a-4623-914c-d0fddf366165" providerId="ADAL" clId="{E81986C2-50FF-4538-AFFF-F89DE22FDCFB}" dt="2026-10-05T02:26:36.571" v="88" actId="478"/>
          <ac:spMkLst>
            <pc:docMk/>
            <pc:sldMk cId="574029122" sldId="268"/>
            <ac:spMk id="9" creationId="{99208C3D-699C-41A7-8550-12E899511C5A}"/>
          </ac:spMkLst>
        </pc:spChg>
        <pc:graphicFrameChg chg="mod">
          <ac:chgData name="Brenden Mischewski" userId="5f9dff98-4e2a-4623-914c-d0fddf366165" providerId="ADAL" clId="{E81986C2-50FF-4538-AFFF-F89DE22FDCFB}" dt="2026-10-05T02:26:44.533" v="89" actId="14100"/>
          <ac:graphicFrameMkLst>
            <pc:docMk/>
            <pc:sldMk cId="574029122" sldId="268"/>
            <ac:graphicFrameMk id="14" creationId="{00000000-0000-0000-0000-000000000000}"/>
          </ac:graphicFrameMkLst>
        </pc:graphicFrameChg>
        <pc:graphicFrameChg chg="mod">
          <ac:chgData name="Brenden Mischewski" userId="5f9dff98-4e2a-4623-914c-d0fddf366165" providerId="ADAL" clId="{E81986C2-50FF-4538-AFFF-F89DE22FDCFB}" dt="2026-10-05T02:26:49.021" v="90" actId="14100"/>
          <ac:graphicFrameMkLst>
            <pc:docMk/>
            <pc:sldMk cId="574029122" sldId="268"/>
            <ac:graphicFrameMk id="16" creationId="{00000000-0000-0000-0000-000000000000}"/>
          </ac:graphicFrameMkLst>
        </pc:graphicFrameChg>
      </pc:sldChg>
      <pc:sldChg chg="delSp modSp mod">
        <pc:chgData name="Brenden Mischewski" userId="5f9dff98-4e2a-4623-914c-d0fddf366165" providerId="ADAL" clId="{E81986C2-50FF-4538-AFFF-F89DE22FDCFB}" dt="2026-10-05T02:36:12.182" v="415" actId="20577"/>
        <pc:sldMkLst>
          <pc:docMk/>
          <pc:sldMk cId="0" sldId="279"/>
        </pc:sldMkLst>
        <pc:spChg chg="mod">
          <ac:chgData name="Brenden Mischewski" userId="5f9dff98-4e2a-4623-914c-d0fddf366165" providerId="ADAL" clId="{E81986C2-50FF-4538-AFFF-F89DE22FDCFB}" dt="2026-10-05T02:36:12.182" v="415" actId="20577"/>
          <ac:spMkLst>
            <pc:docMk/>
            <pc:sldMk cId="0" sldId="279"/>
            <ac:spMk id="3" creationId="{00000000-0000-0000-0000-000000000000}"/>
          </ac:spMkLst>
        </pc:spChg>
        <pc:spChg chg="del">
          <ac:chgData name="Brenden Mischewski" userId="5f9dff98-4e2a-4623-914c-d0fddf366165" providerId="ADAL" clId="{E81986C2-50FF-4538-AFFF-F89DE22FDCFB}" dt="2026-10-05T02:27:43.580" v="179" actId="478"/>
          <ac:spMkLst>
            <pc:docMk/>
            <pc:sldMk cId="0" sldId="279"/>
            <ac:spMk id="57" creationId="{00000000-0000-0000-0000-000000000000}"/>
          </ac:spMkLst>
        </pc:spChg>
        <pc:spChg chg="del">
          <ac:chgData name="Brenden Mischewski" userId="5f9dff98-4e2a-4623-914c-d0fddf366165" providerId="ADAL" clId="{E81986C2-50FF-4538-AFFF-F89DE22FDCFB}" dt="2026-10-05T02:27:47.910" v="180" actId="478"/>
          <ac:spMkLst>
            <pc:docMk/>
            <pc:sldMk cId="0" sldId="279"/>
            <ac:spMk id="59" creationId="{5A943492-4256-4544-84E2-AD4A477DB106}"/>
          </ac:spMkLst>
        </pc:spChg>
      </pc:sldChg>
      <pc:sldChg chg="delSp mod">
        <pc:chgData name="Brenden Mischewski" userId="5f9dff98-4e2a-4623-914c-d0fddf366165" providerId="ADAL" clId="{E81986C2-50FF-4538-AFFF-F89DE22FDCFB}" dt="2026-10-05T02:24:20.733" v="4" actId="478"/>
        <pc:sldMkLst>
          <pc:docMk/>
          <pc:sldMk cId="28969001" sldId="281"/>
        </pc:sldMkLst>
        <pc:spChg chg="del">
          <ac:chgData name="Brenden Mischewski" userId="5f9dff98-4e2a-4623-914c-d0fddf366165" providerId="ADAL" clId="{E81986C2-50FF-4538-AFFF-F89DE22FDCFB}" dt="2026-10-05T02:24:20.733" v="4" actId="478"/>
          <ac:spMkLst>
            <pc:docMk/>
            <pc:sldMk cId="28969001" sldId="281"/>
            <ac:spMk id="95" creationId="{0D22E1C9-5751-4DD8-840C-846C9CC4760C}"/>
          </ac:spMkLst>
        </pc:spChg>
      </pc:sldChg>
      <pc:sldChg chg="delSp modSp mod">
        <pc:chgData name="Brenden Mischewski" userId="5f9dff98-4e2a-4623-914c-d0fddf366165" providerId="ADAL" clId="{E81986C2-50FF-4538-AFFF-F89DE22FDCFB}" dt="2026-10-05T02:33:58.491" v="321" actId="20577"/>
        <pc:sldMkLst>
          <pc:docMk/>
          <pc:sldMk cId="186022225" sldId="282"/>
        </pc:sldMkLst>
        <pc:spChg chg="mod">
          <ac:chgData name="Brenden Mischewski" userId="5f9dff98-4e2a-4623-914c-d0fddf366165" providerId="ADAL" clId="{E81986C2-50FF-4538-AFFF-F89DE22FDCFB}" dt="2026-10-05T02:33:58.491" v="321" actId="20577"/>
          <ac:spMkLst>
            <pc:docMk/>
            <pc:sldMk cId="186022225" sldId="282"/>
            <ac:spMk id="3" creationId="{A96FA81F-0ED4-4128-A6AD-4C28B6A7FDBA}"/>
          </ac:spMkLst>
        </pc:spChg>
        <pc:spChg chg="del">
          <ac:chgData name="Brenden Mischewski" userId="5f9dff98-4e2a-4623-914c-d0fddf366165" providerId="ADAL" clId="{E81986C2-50FF-4538-AFFF-F89DE22FDCFB}" dt="2026-10-05T02:25:23.469" v="70" actId="478"/>
          <ac:spMkLst>
            <pc:docMk/>
            <pc:sldMk cId="186022225" sldId="282"/>
            <ac:spMk id="7" creationId="{8B3DDC50-8409-4CC2-BF0F-E9CC0FCF17CE}"/>
          </ac:spMkLst>
        </pc:spChg>
        <pc:spChg chg="del">
          <ac:chgData name="Brenden Mischewski" userId="5f9dff98-4e2a-4623-914c-d0fddf366165" providerId="ADAL" clId="{E81986C2-50FF-4538-AFFF-F89DE22FDCFB}" dt="2026-10-05T02:25:21.411" v="69" actId="478"/>
          <ac:spMkLst>
            <pc:docMk/>
            <pc:sldMk cId="186022225" sldId="282"/>
            <ac:spMk id="12" creationId="{A7D3AF79-72A9-4B9E-A73C-4686E02D05FE}"/>
          </ac:spMkLst>
        </pc:spChg>
      </pc:sldChg>
      <pc:sldChg chg="modSp mod">
        <pc:chgData name="Brenden Mischewski" userId="5f9dff98-4e2a-4623-914c-d0fddf366165" providerId="ADAL" clId="{E81986C2-50FF-4538-AFFF-F89DE22FDCFB}" dt="2026-10-05T02:36:47.152" v="500" actId="20577"/>
        <pc:sldMkLst>
          <pc:docMk/>
          <pc:sldMk cId="764754128" sldId="284"/>
        </pc:sldMkLst>
        <pc:spChg chg="mod">
          <ac:chgData name="Brenden Mischewski" userId="5f9dff98-4e2a-4623-914c-d0fddf366165" providerId="ADAL" clId="{E81986C2-50FF-4538-AFFF-F89DE22FDCFB}" dt="2026-10-05T02:36:47.152" v="500" actId="20577"/>
          <ac:spMkLst>
            <pc:docMk/>
            <pc:sldMk cId="764754128" sldId="284"/>
            <ac:spMk id="2" creationId="{4FDD3A2F-5153-425C-8885-3EA9E5C2841F}"/>
          </ac:spMkLst>
        </pc:spChg>
      </pc:sldChg>
      <pc:sldChg chg="delSp modSp mod">
        <pc:chgData name="Brenden Mischewski" userId="5f9dff98-4e2a-4623-914c-d0fddf366165" providerId="ADAL" clId="{E81986C2-50FF-4538-AFFF-F89DE22FDCFB}" dt="2026-10-05T03:11:09.101" v="564" actId="1038"/>
        <pc:sldMkLst>
          <pc:docMk/>
          <pc:sldMk cId="1387082682" sldId="295"/>
        </pc:sldMkLst>
        <pc:spChg chg="mod">
          <ac:chgData name="Brenden Mischewski" userId="5f9dff98-4e2a-4623-914c-d0fddf366165" providerId="ADAL" clId="{E81986C2-50FF-4538-AFFF-F89DE22FDCFB}" dt="2026-10-05T02:27:31.380" v="177" actId="20577"/>
          <ac:spMkLst>
            <pc:docMk/>
            <pc:sldMk cId="1387082682" sldId="295"/>
            <ac:spMk id="2" creationId="{D333C41D-9EEB-40A1-A9C3-2DF622A9E184}"/>
          </ac:spMkLst>
        </pc:spChg>
        <pc:spChg chg="mod">
          <ac:chgData name="Brenden Mischewski" userId="5f9dff98-4e2a-4623-914c-d0fddf366165" providerId="ADAL" clId="{E81986C2-50FF-4538-AFFF-F89DE22FDCFB}" dt="2026-10-05T03:11:09.101" v="564" actId="1038"/>
          <ac:spMkLst>
            <pc:docMk/>
            <pc:sldMk cId="1387082682" sldId="295"/>
            <ac:spMk id="3" creationId="{2B0C45A1-F550-41E4-89B0-95A15C7F1B32}"/>
          </ac:spMkLst>
        </pc:spChg>
        <pc:spChg chg="mod">
          <ac:chgData name="Brenden Mischewski" userId="5f9dff98-4e2a-4623-914c-d0fddf366165" providerId="ADAL" clId="{E81986C2-50FF-4538-AFFF-F89DE22FDCFB}" dt="2026-10-05T03:11:09.101" v="564" actId="1038"/>
          <ac:spMkLst>
            <pc:docMk/>
            <pc:sldMk cId="1387082682" sldId="295"/>
            <ac:spMk id="4" creationId="{483CAA56-1290-4130-8D3E-151F01F1FCFA}"/>
          </ac:spMkLst>
        </pc:spChg>
        <pc:spChg chg="mod">
          <ac:chgData name="Brenden Mischewski" userId="5f9dff98-4e2a-4623-914c-d0fddf366165" providerId="ADAL" clId="{E81986C2-50FF-4538-AFFF-F89DE22FDCFB}" dt="2026-10-05T03:11:09.101" v="564" actId="1038"/>
          <ac:spMkLst>
            <pc:docMk/>
            <pc:sldMk cId="1387082682" sldId="295"/>
            <ac:spMk id="5" creationId="{16543B12-A1D8-4E3E-8FFB-9B80268448E5}"/>
          </ac:spMkLst>
        </pc:spChg>
        <pc:spChg chg="mod">
          <ac:chgData name="Brenden Mischewski" userId="5f9dff98-4e2a-4623-914c-d0fddf366165" providerId="ADAL" clId="{E81986C2-50FF-4538-AFFF-F89DE22FDCFB}" dt="2026-10-05T03:11:09.101" v="564" actId="1038"/>
          <ac:spMkLst>
            <pc:docMk/>
            <pc:sldMk cId="1387082682" sldId="295"/>
            <ac:spMk id="6" creationId="{F2DB1972-58BD-4932-A884-83C9792509C4}"/>
          </ac:spMkLst>
        </pc:spChg>
        <pc:spChg chg="mod">
          <ac:chgData name="Brenden Mischewski" userId="5f9dff98-4e2a-4623-914c-d0fddf366165" providerId="ADAL" clId="{E81986C2-50FF-4538-AFFF-F89DE22FDCFB}" dt="2026-10-05T02:27:06.142" v="91" actId="1076"/>
          <ac:spMkLst>
            <pc:docMk/>
            <pc:sldMk cId="1387082682" sldId="295"/>
            <ac:spMk id="27" creationId="{7B97517E-77D3-4EB4-8264-575CDD771BF7}"/>
          </ac:spMkLst>
        </pc:spChg>
        <pc:spChg chg="del">
          <ac:chgData name="Brenden Mischewski" userId="5f9dff98-4e2a-4623-914c-d0fddf366165" providerId="ADAL" clId="{E81986C2-50FF-4538-AFFF-F89DE22FDCFB}" dt="2026-10-05T02:27:37.438" v="178" actId="478"/>
          <ac:spMkLst>
            <pc:docMk/>
            <pc:sldMk cId="1387082682" sldId="295"/>
            <ac:spMk id="29" creationId="{FEDEB4CA-DE45-4073-AAF2-96456A35CBCE}"/>
          </ac:spMkLst>
        </pc:spChg>
      </pc:sldChg>
      <pc:sldChg chg="delSp modSp mod">
        <pc:chgData name="Brenden Mischewski" userId="5f9dff98-4e2a-4623-914c-d0fddf366165" providerId="ADAL" clId="{E81986C2-50FF-4538-AFFF-F89DE22FDCFB}" dt="2026-10-05T02:33:04.465" v="205" actId="20577"/>
        <pc:sldMkLst>
          <pc:docMk/>
          <pc:sldMk cId="2104117328" sldId="297"/>
        </pc:sldMkLst>
        <pc:spChg chg="mod">
          <ac:chgData name="Brenden Mischewski" userId="5f9dff98-4e2a-4623-914c-d0fddf366165" providerId="ADAL" clId="{E81986C2-50FF-4538-AFFF-F89DE22FDCFB}" dt="2026-10-05T02:33:04.465" v="205" actId="20577"/>
          <ac:spMkLst>
            <pc:docMk/>
            <pc:sldMk cId="2104117328" sldId="297"/>
            <ac:spMk id="2" creationId="{84FDF977-974B-4369-9C26-3182B1158EE6}"/>
          </ac:spMkLst>
        </pc:spChg>
        <pc:spChg chg="mod">
          <ac:chgData name="Brenden Mischewski" userId="5f9dff98-4e2a-4623-914c-d0fddf366165" providerId="ADAL" clId="{E81986C2-50FF-4538-AFFF-F89DE22FDCFB}" dt="2026-10-05T02:23:37.372" v="0" actId="20577"/>
          <ac:spMkLst>
            <pc:docMk/>
            <pc:sldMk cId="2104117328" sldId="297"/>
            <ac:spMk id="16" creationId="{37AEDB71-D58E-4D0B-9ED2-DD6A5D1C9042}"/>
          </ac:spMkLst>
        </pc:spChg>
        <pc:spChg chg="del">
          <ac:chgData name="Brenden Mischewski" userId="5f9dff98-4e2a-4623-914c-d0fddf366165" providerId="ADAL" clId="{E81986C2-50FF-4538-AFFF-F89DE22FDCFB}" dt="2026-10-05T02:24:30.363" v="6" actId="478"/>
          <ac:spMkLst>
            <pc:docMk/>
            <pc:sldMk cId="2104117328" sldId="297"/>
            <ac:spMk id="17" creationId="{F94A07FD-7DE7-4C78-84CA-9A68580F450C}"/>
          </ac:spMkLst>
        </pc:spChg>
      </pc:sldChg>
      <pc:sldChg chg="delSp modSp mod">
        <pc:chgData name="Brenden Mischewski" userId="5f9dff98-4e2a-4623-914c-d0fddf366165" providerId="ADAL" clId="{E81986C2-50FF-4538-AFFF-F89DE22FDCFB}" dt="2026-10-05T02:33:17.434" v="222" actId="20577"/>
        <pc:sldMkLst>
          <pc:docMk/>
          <pc:sldMk cId="919500964" sldId="298"/>
        </pc:sldMkLst>
        <pc:spChg chg="mod">
          <ac:chgData name="Brenden Mischewski" userId="5f9dff98-4e2a-4623-914c-d0fddf366165" providerId="ADAL" clId="{E81986C2-50FF-4538-AFFF-F89DE22FDCFB}" dt="2026-10-05T02:33:17.434" v="222" actId="20577"/>
          <ac:spMkLst>
            <pc:docMk/>
            <pc:sldMk cId="919500964" sldId="298"/>
            <ac:spMk id="2" creationId="{80127A99-0A07-44EC-8DF2-B1D5014048B6}"/>
          </ac:spMkLst>
        </pc:spChg>
        <pc:spChg chg="mod">
          <ac:chgData name="Brenden Mischewski" userId="5f9dff98-4e2a-4623-914c-d0fddf366165" providerId="ADAL" clId="{E81986C2-50FF-4538-AFFF-F89DE22FDCFB}" dt="2026-10-05T02:24:51.255" v="8" actId="1076"/>
          <ac:spMkLst>
            <pc:docMk/>
            <pc:sldMk cId="919500964" sldId="298"/>
            <ac:spMk id="5" creationId="{09E1ABCA-DF21-406C-AB08-85F05877B4B7}"/>
          </ac:spMkLst>
        </pc:spChg>
        <pc:spChg chg="del">
          <ac:chgData name="Brenden Mischewski" userId="5f9dff98-4e2a-4623-914c-d0fddf366165" providerId="ADAL" clId="{E81986C2-50FF-4538-AFFF-F89DE22FDCFB}" dt="2026-10-05T02:24:41.367" v="7" actId="478"/>
          <ac:spMkLst>
            <pc:docMk/>
            <pc:sldMk cId="919500964" sldId="298"/>
            <ac:spMk id="22" creationId="{348E3163-321F-485B-9C59-B1DAC60FD111}"/>
          </ac:spMkLst>
        </pc:spChg>
      </pc:sldChg>
      <pc:sldChg chg="delSp mod">
        <pc:chgData name="Brenden Mischewski" userId="5f9dff98-4e2a-4623-914c-d0fddf366165" providerId="ADAL" clId="{E81986C2-50FF-4538-AFFF-F89DE22FDCFB}" dt="2026-10-05T02:24:17.024" v="3" actId="478"/>
        <pc:sldMkLst>
          <pc:docMk/>
          <pc:sldMk cId="678890243" sldId="300"/>
        </pc:sldMkLst>
        <pc:spChg chg="del">
          <ac:chgData name="Brenden Mischewski" userId="5f9dff98-4e2a-4623-914c-d0fddf366165" providerId="ADAL" clId="{E81986C2-50FF-4538-AFFF-F89DE22FDCFB}" dt="2026-10-05T02:24:17.024" v="3" actId="478"/>
          <ac:spMkLst>
            <pc:docMk/>
            <pc:sldMk cId="678890243" sldId="300"/>
            <ac:spMk id="9" creationId="{B0F09DAA-C8AA-4332-9371-6A6AB8885F3A}"/>
          </ac:spMkLst>
        </pc:spChg>
      </pc:sldChg>
      <pc:sldChg chg="delSp modSp mod">
        <pc:chgData name="Brenden Mischewski" userId="5f9dff98-4e2a-4623-914c-d0fddf366165" providerId="ADAL" clId="{E81986C2-50FF-4538-AFFF-F89DE22FDCFB}" dt="2026-10-05T02:31:10.875" v="190" actId="255"/>
        <pc:sldMkLst>
          <pc:docMk/>
          <pc:sldMk cId="1561247358" sldId="303"/>
        </pc:sldMkLst>
        <pc:spChg chg="mod">
          <ac:chgData name="Brenden Mischewski" userId="5f9dff98-4e2a-4623-914c-d0fddf366165" providerId="ADAL" clId="{E81986C2-50FF-4538-AFFF-F89DE22FDCFB}" dt="2026-10-05T02:31:10.875" v="190" actId="255"/>
          <ac:spMkLst>
            <pc:docMk/>
            <pc:sldMk cId="1561247358" sldId="303"/>
            <ac:spMk id="2" creationId="{FBAEA9FA-653D-460D-83C4-D5196972BF26}"/>
          </ac:spMkLst>
        </pc:spChg>
        <pc:spChg chg="del">
          <ac:chgData name="Brenden Mischewski" userId="5f9dff98-4e2a-4623-914c-d0fddf366165" providerId="ADAL" clId="{E81986C2-50FF-4538-AFFF-F89DE22FDCFB}" dt="2026-10-05T02:24:24.741" v="5" actId="478"/>
          <ac:spMkLst>
            <pc:docMk/>
            <pc:sldMk cId="1561247358" sldId="303"/>
            <ac:spMk id="39" creationId="{FED6C526-CADC-4158-A5FB-425586E0DF41}"/>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2.7439024390243903E-2"/>
          <c:y val="3.2015065913370999E-2"/>
          <c:w val="0.94817073170731703"/>
          <c:h val="0.9152542372881356"/>
        </c:manualLayout>
      </c:layout>
      <c:scatterChart>
        <c:scatterStyle val="lineMarker"/>
        <c:varyColors val="1"/>
        <c:ser>
          <c:idx val="0"/>
          <c:order val="0"/>
          <c:tx>
            <c:v>National intensity 25</c:v>
          </c:tx>
          <c:spPr>
            <a:ln w="14288">
              <a:solidFill>
                <a:srgbClr val="A4ADAD">
                  <a:alpha val="67843"/>
                </a:srgbClr>
              </a:solidFill>
            </a:ln>
          </c:spPr>
          <c:marker>
            <c:symbol val="none"/>
          </c:marker>
          <c:xVal>
            <c:numRef>
              <c:f>'Chart Data'!$A$2:$A$3</c:f>
              <c:numCache>
                <c:formatCode>General</c:formatCode>
                <c:ptCount val="2"/>
                <c:pt idx="0">
                  <c:v>25</c:v>
                </c:pt>
                <c:pt idx="1">
                  <c:v>25</c:v>
                </c:pt>
              </c:numCache>
            </c:numRef>
          </c:xVal>
          <c:yVal>
            <c:numRef>
              <c:f>'Chart Data'!$B$2:$B$3</c:f>
              <c:numCache>
                <c:formatCode>General</c:formatCode>
                <c:ptCount val="2"/>
                <c:pt idx="0">
                  <c:v>0.5</c:v>
                </c:pt>
                <c:pt idx="1">
                  <c:v>9.5</c:v>
                </c:pt>
              </c:numCache>
            </c:numRef>
          </c:yVal>
          <c:smooth val="1"/>
          <c:extLst>
            <c:ext xmlns:c16="http://schemas.microsoft.com/office/drawing/2014/chart" uri="{C3380CC4-5D6E-409C-BE32-E72D297353CC}">
              <c16:uniqueId val="{00000000-8A05-4CCC-96CB-8CC55B60EB02}"/>
            </c:ext>
          </c:extLst>
        </c:ser>
        <c:ser>
          <c:idx val="1"/>
          <c:order val="1"/>
          <c:tx>
            <c:v>G1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7.0</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8A05-4CCC-96CB-8CC55B60EB02}"/>
                </c:ext>
              </c:extLst>
            </c:dLbl>
            <c:dLbl>
              <c:idx val="1"/>
              <c:tx>
                <c:rich>
                  <a:bodyPr/>
                  <a:lstStyle/>
                  <a:p>
                    <a:r>
                      <a:rPr lang="en-US" sz="1200">
                        <a:solidFill>
                          <a:srgbClr val="5F6D74"/>
                        </a:solidFill>
                        <a:latin typeface="Aptos"/>
                        <a:ea typeface="Aptos"/>
                        <a:cs typeface="Aptos"/>
                      </a:rPr>
                      <a:t>38.5</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Data'!$C$2:$C$3</c:f>
              <c:numCache>
                <c:formatCode>General</c:formatCode>
                <c:ptCount val="2"/>
                <c:pt idx="0">
                  <c:v>6.9721115500000002</c:v>
                </c:pt>
                <c:pt idx="1">
                  <c:v>38.46153846</c:v>
                </c:pt>
              </c:numCache>
            </c:numRef>
          </c:xVal>
          <c:yVal>
            <c:numRef>
              <c:f>'Chart Data'!$D$2:$D$3</c:f>
              <c:numCache>
                <c:formatCode>General</c:formatCode>
                <c:ptCount val="2"/>
                <c:pt idx="0">
                  <c:v>9</c:v>
                </c:pt>
                <c:pt idx="1">
                  <c:v>9</c:v>
                </c:pt>
              </c:numCache>
            </c:numRef>
          </c:yVal>
          <c:smooth val="1"/>
          <c:extLst>
            <c:ext xmlns:c16="http://schemas.microsoft.com/office/drawing/2014/chart" uri="{C3380CC4-5D6E-409C-BE32-E72D297353CC}">
              <c16:uniqueId val="{00000003-8A05-4CCC-96CB-8CC55B60EB02}"/>
            </c:ext>
          </c:extLst>
        </c:ser>
        <c:ser>
          <c:idx val="2"/>
          <c:order val="2"/>
          <c:tx>
            <c:v>G2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7.2</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8A05-4CCC-96CB-8CC55B60EB02}"/>
                </c:ext>
              </c:extLst>
            </c:dLbl>
            <c:dLbl>
              <c:idx val="1"/>
              <c:tx>
                <c:rich>
                  <a:bodyPr/>
                  <a:lstStyle/>
                  <a:p>
                    <a:r>
                      <a:rPr lang="en-US" sz="1200">
                        <a:solidFill>
                          <a:srgbClr val="5F6D74"/>
                        </a:solidFill>
                        <a:latin typeface="Aptos"/>
                        <a:ea typeface="Aptos"/>
                        <a:cs typeface="Aptos"/>
                      </a:rPr>
                      <a:t>38.5</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Data'!$E$2:$E$3</c:f>
              <c:numCache>
                <c:formatCode>General</c:formatCode>
                <c:ptCount val="2"/>
                <c:pt idx="0">
                  <c:v>7.1856287400000003</c:v>
                </c:pt>
                <c:pt idx="1">
                  <c:v>38.509316769999998</c:v>
                </c:pt>
              </c:numCache>
            </c:numRef>
          </c:xVal>
          <c:yVal>
            <c:numRef>
              <c:f>'Chart Data'!$F$2:$F$3</c:f>
              <c:numCache>
                <c:formatCode>General</c:formatCode>
                <c:ptCount val="2"/>
                <c:pt idx="0">
                  <c:v>8</c:v>
                </c:pt>
                <c:pt idx="1">
                  <c:v>8</c:v>
                </c:pt>
              </c:numCache>
            </c:numRef>
          </c:yVal>
          <c:smooth val="1"/>
          <c:extLst>
            <c:ext xmlns:c16="http://schemas.microsoft.com/office/drawing/2014/chart" uri="{C3380CC4-5D6E-409C-BE32-E72D297353CC}">
              <c16:uniqueId val="{00000006-8A05-4CCC-96CB-8CC55B60EB02}"/>
            </c:ext>
          </c:extLst>
        </c:ser>
        <c:ser>
          <c:idx val="3"/>
          <c:order val="3"/>
          <c:tx>
            <c:v>G3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10.5</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A05-4CCC-96CB-8CC55B60EB02}"/>
                </c:ext>
              </c:extLst>
            </c:dLbl>
            <c:dLbl>
              <c:idx val="1"/>
              <c:tx>
                <c:rich>
                  <a:bodyPr/>
                  <a:lstStyle/>
                  <a:p>
                    <a:r>
                      <a:rPr lang="en-US" sz="1200">
                        <a:solidFill>
                          <a:srgbClr val="5F6D74"/>
                        </a:solidFill>
                        <a:latin typeface="Aptos"/>
                        <a:ea typeface="Aptos"/>
                        <a:cs typeface="Aptos"/>
                      </a:rPr>
                      <a:t>25.6</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Data'!$G$2:$G$3</c:f>
              <c:numCache>
                <c:formatCode>General</c:formatCode>
                <c:ptCount val="2"/>
                <c:pt idx="0">
                  <c:v>10.48387097</c:v>
                </c:pt>
                <c:pt idx="1">
                  <c:v>25.647058820000002</c:v>
                </c:pt>
              </c:numCache>
            </c:numRef>
          </c:xVal>
          <c:yVal>
            <c:numRef>
              <c:f>'Chart Data'!$H$2:$H$3</c:f>
              <c:numCache>
                <c:formatCode>General</c:formatCode>
                <c:ptCount val="2"/>
                <c:pt idx="0">
                  <c:v>7</c:v>
                </c:pt>
                <c:pt idx="1">
                  <c:v>7</c:v>
                </c:pt>
              </c:numCache>
            </c:numRef>
          </c:yVal>
          <c:smooth val="1"/>
          <c:extLst>
            <c:ext xmlns:c16="http://schemas.microsoft.com/office/drawing/2014/chart" uri="{C3380CC4-5D6E-409C-BE32-E72D297353CC}">
              <c16:uniqueId val="{00000009-8A05-4CCC-96CB-8CC55B60EB02}"/>
            </c:ext>
          </c:extLst>
        </c:ser>
        <c:ser>
          <c:idx val="4"/>
          <c:order val="4"/>
          <c:tx>
            <c:v>G4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10.3</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8A05-4CCC-96CB-8CC55B60EB02}"/>
                </c:ext>
              </c:extLst>
            </c:dLbl>
            <c:dLbl>
              <c:idx val="1"/>
              <c:tx>
                <c:rich>
                  <a:bodyPr/>
                  <a:lstStyle/>
                  <a:p>
                    <a:r>
                      <a:rPr lang="en-US" sz="1200">
                        <a:solidFill>
                          <a:srgbClr val="5F6D74"/>
                        </a:solidFill>
                        <a:latin typeface="Aptos"/>
                        <a:ea typeface="Aptos"/>
                        <a:cs typeface="Aptos"/>
                      </a:rPr>
                      <a:t>52.7</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Data'!$I$2:$I$3</c:f>
              <c:numCache>
                <c:formatCode>General</c:formatCode>
                <c:ptCount val="2"/>
                <c:pt idx="0">
                  <c:v>10.2739726</c:v>
                </c:pt>
                <c:pt idx="1">
                  <c:v>52.654867260000003</c:v>
                </c:pt>
              </c:numCache>
            </c:numRef>
          </c:xVal>
          <c:yVal>
            <c:numRef>
              <c:f>'Chart Data'!$J$2:$J$3</c:f>
              <c:numCache>
                <c:formatCode>General</c:formatCode>
                <c:ptCount val="2"/>
                <c:pt idx="0">
                  <c:v>6</c:v>
                </c:pt>
                <c:pt idx="1">
                  <c:v>6</c:v>
                </c:pt>
              </c:numCache>
            </c:numRef>
          </c:yVal>
          <c:smooth val="1"/>
          <c:extLst>
            <c:ext xmlns:c16="http://schemas.microsoft.com/office/drawing/2014/chart" uri="{C3380CC4-5D6E-409C-BE32-E72D297353CC}">
              <c16:uniqueId val="{0000000C-8A05-4CCC-96CB-8CC55B60EB02}"/>
            </c:ext>
          </c:extLst>
        </c:ser>
        <c:ser>
          <c:idx val="5"/>
          <c:order val="5"/>
          <c:tx>
            <c:v>G5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18.8</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8A05-4CCC-96CB-8CC55B60EB02}"/>
                </c:ext>
              </c:extLst>
            </c:dLbl>
            <c:dLbl>
              <c:idx val="1"/>
              <c:tx>
                <c:rich>
                  <a:bodyPr/>
                  <a:lstStyle/>
                  <a:p>
                    <a:r>
                      <a:rPr lang="en-US" sz="1200">
                        <a:solidFill>
                          <a:srgbClr val="5F6D74"/>
                        </a:solidFill>
                        <a:latin typeface="Aptos"/>
                        <a:ea typeface="Aptos"/>
                        <a:cs typeface="Aptos"/>
                      </a:rPr>
                      <a:t>61.4</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Data'!$K$2:$K$3</c:f>
              <c:numCache>
                <c:formatCode>General</c:formatCode>
                <c:ptCount val="2"/>
                <c:pt idx="0">
                  <c:v>18.798449609999999</c:v>
                </c:pt>
                <c:pt idx="1">
                  <c:v>61.445783130000002</c:v>
                </c:pt>
              </c:numCache>
            </c:numRef>
          </c:xVal>
          <c:yVal>
            <c:numRef>
              <c:f>'Chart Data'!$L$2:$L$3</c:f>
              <c:numCache>
                <c:formatCode>General</c:formatCode>
                <c:ptCount val="2"/>
                <c:pt idx="0">
                  <c:v>5</c:v>
                </c:pt>
                <c:pt idx="1">
                  <c:v>5</c:v>
                </c:pt>
              </c:numCache>
            </c:numRef>
          </c:yVal>
          <c:smooth val="1"/>
          <c:extLst>
            <c:ext xmlns:c16="http://schemas.microsoft.com/office/drawing/2014/chart" uri="{C3380CC4-5D6E-409C-BE32-E72D297353CC}">
              <c16:uniqueId val="{0000000F-8A05-4CCC-96CB-8CC55B60EB02}"/>
            </c:ext>
          </c:extLst>
        </c:ser>
        <c:ser>
          <c:idx val="6"/>
          <c:order val="6"/>
          <c:tx>
            <c:v>G6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22.1</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8A05-4CCC-96CB-8CC55B60EB02}"/>
                </c:ext>
              </c:extLst>
            </c:dLbl>
            <c:dLbl>
              <c:idx val="1"/>
              <c:tx>
                <c:rich>
                  <a:bodyPr/>
                  <a:lstStyle/>
                  <a:p>
                    <a:r>
                      <a:rPr lang="en-US" sz="1200">
                        <a:solidFill>
                          <a:srgbClr val="5F6D74"/>
                        </a:solidFill>
                        <a:latin typeface="Aptos"/>
                        <a:ea typeface="Aptos"/>
                        <a:cs typeface="Aptos"/>
                      </a:rPr>
                      <a:t>37.8</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Data'!$M$2:$M$3</c:f>
              <c:numCache>
                <c:formatCode>General</c:formatCode>
                <c:ptCount val="2"/>
                <c:pt idx="0">
                  <c:v>22.06959707</c:v>
                </c:pt>
                <c:pt idx="1">
                  <c:v>37.819420780000002</c:v>
                </c:pt>
              </c:numCache>
            </c:numRef>
          </c:xVal>
          <c:yVal>
            <c:numRef>
              <c:f>'Chart Data'!$N$2:$N$3</c:f>
              <c:numCache>
                <c:formatCode>General</c:formatCode>
                <c:ptCount val="2"/>
                <c:pt idx="0">
                  <c:v>4</c:v>
                </c:pt>
                <c:pt idx="1">
                  <c:v>4</c:v>
                </c:pt>
              </c:numCache>
            </c:numRef>
          </c:yVal>
          <c:smooth val="1"/>
          <c:extLst>
            <c:ext xmlns:c16="http://schemas.microsoft.com/office/drawing/2014/chart" uri="{C3380CC4-5D6E-409C-BE32-E72D297353CC}">
              <c16:uniqueId val="{00000012-8A05-4CCC-96CB-8CC55B60EB02}"/>
            </c:ext>
          </c:extLst>
        </c:ser>
        <c:ser>
          <c:idx val="7"/>
          <c:order val="7"/>
          <c:tx>
            <c:v>G7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12.2</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3-8A05-4CCC-96CB-8CC55B60EB02}"/>
                </c:ext>
              </c:extLst>
            </c:dLbl>
            <c:dLbl>
              <c:idx val="1"/>
              <c:tx>
                <c:rich>
                  <a:bodyPr/>
                  <a:lstStyle/>
                  <a:p>
                    <a:r>
                      <a:rPr lang="en-US" sz="1200">
                        <a:solidFill>
                          <a:srgbClr val="5F6D74"/>
                        </a:solidFill>
                        <a:latin typeface="Aptos"/>
                        <a:ea typeface="Aptos"/>
                        <a:cs typeface="Aptos"/>
                      </a:rPr>
                      <a:t>18.2</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Data'!$O$2:$O$3</c:f>
              <c:numCache>
                <c:formatCode>General</c:formatCode>
                <c:ptCount val="2"/>
                <c:pt idx="0">
                  <c:v>12.150837989999999</c:v>
                </c:pt>
                <c:pt idx="1">
                  <c:v>18.20728291</c:v>
                </c:pt>
              </c:numCache>
            </c:numRef>
          </c:xVal>
          <c:yVal>
            <c:numRef>
              <c:f>'Chart Data'!$P$2:$P$3</c:f>
              <c:numCache>
                <c:formatCode>General</c:formatCode>
                <c:ptCount val="2"/>
                <c:pt idx="0">
                  <c:v>3</c:v>
                </c:pt>
                <c:pt idx="1">
                  <c:v>3</c:v>
                </c:pt>
              </c:numCache>
            </c:numRef>
          </c:yVal>
          <c:smooth val="1"/>
          <c:extLst>
            <c:ext xmlns:c16="http://schemas.microsoft.com/office/drawing/2014/chart" uri="{C3380CC4-5D6E-409C-BE32-E72D297353CC}">
              <c16:uniqueId val="{00000015-8A05-4CCC-96CB-8CC55B60EB02}"/>
            </c:ext>
          </c:extLst>
        </c:ser>
        <c:ser>
          <c:idx val="8"/>
          <c:order val="8"/>
          <c:tx>
            <c:v>G8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7.6</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8A05-4CCC-96CB-8CC55B60EB02}"/>
                </c:ext>
              </c:extLst>
            </c:dLbl>
            <c:dLbl>
              <c:idx val="1"/>
              <c:tx>
                <c:rich>
                  <a:bodyPr/>
                  <a:lstStyle/>
                  <a:p>
                    <a:r>
                      <a:rPr lang="en-US" sz="1200">
                        <a:solidFill>
                          <a:srgbClr val="5F6D74"/>
                        </a:solidFill>
                        <a:latin typeface="Aptos"/>
                        <a:ea typeface="Aptos"/>
                        <a:cs typeface="Aptos"/>
                      </a:rPr>
                      <a:t>33.1</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Data'!$Q$2:$Q$3</c:f>
              <c:numCache>
                <c:formatCode>General</c:formatCode>
                <c:ptCount val="2"/>
                <c:pt idx="0">
                  <c:v>7.5829383899999998</c:v>
                </c:pt>
                <c:pt idx="1">
                  <c:v>33.084577109999998</c:v>
                </c:pt>
              </c:numCache>
            </c:numRef>
          </c:xVal>
          <c:yVal>
            <c:numRef>
              <c:f>'Chart Data'!$R$2:$R$3</c:f>
              <c:numCache>
                <c:formatCode>General</c:formatCode>
                <c:ptCount val="2"/>
                <c:pt idx="0">
                  <c:v>2</c:v>
                </c:pt>
                <c:pt idx="1">
                  <c:v>2</c:v>
                </c:pt>
              </c:numCache>
            </c:numRef>
          </c:yVal>
          <c:smooth val="1"/>
          <c:extLst>
            <c:ext xmlns:c16="http://schemas.microsoft.com/office/drawing/2014/chart" uri="{C3380CC4-5D6E-409C-BE32-E72D297353CC}">
              <c16:uniqueId val="{00000018-8A05-4CCC-96CB-8CC55B60EB02}"/>
            </c:ext>
          </c:extLst>
        </c:ser>
        <c:ser>
          <c:idx val="9"/>
          <c:order val="9"/>
          <c:tx>
            <c:v>G9 range</c:v>
          </c:tx>
          <c:spPr>
            <a:ln w="20955">
              <a:solidFill>
                <a:srgbClr val="B3BEBD"/>
              </a:solidFill>
            </a:ln>
          </c:spPr>
          <c:marker>
            <c:symbol val="none"/>
          </c:marker>
          <c:dLbls>
            <c:dLbl>
              <c:idx val="0"/>
              <c:tx>
                <c:rich>
                  <a:bodyPr/>
                  <a:lstStyle/>
                  <a:p>
                    <a:r>
                      <a:rPr lang="en-US" sz="1200">
                        <a:solidFill>
                          <a:srgbClr val="5F6D74"/>
                        </a:solidFill>
                        <a:latin typeface="Aptos"/>
                        <a:ea typeface="Aptos"/>
                        <a:cs typeface="Aptos"/>
                      </a:rPr>
                      <a:t>20.6</a:t>
                    </a:r>
                  </a:p>
                </c:rich>
              </c:tx>
              <c:spPr/>
              <c:dLblPos val="b"/>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8A05-4CCC-96CB-8CC55B60EB02}"/>
                </c:ext>
              </c:extLst>
            </c:dLbl>
            <c:dLbl>
              <c:idx val="1"/>
              <c:tx>
                <c:rich>
                  <a:bodyPr/>
                  <a:lstStyle/>
                  <a:p>
                    <a:r>
                      <a:rPr lang="en-US" sz="1200">
                        <a:solidFill>
                          <a:srgbClr val="5F6D74"/>
                        </a:solidFill>
                        <a:latin typeface="Aptos"/>
                        <a:ea typeface="Aptos"/>
                        <a:cs typeface="Aptos"/>
                      </a:rPr>
                      <a:t>41.2</a:t>
                    </a:r>
                  </a:p>
                </c:rich>
              </c:tx>
              <c:spPr/>
              <c:dLblPos val="t"/>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8A05-4CCC-96CB-8CC55B60EB02}"/>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xVal>
            <c:numRef>
              <c:f>'Chart Data'!$S$2:$S$3</c:f>
              <c:numCache>
                <c:formatCode>General</c:formatCode>
                <c:ptCount val="2"/>
                <c:pt idx="0">
                  <c:v>20.64979314</c:v>
                </c:pt>
                <c:pt idx="1">
                  <c:v>41.215170280000002</c:v>
                </c:pt>
              </c:numCache>
            </c:numRef>
          </c:xVal>
          <c:yVal>
            <c:numRef>
              <c:f>'Chart Data'!$T$2:$T$3</c:f>
              <c:numCache>
                <c:formatCode>General</c:formatCode>
                <c:ptCount val="2"/>
                <c:pt idx="0">
                  <c:v>1</c:v>
                </c:pt>
                <c:pt idx="1">
                  <c:v>1</c:v>
                </c:pt>
              </c:numCache>
            </c:numRef>
          </c:yVal>
          <c:smooth val="1"/>
          <c:extLst>
            <c:ext xmlns:c16="http://schemas.microsoft.com/office/drawing/2014/chart" uri="{C3380CC4-5D6E-409C-BE32-E72D297353CC}">
              <c16:uniqueId val="{0000001B-8A05-4CCC-96CB-8CC55B60EB02}"/>
            </c:ext>
          </c:extLst>
        </c:ser>
        <c:ser>
          <c:idx val="10"/>
          <c:order val="10"/>
          <c:tx>
            <c:v>TLA</c:v>
          </c:tx>
          <c:spPr>
            <a:ln w="0">
              <a:noFill/>
            </a:ln>
          </c:spPr>
          <c:marker>
            <c:symbol val="circle"/>
            <c:size val="6"/>
            <c:spPr>
              <a:solidFill>
                <a:srgbClr val="125868"/>
              </a:solidFill>
              <a:ln w="0">
                <a:noFill/>
              </a:ln>
            </c:spPr>
          </c:marker>
          <c:xVal>
            <c:numRef>
              <c:f>'Chart Data'!$U$2:$U$67</c:f>
              <c:numCache>
                <c:formatCode>General</c:formatCode>
                <c:ptCount val="66"/>
                <c:pt idx="0">
                  <c:v>38.46153846</c:v>
                </c:pt>
                <c:pt idx="1">
                  <c:v>38.01652893</c:v>
                </c:pt>
                <c:pt idx="2">
                  <c:v>36.974789919999999</c:v>
                </c:pt>
                <c:pt idx="3">
                  <c:v>21.487603310000001</c:v>
                </c:pt>
                <c:pt idx="4">
                  <c:v>20.491803279999999</c:v>
                </c:pt>
                <c:pt idx="5">
                  <c:v>18.129770990000001</c:v>
                </c:pt>
                <c:pt idx="6">
                  <c:v>17.19745223</c:v>
                </c:pt>
                <c:pt idx="7">
                  <c:v>15.254237290000001</c:v>
                </c:pt>
                <c:pt idx="8">
                  <c:v>12.977099239999999</c:v>
                </c:pt>
                <c:pt idx="9">
                  <c:v>12.5</c:v>
                </c:pt>
                <c:pt idx="10">
                  <c:v>8.5470085499999993</c:v>
                </c:pt>
                <c:pt idx="11">
                  <c:v>6.9721115500000002</c:v>
                </c:pt>
                <c:pt idx="12">
                  <c:v>38.509316769999998</c:v>
                </c:pt>
                <c:pt idx="13">
                  <c:v>18.378378380000001</c:v>
                </c:pt>
                <c:pt idx="14">
                  <c:v>18.103448279999999</c:v>
                </c:pt>
                <c:pt idx="15">
                  <c:v>15.277777779999999</c:v>
                </c:pt>
                <c:pt idx="16">
                  <c:v>12</c:v>
                </c:pt>
                <c:pt idx="17">
                  <c:v>11.97916667</c:v>
                </c:pt>
                <c:pt idx="18">
                  <c:v>10.489510490000001</c:v>
                </c:pt>
                <c:pt idx="19">
                  <c:v>7.1856287400000003</c:v>
                </c:pt>
                <c:pt idx="20">
                  <c:v>25.647058820000002</c:v>
                </c:pt>
                <c:pt idx="21">
                  <c:v>24.836601309999999</c:v>
                </c:pt>
                <c:pt idx="22">
                  <c:v>21.71052632</c:v>
                </c:pt>
                <c:pt idx="23">
                  <c:v>18.373493979999999</c:v>
                </c:pt>
                <c:pt idx="24">
                  <c:v>14.48087432</c:v>
                </c:pt>
                <c:pt idx="25">
                  <c:v>12.44131455</c:v>
                </c:pt>
                <c:pt idx="26">
                  <c:v>11.52173913</c:v>
                </c:pt>
                <c:pt idx="27">
                  <c:v>10.48387097</c:v>
                </c:pt>
                <c:pt idx="28">
                  <c:v>52.654867260000003</c:v>
                </c:pt>
                <c:pt idx="29">
                  <c:v>31.073446329999999</c:v>
                </c:pt>
                <c:pt idx="30">
                  <c:v>28.994082840000001</c:v>
                </c:pt>
                <c:pt idx="31">
                  <c:v>20.700636939999999</c:v>
                </c:pt>
                <c:pt idx="32">
                  <c:v>16.666666670000001</c:v>
                </c:pt>
                <c:pt idx="33">
                  <c:v>10.41666667</c:v>
                </c:pt>
                <c:pt idx="34">
                  <c:v>10.2739726</c:v>
                </c:pt>
                <c:pt idx="35">
                  <c:v>61.445783130000002</c:v>
                </c:pt>
                <c:pt idx="36">
                  <c:v>49.845679009999998</c:v>
                </c:pt>
                <c:pt idx="37">
                  <c:v>39.356435640000001</c:v>
                </c:pt>
                <c:pt idx="38">
                  <c:v>37.19723183</c:v>
                </c:pt>
                <c:pt idx="39">
                  <c:v>37.057220710000003</c:v>
                </c:pt>
                <c:pt idx="40">
                  <c:v>35.223880600000001</c:v>
                </c:pt>
                <c:pt idx="41">
                  <c:v>32.723577239999997</c:v>
                </c:pt>
                <c:pt idx="42">
                  <c:v>25.76923077</c:v>
                </c:pt>
                <c:pt idx="43">
                  <c:v>21.594684390000001</c:v>
                </c:pt>
                <c:pt idx="44">
                  <c:v>20.33898305</c:v>
                </c:pt>
                <c:pt idx="45">
                  <c:v>18.798449609999999</c:v>
                </c:pt>
                <c:pt idx="46">
                  <c:v>37.819420780000002</c:v>
                </c:pt>
                <c:pt idx="47">
                  <c:v>35.882352939999997</c:v>
                </c:pt>
                <c:pt idx="48">
                  <c:v>32.358318099999998</c:v>
                </c:pt>
                <c:pt idx="49">
                  <c:v>22.06959707</c:v>
                </c:pt>
                <c:pt idx="50">
                  <c:v>18.20728291</c:v>
                </c:pt>
                <c:pt idx="51">
                  <c:v>15.77669903</c:v>
                </c:pt>
                <c:pt idx="52">
                  <c:v>13.56382979</c:v>
                </c:pt>
                <c:pt idx="53">
                  <c:v>12.150837989999999</c:v>
                </c:pt>
                <c:pt idx="54">
                  <c:v>33.084577109999998</c:v>
                </c:pt>
                <c:pt idx="55">
                  <c:v>32.473544969999999</c:v>
                </c:pt>
                <c:pt idx="56">
                  <c:v>27.99657534</c:v>
                </c:pt>
                <c:pt idx="57">
                  <c:v>11.88925081</c:v>
                </c:pt>
                <c:pt idx="58">
                  <c:v>10.311958410000001</c:v>
                </c:pt>
                <c:pt idx="59">
                  <c:v>7.5829383899999998</c:v>
                </c:pt>
                <c:pt idx="60">
                  <c:v>41.215170280000002</c:v>
                </c:pt>
                <c:pt idx="61">
                  <c:v>33.957489879999997</c:v>
                </c:pt>
                <c:pt idx="62">
                  <c:v>29.656319289999999</c:v>
                </c:pt>
                <c:pt idx="63">
                  <c:v>28.317955999999999</c:v>
                </c:pt>
                <c:pt idx="64">
                  <c:v>23.743556699999999</c:v>
                </c:pt>
                <c:pt idx="65">
                  <c:v>20.64979314</c:v>
                </c:pt>
              </c:numCache>
            </c:numRef>
          </c:xVal>
          <c:yVal>
            <c:numRef>
              <c:f>'Chart Data'!$V$2:$V$67</c:f>
              <c:numCache>
                <c:formatCode>General</c:formatCode>
                <c:ptCount val="66"/>
                <c:pt idx="0">
                  <c:v>9</c:v>
                </c:pt>
                <c:pt idx="1">
                  <c:v>9</c:v>
                </c:pt>
                <c:pt idx="2">
                  <c:v>9</c:v>
                </c:pt>
                <c:pt idx="3">
                  <c:v>9</c:v>
                </c:pt>
                <c:pt idx="4">
                  <c:v>9</c:v>
                </c:pt>
                <c:pt idx="5">
                  <c:v>9</c:v>
                </c:pt>
                <c:pt idx="6">
                  <c:v>9</c:v>
                </c:pt>
                <c:pt idx="7">
                  <c:v>9</c:v>
                </c:pt>
                <c:pt idx="8">
                  <c:v>9</c:v>
                </c:pt>
                <c:pt idx="9">
                  <c:v>9</c:v>
                </c:pt>
                <c:pt idx="10">
                  <c:v>9</c:v>
                </c:pt>
                <c:pt idx="11">
                  <c:v>9</c:v>
                </c:pt>
                <c:pt idx="12">
                  <c:v>8</c:v>
                </c:pt>
                <c:pt idx="13">
                  <c:v>8</c:v>
                </c:pt>
                <c:pt idx="14">
                  <c:v>8</c:v>
                </c:pt>
                <c:pt idx="15">
                  <c:v>8</c:v>
                </c:pt>
                <c:pt idx="16">
                  <c:v>8</c:v>
                </c:pt>
                <c:pt idx="17">
                  <c:v>8</c:v>
                </c:pt>
                <c:pt idx="18">
                  <c:v>8</c:v>
                </c:pt>
                <c:pt idx="19">
                  <c:v>8</c:v>
                </c:pt>
                <c:pt idx="20">
                  <c:v>7</c:v>
                </c:pt>
                <c:pt idx="21">
                  <c:v>7</c:v>
                </c:pt>
                <c:pt idx="22">
                  <c:v>7</c:v>
                </c:pt>
                <c:pt idx="23">
                  <c:v>7</c:v>
                </c:pt>
                <c:pt idx="24">
                  <c:v>7</c:v>
                </c:pt>
                <c:pt idx="25">
                  <c:v>7</c:v>
                </c:pt>
                <c:pt idx="26">
                  <c:v>7</c:v>
                </c:pt>
                <c:pt idx="27">
                  <c:v>7</c:v>
                </c:pt>
                <c:pt idx="28">
                  <c:v>6</c:v>
                </c:pt>
                <c:pt idx="29">
                  <c:v>6</c:v>
                </c:pt>
                <c:pt idx="30">
                  <c:v>6</c:v>
                </c:pt>
                <c:pt idx="31">
                  <c:v>6</c:v>
                </c:pt>
                <c:pt idx="32">
                  <c:v>6</c:v>
                </c:pt>
                <c:pt idx="33">
                  <c:v>6</c:v>
                </c:pt>
                <c:pt idx="34">
                  <c:v>6</c:v>
                </c:pt>
                <c:pt idx="35">
                  <c:v>5</c:v>
                </c:pt>
                <c:pt idx="36">
                  <c:v>5</c:v>
                </c:pt>
                <c:pt idx="37">
                  <c:v>5</c:v>
                </c:pt>
                <c:pt idx="38">
                  <c:v>5</c:v>
                </c:pt>
                <c:pt idx="39">
                  <c:v>5</c:v>
                </c:pt>
                <c:pt idx="40">
                  <c:v>5</c:v>
                </c:pt>
                <c:pt idx="41">
                  <c:v>5</c:v>
                </c:pt>
                <c:pt idx="42">
                  <c:v>5</c:v>
                </c:pt>
                <c:pt idx="43">
                  <c:v>5</c:v>
                </c:pt>
                <c:pt idx="44">
                  <c:v>5</c:v>
                </c:pt>
                <c:pt idx="45">
                  <c:v>5</c:v>
                </c:pt>
                <c:pt idx="46">
                  <c:v>4</c:v>
                </c:pt>
                <c:pt idx="47">
                  <c:v>4</c:v>
                </c:pt>
                <c:pt idx="48">
                  <c:v>4</c:v>
                </c:pt>
                <c:pt idx="49">
                  <c:v>4</c:v>
                </c:pt>
                <c:pt idx="50">
                  <c:v>3</c:v>
                </c:pt>
                <c:pt idx="51">
                  <c:v>3</c:v>
                </c:pt>
                <c:pt idx="52">
                  <c:v>3</c:v>
                </c:pt>
                <c:pt idx="53">
                  <c:v>3</c:v>
                </c:pt>
                <c:pt idx="54">
                  <c:v>2</c:v>
                </c:pt>
                <c:pt idx="55">
                  <c:v>2</c:v>
                </c:pt>
                <c:pt idx="56">
                  <c:v>2</c:v>
                </c:pt>
                <c:pt idx="57">
                  <c:v>2</c:v>
                </c:pt>
                <c:pt idx="58">
                  <c:v>2</c:v>
                </c:pt>
                <c:pt idx="59">
                  <c:v>2</c:v>
                </c:pt>
                <c:pt idx="60">
                  <c:v>1</c:v>
                </c:pt>
                <c:pt idx="61">
                  <c:v>1</c:v>
                </c:pt>
                <c:pt idx="62">
                  <c:v>1</c:v>
                </c:pt>
                <c:pt idx="63">
                  <c:v>1</c:v>
                </c:pt>
                <c:pt idx="64">
                  <c:v>1</c:v>
                </c:pt>
                <c:pt idx="65">
                  <c:v>1</c:v>
                </c:pt>
              </c:numCache>
            </c:numRef>
          </c:yVal>
          <c:smooth val="1"/>
          <c:extLst>
            <c:ext xmlns:c16="http://schemas.microsoft.com/office/drawing/2014/chart" uri="{C3380CC4-5D6E-409C-BE32-E72D297353CC}">
              <c16:uniqueId val="{0000001C-8A05-4CCC-96CB-8CC55B60EB02}"/>
            </c:ext>
          </c:extLst>
        </c:ser>
        <c:ser>
          <c:idx val="11"/>
          <c:order val="11"/>
          <c:tx>
            <c:v>Group median</c:v>
          </c:tx>
          <c:spPr>
            <a:ln w="0">
              <a:noFill/>
            </a:ln>
          </c:spPr>
          <c:marker>
            <c:symbol val="diamond"/>
            <c:size val="9"/>
            <c:spPr>
              <a:solidFill>
                <a:srgbClr val="BE5C2D"/>
              </a:solidFill>
              <a:ln w="0">
                <a:noFill/>
              </a:ln>
            </c:spPr>
          </c:marker>
          <c:xVal>
            <c:numRef>
              <c:f>'Chart Data'!$W$2:$W$10</c:f>
              <c:numCache>
                <c:formatCode>General</c:formatCode>
                <c:ptCount val="9"/>
                <c:pt idx="0">
                  <c:v>17.66361161</c:v>
                </c:pt>
                <c:pt idx="1">
                  <c:v>13.63888889</c:v>
                </c:pt>
                <c:pt idx="2">
                  <c:v>16.427184149999999</c:v>
                </c:pt>
                <c:pt idx="3">
                  <c:v>20.700636939999999</c:v>
                </c:pt>
                <c:pt idx="4">
                  <c:v>35.223880600000001</c:v>
                </c:pt>
                <c:pt idx="5">
                  <c:v>34.120335519999998</c:v>
                </c:pt>
                <c:pt idx="6">
                  <c:v>14.67026441</c:v>
                </c:pt>
                <c:pt idx="7">
                  <c:v>19.94291308</c:v>
                </c:pt>
                <c:pt idx="8">
                  <c:v>28.98713764</c:v>
                </c:pt>
              </c:numCache>
            </c:numRef>
          </c:xVal>
          <c:yVal>
            <c:numRef>
              <c:f>'Chart Data'!$X$2:$X$10</c:f>
              <c:numCache>
                <c:formatCode>General</c:formatCode>
                <c:ptCount val="9"/>
                <c:pt idx="0">
                  <c:v>9</c:v>
                </c:pt>
                <c:pt idx="1">
                  <c:v>8</c:v>
                </c:pt>
                <c:pt idx="2">
                  <c:v>7</c:v>
                </c:pt>
                <c:pt idx="3">
                  <c:v>6</c:v>
                </c:pt>
                <c:pt idx="4">
                  <c:v>5</c:v>
                </c:pt>
                <c:pt idx="5">
                  <c:v>4</c:v>
                </c:pt>
                <c:pt idx="6">
                  <c:v>3</c:v>
                </c:pt>
                <c:pt idx="7">
                  <c:v>2</c:v>
                </c:pt>
                <c:pt idx="8">
                  <c:v>1</c:v>
                </c:pt>
              </c:numCache>
            </c:numRef>
          </c:yVal>
          <c:smooth val="1"/>
          <c:extLst>
            <c:ext xmlns:c16="http://schemas.microsoft.com/office/drawing/2014/chart" uri="{C3380CC4-5D6E-409C-BE32-E72D297353CC}">
              <c16:uniqueId val="{0000001D-8A05-4CCC-96CB-8CC55B60EB02}"/>
            </c:ext>
          </c:extLst>
        </c:ser>
        <c:dLbls>
          <c:showLegendKey val="0"/>
          <c:showVal val="0"/>
          <c:showCatName val="0"/>
          <c:showSerName val="0"/>
          <c:showPercent val="0"/>
          <c:showBubbleSize val="0"/>
        </c:dLbls>
        <c:axId val="48650112"/>
        <c:axId val="48672768"/>
      </c:scatterChart>
      <c:valAx>
        <c:axId val="48672768"/>
        <c:scaling>
          <c:orientation val="minMax"/>
          <c:max val="9.5"/>
          <c:min val="0.5"/>
        </c:scaling>
        <c:delete val="0"/>
        <c:axPos val="l"/>
        <c:numFmt formatCode="General" sourceLinked="1"/>
        <c:majorTickMark val="none"/>
        <c:minorTickMark val="none"/>
        <c:tickLblPos val="none"/>
        <c:spPr>
          <a:ln w="0">
            <a:noFill/>
          </a:ln>
        </c:spPr>
        <c:txPr>
          <a:bodyPr anchorCtr="1"/>
          <a:lstStyle/>
          <a:p>
            <a:pPr>
              <a:defRPr sz="1200">
                <a:solidFill>
                  <a:srgbClr val="666666"/>
                </a:solidFill>
                <a:latin typeface="Aptos"/>
                <a:ea typeface="Aptos"/>
                <a:cs typeface="Aptos"/>
              </a:defRPr>
            </a:pPr>
            <a:endParaRPr lang="en-US"/>
          </a:p>
        </c:txPr>
        <c:crossAx val="48650112"/>
        <c:crosses val="autoZero"/>
        <c:crossBetween val="midCat"/>
        <c:majorUnit val="1"/>
      </c:valAx>
      <c:valAx>
        <c:axId val="48650112"/>
        <c:scaling>
          <c:orientation val="minMax"/>
          <c:max val="65"/>
          <c:min val="0"/>
        </c:scaling>
        <c:delete val="0"/>
        <c:axPos val="b"/>
        <c:majorGridlines>
          <c:spPr>
            <a:ln w="5715">
              <a:solidFill>
                <a:srgbClr val="E6EBE9"/>
              </a:solidFill>
            </a:ln>
          </c:spPr>
        </c:majorGridlines>
        <c:numFmt formatCode="General" sourceLinked="1"/>
        <c:majorTickMark val="none"/>
        <c:minorTickMark val="none"/>
        <c:tickLblPos val="low"/>
        <c:spPr>
          <a:ln w="7144">
            <a:solidFill>
              <a:srgbClr val="ACB7B6"/>
            </a:solidFill>
          </a:ln>
        </c:spPr>
        <c:txPr>
          <a:bodyPr anchorCtr="1"/>
          <a:lstStyle/>
          <a:p>
            <a:pPr>
              <a:defRPr sz="1200">
                <a:solidFill>
                  <a:srgbClr val="5F6D74"/>
                </a:solidFill>
                <a:latin typeface="Aptos"/>
                <a:ea typeface="Aptos"/>
                <a:cs typeface="Aptos"/>
              </a:defRPr>
            </a:pPr>
            <a:endParaRPr lang="en-US"/>
          </a:p>
        </c:txPr>
        <c:crossAx val="48672768"/>
        <c:crosses val="autoZero"/>
        <c:crossBetween val="midCat"/>
        <c:majorUnit val="10"/>
      </c:valAx>
      <c:spPr>
        <a:solidFill>
          <a:srgbClr val="FAFBF9"/>
        </a:solidFill>
        <a:ln w="0">
          <a:noFill/>
        </a:ln>
      </c:spPr>
    </c:plotArea>
    <c:plotVisOnly val="1"/>
    <c:dispBlanksAs val="zero"/>
    <c:showDLblsOverMax val="1"/>
  </c:chart>
  <c:spPr>
    <a:solidFill>
      <a:srgbClr val="FAFBF9"/>
    </a:solidFill>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Levels 7+</c:v>
          </c:tx>
          <c:spPr>
            <a:ln w="23813">
              <a:solidFill>
                <a:srgbClr val="155D6C"/>
              </a:solidFill>
            </a:ln>
          </c:spPr>
          <c:marker>
            <c:symbol val="none"/>
          </c:marker>
          <c:cat>
            <c:numRef>
              <c:f>'Chart Data'!$A$2:$A$16</c:f>
              <c:numCache>
                <c:formatCode>General</c:formatCod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numCache>
            </c:numRef>
          </c:cat>
          <c:val>
            <c:numRef>
              <c:f>'Chart Data'!$B$2:$B$16</c:f>
              <c:numCache>
                <c:formatCode>#,##0</c:formatCode>
                <c:ptCount val="15"/>
                <c:pt idx="0">
                  <c:v>141385</c:v>
                </c:pt>
                <c:pt idx="1">
                  <c:v>141730</c:v>
                </c:pt>
                <c:pt idx="2">
                  <c:v>140520</c:v>
                </c:pt>
                <c:pt idx="3">
                  <c:v>139715</c:v>
                </c:pt>
                <c:pt idx="4">
                  <c:v>138110</c:v>
                </c:pt>
                <c:pt idx="5">
                  <c:v>138610</c:v>
                </c:pt>
                <c:pt idx="6">
                  <c:v>136785</c:v>
                </c:pt>
                <c:pt idx="7">
                  <c:v>138075</c:v>
                </c:pt>
                <c:pt idx="8">
                  <c:v>137855</c:v>
                </c:pt>
                <c:pt idx="9">
                  <c:v>138920</c:v>
                </c:pt>
                <c:pt idx="10">
                  <c:v>147300</c:v>
                </c:pt>
                <c:pt idx="11">
                  <c:v>141885</c:v>
                </c:pt>
                <c:pt idx="12">
                  <c:v>136965</c:v>
                </c:pt>
                <c:pt idx="13">
                  <c:v>138805</c:v>
                </c:pt>
                <c:pt idx="14">
                  <c:v>143310</c:v>
                </c:pt>
              </c:numCache>
            </c:numRef>
          </c:val>
          <c:smooth val="0"/>
          <c:extLst>
            <c:ext xmlns:c16="http://schemas.microsoft.com/office/drawing/2014/chart" uri="{C3380CC4-5D6E-409C-BE32-E72D297353CC}">
              <c16:uniqueId val="{00000000-ECA5-408D-836B-3D8A5A6D83D2}"/>
            </c:ext>
          </c:extLst>
        </c:ser>
        <c:ser>
          <c:idx val="1"/>
          <c:order val="1"/>
          <c:tx>
            <c:v>Levels 3–6</c:v>
          </c:tx>
          <c:spPr>
            <a:ln w="23813">
              <a:solidFill>
                <a:srgbClr val="BF633A"/>
              </a:solidFill>
            </a:ln>
          </c:spPr>
          <c:marker>
            <c:symbol val="none"/>
          </c:marker>
          <c:cat>
            <c:numRef>
              <c:f>'Chart Data'!$C$2:$C$16</c:f>
              <c:numCache>
                <c:formatCode>General</c:formatCod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numCache>
            </c:numRef>
          </c:cat>
          <c:val>
            <c:numRef>
              <c:f>'Chart Data'!$D$2:$D$16</c:f>
              <c:numCache>
                <c:formatCode>#,##0</c:formatCode>
                <c:ptCount val="15"/>
                <c:pt idx="0">
                  <c:v>113695</c:v>
                </c:pt>
                <c:pt idx="1">
                  <c:v>110450</c:v>
                </c:pt>
                <c:pt idx="2">
                  <c:v>107060</c:v>
                </c:pt>
                <c:pt idx="3">
                  <c:v>106915</c:v>
                </c:pt>
                <c:pt idx="4">
                  <c:v>109575</c:v>
                </c:pt>
                <c:pt idx="5">
                  <c:v>108625</c:v>
                </c:pt>
                <c:pt idx="6">
                  <c:v>108980</c:v>
                </c:pt>
                <c:pt idx="7">
                  <c:v>107975</c:v>
                </c:pt>
                <c:pt idx="8">
                  <c:v>106645</c:v>
                </c:pt>
                <c:pt idx="9">
                  <c:v>101860</c:v>
                </c:pt>
                <c:pt idx="10">
                  <c:v>122565</c:v>
                </c:pt>
                <c:pt idx="11">
                  <c:v>120005</c:v>
                </c:pt>
                <c:pt idx="12">
                  <c:v>108010</c:v>
                </c:pt>
                <c:pt idx="13">
                  <c:v>104220</c:v>
                </c:pt>
                <c:pt idx="14">
                  <c:v>101235</c:v>
                </c:pt>
              </c:numCache>
            </c:numRef>
          </c:val>
          <c:smooth val="0"/>
          <c:extLst>
            <c:ext xmlns:c16="http://schemas.microsoft.com/office/drawing/2014/chart" uri="{C3380CC4-5D6E-409C-BE32-E72D297353CC}">
              <c16:uniqueId val="{00000001-ECA5-408D-836B-3D8A5A6D83D2}"/>
            </c:ext>
          </c:extLst>
        </c:ser>
        <c:ser>
          <c:idx val="2"/>
          <c:order val="2"/>
          <c:tx>
            <c:v>Levels 1–2</c:v>
          </c:tx>
          <c:spPr>
            <a:ln w="23813">
              <a:solidFill>
                <a:srgbClr val="647E88"/>
              </a:solidFill>
            </a:ln>
          </c:spPr>
          <c:marker>
            <c:symbol val="none"/>
          </c:marker>
          <c:cat>
            <c:numRef>
              <c:f>'Chart Data'!$E$2:$E$16</c:f>
              <c:numCache>
                <c:formatCode>General</c:formatCode>
                <c:ptCount val="15"/>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pt idx="14">
                  <c:v>2025</c:v>
                </c:pt>
              </c:numCache>
            </c:numRef>
          </c:cat>
          <c:val>
            <c:numRef>
              <c:f>'Chart Data'!$F$2:$F$16</c:f>
              <c:numCache>
                <c:formatCode>#,##0</c:formatCode>
                <c:ptCount val="15"/>
                <c:pt idx="0">
                  <c:v>29805</c:v>
                </c:pt>
                <c:pt idx="1">
                  <c:v>30830</c:v>
                </c:pt>
                <c:pt idx="2">
                  <c:v>34280</c:v>
                </c:pt>
                <c:pt idx="3">
                  <c:v>33315</c:v>
                </c:pt>
                <c:pt idx="4">
                  <c:v>30855</c:v>
                </c:pt>
                <c:pt idx="5">
                  <c:v>27660</c:v>
                </c:pt>
                <c:pt idx="6">
                  <c:v>23795</c:v>
                </c:pt>
                <c:pt idx="7">
                  <c:v>20700</c:v>
                </c:pt>
                <c:pt idx="8">
                  <c:v>17465</c:v>
                </c:pt>
                <c:pt idx="9">
                  <c:v>14175</c:v>
                </c:pt>
                <c:pt idx="10">
                  <c:v>16410</c:v>
                </c:pt>
                <c:pt idx="11">
                  <c:v>14115</c:v>
                </c:pt>
                <c:pt idx="12">
                  <c:v>16310</c:v>
                </c:pt>
                <c:pt idx="13">
                  <c:v>16095</c:v>
                </c:pt>
                <c:pt idx="14">
                  <c:v>16750</c:v>
                </c:pt>
              </c:numCache>
            </c:numRef>
          </c:val>
          <c:smooth val="0"/>
          <c:extLst>
            <c:ext xmlns:c16="http://schemas.microsoft.com/office/drawing/2014/chart" uri="{C3380CC4-5D6E-409C-BE32-E72D297353CC}">
              <c16:uniqueId val="{00000002-ECA5-408D-836B-3D8A5A6D83D2}"/>
            </c:ext>
          </c:extLst>
        </c:ser>
        <c:dLbls>
          <c:showLegendKey val="0"/>
          <c:showVal val="0"/>
          <c:showCatName val="0"/>
          <c:showSerName val="0"/>
          <c:showPercent val="0"/>
          <c:showBubbleSize val="0"/>
        </c:dLbls>
        <c:smooth val="0"/>
        <c:axId val="48650112"/>
        <c:axId val="48672768"/>
      </c:lineChart>
      <c:catAx>
        <c:axId val="48650112"/>
        <c:scaling>
          <c:orientation val="minMax"/>
        </c:scaling>
        <c:delete val="0"/>
        <c:axPos val="b"/>
        <c:numFmt formatCode="General" sourceLinked="1"/>
        <c:majorTickMark val="none"/>
        <c:minorTickMark val="none"/>
        <c:tickLblPos val="nextTo"/>
        <c:spPr>
          <a:ln w="0">
            <a:noFill/>
          </a:ln>
        </c:spPr>
        <c:txPr>
          <a:bodyPr anchorCtr="1"/>
          <a:lstStyle/>
          <a:p>
            <a:pPr>
              <a:defRPr sz="1600">
                <a:solidFill>
                  <a:srgbClr val="203640"/>
                </a:solidFill>
                <a:latin typeface="Aptos"/>
                <a:ea typeface="Aptos"/>
                <a:cs typeface="Aptos"/>
              </a:defRPr>
            </a:pPr>
            <a:endParaRPr lang="en-US"/>
          </a:p>
        </c:txPr>
        <c:crossAx val="48672768"/>
        <c:crosses val="autoZero"/>
        <c:auto val="1"/>
        <c:lblAlgn val="ctr"/>
        <c:lblOffset val="100"/>
        <c:noMultiLvlLbl val="1"/>
      </c:catAx>
      <c:valAx>
        <c:axId val="48672768"/>
        <c:scaling>
          <c:orientation val="minMax"/>
          <c:max val="160000"/>
          <c:min val="0"/>
        </c:scaling>
        <c:delete val="0"/>
        <c:axPos val="l"/>
        <c:numFmt formatCode="#,##0" sourceLinked="1"/>
        <c:majorTickMark val="none"/>
        <c:minorTickMark val="none"/>
        <c:tickLblPos val="nextTo"/>
        <c:spPr>
          <a:ln w="9525">
            <a:solidFill>
              <a:srgbClr val="D4D4D4"/>
            </a:solidFill>
            <a:prstDash val="solid"/>
          </a:ln>
        </c:spPr>
        <c:txPr>
          <a:bodyPr anchorCtr="1"/>
          <a:lstStyle/>
          <a:p>
            <a:pPr>
              <a:defRPr sz="1500">
                <a:solidFill>
                  <a:srgbClr val="5F6D74"/>
                </a:solidFill>
                <a:latin typeface="Aptos"/>
                <a:ea typeface="Aptos"/>
                <a:cs typeface="Aptos"/>
              </a:defRPr>
            </a:pPr>
            <a:endParaRPr lang="en-US"/>
          </a:p>
        </c:txPr>
        <c:crossAx val="48650112"/>
        <c:crosses val="autoZero"/>
        <c:crossBetween val="between"/>
        <c:majorUnit val="4000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2.0000000000000018E-2"/>
          <c:y val="0"/>
          <c:w val="0.96"/>
          <c:h val="1"/>
        </c:manualLayout>
      </c:layout>
      <c:barChart>
        <c:barDir val="bar"/>
        <c:grouping val="clustered"/>
        <c:varyColors val="0"/>
        <c:ser>
          <c:idx val="0"/>
          <c:order val="0"/>
          <c:tx>
            <c:v>G1–2</c:v>
          </c:tx>
          <c:spPr>
            <a:solidFill>
              <a:srgbClr val="155D6C"/>
            </a:solidFill>
          </c:spPr>
          <c:invertIfNegative val="1"/>
          <c:dPt>
            <c:idx val="0"/>
            <c:invertIfNegative val="0"/>
            <c:bubble3D val="0"/>
            <c:spPr>
              <a:solidFill>
                <a:srgbClr val="155D6C"/>
              </a:solidFill>
              <a:ln w="0">
                <a:noFill/>
              </a:ln>
            </c:spPr>
            <c:extLst>
              <c:ext xmlns:c16="http://schemas.microsoft.com/office/drawing/2014/chart" uri="{C3380CC4-5D6E-409C-BE32-E72D297353CC}">
                <c16:uniqueId val="{00000001-7B55-4237-AFC8-172A1725FF0F}"/>
              </c:ext>
            </c:extLst>
          </c:dPt>
          <c:dPt>
            <c:idx val="1"/>
            <c:invertIfNegative val="0"/>
            <c:bubble3D val="0"/>
            <c:spPr>
              <a:solidFill>
                <a:srgbClr val="508B99"/>
              </a:solidFill>
              <a:ln w="0">
                <a:noFill/>
              </a:ln>
            </c:spPr>
            <c:extLst>
              <c:ext xmlns:c16="http://schemas.microsoft.com/office/drawing/2014/chart" uri="{C3380CC4-5D6E-409C-BE32-E72D297353CC}">
                <c16:uniqueId val="{00000003-7B55-4237-AFC8-172A1725FF0F}"/>
              </c:ext>
            </c:extLst>
          </c:dPt>
          <c:dPt>
            <c:idx val="2"/>
            <c:invertIfNegative val="0"/>
            <c:bubble3D val="0"/>
            <c:spPr>
              <a:solidFill>
                <a:srgbClr val="83ACB6"/>
              </a:solidFill>
              <a:ln w="0">
                <a:noFill/>
              </a:ln>
            </c:spPr>
            <c:extLst>
              <c:ext xmlns:c16="http://schemas.microsoft.com/office/drawing/2014/chart" uri="{C3380CC4-5D6E-409C-BE32-E72D297353CC}">
                <c16:uniqueId val="{00000005-7B55-4237-AFC8-172A1725FF0F}"/>
              </c:ext>
            </c:extLst>
          </c:dPt>
          <c:dPt>
            <c:idx val="3"/>
            <c:invertIfNegative val="0"/>
            <c:bubble3D val="0"/>
            <c:spPr>
              <a:solidFill>
                <a:srgbClr val="B7D0D5"/>
              </a:solidFill>
              <a:ln w="0">
                <a:noFill/>
              </a:ln>
            </c:spPr>
            <c:extLst>
              <c:ext xmlns:c16="http://schemas.microsoft.com/office/drawing/2014/chart" uri="{C3380CC4-5D6E-409C-BE32-E72D297353CC}">
                <c16:uniqueId val="{00000007-7B55-4237-AFC8-172A1725FF0F}"/>
              </c:ext>
            </c:extLst>
          </c:dPt>
          <c:dLbls>
            <c:numFmt formatCode="0.0" sourceLinked="0"/>
            <c:spPr>
              <a:noFill/>
              <a:ln>
                <a:noFill/>
              </a:ln>
              <a:effectLst/>
            </c:spPr>
            <c:txPr>
              <a:bodyPr anchorCtr="1"/>
              <a:lstStyle/>
              <a:p>
                <a:pPr>
                  <a:defRPr sz="12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Lit>
              <c:formatCode>General</c:formatCode>
              <c:ptCount val="4"/>
              <c:pt idx="0">
                <c:v>2025</c:v>
              </c:pt>
              <c:pt idx="1">
                <c:v>2019</c:v>
              </c:pt>
              <c:pt idx="2">
                <c:v>2015</c:v>
              </c:pt>
              <c:pt idx="3">
                <c:v>2011</c:v>
              </c:pt>
            </c:numLit>
          </c:cat>
          <c:val>
            <c:numLit>
              <c:formatCode>General</c:formatCode>
              <c:ptCount val="4"/>
              <c:pt idx="0">
                <c:v>18.305630812037784</c:v>
              </c:pt>
              <c:pt idx="1">
                <c:v>23.086088769734882</c:v>
              </c:pt>
              <c:pt idx="2">
                <c:v>21.70225888520546</c:v>
              </c:pt>
              <c:pt idx="3">
                <c:v>28.720626631853786</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8-7B55-4237-AFC8-172A1725FF0F}"/>
            </c:ext>
          </c:extLst>
        </c:ser>
        <c:dLbls>
          <c:dLblPos val="outEnd"/>
          <c:showLegendKey val="0"/>
          <c:showVal val="1"/>
          <c:showCatName val="0"/>
          <c:showSerName val="0"/>
          <c:showPercent val="0"/>
          <c:showBubbleSize val="0"/>
        </c:dLbls>
        <c:gapWidth val="40"/>
        <c:axId val="48650112"/>
        <c:axId val="48672768"/>
      </c:barChart>
      <c:catAx>
        <c:axId val="48650112"/>
        <c:scaling>
          <c:orientation val="minMax"/>
        </c:scaling>
        <c:delete val="1"/>
        <c:axPos val="l"/>
        <c:numFmt formatCode="General" sourceLinked="1"/>
        <c:majorTickMark val="none"/>
        <c:minorTickMark val="none"/>
        <c:tickLblPos val="nextTo"/>
        <c:crossAx val="48672768"/>
        <c:crosses val="autoZero"/>
        <c:auto val="1"/>
        <c:lblAlgn val="ctr"/>
        <c:lblOffset val="100"/>
        <c:noMultiLvlLbl val="1"/>
      </c:catAx>
      <c:valAx>
        <c:axId val="48672768"/>
        <c:scaling>
          <c:orientation val="minMax"/>
          <c:max val="55"/>
          <c:min val="0"/>
        </c:scaling>
        <c:delete val="1"/>
        <c:axPos val="b"/>
        <c:numFmt formatCode="General" sourceLinked="1"/>
        <c:majorTickMark val="none"/>
        <c:minorTickMark val="none"/>
        <c:tickLblPos val="nextTo"/>
        <c:crossAx val="48650112"/>
        <c:crosses val="autoZero"/>
        <c:crossBetween val="between"/>
      </c:valAx>
      <c:spPr>
        <a:noFill/>
        <a:ln>
          <a:noFill/>
        </a:ln>
      </c:spPr>
    </c:plotArea>
    <c:plotVisOnly val="1"/>
    <c:dispBlanksAs val="zero"/>
    <c:showDLblsOverMax val="1"/>
  </c:chart>
  <c:spPr>
    <a:noFill/>
    <a:ln>
      <a:noFill/>
    </a:ln>
  </c:sp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2.0000000000000018E-2"/>
          <c:y val="0"/>
          <c:w val="0.96"/>
          <c:h val="1"/>
        </c:manualLayout>
      </c:layout>
      <c:barChart>
        <c:barDir val="bar"/>
        <c:grouping val="clustered"/>
        <c:varyColors val="0"/>
        <c:ser>
          <c:idx val="0"/>
          <c:order val="0"/>
          <c:tx>
            <c:v>G3–4</c:v>
          </c:tx>
          <c:spPr>
            <a:solidFill>
              <a:srgbClr val="155D6C"/>
            </a:solidFill>
          </c:spPr>
          <c:invertIfNegative val="1"/>
          <c:dPt>
            <c:idx val="0"/>
            <c:invertIfNegative val="0"/>
            <c:bubble3D val="0"/>
            <c:spPr>
              <a:solidFill>
                <a:srgbClr val="155D6C"/>
              </a:solidFill>
              <a:ln w="0">
                <a:noFill/>
              </a:ln>
            </c:spPr>
            <c:extLst>
              <c:ext xmlns:c16="http://schemas.microsoft.com/office/drawing/2014/chart" uri="{C3380CC4-5D6E-409C-BE32-E72D297353CC}">
                <c16:uniqueId val="{00000001-6CC4-4DCF-B243-00BF67D957C9}"/>
              </c:ext>
            </c:extLst>
          </c:dPt>
          <c:dPt>
            <c:idx val="1"/>
            <c:invertIfNegative val="0"/>
            <c:bubble3D val="0"/>
            <c:spPr>
              <a:solidFill>
                <a:srgbClr val="508B99"/>
              </a:solidFill>
              <a:ln w="0">
                <a:noFill/>
              </a:ln>
            </c:spPr>
            <c:extLst>
              <c:ext xmlns:c16="http://schemas.microsoft.com/office/drawing/2014/chart" uri="{C3380CC4-5D6E-409C-BE32-E72D297353CC}">
                <c16:uniqueId val="{00000003-6CC4-4DCF-B243-00BF67D957C9}"/>
              </c:ext>
            </c:extLst>
          </c:dPt>
          <c:dPt>
            <c:idx val="2"/>
            <c:invertIfNegative val="0"/>
            <c:bubble3D val="0"/>
            <c:spPr>
              <a:solidFill>
                <a:srgbClr val="83ACB6"/>
              </a:solidFill>
              <a:ln w="0">
                <a:noFill/>
              </a:ln>
            </c:spPr>
            <c:extLst>
              <c:ext xmlns:c16="http://schemas.microsoft.com/office/drawing/2014/chart" uri="{C3380CC4-5D6E-409C-BE32-E72D297353CC}">
                <c16:uniqueId val="{00000005-6CC4-4DCF-B243-00BF67D957C9}"/>
              </c:ext>
            </c:extLst>
          </c:dPt>
          <c:dPt>
            <c:idx val="3"/>
            <c:invertIfNegative val="0"/>
            <c:bubble3D val="0"/>
            <c:spPr>
              <a:solidFill>
                <a:srgbClr val="B7D0D5"/>
              </a:solidFill>
              <a:ln w="0">
                <a:noFill/>
              </a:ln>
            </c:spPr>
            <c:extLst>
              <c:ext xmlns:c16="http://schemas.microsoft.com/office/drawing/2014/chart" uri="{C3380CC4-5D6E-409C-BE32-E72D297353CC}">
                <c16:uniqueId val="{00000007-6CC4-4DCF-B243-00BF67D957C9}"/>
              </c:ext>
            </c:extLst>
          </c:dPt>
          <c:dLbls>
            <c:numFmt formatCode="0.0" sourceLinked="0"/>
            <c:spPr>
              <a:noFill/>
              <a:ln>
                <a:noFill/>
              </a:ln>
              <a:effectLst/>
            </c:spPr>
            <c:txPr>
              <a:bodyPr anchorCtr="1"/>
              <a:lstStyle/>
              <a:p>
                <a:pPr>
                  <a:defRPr sz="12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Lit>
              <c:formatCode>General</c:formatCode>
              <c:ptCount val="4"/>
              <c:pt idx="0">
                <c:v>2025</c:v>
              </c:pt>
              <c:pt idx="1">
                <c:v>2019</c:v>
              </c:pt>
              <c:pt idx="2">
                <c:v>2015</c:v>
              </c:pt>
              <c:pt idx="3">
                <c:v>2011</c:v>
              </c:pt>
            </c:numLit>
          </c:cat>
          <c:val>
            <c:numLit>
              <c:formatCode>General</c:formatCode>
              <c:ptCount val="4"/>
              <c:pt idx="0">
                <c:v>21.07732406602954</c:v>
              </c:pt>
              <c:pt idx="1">
                <c:v>24.791591156216022</c:v>
              </c:pt>
              <c:pt idx="2">
                <c:v>22.12219881248803</c:v>
              </c:pt>
              <c:pt idx="3">
                <c:v>24.622326858936628</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8-6CC4-4DCF-B243-00BF67D957C9}"/>
            </c:ext>
          </c:extLst>
        </c:ser>
        <c:dLbls>
          <c:dLblPos val="outEnd"/>
          <c:showLegendKey val="0"/>
          <c:showVal val="1"/>
          <c:showCatName val="0"/>
          <c:showSerName val="0"/>
          <c:showPercent val="0"/>
          <c:showBubbleSize val="0"/>
        </c:dLbls>
        <c:gapWidth val="40"/>
        <c:axId val="48650112"/>
        <c:axId val="48672768"/>
      </c:barChart>
      <c:catAx>
        <c:axId val="48650112"/>
        <c:scaling>
          <c:orientation val="minMax"/>
        </c:scaling>
        <c:delete val="1"/>
        <c:axPos val="l"/>
        <c:numFmt formatCode="General" sourceLinked="1"/>
        <c:majorTickMark val="none"/>
        <c:minorTickMark val="none"/>
        <c:tickLblPos val="nextTo"/>
        <c:crossAx val="48672768"/>
        <c:crosses val="autoZero"/>
        <c:auto val="1"/>
        <c:lblAlgn val="ctr"/>
        <c:lblOffset val="100"/>
        <c:noMultiLvlLbl val="1"/>
      </c:catAx>
      <c:valAx>
        <c:axId val="48672768"/>
        <c:scaling>
          <c:orientation val="minMax"/>
          <c:max val="55"/>
          <c:min val="0"/>
        </c:scaling>
        <c:delete val="1"/>
        <c:axPos val="b"/>
        <c:numFmt formatCode="General" sourceLinked="1"/>
        <c:majorTickMark val="none"/>
        <c:minorTickMark val="none"/>
        <c:tickLblPos val="nextTo"/>
        <c:crossAx val="48650112"/>
        <c:crosses val="autoZero"/>
        <c:crossBetween val="between"/>
      </c:valAx>
      <c:spPr>
        <a:noFill/>
        <a:ln>
          <a:noFill/>
        </a:ln>
      </c:spPr>
    </c:plotArea>
    <c:plotVisOnly val="1"/>
    <c:dispBlanksAs val="zero"/>
    <c:showDLblsOverMax val="1"/>
  </c:chart>
  <c:spPr>
    <a:noFill/>
    <a:ln>
      <a:noFill/>
    </a:ln>
  </c:sp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2.0000000000000018E-2"/>
          <c:y val="0"/>
          <c:w val="0.96"/>
          <c:h val="1"/>
        </c:manualLayout>
      </c:layout>
      <c:barChart>
        <c:barDir val="bar"/>
        <c:grouping val="clustered"/>
        <c:varyColors val="0"/>
        <c:ser>
          <c:idx val="0"/>
          <c:order val="0"/>
          <c:tx>
            <c:v>G5</c:v>
          </c:tx>
          <c:spPr>
            <a:solidFill>
              <a:srgbClr val="155D6C"/>
            </a:solidFill>
          </c:spPr>
          <c:invertIfNegative val="1"/>
          <c:dPt>
            <c:idx val="0"/>
            <c:invertIfNegative val="0"/>
            <c:bubble3D val="0"/>
            <c:spPr>
              <a:solidFill>
                <a:srgbClr val="155D6C"/>
              </a:solidFill>
              <a:ln w="0">
                <a:noFill/>
              </a:ln>
            </c:spPr>
            <c:extLst>
              <c:ext xmlns:c16="http://schemas.microsoft.com/office/drawing/2014/chart" uri="{C3380CC4-5D6E-409C-BE32-E72D297353CC}">
                <c16:uniqueId val="{00000001-CF29-41F6-85E2-811CB1CC7678}"/>
              </c:ext>
            </c:extLst>
          </c:dPt>
          <c:dPt>
            <c:idx val="1"/>
            <c:invertIfNegative val="0"/>
            <c:bubble3D val="0"/>
            <c:spPr>
              <a:solidFill>
                <a:srgbClr val="508B99"/>
              </a:solidFill>
              <a:ln w="0">
                <a:noFill/>
              </a:ln>
            </c:spPr>
            <c:extLst>
              <c:ext xmlns:c16="http://schemas.microsoft.com/office/drawing/2014/chart" uri="{C3380CC4-5D6E-409C-BE32-E72D297353CC}">
                <c16:uniqueId val="{00000003-CF29-41F6-85E2-811CB1CC7678}"/>
              </c:ext>
            </c:extLst>
          </c:dPt>
          <c:dPt>
            <c:idx val="2"/>
            <c:invertIfNegative val="0"/>
            <c:bubble3D val="0"/>
            <c:spPr>
              <a:solidFill>
                <a:srgbClr val="83ACB6"/>
              </a:solidFill>
              <a:ln w="0">
                <a:noFill/>
              </a:ln>
            </c:spPr>
            <c:extLst>
              <c:ext xmlns:c16="http://schemas.microsoft.com/office/drawing/2014/chart" uri="{C3380CC4-5D6E-409C-BE32-E72D297353CC}">
                <c16:uniqueId val="{00000005-CF29-41F6-85E2-811CB1CC7678}"/>
              </c:ext>
            </c:extLst>
          </c:dPt>
          <c:dPt>
            <c:idx val="3"/>
            <c:invertIfNegative val="0"/>
            <c:bubble3D val="0"/>
            <c:spPr>
              <a:solidFill>
                <a:srgbClr val="B7D0D5"/>
              </a:solidFill>
              <a:ln w="0">
                <a:noFill/>
              </a:ln>
            </c:spPr>
            <c:extLst>
              <c:ext xmlns:c16="http://schemas.microsoft.com/office/drawing/2014/chart" uri="{C3380CC4-5D6E-409C-BE32-E72D297353CC}">
                <c16:uniqueId val="{00000007-CF29-41F6-85E2-811CB1CC7678}"/>
              </c:ext>
            </c:extLst>
          </c:dPt>
          <c:dLbls>
            <c:numFmt formatCode="0.0" sourceLinked="0"/>
            <c:spPr>
              <a:noFill/>
              <a:ln>
                <a:noFill/>
              </a:ln>
              <a:effectLst/>
            </c:spPr>
            <c:txPr>
              <a:bodyPr anchorCtr="1"/>
              <a:lstStyle/>
              <a:p>
                <a:pPr>
                  <a:defRPr sz="12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Lit>
              <c:formatCode>General</c:formatCode>
              <c:ptCount val="4"/>
              <c:pt idx="0">
                <c:v>2025</c:v>
              </c:pt>
              <c:pt idx="1">
                <c:v>2019</c:v>
              </c:pt>
              <c:pt idx="2">
                <c:v>2015</c:v>
              </c:pt>
              <c:pt idx="3">
                <c:v>2011</c:v>
              </c:pt>
            </c:numLit>
          </c:cat>
          <c:val>
            <c:numLit>
              <c:formatCode>General</c:formatCode>
              <c:ptCount val="4"/>
              <c:pt idx="0">
                <c:v>34.882492738315293</c:v>
              </c:pt>
              <c:pt idx="1">
                <c:v>42.821782178217823</c:v>
              </c:pt>
              <c:pt idx="2">
                <c:v>46.627393225331367</c:v>
              </c:pt>
              <c:pt idx="3">
                <c:v>48.861911987860395</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8-CF29-41F6-85E2-811CB1CC7678}"/>
            </c:ext>
          </c:extLst>
        </c:ser>
        <c:dLbls>
          <c:dLblPos val="outEnd"/>
          <c:showLegendKey val="0"/>
          <c:showVal val="1"/>
          <c:showCatName val="0"/>
          <c:showSerName val="0"/>
          <c:showPercent val="0"/>
          <c:showBubbleSize val="0"/>
        </c:dLbls>
        <c:gapWidth val="40"/>
        <c:axId val="48650112"/>
        <c:axId val="48672768"/>
      </c:barChart>
      <c:catAx>
        <c:axId val="48650112"/>
        <c:scaling>
          <c:orientation val="minMax"/>
        </c:scaling>
        <c:delete val="1"/>
        <c:axPos val="l"/>
        <c:numFmt formatCode="General" sourceLinked="1"/>
        <c:majorTickMark val="none"/>
        <c:minorTickMark val="none"/>
        <c:tickLblPos val="nextTo"/>
        <c:crossAx val="48672768"/>
        <c:crosses val="autoZero"/>
        <c:auto val="1"/>
        <c:lblAlgn val="ctr"/>
        <c:lblOffset val="100"/>
        <c:noMultiLvlLbl val="1"/>
      </c:catAx>
      <c:valAx>
        <c:axId val="48672768"/>
        <c:scaling>
          <c:orientation val="minMax"/>
          <c:max val="55"/>
          <c:min val="0"/>
        </c:scaling>
        <c:delete val="1"/>
        <c:axPos val="b"/>
        <c:numFmt formatCode="General" sourceLinked="1"/>
        <c:majorTickMark val="none"/>
        <c:minorTickMark val="none"/>
        <c:tickLblPos val="nextTo"/>
        <c:crossAx val="48650112"/>
        <c:crosses val="autoZero"/>
        <c:crossBetween val="between"/>
      </c:valAx>
      <c:spPr>
        <a:noFill/>
        <a:ln>
          <a:noFill/>
        </a:ln>
      </c:spPr>
    </c:plotArea>
    <c:plotVisOnly val="1"/>
    <c:dispBlanksAs val="zero"/>
    <c:showDLblsOverMax val="1"/>
  </c:chart>
  <c:spPr>
    <a:noFill/>
    <a:ln>
      <a:noFill/>
    </a:ln>
  </c:sp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2.0000000000000018E-2"/>
          <c:y val="0"/>
          <c:w val="0.96"/>
          <c:h val="1"/>
        </c:manualLayout>
      </c:layout>
      <c:barChart>
        <c:barDir val="bar"/>
        <c:grouping val="clustered"/>
        <c:varyColors val="0"/>
        <c:ser>
          <c:idx val="0"/>
          <c:order val="0"/>
          <c:tx>
            <c:v>G6–9</c:v>
          </c:tx>
          <c:spPr>
            <a:solidFill>
              <a:srgbClr val="155D6C"/>
            </a:solidFill>
          </c:spPr>
          <c:invertIfNegative val="1"/>
          <c:dPt>
            <c:idx val="0"/>
            <c:invertIfNegative val="0"/>
            <c:bubble3D val="0"/>
            <c:spPr>
              <a:solidFill>
                <a:srgbClr val="155D6C"/>
              </a:solidFill>
              <a:ln w="0">
                <a:noFill/>
              </a:ln>
            </c:spPr>
            <c:extLst>
              <c:ext xmlns:c16="http://schemas.microsoft.com/office/drawing/2014/chart" uri="{C3380CC4-5D6E-409C-BE32-E72D297353CC}">
                <c16:uniqueId val="{00000001-CFA1-49F6-8BC7-B6CF1D1A051B}"/>
              </c:ext>
            </c:extLst>
          </c:dPt>
          <c:dPt>
            <c:idx val="1"/>
            <c:invertIfNegative val="0"/>
            <c:bubble3D val="0"/>
            <c:spPr>
              <a:solidFill>
                <a:srgbClr val="508B99"/>
              </a:solidFill>
              <a:ln w="0">
                <a:noFill/>
              </a:ln>
            </c:spPr>
            <c:extLst>
              <c:ext xmlns:c16="http://schemas.microsoft.com/office/drawing/2014/chart" uri="{C3380CC4-5D6E-409C-BE32-E72D297353CC}">
                <c16:uniqueId val="{00000003-CFA1-49F6-8BC7-B6CF1D1A051B}"/>
              </c:ext>
            </c:extLst>
          </c:dPt>
          <c:dPt>
            <c:idx val="2"/>
            <c:invertIfNegative val="0"/>
            <c:bubble3D val="0"/>
            <c:spPr>
              <a:solidFill>
                <a:srgbClr val="83ACB6"/>
              </a:solidFill>
              <a:ln w="0">
                <a:noFill/>
              </a:ln>
            </c:spPr>
            <c:extLst>
              <c:ext xmlns:c16="http://schemas.microsoft.com/office/drawing/2014/chart" uri="{C3380CC4-5D6E-409C-BE32-E72D297353CC}">
                <c16:uniqueId val="{00000005-CFA1-49F6-8BC7-B6CF1D1A051B}"/>
              </c:ext>
            </c:extLst>
          </c:dPt>
          <c:dPt>
            <c:idx val="3"/>
            <c:invertIfNegative val="0"/>
            <c:bubble3D val="0"/>
            <c:spPr>
              <a:solidFill>
                <a:srgbClr val="B7D0D5"/>
              </a:solidFill>
              <a:ln w="0">
                <a:noFill/>
              </a:ln>
            </c:spPr>
            <c:extLst>
              <c:ext xmlns:c16="http://schemas.microsoft.com/office/drawing/2014/chart" uri="{C3380CC4-5D6E-409C-BE32-E72D297353CC}">
                <c16:uniqueId val="{00000007-CFA1-49F6-8BC7-B6CF1D1A051B}"/>
              </c:ext>
            </c:extLst>
          </c:dPt>
          <c:dLbls>
            <c:numFmt formatCode="0.0" sourceLinked="0"/>
            <c:spPr>
              <a:noFill/>
              <a:ln>
                <a:noFill/>
              </a:ln>
              <a:effectLst/>
            </c:spPr>
            <c:txPr>
              <a:bodyPr anchorCtr="1"/>
              <a:lstStyle/>
              <a:p>
                <a:pPr>
                  <a:defRPr sz="12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Lit>
              <c:formatCode>General</c:formatCode>
              <c:ptCount val="4"/>
              <c:pt idx="0">
                <c:v>2025</c:v>
              </c:pt>
              <c:pt idx="1">
                <c:v>2019</c:v>
              </c:pt>
              <c:pt idx="2">
                <c:v>2015</c:v>
              </c:pt>
              <c:pt idx="3">
                <c:v>2011</c:v>
              </c:pt>
            </c:numLit>
          </c:cat>
          <c:val>
            <c:numLit>
              <c:formatCode>General</c:formatCode>
              <c:ptCount val="4"/>
              <c:pt idx="0">
                <c:v>24.312238197667835</c:v>
              </c:pt>
              <c:pt idx="1">
                <c:v>29.582997582594682</c:v>
              </c:pt>
              <c:pt idx="2">
                <c:v>33.360230296157368</c:v>
              </c:pt>
              <c:pt idx="3">
                <c:v>35.483130594445718</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8-CFA1-49F6-8BC7-B6CF1D1A051B}"/>
            </c:ext>
          </c:extLst>
        </c:ser>
        <c:dLbls>
          <c:dLblPos val="outEnd"/>
          <c:showLegendKey val="0"/>
          <c:showVal val="1"/>
          <c:showCatName val="0"/>
          <c:showSerName val="0"/>
          <c:showPercent val="0"/>
          <c:showBubbleSize val="0"/>
        </c:dLbls>
        <c:gapWidth val="40"/>
        <c:axId val="48650112"/>
        <c:axId val="48672768"/>
      </c:barChart>
      <c:catAx>
        <c:axId val="48650112"/>
        <c:scaling>
          <c:orientation val="minMax"/>
        </c:scaling>
        <c:delete val="1"/>
        <c:axPos val="l"/>
        <c:numFmt formatCode="General" sourceLinked="1"/>
        <c:majorTickMark val="none"/>
        <c:minorTickMark val="none"/>
        <c:tickLblPos val="nextTo"/>
        <c:crossAx val="48672768"/>
        <c:crosses val="autoZero"/>
        <c:auto val="1"/>
        <c:lblAlgn val="ctr"/>
        <c:lblOffset val="100"/>
        <c:noMultiLvlLbl val="1"/>
      </c:catAx>
      <c:valAx>
        <c:axId val="48672768"/>
        <c:scaling>
          <c:orientation val="minMax"/>
          <c:max val="55"/>
          <c:min val="0"/>
        </c:scaling>
        <c:delete val="1"/>
        <c:axPos val="b"/>
        <c:numFmt formatCode="General" sourceLinked="1"/>
        <c:majorTickMark val="none"/>
        <c:minorTickMark val="none"/>
        <c:tickLblPos val="nextTo"/>
        <c:crossAx val="48650112"/>
        <c:crosses val="autoZero"/>
        <c:crossBetween val="between"/>
      </c:valAx>
      <c:spPr>
        <a:noFill/>
        <a:ln>
          <a:noFill/>
        </a:ln>
      </c:spPr>
    </c:plotArea>
    <c:plotVisOnly val="1"/>
    <c:dispBlanksAs val="zero"/>
    <c:showDLblsOverMax val="1"/>
  </c:chart>
  <c:spPr>
    <a:noFill/>
    <a:ln>
      <a:noFill/>
    </a:ln>
  </c:spPr>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2.0000000000000018E-2"/>
          <c:y val="0"/>
          <c:w val="0.96"/>
          <c:h val="1"/>
        </c:manualLayout>
      </c:layout>
      <c:barChart>
        <c:barDir val="bar"/>
        <c:grouping val="clustered"/>
        <c:varyColors val="0"/>
        <c:ser>
          <c:idx val="0"/>
          <c:order val="0"/>
          <c:tx>
            <c:v>National</c:v>
          </c:tx>
          <c:spPr>
            <a:solidFill>
              <a:srgbClr val="5F747D"/>
            </a:solidFill>
          </c:spPr>
          <c:invertIfNegative val="1"/>
          <c:dPt>
            <c:idx val="0"/>
            <c:invertIfNegative val="0"/>
            <c:bubble3D val="0"/>
            <c:spPr>
              <a:solidFill>
                <a:srgbClr val="5F747D"/>
              </a:solidFill>
              <a:ln w="0">
                <a:noFill/>
              </a:ln>
            </c:spPr>
            <c:extLst>
              <c:ext xmlns:c16="http://schemas.microsoft.com/office/drawing/2014/chart" uri="{C3380CC4-5D6E-409C-BE32-E72D297353CC}">
                <c16:uniqueId val="{00000001-0013-4992-8B33-48CD899D61D6}"/>
              </c:ext>
            </c:extLst>
          </c:dPt>
          <c:dPt>
            <c:idx val="1"/>
            <c:invertIfNegative val="0"/>
            <c:bubble3D val="0"/>
            <c:spPr>
              <a:solidFill>
                <a:srgbClr val="899CA4"/>
              </a:solidFill>
              <a:ln w="0">
                <a:noFill/>
              </a:ln>
            </c:spPr>
            <c:extLst>
              <c:ext xmlns:c16="http://schemas.microsoft.com/office/drawing/2014/chart" uri="{C3380CC4-5D6E-409C-BE32-E72D297353CC}">
                <c16:uniqueId val="{00000003-0013-4992-8B33-48CD899D61D6}"/>
              </c:ext>
            </c:extLst>
          </c:dPt>
          <c:dPt>
            <c:idx val="2"/>
            <c:invertIfNegative val="0"/>
            <c:bubble3D val="0"/>
            <c:spPr>
              <a:solidFill>
                <a:srgbClr val="AFBABF"/>
              </a:solidFill>
              <a:ln w="0">
                <a:noFill/>
              </a:ln>
            </c:spPr>
            <c:extLst>
              <c:ext xmlns:c16="http://schemas.microsoft.com/office/drawing/2014/chart" uri="{C3380CC4-5D6E-409C-BE32-E72D297353CC}">
                <c16:uniqueId val="{00000005-0013-4992-8B33-48CD899D61D6}"/>
              </c:ext>
            </c:extLst>
          </c:dPt>
          <c:dPt>
            <c:idx val="3"/>
            <c:invertIfNegative val="0"/>
            <c:bubble3D val="0"/>
            <c:spPr>
              <a:solidFill>
                <a:srgbClr val="D1D7D9"/>
              </a:solidFill>
              <a:ln w="0">
                <a:noFill/>
              </a:ln>
            </c:spPr>
            <c:extLst>
              <c:ext xmlns:c16="http://schemas.microsoft.com/office/drawing/2014/chart" uri="{C3380CC4-5D6E-409C-BE32-E72D297353CC}">
                <c16:uniqueId val="{00000007-0013-4992-8B33-48CD899D61D6}"/>
              </c:ext>
            </c:extLst>
          </c:dPt>
          <c:dLbls>
            <c:numFmt formatCode="0.0" sourceLinked="0"/>
            <c:spPr>
              <a:noFill/>
              <a:ln>
                <a:noFill/>
              </a:ln>
              <a:effectLst/>
            </c:spPr>
            <c:txPr>
              <a:bodyPr anchorCtr="1"/>
              <a:lstStyle/>
              <a:p>
                <a:pPr>
                  <a:defRPr sz="12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Lit>
              <c:formatCode>General</c:formatCode>
              <c:ptCount val="4"/>
              <c:pt idx="0">
                <c:v>2025</c:v>
              </c:pt>
              <c:pt idx="1">
                <c:v>2019</c:v>
              </c:pt>
              <c:pt idx="2">
                <c:v>2015</c:v>
              </c:pt>
              <c:pt idx="3">
                <c:v>2011</c:v>
              </c:pt>
            </c:numLit>
          </c:cat>
          <c:val>
            <c:numLit>
              <c:formatCode>General</c:formatCode>
              <c:ptCount val="4"/>
              <c:pt idx="0">
                <c:v>24.96437797574227</c:v>
              </c:pt>
              <c:pt idx="1">
                <c:v>30.38749546959561</c:v>
              </c:pt>
              <c:pt idx="2">
                <c:v>33.379535289914521</c:v>
              </c:pt>
              <c:pt idx="3">
                <c:v>35.745764879522447</c:v>
              </c:pt>
            </c:numLit>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8-0013-4992-8B33-48CD899D61D6}"/>
            </c:ext>
          </c:extLst>
        </c:ser>
        <c:dLbls>
          <c:dLblPos val="outEnd"/>
          <c:showLegendKey val="0"/>
          <c:showVal val="1"/>
          <c:showCatName val="0"/>
          <c:showSerName val="0"/>
          <c:showPercent val="0"/>
          <c:showBubbleSize val="0"/>
        </c:dLbls>
        <c:gapWidth val="40"/>
        <c:axId val="48650112"/>
        <c:axId val="48672768"/>
      </c:barChart>
      <c:catAx>
        <c:axId val="48650112"/>
        <c:scaling>
          <c:orientation val="minMax"/>
        </c:scaling>
        <c:delete val="1"/>
        <c:axPos val="l"/>
        <c:numFmt formatCode="General" sourceLinked="1"/>
        <c:majorTickMark val="none"/>
        <c:minorTickMark val="none"/>
        <c:tickLblPos val="nextTo"/>
        <c:crossAx val="48672768"/>
        <c:crosses val="autoZero"/>
        <c:auto val="1"/>
        <c:lblAlgn val="ctr"/>
        <c:lblOffset val="100"/>
        <c:noMultiLvlLbl val="1"/>
      </c:catAx>
      <c:valAx>
        <c:axId val="48672768"/>
        <c:scaling>
          <c:orientation val="minMax"/>
          <c:max val="55"/>
          <c:min val="0"/>
        </c:scaling>
        <c:delete val="1"/>
        <c:axPos val="b"/>
        <c:numFmt formatCode="General" sourceLinked="1"/>
        <c:majorTickMark val="none"/>
        <c:minorTickMark val="none"/>
        <c:tickLblPos val="nextTo"/>
        <c:crossAx val="48650112"/>
        <c:crosses val="autoZero"/>
        <c:crossBetween val="between"/>
      </c:valAx>
      <c:spPr>
        <a:noFill/>
        <a:ln>
          <a:noFill/>
        </a:ln>
      </c:spPr>
    </c:plotArea>
    <c:plotVisOnly val="1"/>
    <c:dispBlanksAs val="zero"/>
    <c:showDLblsOverMax val="1"/>
  </c:chart>
  <c:spPr>
    <a:noFill/>
    <a:ln>
      <a:noFill/>
    </a:ln>
  </c:spPr>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stacked"/>
        <c:varyColors val="0"/>
        <c:ser>
          <c:idx val="0"/>
          <c:order val="0"/>
          <c:tx>
            <c:v>Identified work-based</c:v>
          </c:tx>
          <c:spPr>
            <a:solidFill>
              <a:srgbClr val="155D6C"/>
            </a:solidFill>
            <a:ln w="22860">
              <a:solidFill>
                <a:srgbClr val="155D6C"/>
              </a:solidFill>
            </a:ln>
          </c:spPr>
          <c:invertIfNegative val="1"/>
          <c:cat>
            <c:strRef>
              <c:f>'Chart Data'!$A$2:$A$9</c:f>
              <c:strCache>
                <c:ptCount val="8"/>
                <c:pt idx="0">
                  <c:v>Kawerau G1</c:v>
                </c:pt>
                <c:pt idx="1">
                  <c:v>Ruapehu G2</c:v>
                </c:pt>
                <c:pt idx="2">
                  <c:v>Far North G3</c:v>
                </c:pt>
                <c:pt idx="3">
                  <c:v>Horowhenua G4</c:v>
                </c:pt>
                <c:pt idx="4">
                  <c:v>Whanganui G5</c:v>
                </c:pt>
                <c:pt idx="5">
                  <c:v>Tasman G7</c:v>
                </c:pt>
                <c:pt idx="6">
                  <c:v>Nelson G5</c:v>
                </c:pt>
                <c:pt idx="7">
                  <c:v>Auckland G9</c:v>
                </c:pt>
              </c:strCache>
            </c:strRef>
          </c:cat>
          <c:val>
            <c:numRef>
              <c:f>'Chart Data'!$B$2:$B$9</c:f>
              <c:numCache>
                <c:formatCode>General</c:formatCode>
                <c:ptCount val="8"/>
                <c:pt idx="0">
                  <c:v>36.199095022599998</c:v>
                </c:pt>
                <c:pt idx="1">
                  <c:v>85.714285714300004</c:v>
                </c:pt>
                <c:pt idx="2">
                  <c:v>29.529411764700001</c:v>
                </c:pt>
                <c:pt idx="3">
                  <c:v>24.4292237443</c:v>
                </c:pt>
                <c:pt idx="4">
                  <c:v>37.543252595200002</c:v>
                </c:pt>
                <c:pt idx="5">
                  <c:v>20.391061452500001</c:v>
                </c:pt>
                <c:pt idx="6">
                  <c:v>43.134328358200001</c:v>
                </c:pt>
                <c:pt idx="7">
                  <c:v>19.1327979233</c:v>
                </c:pt>
              </c:numCache>
            </c:numRef>
          </c:val>
          <c:extLst>
            <c:ext xmlns:c14="http://schemas.microsoft.com/office/drawing/2007/8/2/chart" uri="{6F2FDCE9-48DA-4B69-8628-5D25D57E5C99}">
              <c14:invertSolidFillFmt>
                <c14:spPr xmlns:c14="http://schemas.microsoft.com/office/drawing/2007/8/2/chart">
                  <a:solidFill>
                    <a:srgbClr val="FFFFFF"/>
                  </a:solidFill>
                  <a:ln w="22860">
                    <a:solidFill>
                      <a:srgbClr val="155D6C"/>
                    </a:solidFill>
                  </a:ln>
                </c14:spPr>
              </c14:invertSolidFillFmt>
            </c:ext>
            <c:ext xmlns:c16="http://schemas.microsoft.com/office/drawing/2014/chart" uri="{C3380CC4-5D6E-409C-BE32-E72D297353CC}">
              <c16:uniqueId val="{00000000-E864-4157-AF68-FF3803FB2372}"/>
            </c:ext>
          </c:extLst>
        </c:ser>
        <c:ser>
          <c:idx val="1"/>
          <c:order val="1"/>
          <c:tx>
            <c:v>Other learners (mode unresolved)</c:v>
          </c:tx>
          <c:spPr>
            <a:solidFill>
              <a:srgbClr val="ADB8BD"/>
            </a:solidFill>
            <a:ln w="22860">
              <a:solidFill>
                <a:srgbClr val="ADB8BD"/>
              </a:solidFill>
            </a:ln>
          </c:spPr>
          <c:invertIfNegative val="1"/>
          <c:cat>
            <c:strRef>
              <c:f>'Chart Data'!$C$2:$C$9</c:f>
              <c:strCache>
                <c:ptCount val="8"/>
                <c:pt idx="0">
                  <c:v>Kawerau G1</c:v>
                </c:pt>
                <c:pt idx="1">
                  <c:v>Ruapehu G2</c:v>
                </c:pt>
                <c:pt idx="2">
                  <c:v>Far North G3</c:v>
                </c:pt>
                <c:pt idx="3">
                  <c:v>Horowhenua G4</c:v>
                </c:pt>
                <c:pt idx="4">
                  <c:v>Whanganui G5</c:v>
                </c:pt>
                <c:pt idx="5">
                  <c:v>Tasman G7</c:v>
                </c:pt>
                <c:pt idx="6">
                  <c:v>Nelson G5</c:v>
                </c:pt>
                <c:pt idx="7">
                  <c:v>Auckland G9</c:v>
                </c:pt>
              </c:strCache>
            </c:strRef>
          </c:cat>
          <c:val>
            <c:numRef>
              <c:f>'Chart Data'!$D$2:$D$9</c:f>
              <c:numCache>
                <c:formatCode>General</c:formatCode>
                <c:ptCount val="8"/>
                <c:pt idx="0">
                  <c:v>33.936651583699998</c:v>
                </c:pt>
                <c:pt idx="1">
                  <c:v>9.9378881987599996</c:v>
                </c:pt>
                <c:pt idx="2">
                  <c:v>21.176470588200001</c:v>
                </c:pt>
                <c:pt idx="3">
                  <c:v>3.1963470319599998</c:v>
                </c:pt>
                <c:pt idx="4">
                  <c:v>37.889273356399997</c:v>
                </c:pt>
                <c:pt idx="5">
                  <c:v>8.5195530726299999</c:v>
                </c:pt>
                <c:pt idx="6">
                  <c:v>26.716417910400001</c:v>
                </c:pt>
                <c:pt idx="7">
                  <c:v>20.467266974899999</c:v>
                </c:pt>
              </c:numCache>
            </c:numRef>
          </c:val>
          <c:extLst>
            <c:ext xmlns:c14="http://schemas.microsoft.com/office/drawing/2007/8/2/chart" uri="{6F2FDCE9-48DA-4B69-8628-5D25D57E5C99}">
              <c14:invertSolidFillFmt>
                <c14:spPr xmlns:c14="http://schemas.microsoft.com/office/drawing/2007/8/2/chart">
                  <a:solidFill>
                    <a:srgbClr val="FFFFFF"/>
                  </a:solidFill>
                  <a:ln w="22860">
                    <a:solidFill>
                      <a:srgbClr val="ADB8BD"/>
                    </a:solidFill>
                  </a:ln>
                </c14:spPr>
              </c14:invertSolidFillFmt>
            </c:ext>
            <c:ext xmlns:c16="http://schemas.microsoft.com/office/drawing/2014/chart" uri="{C3380CC4-5D6E-409C-BE32-E72D297353CC}">
              <c16:uniqueId val="{00000001-E864-4157-AF68-FF3803FB2372}"/>
            </c:ext>
          </c:extLst>
        </c:ser>
        <c:dLbls>
          <c:showLegendKey val="0"/>
          <c:showVal val="0"/>
          <c:showCatName val="0"/>
          <c:showSerName val="0"/>
          <c:showPercent val="0"/>
          <c:showBubbleSize val="0"/>
        </c:dLbls>
        <c:gapWidth val="85"/>
        <c:overlap val="100"/>
        <c:axId val="48650112"/>
        <c:axId val="48672768"/>
      </c:barChart>
      <c:catAx>
        <c:axId val="48650112"/>
        <c:scaling>
          <c:orientation val="maxMin"/>
        </c:scaling>
        <c:delete val="0"/>
        <c:axPos val="l"/>
        <c:title>
          <c:tx>
            <c:rich>
              <a:bodyPr rot="-5400000"/>
              <a:lstStyle/>
              <a:p>
                <a:pPr algn="ctr">
                  <a:defRPr sz="1200" b="0">
                    <a:solidFill>
                      <a:srgbClr val="203640"/>
                    </a:solidFill>
                    <a:latin typeface="Aptos"/>
                  </a:defRPr>
                </a:pPr>
                <a:r>
                  <a:rPr lang="en-NZ" sz="1200" b="0">
                    <a:solidFill>
                      <a:srgbClr val="203640"/>
                    </a:solidFill>
                    <a:latin typeface="Aptos"/>
                  </a:rPr>
                  <a:t>District</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425">
                <a:solidFill>
                  <a:srgbClr val="203640"/>
                </a:solidFill>
                <a:latin typeface="Aptos"/>
                <a:ea typeface="Aptos"/>
                <a:cs typeface="Aptos"/>
              </a:defRPr>
            </a:pPr>
            <a:endParaRPr lang="en-US"/>
          </a:p>
        </c:txPr>
        <c:crossAx val="48672768"/>
        <c:crosses val="autoZero"/>
        <c:auto val="1"/>
        <c:lblAlgn val="ctr"/>
        <c:lblOffset val="100"/>
        <c:noMultiLvlLbl val="1"/>
      </c:catAx>
      <c:valAx>
        <c:axId val="48672768"/>
        <c:scaling>
          <c:orientation val="minMax"/>
          <c:max val="100"/>
          <c:min val="0"/>
        </c:scaling>
        <c:delete val="0"/>
        <c:axPos val="t"/>
        <c:title>
          <c:tx>
            <c:rich>
              <a:bodyPr rot="0"/>
              <a:lstStyle/>
              <a:p>
                <a:pPr algn="ctr">
                  <a:defRPr sz="1200" b="0">
                    <a:solidFill>
                      <a:srgbClr val="203640"/>
                    </a:solidFill>
                    <a:latin typeface="Aptos"/>
                  </a:defRPr>
                </a:pPr>
                <a:r>
                  <a:rPr lang="en-US" sz="1200" b="0">
                    <a:solidFill>
                      <a:srgbClr val="203640"/>
                    </a:solidFill>
                    <a:latin typeface="Aptos"/>
                  </a:rPr>
                  <a:t>Levels 3–6 learners per 1,000 working-age residents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400">
                <a:solidFill>
                  <a:srgbClr val="5F6D74"/>
                </a:solidFill>
                <a:latin typeface="Aptos"/>
                <a:ea typeface="Aptos"/>
                <a:cs typeface="Aptos"/>
              </a:defRPr>
            </a:pPr>
            <a:endParaRPr lang="en-US"/>
          </a:p>
        </c:txPr>
        <c:crossAx val="48650112"/>
        <c:crosses val="autoZero"/>
        <c:crossBetween val="between"/>
        <c:majorUnit val="25"/>
      </c:valAx>
      <c:spPr>
        <a:solidFill>
          <a:srgbClr val="FFFFFF"/>
        </a:solidFill>
        <a:ln w="0">
          <a:noFill/>
        </a:ln>
      </c:spPr>
    </c:plotArea>
    <c:legend>
      <c:legendPos val="b"/>
      <c:overlay val="0"/>
      <c:txPr>
        <a:bodyPr anchorCtr="1"/>
        <a:lstStyle/>
        <a:p>
          <a:pPr>
            <a:defRPr sz="1600">
              <a:solidFill>
                <a:srgbClr val="203640"/>
              </a:solidFill>
              <a:latin typeface="Aptos"/>
              <a:ea typeface="Aptos"/>
              <a:cs typeface="Aptos"/>
            </a:defRPr>
          </a:pPr>
          <a:endParaRPr lang="en-US"/>
        </a:p>
      </c:txPr>
    </c:legend>
    <c:plotVisOnly val="1"/>
    <c:dispBlanksAs val="zero"/>
    <c:showDLblsOverMax val="1"/>
  </c:chart>
  <c:spPr>
    <a:solidFill>
      <a:srgbClr val="FFFFFF"/>
    </a:solidFill>
    <a:ln w="0">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28.804347826099999</c:v>
                </c:pt>
                <c:pt idx="1">
                  <c:v>17.408376963399999</c:v>
                </c:pt>
                <c:pt idx="2">
                  <c:v>30.609756097599998</c:v>
                </c:pt>
                <c:pt idx="3">
                  <c:v>29.529411764700001</c:v>
                </c:pt>
              </c:numCache>
            </c:numRef>
          </c:val>
          <c:smooth val="0"/>
          <c:extLst>
            <c:ext xmlns:c16="http://schemas.microsoft.com/office/drawing/2014/chart" uri="{C3380CC4-5D6E-409C-BE32-E72D297353CC}">
              <c16:uniqueId val="{00000000-0DBC-4011-A87F-AAA586470693}"/>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15.081521739099999</c:v>
                </c:pt>
                <c:pt idx="1">
                  <c:v>16.2303664921</c:v>
                </c:pt>
                <c:pt idx="2">
                  <c:v>24.390243902400002</c:v>
                </c:pt>
                <c:pt idx="3">
                  <c:v>21.176470588200001</c:v>
                </c:pt>
              </c:numCache>
            </c:numRef>
          </c:val>
          <c:smooth val="0"/>
          <c:extLst>
            <c:ext xmlns:c16="http://schemas.microsoft.com/office/drawing/2014/chart" uri="{C3380CC4-5D6E-409C-BE32-E72D297353CC}">
              <c16:uniqueId val="{00000001-0DBC-4011-A87F-AAA586470693}"/>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23.333333333300001</c:v>
                </c:pt>
                <c:pt idx="1">
                  <c:v>18.983957219299999</c:v>
                </c:pt>
                <c:pt idx="2">
                  <c:v>39.356435643600001</c:v>
                </c:pt>
                <c:pt idx="3">
                  <c:v>24.4292237443</c:v>
                </c:pt>
              </c:numCache>
            </c:numRef>
          </c:val>
          <c:smooth val="0"/>
          <c:extLst>
            <c:ext xmlns:c16="http://schemas.microsoft.com/office/drawing/2014/chart" uri="{C3380CC4-5D6E-409C-BE32-E72D297353CC}">
              <c16:uniqueId val="{00000000-D761-492B-B7F9-C4FC4E3A5657}"/>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8.8888888888899995</c:v>
                </c:pt>
                <c:pt idx="1">
                  <c:v>11.229946524100001</c:v>
                </c:pt>
                <c:pt idx="2">
                  <c:v>11.6336633663</c:v>
                </c:pt>
                <c:pt idx="3">
                  <c:v>3.1963470319599998</c:v>
                </c:pt>
              </c:numCache>
            </c:numRef>
          </c:val>
          <c:smooth val="0"/>
          <c:extLst>
            <c:ext xmlns:c16="http://schemas.microsoft.com/office/drawing/2014/chart" uri="{C3380CC4-5D6E-409C-BE32-E72D297353CC}">
              <c16:uniqueId val="{00000001-D761-492B-B7F9-C4FC4E3A5657}"/>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32.462686567200002</c:v>
                </c:pt>
                <c:pt idx="1">
                  <c:v>28.676470588200001</c:v>
                </c:pt>
                <c:pt idx="2">
                  <c:v>39.716312056699998</c:v>
                </c:pt>
                <c:pt idx="3">
                  <c:v>37.543252595200002</c:v>
                </c:pt>
              </c:numCache>
            </c:numRef>
          </c:val>
          <c:smooth val="0"/>
          <c:extLst>
            <c:ext xmlns:c16="http://schemas.microsoft.com/office/drawing/2014/chart" uri="{C3380CC4-5D6E-409C-BE32-E72D297353CC}">
              <c16:uniqueId val="{00000000-DA7A-441D-9B36-45FC022AAB4B}"/>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22.574626865700001</c:v>
                </c:pt>
                <c:pt idx="1">
                  <c:v>29.2279411765</c:v>
                </c:pt>
                <c:pt idx="2">
                  <c:v>31.382978723400001</c:v>
                </c:pt>
                <c:pt idx="3">
                  <c:v>37.889273356399997</c:v>
                </c:pt>
              </c:numCache>
            </c:numRef>
          </c:val>
          <c:smooth val="0"/>
          <c:extLst>
            <c:ext xmlns:c16="http://schemas.microsoft.com/office/drawing/2014/chart" uri="{C3380CC4-5D6E-409C-BE32-E72D297353CC}">
              <c16:uniqueId val="{00000001-DA7A-441D-9B36-45FC022AAB4B}"/>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32.0846905537</c:v>
                </c:pt>
                <c:pt idx="1">
                  <c:v>24.444444444399998</c:v>
                </c:pt>
                <c:pt idx="2">
                  <c:v>26.261127596400001</c:v>
                </c:pt>
                <c:pt idx="3">
                  <c:v>20.391061452500001</c:v>
                </c:pt>
              </c:numCache>
            </c:numRef>
          </c:val>
          <c:smooth val="0"/>
          <c:extLst>
            <c:ext xmlns:c16="http://schemas.microsoft.com/office/drawing/2014/chart" uri="{C3380CC4-5D6E-409C-BE32-E72D297353CC}">
              <c16:uniqueId val="{00000000-F4A7-44C2-8327-055EF12CB8DC}"/>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4.2345276873</c:v>
                </c:pt>
                <c:pt idx="1">
                  <c:v>2.6984126984099999</c:v>
                </c:pt>
                <c:pt idx="2">
                  <c:v>1.9287833827900001</c:v>
                </c:pt>
                <c:pt idx="3">
                  <c:v>8.5195530726299999</c:v>
                </c:pt>
              </c:numCache>
            </c:numRef>
          </c:val>
          <c:smooth val="0"/>
          <c:extLst>
            <c:ext xmlns:c16="http://schemas.microsoft.com/office/drawing/2014/chart" uri="{C3380CC4-5D6E-409C-BE32-E72D297353CC}">
              <c16:uniqueId val="{00000001-F4A7-44C2-8327-055EF12CB8DC}"/>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55.1779935275</c:v>
                </c:pt>
                <c:pt idx="1">
                  <c:v>47.981366459599997</c:v>
                </c:pt>
                <c:pt idx="2">
                  <c:v>61.869436201799999</c:v>
                </c:pt>
                <c:pt idx="3">
                  <c:v>43.134328358200001</c:v>
                </c:pt>
              </c:numCache>
            </c:numRef>
          </c:val>
          <c:smooth val="0"/>
          <c:extLst>
            <c:ext xmlns:c16="http://schemas.microsoft.com/office/drawing/2014/chart" uri="{C3380CC4-5D6E-409C-BE32-E72D297353CC}">
              <c16:uniqueId val="{00000000-C60C-4887-906F-A2AF2603ECF7}"/>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52.912621359200003</c:v>
                </c:pt>
                <c:pt idx="1">
                  <c:v>54.037267080699998</c:v>
                </c:pt>
                <c:pt idx="2">
                  <c:v>35.608308605300003</c:v>
                </c:pt>
                <c:pt idx="3">
                  <c:v>26.716417910400001</c:v>
                </c:pt>
              </c:numCache>
            </c:numRef>
          </c:val>
          <c:smooth val="0"/>
          <c:extLst>
            <c:ext xmlns:c16="http://schemas.microsoft.com/office/drawing/2014/chart" uri="{C3380CC4-5D6E-409C-BE32-E72D297353CC}">
              <c16:uniqueId val="{00000001-C60C-4887-906F-A2AF2603ECF7}"/>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23.795848448200001</c:v>
                </c:pt>
                <c:pt idx="1">
                  <c:v>24.405495026099999</c:v>
                </c:pt>
                <c:pt idx="2">
                  <c:v>25.7887397595</c:v>
                </c:pt>
                <c:pt idx="3">
                  <c:v>19.1327979233</c:v>
                </c:pt>
              </c:numCache>
            </c:numRef>
          </c:val>
          <c:smooth val="0"/>
          <c:extLst>
            <c:ext xmlns:c16="http://schemas.microsoft.com/office/drawing/2014/chart" uri="{C3380CC4-5D6E-409C-BE32-E72D297353CC}">
              <c16:uniqueId val="{00000000-9782-4973-B762-1F96CE2F41D3}"/>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39.061870213600002</c:v>
                </c:pt>
                <c:pt idx="1">
                  <c:v>32.666982472800001</c:v>
                </c:pt>
                <c:pt idx="2">
                  <c:v>24.3942827262</c:v>
                </c:pt>
                <c:pt idx="3">
                  <c:v>20.467266974899999</c:v>
                </c:pt>
              </c:numCache>
            </c:numRef>
          </c:val>
          <c:smooth val="0"/>
          <c:extLst>
            <c:ext xmlns:c16="http://schemas.microsoft.com/office/drawing/2014/chart" uri="{C3380CC4-5D6E-409C-BE32-E72D297353CC}">
              <c16:uniqueId val="{00000001-9782-4973-B762-1F96CE2F41D3}"/>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112.623762376</c:v>
                </c:pt>
                <c:pt idx="1">
                  <c:v>37.5</c:v>
                </c:pt>
                <c:pt idx="2">
                  <c:v>47.674418604700001</c:v>
                </c:pt>
                <c:pt idx="3">
                  <c:v>36.199095022599998</c:v>
                </c:pt>
              </c:numCache>
            </c:numRef>
          </c:val>
          <c:smooth val="0"/>
          <c:extLst>
            <c:ext xmlns:c16="http://schemas.microsoft.com/office/drawing/2014/chart" uri="{C3380CC4-5D6E-409C-BE32-E72D297353CC}">
              <c16:uniqueId val="{00000000-06C7-4305-976B-701A571B3D9A}"/>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0</c:v>
                </c:pt>
                <c:pt idx="1">
                  <c:v>13.75</c:v>
                </c:pt>
                <c:pt idx="2">
                  <c:v>50</c:v>
                </c:pt>
                <c:pt idx="3">
                  <c:v>33.936651583699998</c:v>
                </c:pt>
              </c:numCache>
            </c:numRef>
          </c:val>
          <c:smooth val="0"/>
          <c:extLst>
            <c:ext xmlns:c16="http://schemas.microsoft.com/office/drawing/2014/chart" uri="{C3380CC4-5D6E-409C-BE32-E72D297353CC}">
              <c16:uniqueId val="{00000001-06C7-4305-976B-701A571B3D9A}"/>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Identified work-based</c:v>
          </c:tx>
          <c:spPr>
            <a:ln w="22860">
              <a:solidFill>
                <a:srgbClr val="155D6C"/>
              </a:solidFill>
            </a:ln>
          </c:spPr>
          <c:marker>
            <c:symbol val="circle"/>
            <c:size val="4"/>
            <c:spPr>
              <a:solidFill>
                <a:srgbClr val="155D6C"/>
              </a:solidFill>
              <a:ln>
                <a:noFill/>
              </a:ln>
            </c:spPr>
          </c:marker>
          <c:cat>
            <c:numRef>
              <c:f>'Chart Data'!$A$2:$A$5</c:f>
              <c:numCache>
                <c:formatCode>General</c:formatCode>
                <c:ptCount val="4"/>
                <c:pt idx="0">
                  <c:v>2011</c:v>
                </c:pt>
                <c:pt idx="1">
                  <c:v>2015</c:v>
                </c:pt>
                <c:pt idx="2">
                  <c:v>2019</c:v>
                </c:pt>
                <c:pt idx="3">
                  <c:v>2025</c:v>
                </c:pt>
              </c:numCache>
            </c:numRef>
          </c:cat>
          <c:val>
            <c:numRef>
              <c:f>'Chart Data'!$B$2:$B$5</c:f>
              <c:numCache>
                <c:formatCode>General</c:formatCode>
                <c:ptCount val="4"/>
                <c:pt idx="0">
                  <c:v>60.479041916200003</c:v>
                </c:pt>
                <c:pt idx="1">
                  <c:v>49.375</c:v>
                </c:pt>
                <c:pt idx="2">
                  <c:v>53.459119496900001</c:v>
                </c:pt>
                <c:pt idx="3">
                  <c:v>85.714285714300004</c:v>
                </c:pt>
              </c:numCache>
            </c:numRef>
          </c:val>
          <c:smooth val="0"/>
          <c:extLst>
            <c:ext xmlns:c16="http://schemas.microsoft.com/office/drawing/2014/chart" uri="{C3380CC4-5D6E-409C-BE32-E72D297353CC}">
              <c16:uniqueId val="{00000000-75B8-44D2-92F9-C7495804BB77}"/>
            </c:ext>
          </c:extLst>
        </c:ser>
        <c:ser>
          <c:idx val="1"/>
          <c:order val="1"/>
          <c:tx>
            <c:v>Other learners (mode unresolved)</c:v>
          </c:tx>
          <c:spPr>
            <a:ln w="22860">
              <a:solidFill>
                <a:srgbClr val="BF633A"/>
              </a:solidFill>
            </a:ln>
          </c:spPr>
          <c:marker>
            <c:symbol val="circle"/>
            <c:size val="4"/>
            <c:spPr>
              <a:solidFill>
                <a:srgbClr val="BF633A"/>
              </a:solidFill>
              <a:ln>
                <a:noFill/>
              </a:ln>
            </c:spPr>
          </c:marker>
          <c:cat>
            <c:numRef>
              <c:f>'Chart Data'!$C$2:$C$5</c:f>
              <c:numCache>
                <c:formatCode>General</c:formatCode>
                <c:ptCount val="4"/>
                <c:pt idx="0">
                  <c:v>2011</c:v>
                </c:pt>
                <c:pt idx="1">
                  <c:v>2015</c:v>
                </c:pt>
                <c:pt idx="2">
                  <c:v>2019</c:v>
                </c:pt>
                <c:pt idx="3">
                  <c:v>2025</c:v>
                </c:pt>
              </c:numCache>
            </c:numRef>
          </c:cat>
          <c:val>
            <c:numRef>
              <c:f>'Chart Data'!$D$2:$D$5</c:f>
              <c:numCache>
                <c:formatCode>General</c:formatCode>
                <c:ptCount val="4"/>
                <c:pt idx="0">
                  <c:v>2.39520958084</c:v>
                </c:pt>
                <c:pt idx="1">
                  <c:v>11.875</c:v>
                </c:pt>
                <c:pt idx="2">
                  <c:v>11.320754717</c:v>
                </c:pt>
                <c:pt idx="3">
                  <c:v>9.9378881987599996</c:v>
                </c:pt>
              </c:numCache>
            </c:numRef>
          </c:val>
          <c:smooth val="0"/>
          <c:extLst>
            <c:ext xmlns:c16="http://schemas.microsoft.com/office/drawing/2014/chart" uri="{C3380CC4-5D6E-409C-BE32-E72D297353CC}">
              <c16:uniqueId val="{00000001-75B8-44D2-92F9-C7495804BB77}"/>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title>
          <c:tx>
            <c:rich>
              <a:bodyPr rot="0"/>
              <a:lstStyle/>
              <a:p>
                <a:pPr algn="ctr">
                  <a:defRPr sz="1050" b="0">
                    <a:solidFill>
                      <a:srgbClr val="203640"/>
                    </a:solidFill>
                    <a:latin typeface="Aptos"/>
                  </a:defRPr>
                </a:pPr>
                <a:r>
                  <a:rPr lang="en-NZ" sz="1050" b="0">
                    <a:solidFill>
                      <a:srgbClr val="203640"/>
                    </a:solidFill>
                    <a:latin typeface="Aptos"/>
                  </a:rPr>
                  <a:t>Year</a:t>
                </a:r>
              </a:p>
            </c:rich>
          </c:tx>
          <c:overlay val="0"/>
        </c:title>
        <c:numFmt formatCode="General" sourceLinked="1"/>
        <c:majorTickMark val="none"/>
        <c:minorTickMark val="none"/>
        <c:tickLblPos val="nextTo"/>
        <c:spPr>
          <a:ln w="9525">
            <a:solidFill>
              <a:srgbClr val="D4D4D4"/>
            </a:solidFill>
            <a:prstDash val="solid"/>
          </a:ln>
        </c:spPr>
        <c:txPr>
          <a:bodyPr rot="0" anchorCtr="1"/>
          <a:lstStyle/>
          <a:p>
            <a:pPr>
              <a:defRPr sz="900">
                <a:solidFill>
                  <a:srgbClr val="5F6D74"/>
                </a:solidFill>
                <a:latin typeface="Aptos"/>
                <a:ea typeface="Aptos"/>
                <a:cs typeface="Aptos"/>
              </a:defRPr>
            </a:pPr>
            <a:endParaRPr lang="en-US"/>
          </a:p>
        </c:txPr>
        <c:crossAx val="48672768"/>
        <c:crosses val="autoZero"/>
        <c:auto val="1"/>
        <c:lblAlgn val="ctr"/>
        <c:lblOffset val="100"/>
        <c:tickLblSkip val="1"/>
        <c:noMultiLvlLbl val="1"/>
      </c:catAx>
      <c:valAx>
        <c:axId val="48672768"/>
        <c:scaling>
          <c:orientation val="minMax"/>
          <c:max val="120"/>
          <c:min val="0"/>
        </c:scaling>
        <c:delete val="0"/>
        <c:axPos val="l"/>
        <c:title>
          <c:tx>
            <c:rich>
              <a:bodyPr rot="-5400000"/>
              <a:lstStyle/>
              <a:p>
                <a:pPr algn="ctr">
                  <a:defRPr sz="1050" b="0">
                    <a:solidFill>
                      <a:srgbClr val="203640"/>
                    </a:solidFill>
                    <a:latin typeface="Aptos"/>
                  </a:defRPr>
                </a:pPr>
                <a:r>
                  <a:rPr lang="en-NZ" sz="1050" b="0">
                    <a:solidFill>
                      <a:srgbClr val="203640"/>
                    </a:solidFill>
                    <a:latin typeface="Aptos"/>
                  </a:rPr>
                  <a:t>Learners per 1,000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000">
                <a:solidFill>
                  <a:srgbClr val="5F6D74"/>
                </a:solidFill>
                <a:latin typeface="Aptos"/>
                <a:ea typeface="Aptos"/>
                <a:cs typeface="Aptos"/>
              </a:defRPr>
            </a:pPr>
            <a:endParaRPr lang="en-US"/>
          </a:p>
        </c:txPr>
        <c:crossAx val="48650112"/>
        <c:crosses val="autoZero"/>
        <c:crossBetween val="between"/>
        <c:majorUnit val="40"/>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Spearman correlation</c:v>
          </c:tx>
          <c:spPr>
            <a:solidFill>
              <a:srgbClr val="155D6C"/>
            </a:solidFill>
            <a:ln w="0">
              <a:noFill/>
            </a:ln>
          </c:spPr>
          <c:invertIfNegative val="0"/>
          <c:dPt>
            <c:idx val="0"/>
            <c:invertIfNegative val="0"/>
            <c:bubble3D val="0"/>
            <c:spPr>
              <a:solidFill>
                <a:srgbClr val="B55F2A"/>
              </a:solidFill>
              <a:ln w="0">
                <a:noFill/>
              </a:ln>
            </c:spPr>
            <c:extLst>
              <c:ext xmlns:c16="http://schemas.microsoft.com/office/drawing/2014/chart" uri="{C3380CC4-5D6E-409C-BE32-E72D297353CC}">
                <c16:uniqueId val="{00000001-F987-4CFD-A929-ACE90EE25C91}"/>
              </c:ext>
            </c:extLst>
          </c:dPt>
          <c:dPt>
            <c:idx val="1"/>
            <c:invertIfNegative val="0"/>
            <c:bubble3D val="0"/>
            <c:spPr>
              <a:solidFill>
                <a:srgbClr val="B55F2A"/>
              </a:solidFill>
              <a:ln w="0">
                <a:noFill/>
              </a:ln>
            </c:spPr>
            <c:extLst>
              <c:ext xmlns:c16="http://schemas.microsoft.com/office/drawing/2014/chart" uri="{C3380CC4-5D6E-409C-BE32-E72D297353CC}">
                <c16:uniqueId val="{00000003-F987-4CFD-A929-ACE90EE25C91}"/>
              </c:ext>
            </c:extLst>
          </c:dPt>
          <c:dPt>
            <c:idx val="2"/>
            <c:invertIfNegative val="0"/>
            <c:bubble3D val="0"/>
            <c:extLst>
              <c:ext xmlns:c16="http://schemas.microsoft.com/office/drawing/2014/chart" uri="{C3380CC4-5D6E-409C-BE32-E72D297353CC}">
                <c16:uniqueId val="{00000005-F987-4CFD-A929-ACE90EE25C91}"/>
              </c:ext>
            </c:extLst>
          </c:dPt>
          <c:dPt>
            <c:idx val="3"/>
            <c:invertIfNegative val="0"/>
            <c:bubble3D val="0"/>
            <c:extLst>
              <c:ext xmlns:c16="http://schemas.microsoft.com/office/drawing/2014/chart" uri="{C3380CC4-5D6E-409C-BE32-E72D297353CC}">
                <c16:uniqueId val="{00000007-F987-4CFD-A929-ACE90EE25C91}"/>
              </c:ext>
            </c:extLst>
          </c:dPt>
          <c:dPt>
            <c:idx val="4"/>
            <c:invertIfNegative val="0"/>
            <c:bubble3D val="0"/>
            <c:extLst>
              <c:ext xmlns:c16="http://schemas.microsoft.com/office/drawing/2014/chart" uri="{C3380CC4-5D6E-409C-BE32-E72D297353CC}">
                <c16:uniqueId val="{00000009-F987-4CFD-A929-ACE90EE25C91}"/>
              </c:ext>
            </c:extLst>
          </c:dPt>
          <c:dPt>
            <c:idx val="5"/>
            <c:invertIfNegative val="0"/>
            <c:bubble3D val="0"/>
            <c:extLst>
              <c:ext xmlns:c16="http://schemas.microsoft.com/office/drawing/2014/chart" uri="{C3380CC4-5D6E-409C-BE32-E72D297353CC}">
                <c16:uniqueId val="{0000000B-F987-4CFD-A929-ACE90EE25C91}"/>
              </c:ext>
            </c:extLst>
          </c:dPt>
          <c:dPt>
            <c:idx val="6"/>
            <c:invertIfNegative val="0"/>
            <c:bubble3D val="0"/>
            <c:extLst>
              <c:ext xmlns:c16="http://schemas.microsoft.com/office/drawing/2014/chart" uri="{C3380CC4-5D6E-409C-BE32-E72D297353CC}">
                <c16:uniqueId val="{0000000D-F987-4CFD-A929-ACE90EE25C91}"/>
              </c:ext>
            </c:extLst>
          </c:dPt>
          <c:dPt>
            <c:idx val="7"/>
            <c:invertIfNegative val="0"/>
            <c:bubble3D val="0"/>
            <c:extLst>
              <c:ext xmlns:c16="http://schemas.microsoft.com/office/drawing/2014/chart" uri="{C3380CC4-5D6E-409C-BE32-E72D297353CC}">
                <c16:uniqueId val="{0000000F-F987-4CFD-A929-ACE90EE25C91}"/>
              </c:ext>
            </c:extLst>
          </c:dPt>
          <c:dPt>
            <c:idx val="8"/>
            <c:invertIfNegative val="0"/>
            <c:bubble3D val="0"/>
            <c:extLst>
              <c:ext xmlns:c16="http://schemas.microsoft.com/office/drawing/2014/chart" uri="{C3380CC4-5D6E-409C-BE32-E72D297353CC}">
                <c16:uniqueId val="{00000011-F987-4CFD-A929-ACE90EE25C91}"/>
              </c:ext>
            </c:extLst>
          </c:dPt>
          <c:dLbls>
            <c:spPr>
              <a:noFill/>
              <a:ln>
                <a:noFill/>
              </a:ln>
              <a:effectLst/>
            </c:spPr>
            <c:txPr>
              <a:bodyPr anchorCtr="1"/>
              <a:lstStyle/>
              <a:p>
                <a:pPr>
                  <a:defRPr sz="1200" b="1">
                    <a:solidFill>
                      <a:srgbClr val="171B1C"/>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Data'!$A$2:$A$10</c:f>
              <c:strCache>
                <c:ptCount val="9"/>
                <c:pt idx="0">
                  <c:v>Agriculture, forestry and fishing jobs</c:v>
                </c:pt>
                <c:pt idx="1">
                  <c:v>Adults with no qualifications</c:v>
                </c:pt>
                <c:pt idx="2">
                  <c:v>Adults outside the labour force</c:v>
                </c:pt>
                <c:pt idx="3">
                  <c:v>Population aged under 15</c:v>
                </c:pt>
                <c:pt idx="4">
                  <c:v>Industry diversity</c:v>
                </c:pt>
                <c:pt idx="5">
                  <c:v>Māori population</c:v>
                </c:pt>
                <c:pt idx="6">
                  <c:v>Pacific population</c:v>
                </c:pt>
                <c:pt idx="7">
                  <c:v>Residents in high-deprivation areas</c:v>
                </c:pt>
                <c:pt idx="8">
                  <c:v>Population aged 15–29</c:v>
                </c:pt>
              </c:strCache>
            </c:strRef>
          </c:cat>
          <c:val>
            <c:numRef>
              <c:f>'Chart Data'!$B$2:$B$10</c:f>
              <c:numCache>
                <c:formatCode>\+0.00;\-0.00;0.00</c:formatCode>
                <c:ptCount val="9"/>
                <c:pt idx="0">
                  <c:v>-0.46540027</c:v>
                </c:pt>
                <c:pt idx="1">
                  <c:v>-0.19887277</c:v>
                </c:pt>
                <c:pt idx="2">
                  <c:v>0.14965034999999999</c:v>
                </c:pt>
                <c:pt idx="3">
                  <c:v>0.17023274999999999</c:v>
                </c:pt>
                <c:pt idx="4">
                  <c:v>0.37513828999999999</c:v>
                </c:pt>
                <c:pt idx="5">
                  <c:v>0.37555579</c:v>
                </c:pt>
                <c:pt idx="6">
                  <c:v>0.37584803</c:v>
                </c:pt>
                <c:pt idx="7">
                  <c:v>0.41020770000000001</c:v>
                </c:pt>
                <c:pt idx="8">
                  <c:v>0.42156350999999997</c:v>
                </c:pt>
              </c:numCache>
            </c:numRef>
          </c:val>
          <c:extLst>
            <c:ext xmlns:c16="http://schemas.microsoft.com/office/drawing/2014/chart" uri="{C3380CC4-5D6E-409C-BE32-E72D297353CC}">
              <c16:uniqueId val="{00000012-F987-4CFD-A929-ACE90EE25C91}"/>
            </c:ext>
          </c:extLst>
        </c:ser>
        <c:dLbls>
          <c:dLblPos val="outEnd"/>
          <c:showLegendKey val="0"/>
          <c:showVal val="1"/>
          <c:showCatName val="0"/>
          <c:showSerName val="0"/>
          <c:showPercent val="0"/>
          <c:showBubbleSize val="0"/>
        </c:dLbls>
        <c:gapWidth val="95"/>
        <c:axId val="48650112"/>
        <c:axId val="48672768"/>
      </c:barChart>
      <c:catAx>
        <c:axId val="48650112"/>
        <c:scaling>
          <c:orientation val="minMax"/>
        </c:scaling>
        <c:delete val="0"/>
        <c:axPos val="l"/>
        <c:numFmt formatCode="General" sourceLinked="1"/>
        <c:majorTickMark val="none"/>
        <c:minorTickMark val="none"/>
        <c:tickLblPos val="low"/>
        <c:spPr>
          <a:ln w="9525">
            <a:solidFill>
              <a:srgbClr val="8C989C"/>
            </a:solidFill>
          </a:ln>
        </c:spPr>
        <c:txPr>
          <a:bodyPr anchorCtr="1"/>
          <a:lstStyle/>
          <a:p>
            <a:pPr>
              <a:defRPr sz="1200">
                <a:solidFill>
                  <a:srgbClr val="171B1C"/>
                </a:solidFill>
                <a:latin typeface="Aptos"/>
                <a:ea typeface="Aptos"/>
                <a:cs typeface="Aptos"/>
              </a:defRPr>
            </a:pPr>
            <a:endParaRPr lang="en-US"/>
          </a:p>
        </c:txPr>
        <c:crossAx val="48672768"/>
        <c:crosses val="autoZero"/>
        <c:auto val="1"/>
        <c:lblAlgn val="ctr"/>
        <c:lblOffset val="100"/>
        <c:noMultiLvlLbl val="1"/>
      </c:catAx>
      <c:valAx>
        <c:axId val="48672768"/>
        <c:scaling>
          <c:orientation val="minMax"/>
          <c:max val="1"/>
          <c:min val="-1"/>
        </c:scaling>
        <c:delete val="0"/>
        <c:axPos val="b"/>
        <c:majorGridlines>
          <c:spPr>
            <a:ln w="6668">
              <a:solidFill>
                <a:srgbClr val="E5E9E9"/>
              </a:solidFill>
            </a:ln>
          </c:spPr>
        </c:majorGridlines>
        <c:numFmt formatCode="\+0.00;\-0.00;0.00" sourceLinked="1"/>
        <c:majorTickMark val="none"/>
        <c:minorTickMark val="none"/>
        <c:tickLblPos val="low"/>
        <c:spPr>
          <a:ln w="6191">
            <a:solidFill>
              <a:srgbClr val="9CA8AC"/>
            </a:solidFill>
          </a:ln>
        </c:spPr>
        <c:txPr>
          <a:bodyPr anchorCtr="1"/>
          <a:lstStyle/>
          <a:p>
            <a:pPr>
              <a:defRPr sz="1200">
                <a:solidFill>
                  <a:srgbClr val="5F6D74"/>
                </a:solidFill>
                <a:latin typeface="Aptos"/>
                <a:ea typeface="Aptos"/>
                <a:cs typeface="Aptos"/>
              </a:defRPr>
            </a:pPr>
            <a:endParaRPr lang="en-US"/>
          </a:p>
        </c:txPr>
        <c:crossAx val="48650112"/>
        <c:crosses val="autoZero"/>
        <c:crossBetween val="between"/>
        <c:majorUnit val="0.5"/>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Recorded</c:v>
          </c:tx>
          <c:spPr>
            <a:solidFill>
              <a:srgbClr val="155D6C"/>
            </a:solidFill>
            <a:ln w="23813">
              <a:solidFill>
                <a:srgbClr val="155D6C"/>
              </a:solidFill>
            </a:ln>
          </c:spPr>
          <c:invertIfNegative val="1"/>
          <c:dLbls>
            <c:numFmt formatCode="0.0" sourceLinked="0"/>
            <c:spPr>
              <a:noFill/>
              <a:ln>
                <a:noFill/>
              </a:ln>
              <a:effectLst/>
            </c:spPr>
            <c:txPr>
              <a:bodyPr anchorCtr="1"/>
              <a:lstStyle/>
              <a:p>
                <a:pPr>
                  <a:defRPr sz="14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Manawatū</c:v>
                </c:pt>
                <c:pt idx="1">
                  <c:v>Palmerston North</c:v>
                </c:pt>
                <c:pt idx="2">
                  <c:v>Combined</c:v>
                </c:pt>
              </c:strCache>
            </c:strRef>
          </c:cat>
          <c:val>
            <c:numRef>
              <c:f>'Chart Data'!$B$2:$B$4</c:f>
              <c:numCache>
                <c:formatCode>General</c:formatCode>
                <c:ptCount val="3"/>
                <c:pt idx="0">
                  <c:v>15.7766990291</c:v>
                </c:pt>
                <c:pt idx="1">
                  <c:v>37.819420783600002</c:v>
                </c:pt>
                <c:pt idx="2">
                  <c:v>32.0933165195</c:v>
                </c:pt>
              </c:numCache>
            </c:numRef>
          </c:val>
          <c:extLst>
            <c:ext xmlns:c14="http://schemas.microsoft.com/office/drawing/2007/8/2/chart" uri="{6F2FDCE9-48DA-4B69-8628-5D25D57E5C99}">
              <c14:invertSolidFillFmt>
                <c14:spPr xmlns:c14="http://schemas.microsoft.com/office/drawing/2007/8/2/chart">
                  <a:solidFill>
                    <a:srgbClr val="FFFFFF"/>
                  </a:solidFill>
                  <a:ln w="23813">
                    <a:solidFill>
                      <a:srgbClr val="155D6C"/>
                    </a:solidFill>
                  </a:ln>
                </c14:spPr>
              </c14:invertSolidFillFmt>
            </c:ext>
            <c:ext xmlns:c16="http://schemas.microsoft.com/office/drawing/2014/chart" uri="{C3380CC4-5D6E-409C-BE32-E72D297353CC}">
              <c16:uniqueId val="{00000000-C1DD-46BB-81EA-7B016C5A2DAD}"/>
            </c:ext>
          </c:extLst>
        </c:ser>
        <c:ser>
          <c:idx val="1"/>
          <c:order val="1"/>
          <c:tx>
            <c:v>Predicted</c:v>
          </c:tx>
          <c:spPr>
            <a:solidFill>
              <a:srgbClr val="BF633A"/>
            </a:solidFill>
            <a:ln w="23813">
              <a:solidFill>
                <a:srgbClr val="BF633A"/>
              </a:solidFill>
            </a:ln>
          </c:spPr>
          <c:invertIfNegative val="1"/>
          <c:dLbls>
            <c:numFmt formatCode="0.0" sourceLinked="0"/>
            <c:spPr>
              <a:noFill/>
              <a:ln>
                <a:noFill/>
              </a:ln>
              <a:effectLst/>
            </c:spPr>
            <c:txPr>
              <a:bodyPr anchorCtr="1"/>
              <a:lstStyle/>
              <a:p>
                <a:pPr>
                  <a:defRPr sz="14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Data'!$C$2:$C$4</c:f>
              <c:strCache>
                <c:ptCount val="3"/>
                <c:pt idx="0">
                  <c:v>Manawatū</c:v>
                </c:pt>
                <c:pt idx="1">
                  <c:v>Palmerston North</c:v>
                </c:pt>
                <c:pt idx="2">
                  <c:v>Combined</c:v>
                </c:pt>
              </c:strCache>
            </c:strRef>
          </c:cat>
          <c:val>
            <c:numRef>
              <c:f>'Chart Data'!$D$2:$D$4</c:f>
              <c:numCache>
                <c:formatCode>General</c:formatCode>
                <c:ptCount val="3"/>
                <c:pt idx="0">
                  <c:v>21.294954754599999</c:v>
                </c:pt>
                <c:pt idx="1">
                  <c:v>28.492112712299999</c:v>
                </c:pt>
                <c:pt idx="2">
                  <c:v>26.622485298299999</c:v>
                </c:pt>
              </c:numCache>
            </c:numRef>
          </c:val>
          <c:extLst>
            <c:ext xmlns:c14="http://schemas.microsoft.com/office/drawing/2007/8/2/chart" uri="{6F2FDCE9-48DA-4B69-8628-5D25D57E5C99}">
              <c14:invertSolidFillFmt>
                <c14:spPr xmlns:c14="http://schemas.microsoft.com/office/drawing/2007/8/2/chart">
                  <a:solidFill>
                    <a:srgbClr val="FFFFFF"/>
                  </a:solidFill>
                  <a:ln w="23813">
                    <a:solidFill>
                      <a:srgbClr val="BF633A"/>
                    </a:solidFill>
                  </a:ln>
                </c14:spPr>
              </c14:invertSolidFillFmt>
            </c:ext>
            <c:ext xmlns:c16="http://schemas.microsoft.com/office/drawing/2014/chart" uri="{C3380CC4-5D6E-409C-BE32-E72D297353CC}">
              <c16:uniqueId val="{00000001-C1DD-46BB-81EA-7B016C5A2DAD}"/>
            </c:ext>
          </c:extLst>
        </c:ser>
        <c:dLbls>
          <c:dLblPos val="outEnd"/>
          <c:showLegendKey val="0"/>
          <c:showVal val="1"/>
          <c:showCatName val="0"/>
          <c:showSerName val="0"/>
          <c:showPercent val="0"/>
          <c:showBubbleSize val="0"/>
        </c:dLbls>
        <c:gapWidth val="80"/>
        <c:axId val="48650112"/>
        <c:axId val="48672768"/>
      </c:barChart>
      <c:catAx>
        <c:axId val="48650112"/>
        <c:scaling>
          <c:orientation val="maxMin"/>
        </c:scaling>
        <c:delete val="0"/>
        <c:axPos val="l"/>
        <c:title>
          <c:tx>
            <c:rich>
              <a:bodyPr rot="-5400000"/>
              <a:lstStyle/>
              <a:p>
                <a:pPr algn="ctr">
                  <a:defRPr sz="1200" b="0">
                    <a:solidFill>
                      <a:srgbClr val="203640"/>
                    </a:solidFill>
                    <a:latin typeface="Aptos"/>
                  </a:defRPr>
                </a:pPr>
                <a:r>
                  <a:rPr lang="en-NZ" sz="1200" b="0">
                    <a:solidFill>
                      <a:srgbClr val="203640"/>
                    </a:solidFill>
                    <a:latin typeface="Aptos"/>
                  </a:rPr>
                  <a:t>District / combined area</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00">
                <a:solidFill>
                  <a:srgbClr val="203640"/>
                </a:solidFill>
                <a:latin typeface="Aptos"/>
                <a:ea typeface="Aptos"/>
                <a:cs typeface="Aptos"/>
              </a:defRPr>
            </a:pPr>
            <a:endParaRPr lang="en-US"/>
          </a:p>
        </c:txPr>
        <c:crossAx val="48672768"/>
        <c:crosses val="autoZero"/>
        <c:auto val="1"/>
        <c:lblAlgn val="ctr"/>
        <c:lblOffset val="100"/>
        <c:noMultiLvlLbl val="1"/>
      </c:catAx>
      <c:valAx>
        <c:axId val="48672768"/>
        <c:scaling>
          <c:orientation val="minMax"/>
          <c:max val="45"/>
          <c:min val="0"/>
        </c:scaling>
        <c:delete val="0"/>
        <c:axPos val="t"/>
        <c:title>
          <c:tx>
            <c:rich>
              <a:bodyPr rot="0"/>
              <a:lstStyle/>
              <a:p>
                <a:pPr algn="ctr">
                  <a:defRPr sz="1200" b="0">
                    <a:solidFill>
                      <a:srgbClr val="203640"/>
                    </a:solidFill>
                    <a:latin typeface="Aptos"/>
                  </a:defRPr>
                </a:pPr>
                <a:r>
                  <a:rPr lang="en-US" sz="1200" b="0">
                    <a:solidFill>
                      <a:srgbClr val="203640"/>
                    </a:solidFill>
                    <a:latin typeface="Aptos"/>
                  </a:rPr>
                  <a:t>Levels 3–6 EFTS per 1,000 working-age residents</a:t>
                </a:r>
              </a:p>
            </c:rich>
          </c:tx>
          <c:overlay val="0"/>
        </c:title>
        <c:numFmt formatCode="General" sourceLinked="0"/>
        <c:majorTickMark val="none"/>
        <c:minorTickMark val="none"/>
        <c:tickLblPos val="nextTo"/>
        <c:spPr>
          <a:ln w="9525">
            <a:solidFill>
              <a:srgbClr val="D4D4D4"/>
            </a:solidFill>
            <a:prstDash val="solid"/>
          </a:ln>
        </c:spPr>
        <c:txPr>
          <a:bodyPr anchorCtr="1"/>
          <a:lstStyle/>
          <a:p>
            <a:pPr>
              <a:defRPr sz="1300">
                <a:solidFill>
                  <a:srgbClr val="5F6D74"/>
                </a:solidFill>
                <a:latin typeface="Aptos"/>
                <a:ea typeface="Aptos"/>
                <a:cs typeface="Aptos"/>
              </a:defRPr>
            </a:pPr>
            <a:endParaRPr lang="en-US"/>
          </a:p>
        </c:txPr>
        <c:crossAx val="48650112"/>
        <c:crosses val="autoZero"/>
        <c:crossBetween val="between"/>
        <c:majorUnit val="15"/>
      </c:valAx>
      <c:spPr>
        <a:solidFill>
          <a:srgbClr val="FFFFFF"/>
        </a:solidFill>
        <a:ln w="0">
          <a:noFill/>
        </a:ln>
      </c:spPr>
    </c:plotArea>
    <c:legend>
      <c:legendPos val="b"/>
      <c:overlay val="0"/>
      <c:txPr>
        <a:bodyPr anchorCtr="1"/>
        <a:lstStyle/>
        <a:p>
          <a:pPr>
            <a:defRPr sz="1600">
              <a:solidFill>
                <a:srgbClr val="203640"/>
              </a:solidFill>
              <a:latin typeface="Aptos"/>
              <a:ea typeface="Aptos"/>
              <a:cs typeface="Aptos"/>
            </a:defRPr>
          </a:pPr>
          <a:endParaRPr lang="en-US"/>
        </a:p>
      </c:txPr>
    </c:legend>
    <c:plotVisOnly val="1"/>
    <c:dispBlanksAs val="zero"/>
    <c:showDLblsOverMax val="1"/>
  </c:chart>
  <c:spPr>
    <a:solidFill>
      <a:srgbClr val="FFFFFF"/>
    </a:solidFill>
    <a:ln w="0">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Recorded</c:v>
          </c:tx>
          <c:spPr>
            <a:solidFill>
              <a:srgbClr val="155D6C"/>
            </a:solidFill>
            <a:ln w="23813">
              <a:solidFill>
                <a:srgbClr val="155D6C"/>
              </a:solidFill>
            </a:ln>
          </c:spPr>
          <c:invertIfNegative val="1"/>
          <c:dLbls>
            <c:numFmt formatCode="0.0" sourceLinked="0"/>
            <c:spPr>
              <a:noFill/>
              <a:ln>
                <a:noFill/>
              </a:ln>
              <a:effectLst/>
            </c:spPr>
            <c:txPr>
              <a:bodyPr anchorCtr="1"/>
              <a:lstStyle/>
              <a:p>
                <a:pPr>
                  <a:defRPr sz="14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Data'!$A$2:$A$4</c:f>
              <c:strCache>
                <c:ptCount val="3"/>
                <c:pt idx="0">
                  <c:v>Tasman</c:v>
                </c:pt>
                <c:pt idx="1">
                  <c:v>Nelson</c:v>
                </c:pt>
                <c:pt idx="2">
                  <c:v>Combined</c:v>
                </c:pt>
              </c:strCache>
            </c:strRef>
          </c:cat>
          <c:val>
            <c:numRef>
              <c:f>'Chart Data'!$B$2:$B$4</c:f>
              <c:numCache>
                <c:formatCode>General</c:formatCode>
                <c:ptCount val="3"/>
                <c:pt idx="0">
                  <c:v>12.150837988799999</c:v>
                </c:pt>
                <c:pt idx="1">
                  <c:v>35.223880596999997</c:v>
                </c:pt>
                <c:pt idx="2">
                  <c:v>23.3044733045</c:v>
                </c:pt>
              </c:numCache>
            </c:numRef>
          </c:val>
          <c:extLst>
            <c:ext xmlns:c14="http://schemas.microsoft.com/office/drawing/2007/8/2/chart" uri="{6F2FDCE9-48DA-4B69-8628-5D25D57E5C99}">
              <c14:invertSolidFillFmt>
                <c14:spPr xmlns:c14="http://schemas.microsoft.com/office/drawing/2007/8/2/chart">
                  <a:solidFill>
                    <a:srgbClr val="FFFFFF"/>
                  </a:solidFill>
                  <a:ln w="23813">
                    <a:solidFill>
                      <a:srgbClr val="155D6C"/>
                    </a:solidFill>
                  </a:ln>
                </c14:spPr>
              </c14:invertSolidFillFmt>
            </c:ext>
            <c:ext xmlns:c16="http://schemas.microsoft.com/office/drawing/2014/chart" uri="{C3380CC4-5D6E-409C-BE32-E72D297353CC}">
              <c16:uniqueId val="{00000000-D455-4646-9245-623204CE1C7F}"/>
            </c:ext>
          </c:extLst>
        </c:ser>
        <c:ser>
          <c:idx val="1"/>
          <c:order val="1"/>
          <c:tx>
            <c:v>Predicted</c:v>
          </c:tx>
          <c:spPr>
            <a:solidFill>
              <a:srgbClr val="BF633A"/>
            </a:solidFill>
            <a:ln w="23813">
              <a:solidFill>
                <a:srgbClr val="BF633A"/>
              </a:solidFill>
            </a:ln>
          </c:spPr>
          <c:invertIfNegative val="1"/>
          <c:dLbls>
            <c:numFmt formatCode="0.0" sourceLinked="0"/>
            <c:spPr>
              <a:noFill/>
              <a:ln>
                <a:noFill/>
              </a:ln>
              <a:effectLst/>
            </c:spPr>
            <c:txPr>
              <a:bodyPr anchorCtr="1"/>
              <a:lstStyle/>
              <a:p>
                <a:pPr>
                  <a:defRPr sz="1400">
                    <a:solidFill>
                      <a:srgbClr val="203640"/>
                    </a:solidFill>
                    <a:latin typeface="Aptos"/>
                    <a:ea typeface="Aptos"/>
                    <a:cs typeface="Apto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Data'!$C$2:$C$4</c:f>
              <c:strCache>
                <c:ptCount val="3"/>
                <c:pt idx="0">
                  <c:v>Tasman</c:v>
                </c:pt>
                <c:pt idx="1">
                  <c:v>Nelson</c:v>
                </c:pt>
                <c:pt idx="2">
                  <c:v>Combined</c:v>
                </c:pt>
              </c:strCache>
            </c:strRef>
          </c:cat>
          <c:val>
            <c:numRef>
              <c:f>'Chart Data'!$D$2:$D$4</c:f>
              <c:numCache>
                <c:formatCode>General</c:formatCode>
                <c:ptCount val="3"/>
                <c:pt idx="0">
                  <c:v>20.032617506400001</c:v>
                </c:pt>
                <c:pt idx="1">
                  <c:v>24.555623499100001</c:v>
                </c:pt>
                <c:pt idx="2">
                  <c:v>22.2190634048</c:v>
                </c:pt>
              </c:numCache>
            </c:numRef>
          </c:val>
          <c:extLst>
            <c:ext xmlns:c14="http://schemas.microsoft.com/office/drawing/2007/8/2/chart" uri="{6F2FDCE9-48DA-4B69-8628-5D25D57E5C99}">
              <c14:invertSolidFillFmt>
                <c14:spPr xmlns:c14="http://schemas.microsoft.com/office/drawing/2007/8/2/chart">
                  <a:solidFill>
                    <a:srgbClr val="FFFFFF"/>
                  </a:solidFill>
                  <a:ln w="23813">
                    <a:solidFill>
                      <a:srgbClr val="BF633A"/>
                    </a:solidFill>
                  </a:ln>
                </c14:spPr>
              </c14:invertSolidFillFmt>
            </c:ext>
            <c:ext xmlns:c16="http://schemas.microsoft.com/office/drawing/2014/chart" uri="{C3380CC4-5D6E-409C-BE32-E72D297353CC}">
              <c16:uniqueId val="{00000001-D455-4646-9245-623204CE1C7F}"/>
            </c:ext>
          </c:extLst>
        </c:ser>
        <c:dLbls>
          <c:dLblPos val="outEnd"/>
          <c:showLegendKey val="0"/>
          <c:showVal val="1"/>
          <c:showCatName val="0"/>
          <c:showSerName val="0"/>
          <c:showPercent val="0"/>
          <c:showBubbleSize val="0"/>
        </c:dLbls>
        <c:gapWidth val="80"/>
        <c:axId val="48650112"/>
        <c:axId val="48672768"/>
      </c:barChart>
      <c:catAx>
        <c:axId val="48650112"/>
        <c:scaling>
          <c:orientation val="maxMin"/>
        </c:scaling>
        <c:delete val="0"/>
        <c:axPos val="l"/>
        <c:title>
          <c:tx>
            <c:rich>
              <a:bodyPr rot="-5400000"/>
              <a:lstStyle/>
              <a:p>
                <a:pPr algn="ctr">
                  <a:defRPr sz="1200" b="0">
                    <a:solidFill>
                      <a:srgbClr val="203640"/>
                    </a:solidFill>
                    <a:latin typeface="Aptos"/>
                  </a:defRPr>
                </a:pPr>
                <a:r>
                  <a:rPr lang="en-NZ" sz="1200" b="0">
                    <a:solidFill>
                      <a:srgbClr val="203640"/>
                    </a:solidFill>
                    <a:latin typeface="Aptos"/>
                  </a:rPr>
                  <a:t>District / combined area</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300">
                <a:solidFill>
                  <a:srgbClr val="203640"/>
                </a:solidFill>
                <a:latin typeface="Aptos"/>
                <a:ea typeface="Aptos"/>
                <a:cs typeface="Aptos"/>
              </a:defRPr>
            </a:pPr>
            <a:endParaRPr lang="en-US"/>
          </a:p>
        </c:txPr>
        <c:crossAx val="48672768"/>
        <c:crosses val="autoZero"/>
        <c:auto val="1"/>
        <c:lblAlgn val="ctr"/>
        <c:lblOffset val="100"/>
        <c:noMultiLvlLbl val="1"/>
      </c:catAx>
      <c:valAx>
        <c:axId val="48672768"/>
        <c:scaling>
          <c:orientation val="minMax"/>
          <c:max val="45"/>
          <c:min val="0"/>
        </c:scaling>
        <c:delete val="0"/>
        <c:axPos val="t"/>
        <c:title>
          <c:tx>
            <c:rich>
              <a:bodyPr rot="0"/>
              <a:lstStyle/>
              <a:p>
                <a:pPr algn="ctr">
                  <a:defRPr sz="1200" b="0">
                    <a:solidFill>
                      <a:srgbClr val="203640"/>
                    </a:solidFill>
                    <a:latin typeface="Aptos"/>
                  </a:defRPr>
                </a:pPr>
                <a:r>
                  <a:rPr lang="en-US" sz="1200" b="0">
                    <a:solidFill>
                      <a:srgbClr val="203640"/>
                    </a:solidFill>
                    <a:latin typeface="Aptos"/>
                  </a:rPr>
                  <a:t>Levels 3–6 EFTS per 1,000 working-age residents</a:t>
                </a:r>
              </a:p>
            </c:rich>
          </c:tx>
          <c:overlay val="0"/>
        </c:title>
        <c:numFmt formatCode="General" sourceLinked="0"/>
        <c:majorTickMark val="none"/>
        <c:minorTickMark val="none"/>
        <c:tickLblPos val="nextTo"/>
        <c:spPr>
          <a:ln w="9525">
            <a:solidFill>
              <a:srgbClr val="D4D4D4"/>
            </a:solidFill>
            <a:prstDash val="solid"/>
          </a:ln>
        </c:spPr>
        <c:txPr>
          <a:bodyPr anchorCtr="1"/>
          <a:lstStyle/>
          <a:p>
            <a:pPr>
              <a:defRPr sz="1300">
                <a:solidFill>
                  <a:srgbClr val="5F6D74"/>
                </a:solidFill>
                <a:latin typeface="Aptos"/>
                <a:ea typeface="Aptos"/>
                <a:cs typeface="Aptos"/>
              </a:defRPr>
            </a:pPr>
            <a:endParaRPr lang="en-US"/>
          </a:p>
        </c:txPr>
        <c:crossAx val="48650112"/>
        <c:crosses val="autoZero"/>
        <c:crossBetween val="between"/>
        <c:majorUnit val="15"/>
      </c:valAx>
      <c:spPr>
        <a:solidFill>
          <a:srgbClr val="FFFFFF"/>
        </a:solidFill>
        <a:ln w="0">
          <a:noFill/>
        </a:ln>
      </c:spPr>
    </c:plotArea>
    <c:legend>
      <c:legendPos val="b"/>
      <c:overlay val="0"/>
      <c:txPr>
        <a:bodyPr anchorCtr="1"/>
        <a:lstStyle/>
        <a:p>
          <a:pPr>
            <a:defRPr sz="1600">
              <a:solidFill>
                <a:srgbClr val="203640"/>
              </a:solidFill>
              <a:latin typeface="Aptos"/>
              <a:ea typeface="Aptos"/>
              <a:cs typeface="Aptos"/>
            </a:defRPr>
          </a:pPr>
          <a:endParaRPr lang="en-US"/>
        </a:p>
      </c:txPr>
    </c:legend>
    <c:plotVisOnly val="1"/>
    <c:dispBlanksAs val="zero"/>
    <c:showDLblsOverMax val="1"/>
  </c:chart>
  <c:spPr>
    <a:solidFill>
      <a:srgbClr val="FFFFFF"/>
    </a:solidFill>
    <a:ln w="0">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2.1126760563380281E-2"/>
          <c:y val="4.2194092827004218E-2"/>
          <c:w val="0.95892018779342725"/>
          <c:h val="0.85443037974683544"/>
        </c:manualLayout>
      </c:layout>
      <c:scatterChart>
        <c:scatterStyle val="lineMarker"/>
        <c:varyColors val="1"/>
        <c:ser>
          <c:idx val="0"/>
          <c:order val="0"/>
          <c:tx>
            <c:v>predicted intensity</c:v>
          </c:tx>
          <c:spPr>
            <a:ln w="11430">
              <a:solidFill>
                <a:srgbClr val="5F6D74"/>
              </a:solidFill>
            </a:ln>
          </c:spPr>
          <c:marker>
            <c:symbol val="none"/>
          </c:marker>
          <c:xVal>
            <c:numRef>
              <c:f>'Chart Data'!$A$2:$A$3</c:f>
              <c:numCache>
                <c:formatCode>General</c:formatCode>
                <c:ptCount val="2"/>
                <c:pt idx="0">
                  <c:v>0</c:v>
                </c:pt>
                <c:pt idx="1">
                  <c:v>0</c:v>
                </c:pt>
              </c:numCache>
            </c:numRef>
          </c:xVal>
          <c:yVal>
            <c:numRef>
              <c:f>'Chart Data'!$B$2:$B$3</c:f>
              <c:numCache>
                <c:formatCode>General</c:formatCode>
                <c:ptCount val="2"/>
                <c:pt idx="0">
                  <c:v>0.5</c:v>
                </c:pt>
                <c:pt idx="1">
                  <c:v>9.5</c:v>
                </c:pt>
              </c:numCache>
            </c:numRef>
          </c:yVal>
          <c:smooth val="1"/>
          <c:extLst>
            <c:ext xmlns:c16="http://schemas.microsoft.com/office/drawing/2014/chart" uri="{C3380CC4-5D6E-409C-BE32-E72D297353CC}">
              <c16:uniqueId val="{00000000-7F19-43D2-A175-186D4A857725}"/>
            </c:ext>
          </c:extLst>
        </c:ser>
        <c:ser>
          <c:idx val="1"/>
          <c:order val="1"/>
          <c:tx>
            <c:v>Below predicted</c:v>
          </c:tx>
          <c:spPr>
            <a:ln w="0">
              <a:noFill/>
            </a:ln>
          </c:spPr>
          <c:marker>
            <c:symbol val="circle"/>
            <c:size val="8"/>
            <c:spPr>
              <a:solidFill>
                <a:srgbClr val="BF633A"/>
              </a:solidFill>
              <a:ln w="0">
                <a:noFill/>
              </a:ln>
            </c:spPr>
          </c:marker>
          <c:xVal>
            <c:numRef>
              <c:f>'Chart Data'!$C$2:$C$37</c:f>
              <c:numCache>
                <c:formatCode>General</c:formatCode>
                <c:ptCount val="36"/>
                <c:pt idx="0">
                  <c:v>-14.6463203538</c:v>
                </c:pt>
                <c:pt idx="1">
                  <c:v>-10.452253411199999</c:v>
                </c:pt>
                <c:pt idx="2">
                  <c:v>-8.6673679508300001</c:v>
                </c:pt>
                <c:pt idx="3">
                  <c:v>-7.50543745497</c:v>
                </c:pt>
                <c:pt idx="4">
                  <c:v>-6.1246387606099999</c:v>
                </c:pt>
                <c:pt idx="5">
                  <c:v>-5.0954525931700001</c:v>
                </c:pt>
                <c:pt idx="6">
                  <c:v>-4.7007595389799999</c:v>
                </c:pt>
                <c:pt idx="7">
                  <c:v>-1.7650893008799999</c:v>
                </c:pt>
                <c:pt idx="8">
                  <c:v>-8.2741433175499992</c:v>
                </c:pt>
                <c:pt idx="9">
                  <c:v>-7.5589377979199996</c:v>
                </c:pt>
                <c:pt idx="10">
                  <c:v>-7.2511133245900004</c:v>
                </c:pt>
                <c:pt idx="11">
                  <c:v>-7.2072263838400001</c:v>
                </c:pt>
                <c:pt idx="12">
                  <c:v>-2.0191218047500001</c:v>
                </c:pt>
                <c:pt idx="13">
                  <c:v>-15.3098436983</c:v>
                </c:pt>
                <c:pt idx="14">
                  <c:v>-9.3644298032899993</c:v>
                </c:pt>
                <c:pt idx="15">
                  <c:v>-9.2079285906199999</c:v>
                </c:pt>
                <c:pt idx="16">
                  <c:v>-7.0441292571099998</c:v>
                </c:pt>
                <c:pt idx="17">
                  <c:v>-6.8118930496600001</c:v>
                </c:pt>
                <c:pt idx="18">
                  <c:v>-1.4026348105399999</c:v>
                </c:pt>
                <c:pt idx="19">
                  <c:v>-17.226568381</c:v>
                </c:pt>
                <c:pt idx="20">
                  <c:v>-10.7393820494</c:v>
                </c:pt>
                <c:pt idx="21">
                  <c:v>-6.2109019310100004</c:v>
                </c:pt>
                <c:pt idx="22">
                  <c:v>-1.20321912559</c:v>
                </c:pt>
                <c:pt idx="23">
                  <c:v>-8.5806786011699998</c:v>
                </c:pt>
                <c:pt idx="24">
                  <c:v>-1.4267138405699999</c:v>
                </c:pt>
                <c:pt idx="25">
                  <c:v>-3.8848773438999999</c:v>
                </c:pt>
                <c:pt idx="26">
                  <c:v>-10.1781777353</c:v>
                </c:pt>
                <c:pt idx="27">
                  <c:v>-7.8817795176000001</c:v>
                </c:pt>
                <c:pt idx="28">
                  <c:v>-5.5182557255000004</c:v>
                </c:pt>
                <c:pt idx="29">
                  <c:v>-1.0820916136900001</c:v>
                </c:pt>
                <c:pt idx="30">
                  <c:v>-15.114521263</c:v>
                </c:pt>
                <c:pt idx="31">
                  <c:v>-13.1662875485</c:v>
                </c:pt>
                <c:pt idx="32">
                  <c:v>-12.1278940264</c:v>
                </c:pt>
                <c:pt idx="33">
                  <c:v>-11.7778266944</c:v>
                </c:pt>
                <c:pt idx="34">
                  <c:v>-4.8250259995100002</c:v>
                </c:pt>
                <c:pt idx="35">
                  <c:v>-0.47193360590799999</c:v>
                </c:pt>
              </c:numCache>
            </c:numRef>
          </c:xVal>
          <c:yVal>
            <c:numRef>
              <c:f>'Chart Data'!$D$2:$D$37</c:f>
              <c:numCache>
                <c:formatCode>General</c:formatCode>
                <c:ptCount val="36"/>
                <c:pt idx="0">
                  <c:v>9</c:v>
                </c:pt>
                <c:pt idx="1">
                  <c:v>9</c:v>
                </c:pt>
                <c:pt idx="2">
                  <c:v>9</c:v>
                </c:pt>
                <c:pt idx="3">
                  <c:v>8.84</c:v>
                </c:pt>
                <c:pt idx="4">
                  <c:v>9</c:v>
                </c:pt>
                <c:pt idx="5">
                  <c:v>8.84</c:v>
                </c:pt>
                <c:pt idx="6">
                  <c:v>9.16</c:v>
                </c:pt>
                <c:pt idx="7">
                  <c:v>9</c:v>
                </c:pt>
                <c:pt idx="8">
                  <c:v>8</c:v>
                </c:pt>
                <c:pt idx="9">
                  <c:v>7.84</c:v>
                </c:pt>
                <c:pt idx="10">
                  <c:v>8.16</c:v>
                </c:pt>
                <c:pt idx="11">
                  <c:v>7.68</c:v>
                </c:pt>
                <c:pt idx="12">
                  <c:v>8</c:v>
                </c:pt>
                <c:pt idx="13">
                  <c:v>7</c:v>
                </c:pt>
                <c:pt idx="14">
                  <c:v>7</c:v>
                </c:pt>
                <c:pt idx="15">
                  <c:v>6.84</c:v>
                </c:pt>
                <c:pt idx="16">
                  <c:v>7</c:v>
                </c:pt>
                <c:pt idx="17">
                  <c:v>6.84</c:v>
                </c:pt>
                <c:pt idx="18">
                  <c:v>7</c:v>
                </c:pt>
                <c:pt idx="19">
                  <c:v>6</c:v>
                </c:pt>
                <c:pt idx="20">
                  <c:v>6</c:v>
                </c:pt>
                <c:pt idx="21">
                  <c:v>6</c:v>
                </c:pt>
                <c:pt idx="22">
                  <c:v>6</c:v>
                </c:pt>
                <c:pt idx="23">
                  <c:v>5</c:v>
                </c:pt>
                <c:pt idx="24">
                  <c:v>5</c:v>
                </c:pt>
                <c:pt idx="25">
                  <c:v>4</c:v>
                </c:pt>
                <c:pt idx="26">
                  <c:v>3</c:v>
                </c:pt>
                <c:pt idx="27">
                  <c:v>3</c:v>
                </c:pt>
                <c:pt idx="28">
                  <c:v>3</c:v>
                </c:pt>
                <c:pt idx="29">
                  <c:v>3</c:v>
                </c:pt>
                <c:pt idx="30">
                  <c:v>2</c:v>
                </c:pt>
                <c:pt idx="31">
                  <c:v>2</c:v>
                </c:pt>
                <c:pt idx="32">
                  <c:v>1.84</c:v>
                </c:pt>
                <c:pt idx="33">
                  <c:v>1</c:v>
                </c:pt>
                <c:pt idx="34">
                  <c:v>1</c:v>
                </c:pt>
                <c:pt idx="35">
                  <c:v>1</c:v>
                </c:pt>
              </c:numCache>
            </c:numRef>
          </c:yVal>
          <c:smooth val="1"/>
          <c:extLst>
            <c:ext xmlns:c16="http://schemas.microsoft.com/office/drawing/2014/chart" uri="{C3380CC4-5D6E-409C-BE32-E72D297353CC}">
              <c16:uniqueId val="{00000004-7F19-43D2-A175-186D4A857725}"/>
            </c:ext>
          </c:extLst>
        </c:ser>
        <c:ser>
          <c:idx val="2"/>
          <c:order val="2"/>
          <c:tx>
            <c:v>At or above predicted</c:v>
          </c:tx>
          <c:spPr>
            <a:ln w="0">
              <a:noFill/>
            </a:ln>
          </c:spPr>
          <c:marker>
            <c:symbol val="circle"/>
            <c:size val="8"/>
            <c:spPr>
              <a:solidFill>
                <a:srgbClr val="155D6C"/>
              </a:solidFill>
              <a:ln w="0">
                <a:noFill/>
              </a:ln>
            </c:spPr>
          </c:marker>
          <c:xVal>
            <c:numRef>
              <c:f>'Chart Data'!$E$2:$E$31</c:f>
              <c:numCache>
                <c:formatCode>General</c:formatCode>
                <c:ptCount val="30"/>
                <c:pt idx="0">
                  <c:v>0.75698171349499999</c:v>
                </c:pt>
                <c:pt idx="1">
                  <c:v>7.0230882061199997</c:v>
                </c:pt>
                <c:pt idx="2">
                  <c:v>15.399435544299999</c:v>
                </c:pt>
                <c:pt idx="3">
                  <c:v>16.6488696503</c:v>
                </c:pt>
                <c:pt idx="4">
                  <c:v>0.76747152879299996</c:v>
                </c:pt>
                <c:pt idx="5">
                  <c:v>3.10558949251</c:v>
                </c:pt>
                <c:pt idx="6">
                  <c:v>13.0192613851</c:v>
                </c:pt>
                <c:pt idx="7">
                  <c:v>6.0015782926600002E-2</c:v>
                </c:pt>
                <c:pt idx="8">
                  <c:v>11.1177912985</c:v>
                </c:pt>
                <c:pt idx="9">
                  <c:v>4.5073539286099997</c:v>
                </c:pt>
                <c:pt idx="10">
                  <c:v>8.6189318059200009</c:v>
                </c:pt>
                <c:pt idx="11">
                  <c:v>23.3188051166</c:v>
                </c:pt>
                <c:pt idx="12">
                  <c:v>0.663557726806</c:v>
                </c:pt>
                <c:pt idx="13">
                  <c:v>1.2562282144200001</c:v>
                </c:pt>
                <c:pt idx="14">
                  <c:v>2.8969603112</c:v>
                </c:pt>
                <c:pt idx="15">
                  <c:v>9.3672292745999997</c:v>
                </c:pt>
                <c:pt idx="16">
                  <c:v>10.6682570979</c:v>
                </c:pt>
                <c:pt idx="17">
                  <c:v>11.2919945668</c:v>
                </c:pt>
                <c:pt idx="18">
                  <c:v>12.377157306000001</c:v>
                </c:pt>
                <c:pt idx="19">
                  <c:v>21.820546311600001</c:v>
                </c:pt>
                <c:pt idx="20">
                  <c:v>39.185620099499999</c:v>
                </c:pt>
                <c:pt idx="21">
                  <c:v>6.1775609750699996</c:v>
                </c:pt>
                <c:pt idx="22">
                  <c:v>7.9502265018899996</c:v>
                </c:pt>
                <c:pt idx="23">
                  <c:v>9.3273080713399992</c:v>
                </c:pt>
                <c:pt idx="24">
                  <c:v>4.7193127786</c:v>
                </c:pt>
                <c:pt idx="25">
                  <c:v>4.8930985162600003</c:v>
                </c:pt>
                <c:pt idx="26">
                  <c:v>6.5124870340400003</c:v>
                </c:pt>
                <c:pt idx="27">
                  <c:v>5.6414911563000001E-3</c:v>
                </c:pt>
                <c:pt idx="28">
                  <c:v>7.1691212918299998</c:v>
                </c:pt>
                <c:pt idx="29">
                  <c:v>11.0409629773</c:v>
                </c:pt>
              </c:numCache>
            </c:numRef>
          </c:xVal>
          <c:yVal>
            <c:numRef>
              <c:f>'Chart Data'!$F$2:$F$31</c:f>
              <c:numCache>
                <c:formatCode>General</c:formatCode>
                <c:ptCount val="30"/>
                <c:pt idx="0">
                  <c:v>9</c:v>
                </c:pt>
                <c:pt idx="1">
                  <c:v>9</c:v>
                </c:pt>
                <c:pt idx="2">
                  <c:v>9</c:v>
                </c:pt>
                <c:pt idx="3">
                  <c:v>8.84</c:v>
                </c:pt>
                <c:pt idx="4">
                  <c:v>8</c:v>
                </c:pt>
                <c:pt idx="5">
                  <c:v>8</c:v>
                </c:pt>
                <c:pt idx="6">
                  <c:v>8</c:v>
                </c:pt>
                <c:pt idx="7">
                  <c:v>6.84</c:v>
                </c:pt>
                <c:pt idx="8">
                  <c:v>7</c:v>
                </c:pt>
                <c:pt idx="9">
                  <c:v>6</c:v>
                </c:pt>
                <c:pt idx="10">
                  <c:v>6</c:v>
                </c:pt>
                <c:pt idx="11">
                  <c:v>6</c:v>
                </c:pt>
                <c:pt idx="12">
                  <c:v>5</c:v>
                </c:pt>
                <c:pt idx="13">
                  <c:v>4.84</c:v>
                </c:pt>
                <c:pt idx="14">
                  <c:v>5</c:v>
                </c:pt>
                <c:pt idx="15">
                  <c:v>5</c:v>
                </c:pt>
                <c:pt idx="16">
                  <c:v>4.84</c:v>
                </c:pt>
                <c:pt idx="17">
                  <c:v>5</c:v>
                </c:pt>
                <c:pt idx="18">
                  <c:v>4.84</c:v>
                </c:pt>
                <c:pt idx="19">
                  <c:v>5</c:v>
                </c:pt>
                <c:pt idx="20">
                  <c:v>5</c:v>
                </c:pt>
                <c:pt idx="21">
                  <c:v>4</c:v>
                </c:pt>
                <c:pt idx="22">
                  <c:v>4</c:v>
                </c:pt>
                <c:pt idx="23">
                  <c:v>3.84</c:v>
                </c:pt>
                <c:pt idx="24">
                  <c:v>2</c:v>
                </c:pt>
                <c:pt idx="25">
                  <c:v>1.84</c:v>
                </c:pt>
                <c:pt idx="26">
                  <c:v>2</c:v>
                </c:pt>
                <c:pt idx="27">
                  <c:v>0.84</c:v>
                </c:pt>
                <c:pt idx="28">
                  <c:v>1</c:v>
                </c:pt>
                <c:pt idx="29">
                  <c:v>1</c:v>
                </c:pt>
              </c:numCache>
            </c:numRef>
          </c:yVal>
          <c:smooth val="1"/>
          <c:extLst>
            <c:ext xmlns:c16="http://schemas.microsoft.com/office/drawing/2014/chart" uri="{C3380CC4-5D6E-409C-BE32-E72D297353CC}">
              <c16:uniqueId val="{00000006-7F19-43D2-A175-186D4A857725}"/>
            </c:ext>
          </c:extLst>
        </c:ser>
        <c:dLbls>
          <c:showLegendKey val="0"/>
          <c:showVal val="0"/>
          <c:showCatName val="0"/>
          <c:showSerName val="0"/>
          <c:showPercent val="0"/>
          <c:showBubbleSize val="0"/>
        </c:dLbls>
        <c:axId val="48650112"/>
        <c:axId val="48672768"/>
      </c:scatterChart>
      <c:valAx>
        <c:axId val="48672768"/>
        <c:scaling>
          <c:orientation val="minMax"/>
          <c:max val="9.5"/>
          <c:min val="0.5"/>
        </c:scaling>
        <c:delete val="0"/>
        <c:axPos val="l"/>
        <c:numFmt formatCode="General" sourceLinked="0"/>
        <c:majorTickMark val="none"/>
        <c:minorTickMark val="none"/>
        <c:tickLblPos val="none"/>
        <c:spPr>
          <a:ln w="0">
            <a:noFill/>
          </a:ln>
        </c:spPr>
        <c:txPr>
          <a:bodyPr anchorCtr="1"/>
          <a:lstStyle/>
          <a:p>
            <a:pPr>
              <a:defRPr>
                <a:solidFill>
                  <a:srgbClr val="666666"/>
                </a:solidFill>
                <a:latin typeface="Aptos"/>
                <a:ea typeface="Aptos"/>
                <a:cs typeface="Aptos"/>
              </a:defRPr>
            </a:pPr>
            <a:endParaRPr lang="en-US"/>
          </a:p>
        </c:txPr>
        <c:crossAx val="48650112"/>
        <c:crosses val="autoZero"/>
        <c:crossBetween val="midCat"/>
        <c:majorUnit val="1"/>
      </c:valAx>
      <c:valAx>
        <c:axId val="48650112"/>
        <c:scaling>
          <c:orientation val="minMax"/>
          <c:max val="40"/>
          <c:min val="-20"/>
        </c:scaling>
        <c:delete val="0"/>
        <c:axPos val="b"/>
        <c:majorGridlines>
          <c:spPr>
            <a:ln w="5715">
              <a:solidFill>
                <a:srgbClr val="DCE4E3"/>
              </a:solidFill>
            </a:ln>
          </c:spPr>
        </c:majorGridlines>
        <c:numFmt formatCode="\+0;\−0;0" sourceLinked="0"/>
        <c:majorTickMark val="none"/>
        <c:minorTickMark val="none"/>
        <c:tickLblPos val="low"/>
        <c:spPr>
          <a:ln w="4763">
            <a:solidFill>
              <a:srgbClr val="DCE4E3"/>
            </a:solidFill>
          </a:ln>
        </c:spPr>
        <c:txPr>
          <a:bodyPr anchorCtr="1"/>
          <a:lstStyle/>
          <a:p>
            <a:pPr>
              <a:defRPr sz="1400" b="0">
                <a:solidFill>
                  <a:srgbClr val="5F6D74"/>
                </a:solidFill>
                <a:latin typeface="Aptos"/>
                <a:ea typeface="Aptos"/>
                <a:cs typeface="Aptos"/>
              </a:defRPr>
            </a:pPr>
            <a:endParaRPr lang="en-US"/>
          </a:p>
        </c:txPr>
        <c:crossAx val="48672768"/>
        <c:crosses val="autoZero"/>
        <c:crossBetween val="midCat"/>
        <c:majorUnit val="10"/>
      </c:valAx>
      <c:spPr>
        <a:solidFill>
          <a:srgbClr val="FAFBF9"/>
        </a:solidFill>
        <a:ln w="0">
          <a:noFill/>
        </a:ln>
      </c:spPr>
    </c:plotArea>
    <c:plotVisOnly val="1"/>
    <c:dispBlanksAs val="zero"/>
    <c:showDLblsOverMax val="1"/>
  </c:chart>
  <c:spPr>
    <a:solidFill>
      <a:srgbClr val="FAFBF9"/>
    </a:solid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667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ptos"/>
        <a:ea typeface="Aptos"/>
        <a:cs typeface="Aptos"/>
      </a:defRPr>
    </a:lvl1pPr>
    <a:lvl2pPr marL="457200" algn="l" defTabSz="914400" rtl="0" eaLnBrk="1" latinLnBrk="0" hangingPunct="1">
      <a:defRPr sz="1200" kern="1200">
        <a:solidFill>
          <a:schemeClr val="tx1"/>
        </a:solidFill>
        <a:latin typeface="Aptos"/>
        <a:ea typeface="Aptos"/>
        <a:cs typeface="Aptos"/>
      </a:defRPr>
    </a:lvl2pPr>
    <a:lvl3pPr marL="914400" algn="l" defTabSz="914400" rtl="0" eaLnBrk="1" latinLnBrk="0" hangingPunct="1">
      <a:defRPr sz="1200" kern="1200">
        <a:solidFill>
          <a:schemeClr val="tx1"/>
        </a:solidFill>
        <a:latin typeface="Aptos"/>
        <a:ea typeface="Aptos"/>
        <a:cs typeface="Aptos"/>
      </a:defRPr>
    </a:lvl3pPr>
    <a:lvl4pPr marL="1371600" algn="l" defTabSz="914400" rtl="0" eaLnBrk="1" latinLnBrk="0" hangingPunct="1">
      <a:defRPr sz="1200" kern="1200">
        <a:solidFill>
          <a:schemeClr val="tx1"/>
        </a:solidFill>
        <a:latin typeface="Aptos"/>
        <a:ea typeface="Aptos"/>
        <a:cs typeface="Aptos"/>
      </a:defRPr>
    </a:lvl4pPr>
    <a:lvl5pPr marL="1828800" algn="l" defTabSz="914400" rtl="0" eaLnBrk="1" latinLnBrk="0" hangingPunct="1">
      <a:defRPr sz="1200" kern="1200">
        <a:solidFill>
          <a:schemeClr val="tx1"/>
        </a:solidFill>
        <a:latin typeface="Aptos"/>
        <a:ea typeface="Aptos"/>
        <a:cs typeface="Aptos"/>
      </a:defRPr>
    </a:lvl5pPr>
    <a:lvl6pPr marL="2286000" algn="l" defTabSz="914400" rtl="0" eaLnBrk="1" latinLnBrk="0" hangingPunct="1">
      <a:defRPr sz="1200" kern="1200">
        <a:solidFill>
          <a:schemeClr val="tx1"/>
        </a:solidFill>
        <a:latin typeface="Aptos"/>
        <a:ea typeface="Aptos"/>
        <a:cs typeface="Aptos"/>
      </a:defRPr>
    </a:lvl6pPr>
    <a:lvl7pPr marL="2743200" algn="l" defTabSz="914400" rtl="0" eaLnBrk="1" latinLnBrk="0" hangingPunct="1">
      <a:defRPr sz="1200" kern="1200">
        <a:solidFill>
          <a:schemeClr val="tx1"/>
        </a:solidFill>
        <a:latin typeface="Aptos"/>
        <a:ea typeface="Aptos"/>
        <a:cs typeface="Aptos"/>
      </a:defRPr>
    </a:lvl7pPr>
    <a:lvl8pPr marL="3200400" algn="l" defTabSz="914400" rtl="0" eaLnBrk="1" latinLnBrk="0" hangingPunct="1">
      <a:defRPr sz="1200" kern="1200">
        <a:solidFill>
          <a:schemeClr val="tx1"/>
        </a:solidFill>
        <a:latin typeface="Aptos"/>
        <a:ea typeface="Aptos"/>
        <a:cs typeface="Aptos"/>
      </a:defRPr>
    </a:lvl8pPr>
    <a:lvl9pPr marL="3657600" algn="l" defTabSz="914400" rtl="0" eaLnBrk="1" latinLnBrk="0" hangingPunct="1">
      <a:defRPr sz="1200" kern="1200">
        <a:solidFill>
          <a:schemeClr val="tx1"/>
        </a:solidFill>
        <a:latin typeface="Aptos"/>
        <a:ea typeface="Aptos"/>
        <a:cs typeface="Apto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1. Delivery budget 0:20; finish by 0:20.</a:t>
            </a:r>
          </a:p>
          <a:p>
            <a:r>
              <a:rPr lang="en-NZ" sz="1200" dirty="0">
                <a:latin typeface="Aptos"/>
              </a:rPr>
              <a:t>Does where you live shape how much vocational education is available, and what you can study?</a:t>
            </a:r>
          </a:p>
          <a:p>
            <a:endParaRPr lang="en-NZ" sz="1200" dirty="0">
              <a:latin typeface="Aptos"/>
            </a:endParaRPr>
          </a:p>
          <a:p>
            <a:r>
              <a:rPr lang="en-NZ" sz="1200" dirty="0">
                <a:latin typeface="Aptos"/>
              </a:rPr>
              <a:t>I want to use that question to identify where providers could work together to improve access to relevant vocational provision.</a:t>
            </a:r>
          </a:p>
          <a:p>
            <a:endParaRPr lang="en-NZ" sz="1200" dirty="0">
              <a:latin typeface="Aptos"/>
            </a:endParaRPr>
          </a:p>
          <a:p>
            <a:endParaRPr lang="en-NZ" sz="1200" dirty="0">
              <a:latin typeface="Aptos"/>
            </a:endParaRPr>
          </a:p>
          <a:p>
            <a:r>
              <a:rPr lang="en-NZ" sz="1200" dirty="0">
                <a:latin typeface="Aptos"/>
              </a:rPr>
              <a:t>Government and communities have long been interested in these kinds of access questions</a:t>
            </a:r>
          </a:p>
          <a:p>
            <a:endParaRPr lang="en-NZ" sz="1200" dirty="0">
              <a:latin typeface="Aptos"/>
            </a:endParaRPr>
          </a:p>
          <a:p>
            <a:r>
              <a:rPr lang="en-NZ" sz="1200" dirty="0">
                <a:latin typeface="Aptos"/>
              </a:rPr>
              <a:t>It was, of course, a major factor behind both the major consolidation and reversals we’ve seen in the past decade, and more recently the government’s decision to establish time-limited funding for strategically important provision. </a:t>
            </a:r>
          </a:p>
          <a:p>
            <a:endParaRPr lang="en-NZ" sz="1200" dirty="0">
              <a:latin typeface="Aptos"/>
            </a:endParaRPr>
          </a:p>
          <a:p>
            <a:r>
              <a:rPr lang="en-NZ" sz="1200" dirty="0">
                <a:latin typeface="Aptos"/>
              </a:rPr>
              <a:t>How effective that has been is still an open question, and in the case of food and fibre provision delivered by regional polytechnics, one estimate was that between 2024 and 2026, the number of campus-based food and fibre programmes fell from 119 to 97.</a:t>
            </a:r>
          </a:p>
          <a:p>
            <a:endParaRPr lang="en-NZ" sz="1200" dirty="0">
              <a:latin typeface="Aptos"/>
            </a:endParaRPr>
          </a:p>
          <a:p>
            <a:r>
              <a:rPr lang="en-NZ" sz="1200" dirty="0">
                <a:latin typeface="Aptos"/>
              </a:rPr>
              <a:t>And I think you can all point to examples in your own context where place still matters. </a:t>
            </a:r>
          </a:p>
          <a:p>
            <a:endParaRPr lang="en-NZ" sz="1200" dirty="0">
              <a:latin typeface="Aptos"/>
            </a:endParaRPr>
          </a:p>
          <a:p>
            <a:r>
              <a:rPr lang="en-NZ" sz="1200" dirty="0">
                <a:latin typeface="Aptos"/>
              </a:rPr>
              <a:t>This work is part of a fairly consistent stream of work I’ve done on place, helping clients understand more about the communities they serve drawing together public and private data about population, the economy, health, education, social services, both at a community and regional level. </a:t>
            </a:r>
          </a:p>
          <a:p>
            <a:endParaRPr lang="en-NZ" sz="1200" dirty="0">
              <a:latin typeface="Apto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latin typeface="Aptos"/>
              </a:rPr>
              <a:t>For this piece, I thought I’d come up with four or five rural service communities where there were obvious gaps, point you to them, and ask you how you’d building bridges to serve them better.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latin typeface="Apto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latin typeface="Aptos"/>
              </a:rPr>
              <a:t>The reality was a bit more complicated. </a:t>
            </a:r>
          </a:p>
          <a:p>
            <a:endParaRPr lang="en-NZ" sz="1200" dirty="0">
              <a:latin typeface="Aptos"/>
            </a:endParaRPr>
          </a:p>
          <a:p>
            <a:endParaRPr lang="en-NZ" sz="1200" dirty="0">
              <a:latin typeface="Aptos"/>
            </a:endParaRPr>
          </a:p>
          <a:p>
            <a:endParaRPr lang="en-NZ" sz="1200" dirty="0">
              <a:latin typeface="Aptos"/>
            </a:endParaRPr>
          </a:p>
          <a:p>
            <a:r>
              <a:rPr lang="en-NZ" sz="1200" dirty="0">
                <a:latin typeface="Aptos"/>
              </a:rPr>
              <a:t>Sources and question references (not spoken)</a:t>
            </a:r>
          </a:p>
        </p:txBody>
      </p:sp>
      <p:sp>
        <p:nvSpPr>
          <p:cNvPr id="4" name="Slide Number Placeholder 3"/>
          <p:cNvSpPr>
            <a:spLocks noGrp="1"/>
          </p:cNvSpPr>
          <p:nvPr>
            <p:ph type="sldNum" sz="quarter" idx="10"/>
          </p:nvPr>
        </p:nvSpPr>
        <p:spPr/>
        <p:txBody>
          <a:bodyPr/>
          <a:lstStyle/>
          <a:p>
            <a:r>
              <a:rPr lang="en-US"/>
              <a:t>1</a:t>
            </a: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NZ" sz="1200" dirty="0">
                <a:latin typeface="Aptos"/>
              </a:rPr>
              <a:t>Slide 2. Delivery budget 1:25; finish by 1:45.</a:t>
            </a:r>
          </a:p>
          <a:p>
            <a:endParaRPr lang="en-NZ" sz="1200" dirty="0">
              <a:latin typeface="Aptos"/>
            </a:endParaRPr>
          </a:p>
          <a:p>
            <a:r>
              <a:rPr lang="en-NZ" sz="1200" dirty="0">
                <a:latin typeface="Aptos"/>
              </a:rPr>
              <a:t>Let me start with the position in 2025. </a:t>
            </a:r>
          </a:p>
          <a:p>
            <a:endParaRPr lang="en-NZ" sz="1200" dirty="0">
              <a:latin typeface="Aptos"/>
            </a:endParaRPr>
          </a:p>
          <a:p>
            <a:r>
              <a:rPr lang="en-NZ" sz="1200" dirty="0">
                <a:latin typeface="Aptos"/>
              </a:rPr>
              <a:t>This shows vocational education and training provision by TLA. </a:t>
            </a:r>
          </a:p>
          <a:p>
            <a:endParaRPr lang="en-NZ" sz="1200" dirty="0">
              <a:latin typeface="Aptos"/>
            </a:endParaRPr>
          </a:p>
          <a:p>
            <a:r>
              <a:rPr lang="en-NZ" sz="1200" dirty="0">
                <a:latin typeface="Aptos"/>
              </a:rPr>
              <a:t>It is an intensity measure. It shows Levels 3–6 EFTS for every thousand working-age residents. It lets us compare places of different sizes on the same basis. </a:t>
            </a:r>
          </a:p>
          <a:p>
            <a:endParaRPr lang="en-NZ" sz="1200" dirty="0">
              <a:latin typeface="Apto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latin typeface="Aptos"/>
              </a:rPr>
              <a:t>Nationally, on average you all enrolled around 25 EFTS per 1,000 working age people. But the differences are stark, Waimakariri records 7.6 and Gisborne 49.8, about six and a half times as much per resident.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latin typeface="Apto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latin typeface="Aptos"/>
              </a:rPr>
              <a:t>Some areas have even higher rates and we’ll talk later about why that might be, but something I want to draw your attention to now is the Auckland rate which we estimated at about 21 EFTS per 1,000 working-age residents, about 20% below the national average. </a:t>
            </a:r>
          </a:p>
          <a:p>
            <a:endParaRPr lang="en-NZ" sz="1200" dirty="0">
              <a:latin typeface="Aptos"/>
            </a:endParaRPr>
          </a:p>
          <a:p>
            <a:r>
              <a:rPr lang="en-NZ" sz="1200" dirty="0">
                <a:latin typeface="Aptos"/>
              </a:rPr>
              <a:t>You are probably asking yourself, working age population is a pretty big denominator, but actually this measure isn’t particularly sensitive to different population bases, the relative differences between TLAs don’t change much if you choose to count only people aged 15-29 years or children aged 14 years or less, or exclude migrant populations. </a:t>
            </a:r>
          </a:p>
          <a:p>
            <a:endParaRPr lang="en-NZ" sz="1200" dirty="0">
              <a:latin typeface="Aptos"/>
            </a:endParaRPr>
          </a:p>
          <a:p>
            <a:r>
              <a:rPr lang="en-NZ" sz="1200" dirty="0">
                <a:latin typeface="Aptos"/>
              </a:rPr>
              <a:t>Now just because providers report a delivery location, that doesn’t mean the learners themselves all live in that district, and we’ll come to impact of the headquarters effect in a bit. </a:t>
            </a:r>
          </a:p>
          <a:p>
            <a:endParaRPr lang="en-NZ" sz="1200" dirty="0">
              <a:latin typeface="Aptos"/>
            </a:endParaRPr>
          </a:p>
          <a:p>
            <a:r>
              <a:rPr lang="en-NZ" sz="1200" dirty="0">
                <a:latin typeface="Aptos"/>
              </a:rPr>
              <a:t>Now some of you operate in the degree or higher space as well. I made some choices about what I limited this analysis to for practical reasons, but the central effect of including degree provision is to raise the intensity in metropolitan areas of New Zealand. </a:t>
            </a:r>
          </a:p>
          <a:p>
            <a:endParaRPr lang="en-NZ" sz="1200" dirty="0">
              <a:latin typeface="Aptos"/>
            </a:endParaRPr>
          </a:p>
          <a:p>
            <a:r>
              <a:rPr lang="en-NZ" sz="1200" dirty="0">
                <a:latin typeface="Aptos"/>
              </a:rPr>
              <a:t>So there are differences, and obviously Gisborne and Waimakariri are very different places </a:t>
            </a:r>
          </a:p>
          <a:p>
            <a:endParaRPr lang="en-NZ" sz="1200" dirty="0">
              <a:latin typeface="Aptos"/>
            </a:endParaRPr>
          </a:p>
          <a:p>
            <a:endParaRPr lang="en-NZ" sz="1200" dirty="0">
              <a:latin typeface="Aptos"/>
            </a:endParaRPr>
          </a:p>
          <a:p>
            <a:endParaRPr lang="en-NZ" sz="1200" dirty="0">
              <a:latin typeface="Aptos"/>
            </a:endParaRPr>
          </a:p>
          <a:p>
            <a:endParaRPr lang="en-NZ" sz="1200" dirty="0">
              <a:latin typeface="Aptos"/>
            </a:endParaRPr>
          </a:p>
          <a:p>
            <a:r>
              <a:rPr lang="en-NZ" sz="1200" dirty="0">
                <a:latin typeface="Aptos"/>
              </a:rPr>
              <a:t>Sources and question references (not spoken)</a:t>
            </a:r>
          </a:p>
          <a:p>
            <a:r>
              <a:rPr lang="en-NZ" sz="1200" dirty="0">
                <a:latin typeface="Aptos"/>
              </a:rPr>
              <a:t>Outcome: disclosed Levels 3–6 qualification totals, 86,200 EFTS across 66 districts, divided by 3,452,920 residents aged 15–64. Whole Auckland. Chatham Islands and extramural excluded from this district denominator.</a:t>
            </a:r>
          </a:p>
          <a:p>
            <a:r>
              <a:rPr lang="en-NZ" sz="1200" dirty="0">
                <a:latin typeface="Aptos"/>
              </a:rPr>
              <a:t>Stats NZ age estimates: https://explore.data.stats.govt.nz/vis?df[ds]=ds-nsiws-disseminate&amp;df[id]=POPES_SUB_006&amp;df[ag]=STATSNZ&amp;df[vs]=1.0</a:t>
            </a:r>
          </a:p>
          <a:p>
            <a:r>
              <a:rPr lang="en-NZ" sz="1200" dirty="0">
                <a:latin typeface="Aptos"/>
              </a:rPr>
              <a:t>Project source: outputs/</a:t>
            </a:r>
            <a:r>
              <a:rPr lang="en-NZ" sz="1200" dirty="0" err="1">
                <a:latin typeface="Aptos"/>
              </a:rPr>
              <a:t>master_data</a:t>
            </a:r>
            <a:r>
              <a:rPr lang="en-NZ" sz="1200" dirty="0">
                <a:latin typeface="Aptos"/>
              </a:rPr>
              <a:t>/analysis_efts.csv; outcomes reconcile to outputs/intensity_benchmark_2026_09_27/results/inputs_66_TLAs.csv.</a:t>
            </a:r>
          </a:p>
        </p:txBody>
      </p:sp>
    </p:spTree>
    <p:extLst>
      <p:ext uri="{BB962C8B-B14F-4D97-AF65-F5344CB8AC3E}">
        <p14:creationId xmlns:p14="http://schemas.microsoft.com/office/powerpoint/2010/main" val="476741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3. Delivery budget 1:05; finish by 2:50.</a:t>
            </a:r>
          </a:p>
          <a:p>
            <a:endParaRPr lang="en-NZ" sz="1200" dirty="0">
              <a:latin typeface="Aptos"/>
            </a:endParaRPr>
          </a:p>
          <a:p>
            <a:r>
              <a:rPr lang="en-NZ" sz="1200" dirty="0">
                <a:latin typeface="Aptos"/>
              </a:rPr>
              <a:t>But when you compare communities on a like for like basis, the relative difference attenuates, but certainly doesn’t go away. </a:t>
            </a:r>
          </a:p>
          <a:p>
            <a:endParaRPr lang="en-NZ" sz="1200" dirty="0">
              <a:latin typeface="Aptos"/>
            </a:endParaRPr>
          </a:p>
          <a:p>
            <a:r>
              <a:rPr lang="en-NZ" sz="1200" dirty="0">
                <a:latin typeface="Aptos"/>
              </a:rPr>
              <a:t>We’ve organised communities in New Zealand into 9 broad categories, based on their population in 2023, their settlement pattern and regional role. </a:t>
            </a:r>
          </a:p>
          <a:p>
            <a:endParaRPr lang="en-NZ" sz="1200" dirty="0">
              <a:latin typeface="Aptos"/>
            </a:endParaRPr>
          </a:p>
          <a:p>
            <a:r>
              <a:rPr lang="en-NZ" sz="1200" dirty="0">
                <a:latin typeface="Aptos"/>
              </a:rPr>
              <a:t>Each dot is a TLA. The spread within a row shows that the broad type of community does not determine the intensity of provision that they access. </a:t>
            </a:r>
          </a:p>
          <a:p>
            <a:endParaRPr lang="en-NZ" sz="1200" dirty="0">
              <a:latin typeface="Aptos"/>
            </a:endParaRPr>
          </a:p>
          <a:p>
            <a:r>
              <a:rPr lang="en-NZ" sz="1200" dirty="0">
                <a:latin typeface="Aptos"/>
              </a:rPr>
              <a:t>For example, in our Small service Communities grouping, G1, Kawerau is about 38.5, while </a:t>
            </a:r>
            <a:r>
              <a:rPr lang="en-NZ" sz="1200" dirty="0" err="1">
                <a:latin typeface="Aptos"/>
              </a:rPr>
              <a:t>Waimate</a:t>
            </a:r>
            <a:r>
              <a:rPr lang="en-NZ" sz="1200" dirty="0">
                <a:latin typeface="Aptos"/>
              </a:rPr>
              <a:t> is about seven. </a:t>
            </a:r>
          </a:p>
          <a:p>
            <a:endParaRPr lang="en-NZ" sz="1200" dirty="0">
              <a:latin typeface="Aptos"/>
            </a:endParaRPr>
          </a:p>
          <a:p>
            <a:r>
              <a:rPr lang="en-NZ" sz="1200" dirty="0">
                <a:latin typeface="Aptos"/>
              </a:rPr>
              <a:t>And this isn’t just a feature of smaller communities, it is widespread across the whole system, including our major cities, like Auckland on 21 EFTS while Hamilton is on 41.2 EFTS per 1,000 working age adults. </a:t>
            </a:r>
          </a:p>
          <a:p>
            <a:endParaRPr lang="en-NZ" sz="1200" dirty="0">
              <a:latin typeface="Aptos"/>
            </a:endParaRPr>
          </a:p>
          <a:p>
            <a:r>
              <a:rPr lang="en-NZ" sz="1200" dirty="0">
                <a:latin typeface="Aptos"/>
              </a:rPr>
              <a:t>Or our mid-sized regional centres, Taupo on 18.8 and Kapiti Coast on 61.4. </a:t>
            </a:r>
          </a:p>
          <a:p>
            <a:endParaRPr lang="en-NZ" sz="1200" dirty="0">
              <a:latin typeface="Aptos"/>
            </a:endParaRPr>
          </a:p>
          <a:p>
            <a:r>
              <a:rPr lang="en-NZ" sz="1200" dirty="0">
                <a:latin typeface="Aptos"/>
              </a:rPr>
              <a:t>We ran what is called a monte </a:t>
            </a:r>
            <a:r>
              <a:rPr lang="en-NZ" sz="1200" dirty="0" err="1">
                <a:latin typeface="Aptos"/>
              </a:rPr>
              <a:t>carlo</a:t>
            </a:r>
            <a:r>
              <a:rPr lang="en-NZ" sz="1200" dirty="0">
                <a:latin typeface="Aptos"/>
              </a:rPr>
              <a:t> simulation, we randomly assigned communities to different groupings, we amended the threshold for inclusion in one or other, we crafted different groupings. </a:t>
            </a:r>
          </a:p>
          <a:p>
            <a:br>
              <a:rPr lang="en-NZ" sz="1200" dirty="0">
                <a:latin typeface="Aptos"/>
              </a:rPr>
            </a:br>
            <a:r>
              <a:rPr lang="en-NZ" sz="1200" dirty="0">
                <a:latin typeface="Aptos"/>
              </a:rPr>
              <a:t>The result, each of the alternatives generates wider variations among groups.  </a:t>
            </a:r>
          </a:p>
          <a:p>
            <a:endParaRPr lang="en-NZ" sz="1200" dirty="0">
              <a:latin typeface="Aptos"/>
            </a:endParaRPr>
          </a:p>
          <a:p>
            <a:r>
              <a:rPr lang="en-NZ" sz="1200" dirty="0">
                <a:latin typeface="Aptos"/>
              </a:rPr>
              <a:t>So the useful question is what explains the differences within these groups. </a:t>
            </a:r>
          </a:p>
          <a:p>
            <a:endParaRPr lang="en-NZ" sz="1200" dirty="0">
              <a:latin typeface="Aptos"/>
            </a:endParaRPr>
          </a:p>
          <a:p>
            <a:r>
              <a:rPr lang="en-NZ" sz="1200" dirty="0">
                <a:latin typeface="Aptos"/>
              </a:rPr>
              <a:t>Population and economy may matter, but so may institutions and the way neighbouring places work together. </a:t>
            </a:r>
          </a:p>
          <a:p>
            <a:endParaRPr lang="en-NZ" sz="1200" dirty="0">
              <a:latin typeface="Aptos"/>
            </a:endParaRPr>
          </a:p>
          <a:p>
            <a:r>
              <a:rPr lang="en-NZ" sz="1200" dirty="0">
                <a:latin typeface="Aptos"/>
              </a:rPr>
              <a:t>But first I want to put these results in context </a:t>
            </a:r>
          </a:p>
          <a:p>
            <a:endParaRPr lang="en-NZ" sz="1200" dirty="0">
              <a:latin typeface="Aptos"/>
            </a:endParaRPr>
          </a:p>
          <a:p>
            <a:endParaRPr lang="en-NZ" sz="1200" dirty="0">
              <a:latin typeface="Aptos"/>
            </a:endParaRPr>
          </a:p>
          <a:p>
            <a:endParaRPr lang="en-NZ" sz="1200" dirty="0">
              <a:latin typeface="Aptos"/>
            </a:endParaRPr>
          </a:p>
        </p:txBody>
      </p:sp>
      <p:sp>
        <p:nvSpPr>
          <p:cNvPr id="4" name="Slide Number Placeholder 3"/>
          <p:cNvSpPr>
            <a:spLocks noGrp="1"/>
          </p:cNvSpPr>
          <p:nvPr>
            <p:ph type="sldNum" idx="5"/>
          </p:nvPr>
        </p:nvSpPr>
        <p:spPr/>
        <p:txBody>
          <a:bodyPr/>
          <a:lstStyle/>
          <a:p>
            <a:r>
              <a:t>3</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5. Delivery budget 1:20; finish by 5:55.</a:t>
            </a:r>
          </a:p>
          <a:p>
            <a:endParaRPr lang="en-NZ" sz="1200" dirty="0">
              <a:latin typeface="Aptos"/>
            </a:endParaRPr>
          </a:p>
          <a:p>
            <a:r>
              <a:rPr lang="en-NZ" sz="1200" dirty="0">
                <a:latin typeface="Aptos"/>
              </a:rPr>
              <a:t>These are national domestic EFTS across all delivery modes, grouped into Levels 7 and above, Levels 3–6, and Levels 1–2. The chart shows how the different parts of the system have changed since 2011.</a:t>
            </a:r>
          </a:p>
          <a:p>
            <a:endParaRPr lang="en-NZ" sz="1200" dirty="0">
              <a:latin typeface="Aptos"/>
            </a:endParaRPr>
          </a:p>
          <a:p>
            <a:r>
              <a:rPr lang="en-NZ" sz="1200" dirty="0">
                <a:latin typeface="Aptos"/>
              </a:rPr>
              <a:t>Across the full period, Levels 7 and above were broadly unchanged, increasing by about 1%. Levels 1–2 fell by 44%. </a:t>
            </a:r>
          </a:p>
          <a:p>
            <a:endParaRPr lang="en-NZ" sz="1200" dirty="0">
              <a:latin typeface="Aptos"/>
            </a:endParaRPr>
          </a:p>
          <a:p>
            <a:r>
              <a:rPr lang="en-NZ" sz="1200" dirty="0">
                <a:latin typeface="Aptos"/>
              </a:rPr>
              <a:t>Levels 3–6 fell from about 114,000 EFTS to 101,000, a decline of 11%, although as you know there was a substantial bump in 2021 and 2022.</a:t>
            </a:r>
          </a:p>
          <a:p>
            <a:endParaRPr lang="en-NZ" sz="1200" dirty="0">
              <a:latin typeface="Aptos"/>
            </a:endParaRPr>
          </a:p>
          <a:p>
            <a:r>
              <a:rPr lang="en-NZ" sz="1200" dirty="0">
                <a:latin typeface="Aptos"/>
              </a:rPr>
              <a:t>Separately recorded extramural Levels 3–6 EFTS rose by about 52% from 9,405 to 14,260. We don’t have good insight here into where these extramural EFTS were consumed but some informal advice I’ve received indicates that this kind of provision is consumed relatively evenly across the country, so this doesn’t explain the intensity differential. </a:t>
            </a:r>
          </a:p>
          <a:p>
            <a:endParaRPr lang="en-NZ" sz="1200" dirty="0">
              <a:latin typeface="Aptos"/>
            </a:endParaRPr>
          </a:p>
          <a:p>
            <a:r>
              <a:rPr lang="en-NZ" sz="1200" dirty="0">
                <a:latin typeface="Aptos"/>
              </a:rPr>
              <a:t>These results show how on average provision is now more concentrated at higher levels on the framework than 2011, </a:t>
            </a:r>
          </a:p>
          <a:p>
            <a:endParaRPr lang="en-NZ" sz="1200" dirty="0">
              <a:latin typeface="Aptos"/>
            </a:endParaRPr>
          </a:p>
          <a:p>
            <a:r>
              <a:rPr lang="en-NZ" sz="1200" dirty="0">
                <a:latin typeface="Aptos"/>
              </a:rPr>
              <a:t>Suggests that any switching between work-based and campus based provision during the economic cycle is inefficient, </a:t>
            </a:r>
          </a:p>
          <a:p>
            <a:endParaRPr lang="en-NZ" sz="1200" dirty="0">
              <a:latin typeface="Aptos"/>
            </a:endParaRPr>
          </a:p>
          <a:p>
            <a:r>
              <a:rPr lang="en-NZ" sz="1200" dirty="0">
                <a:latin typeface="Aptos"/>
              </a:rPr>
              <a:t>And that the actual switching to the extent it is occurring is the trading off of work-based VET provision for largely campus-based degree and postgraduate study. </a:t>
            </a:r>
          </a:p>
          <a:p>
            <a:endParaRPr lang="en-NZ" sz="1200" dirty="0">
              <a:latin typeface="Aptos"/>
            </a:endParaRPr>
          </a:p>
          <a:p>
            <a:endParaRPr lang="en-NZ" sz="1200" dirty="0">
              <a:latin typeface="Aptos"/>
            </a:endParaRPr>
          </a:p>
        </p:txBody>
      </p:sp>
      <p:sp>
        <p:nvSpPr>
          <p:cNvPr id="4" name="Slide Number Placeholder 3"/>
          <p:cNvSpPr>
            <a:spLocks noGrp="1"/>
          </p:cNvSpPr>
          <p:nvPr>
            <p:ph type="sldNum" idx="5"/>
          </p:nvPr>
        </p:nvSpPr>
        <p:spPr/>
        <p:txBody>
          <a:bodyPr/>
          <a:lstStyle/>
          <a:p>
            <a:r>
              <a:t>5</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4. Delivery budget 1:45; finish by 4:35.</a:t>
            </a:r>
          </a:p>
          <a:p>
            <a:endParaRPr lang="en-NZ" sz="1200" dirty="0">
              <a:latin typeface="Aptos"/>
            </a:endParaRPr>
          </a:p>
          <a:p>
            <a:endParaRPr lang="en-NZ" sz="1200" dirty="0">
              <a:latin typeface="Aptos"/>
            </a:endParaRPr>
          </a:p>
          <a:p>
            <a:r>
              <a:rPr lang="en-NZ" sz="1200" dirty="0">
                <a:latin typeface="Aptos"/>
              </a:rPr>
              <a:t>This map shows how VET provision per working-age resident changed between 2011 and 2025. </a:t>
            </a:r>
          </a:p>
          <a:p>
            <a:endParaRPr lang="en-NZ" sz="1200" dirty="0">
              <a:latin typeface="Aptos"/>
            </a:endParaRPr>
          </a:p>
          <a:p>
            <a:r>
              <a:rPr lang="en-NZ" sz="1200" dirty="0">
                <a:latin typeface="Aptos"/>
              </a:rPr>
              <a:t>Orange means a fall and blue means an increase.</a:t>
            </a:r>
          </a:p>
          <a:p>
            <a:endParaRPr lang="en-NZ" sz="1200" dirty="0">
              <a:latin typeface="Aptos"/>
            </a:endParaRPr>
          </a:p>
          <a:p>
            <a:r>
              <a:rPr lang="en-US" sz="1200" dirty="0">
                <a:latin typeface="Aptos"/>
              </a:rPr>
              <a:t>Most communities experienced a decline in recorded provision per resident. But similar communities followed very different paths. Today’s differences reflect both different starting points and different subsequent changes.</a:t>
            </a:r>
          </a:p>
          <a:p>
            <a:endParaRPr lang="en-US" sz="1200" dirty="0">
              <a:latin typeface="Aptos"/>
            </a:endParaRPr>
          </a:p>
          <a:p>
            <a:r>
              <a:rPr lang="en-US" sz="1200" dirty="0">
                <a:latin typeface="Aptos"/>
              </a:rPr>
              <a:t>We’ll talk about the drivers for these changes in a bit, but you see a sea of red across the South Island, and most of provincial New Zealand,. </a:t>
            </a:r>
          </a:p>
          <a:p>
            <a:endParaRPr lang="en-NZ" sz="1200" dirty="0">
              <a:latin typeface="Aptos"/>
            </a:endParaRPr>
          </a:p>
          <a:p>
            <a:r>
              <a:rPr lang="en-NZ" sz="1200" dirty="0">
                <a:latin typeface="Aptos"/>
              </a:rPr>
              <a:t>Again to the use the Auckland example. </a:t>
            </a:r>
          </a:p>
          <a:p>
            <a:endParaRPr lang="en-NZ" sz="1200" dirty="0">
              <a:latin typeface="Aptos"/>
            </a:endParaRPr>
          </a:p>
          <a:p>
            <a:r>
              <a:rPr lang="en-NZ" sz="1200" dirty="0">
                <a:latin typeface="Aptos"/>
              </a:rPr>
              <a:t>Its EFTS fell by about 26%, </a:t>
            </a:r>
          </a:p>
          <a:p>
            <a:endParaRPr lang="en-NZ" sz="1200" dirty="0">
              <a:latin typeface="Aptos"/>
            </a:endParaRPr>
          </a:p>
          <a:p>
            <a:r>
              <a:rPr lang="en-NZ" sz="1200" dirty="0">
                <a:latin typeface="Aptos"/>
              </a:rPr>
              <a:t>while its working-age population grew by 24%. </a:t>
            </a:r>
          </a:p>
          <a:p>
            <a:endParaRPr lang="en-NZ" sz="1200" dirty="0">
              <a:latin typeface="Aptos"/>
            </a:endParaRPr>
          </a:p>
          <a:p>
            <a:r>
              <a:rPr lang="en-NZ" sz="1200" dirty="0">
                <a:latin typeface="Aptos"/>
              </a:rPr>
              <a:t>Together, those changes reduced intensity by 40%.</a:t>
            </a:r>
          </a:p>
          <a:p>
            <a:endParaRPr lang="en-NZ" sz="1200" dirty="0">
              <a:latin typeface="Aptos"/>
            </a:endParaRPr>
          </a:p>
          <a:p>
            <a:endParaRPr lang="en-NZ" sz="1200" dirty="0">
              <a:latin typeface="Aptos"/>
            </a:endParaRPr>
          </a:p>
        </p:txBody>
      </p:sp>
      <p:sp>
        <p:nvSpPr>
          <p:cNvPr id="4" name="Slide Number Placeholder 3"/>
          <p:cNvSpPr>
            <a:spLocks noGrp="1"/>
          </p:cNvSpPr>
          <p:nvPr>
            <p:ph type="sldNum" idx="5"/>
          </p:nvPr>
        </p:nvSpPr>
        <p:spPr/>
        <p:txBody>
          <a:bodyPr/>
          <a:lstStyle/>
          <a:p>
            <a:r>
              <a:t>4</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t>Slide 6. Delivery budget 1:20; finish by 7:15</a:t>
            </a:r>
          </a:p>
          <a:p>
            <a:r>
              <a:rPr lang="en-NZ" sz="1200" dirty="0"/>
              <a:t>.</a:t>
            </a:r>
          </a:p>
          <a:p>
            <a:endParaRPr lang="en-NZ" sz="1200" dirty="0"/>
          </a:p>
          <a:p>
            <a:r>
              <a:rPr lang="en-NZ" sz="1200" dirty="0"/>
              <a:t>Here we’ve grouped some of the community types for ease of interpretation, </a:t>
            </a:r>
          </a:p>
          <a:p>
            <a:endParaRPr lang="en-NZ" sz="1200" dirty="0"/>
          </a:p>
          <a:p>
            <a:r>
              <a:rPr lang="en-NZ" sz="1200" dirty="0"/>
              <a:t>This chart shows intensity in these groups accounting for population change over time. </a:t>
            </a:r>
          </a:p>
          <a:p>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The first thing is that the intensity of VET investment hasn’t kept pace with population increases. We are training around 30% less per capita now than in 2011.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The declines are broad based, 36% in the smallest communities, 29% in our largest.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But the mid-sized and large regional centres have retained their relative advantage, they remain around the national average in the bigger cities and about 40% above in the mid-sized regional centres (think Taupo, </a:t>
            </a:r>
            <a:r>
              <a:rPr lang="en-NZ" sz="1200" dirty="0" err="1"/>
              <a:t>Malborough</a:t>
            </a:r>
            <a:r>
              <a:rPr lang="en-NZ" sz="1200" dirty="0"/>
              <a:t>, and Whanganui)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The bumps in 2019 for some of the smaller communities appeared to be concentrated in a few TLAs, Far North where intensity jumped by 64%, Opotiki and Wairoa up 200 EFTS and 160 EFTS respectively since 2015. </a:t>
            </a:r>
          </a:p>
          <a:p>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Smaller communities are much more influenced by policy, funding and investment choices, but over a longer timescale there has been a fairly consistent downwards trajectory.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If we return to our earlier point about the efficiency of redeployment within level 3-6 provision between work-based and campus-based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it is obvious to state that in </a:t>
            </a:r>
            <a:r>
              <a:rPr lang="en-US" sz="1200" dirty="0"/>
              <a:t>some places provision depends much more heavily on employment-based training, so a low rate does not by itself tell us what kind of additional provision would help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dirty="0"/>
          </a:p>
        </p:txBody>
      </p:sp>
      <p:sp>
        <p:nvSpPr>
          <p:cNvPr id="4" name="Slide Number Placeholder 3"/>
          <p:cNvSpPr>
            <a:spLocks noGrp="1"/>
          </p:cNvSpPr>
          <p:nvPr>
            <p:ph type="sldNum" idx="5"/>
          </p:nvPr>
        </p:nvSpPr>
        <p:spPr/>
        <p:txBody>
          <a:bodyPr/>
          <a:lstStyle/>
          <a:p>
            <a:r>
              <a:t>6</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t>Slide 7. Delivery budget 1:40.</a:t>
            </a:r>
          </a:p>
          <a:p>
            <a:endParaRPr lang="en-NZ" sz="1200" dirty="0"/>
          </a:p>
          <a:p>
            <a:endParaRPr lang="en-NZ" sz="1200" dirty="0"/>
          </a:p>
          <a:p>
            <a:r>
              <a:rPr lang="en-NZ" sz="1200" dirty="0"/>
              <a:t>To give you a sense of how dependent some communities are, this slide shows a selection of TLAs</a:t>
            </a:r>
          </a:p>
          <a:p>
            <a:endParaRPr lang="en-NZ" sz="1200" dirty="0"/>
          </a:p>
          <a:p>
            <a:r>
              <a:rPr lang="en-NZ" sz="1200" dirty="0"/>
              <a:t>These bars show learners per thousand working-age residents, split between identified work-based learners and other learners.</a:t>
            </a:r>
          </a:p>
          <a:p>
            <a:endParaRPr lang="en-NZ" sz="1200" dirty="0"/>
          </a:p>
          <a:p>
            <a:r>
              <a:rPr lang="en-NZ" sz="1200" dirty="0"/>
              <a:t>Identified work-based learners account for about 90% in Ruapehu, 88% in Horowhenua, 71% in Tasman, 62% in Nelson, 58% in Far North, 52% in Kawerau, 50% in Whanganui and 48% in Auckland.</a:t>
            </a:r>
          </a:p>
          <a:p>
            <a:endParaRPr lang="en-NZ" sz="1200" dirty="0"/>
          </a:p>
          <a:p>
            <a:r>
              <a:rPr lang="en-NZ" sz="1200" dirty="0"/>
              <a:t>Take these differences with a grain of salt, WBL delivered outside of the former ITO/WBL system isn’t disaggregated in a way that makes it easy for us to separate our work-based learning from campus based learning. </a:t>
            </a:r>
          </a:p>
          <a:p>
            <a:endParaRPr lang="en-NZ" sz="1200" dirty="0"/>
          </a:p>
          <a:p>
            <a:endParaRPr lang="en-NZ" sz="1200" dirty="0"/>
          </a:p>
          <a:p>
            <a:r>
              <a:rPr lang="en-NZ" sz="1200" dirty="0"/>
              <a:t>Tasman is a case in point, the regional polytechnic offers a significant amount of level 4 carpentry provision which based on their website is most likely to be an apprenticeship programme. </a:t>
            </a:r>
          </a:p>
          <a:p>
            <a:endParaRPr lang="en-NZ" sz="1200" dirty="0"/>
          </a:p>
          <a:p>
            <a:endParaRPr lang="en-NZ" sz="1200" dirty="0"/>
          </a:p>
          <a:p>
            <a:r>
              <a:rPr lang="en-NZ" sz="1200" dirty="0"/>
              <a:t>And these proportions have changed over time, sometimes quite markedly</a:t>
            </a:r>
          </a:p>
        </p:txBody>
      </p:sp>
      <p:sp>
        <p:nvSpPr>
          <p:cNvPr id="4" name="Slide Number Placeholder 3"/>
          <p:cNvSpPr>
            <a:spLocks noGrp="1"/>
          </p:cNvSpPr>
          <p:nvPr>
            <p:ph type="sldNum" idx="5"/>
          </p:nvPr>
        </p:nvSpPr>
        <p:spPr/>
        <p:txBody>
          <a:bodyPr/>
          <a:lstStyle/>
          <a:p>
            <a:r>
              <a:t>7</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t>Slide 8. Delivery budget 1:30.</a:t>
            </a:r>
          </a:p>
          <a:p>
            <a:endParaRPr lang="en-NZ" sz="1200" dirty="0"/>
          </a:p>
          <a:p>
            <a:endParaRPr lang="en-NZ" sz="1200" dirty="0"/>
          </a:p>
          <a:p>
            <a:r>
              <a:rPr lang="en-NZ" sz="1200" dirty="0"/>
              <a:t>These panels show how the two parts of provision changed relative to each district’s working-age population. </a:t>
            </a:r>
          </a:p>
          <a:p>
            <a:endParaRPr lang="en-NZ" sz="1200" dirty="0"/>
          </a:p>
          <a:p>
            <a:r>
              <a:rPr lang="en-NZ" sz="1200" dirty="0"/>
              <a:t>Teal is identified work-based learning; orange is other learners, whose mode remains unresolved. </a:t>
            </a:r>
          </a:p>
          <a:p>
            <a:endParaRPr lang="en-NZ" sz="1200" dirty="0"/>
          </a:p>
          <a:p>
            <a:r>
              <a:rPr lang="en-NZ" sz="1200" dirty="0"/>
              <a:t>We show 2011, 2015, 2019 and 2025, using the population for each year. </a:t>
            </a:r>
          </a:p>
          <a:p>
            <a:endParaRPr lang="en-NZ" sz="1200" dirty="0"/>
          </a:p>
          <a:p>
            <a:r>
              <a:rPr lang="en-NZ" sz="1200" dirty="0"/>
              <a:t>The final points are the two components of the bars on the previous slide. </a:t>
            </a:r>
          </a:p>
          <a:p>
            <a:endParaRPr lang="en-NZ" sz="1200" dirty="0"/>
          </a:p>
          <a:p>
            <a:r>
              <a:rPr lang="en-NZ" sz="1200" dirty="0"/>
              <a:t>The lines connect those four observations, but don’t show every annual fluctuation.</a:t>
            </a:r>
          </a:p>
          <a:p>
            <a:endParaRPr lang="en-NZ" sz="1200" dirty="0"/>
          </a:p>
          <a:p>
            <a:r>
              <a:rPr lang="en-NZ" sz="1200" dirty="0"/>
              <a:t>Kawerau’s identified work-based rate fell from about 113 to 36 learners per thousand, while its other-learner remainder rose from a recorded zero to 34. </a:t>
            </a:r>
          </a:p>
          <a:p>
            <a:endParaRPr lang="en-NZ" sz="1200" dirty="0"/>
          </a:p>
          <a:p>
            <a:r>
              <a:rPr lang="en-NZ" sz="1200" dirty="0"/>
              <a:t>Ruapehu remains predominantly work-based, with that rate rising from about 60 to 86.</a:t>
            </a:r>
          </a:p>
          <a:p>
            <a:endParaRPr lang="en-NZ" sz="1200" dirty="0"/>
          </a:p>
          <a:p>
            <a:r>
              <a:rPr lang="en-NZ" sz="1200" dirty="0"/>
              <a:t>In Auckland both rates finish lower: identified work-based learners fall from about 24 to 19 per thousand, and other learners from 39 to 20. </a:t>
            </a:r>
          </a:p>
          <a:p>
            <a:endParaRPr lang="en-NZ" sz="1200" dirty="0"/>
          </a:p>
          <a:p>
            <a:endParaRPr lang="en-NZ" sz="1200" dirty="0"/>
          </a:p>
          <a:p>
            <a:endParaRPr lang="en-NZ" sz="1200" dirty="0"/>
          </a:p>
          <a:p>
            <a:endParaRPr lang="en-NZ" sz="1200" dirty="0"/>
          </a:p>
          <a:p>
            <a:endParaRPr lang="en-NZ" sz="1200" dirty="0"/>
          </a:p>
          <a:p>
            <a:r>
              <a:rPr lang="en-NZ" sz="1200" dirty="0"/>
              <a:t>Now you might reasonably say, Brenden, we had a pandemic, there was a boom in work-based learning. </a:t>
            </a:r>
          </a:p>
          <a:p>
            <a:endParaRPr lang="en-NZ" sz="1200" dirty="0"/>
          </a:p>
          <a:p>
            <a:r>
              <a:rPr lang="en-NZ" sz="1200" dirty="0"/>
              <a:t>don’t you read the newspaper? Why don’t you say anything about it?</a:t>
            </a:r>
          </a:p>
          <a:p>
            <a:endParaRPr lang="en-NZ" sz="1200" dirty="0"/>
          </a:p>
          <a:p>
            <a:r>
              <a:rPr lang="en-NZ" sz="1200" dirty="0"/>
              <a:t>Well, even if all the unresolved provision is campus-based, which is unlikely, but bear with me. </a:t>
            </a:r>
          </a:p>
          <a:p>
            <a:endParaRPr lang="en-NZ" sz="1200" dirty="0"/>
          </a:p>
          <a:p>
            <a:r>
              <a:rPr lang="en-NZ" sz="1200" dirty="0"/>
              <a:t>Even if it is all campus-based, then the switching that has happened in the past 3 or so year, </a:t>
            </a:r>
          </a:p>
          <a:p>
            <a:endParaRPr lang="en-NZ" sz="1200" dirty="0"/>
          </a:p>
          <a:p>
            <a:r>
              <a:rPr lang="en-NZ" sz="1200" dirty="0"/>
              <a:t>The growth in campus based accounts for only 30% of the loss in work-based learning,</a:t>
            </a:r>
          </a:p>
          <a:p>
            <a:endParaRPr lang="en-NZ" sz="1200" dirty="0"/>
          </a:p>
          <a:p>
            <a:r>
              <a:rPr lang="en-NZ" sz="1200" dirty="0"/>
              <a:t>But the actual substitution is likely to be much smaller. </a:t>
            </a:r>
          </a:p>
          <a:p>
            <a:endParaRPr lang="en-NZ" sz="1200" dirty="0"/>
          </a:p>
          <a:p>
            <a:endParaRPr lang="en-NZ" sz="1200" dirty="0"/>
          </a:p>
          <a:p>
            <a:endParaRPr lang="en-NZ" sz="1200" dirty="0"/>
          </a:p>
          <a:p>
            <a:r>
              <a:rPr lang="en-NZ" sz="1200" dirty="0"/>
              <a:t>we should check whether there are other explanatory factors. </a:t>
            </a:r>
          </a:p>
        </p:txBody>
      </p:sp>
      <p:sp>
        <p:nvSpPr>
          <p:cNvPr id="4" name="Slide Number Placeholder 3"/>
          <p:cNvSpPr>
            <a:spLocks noGrp="1"/>
          </p:cNvSpPr>
          <p:nvPr>
            <p:ph type="sldNum" idx="5"/>
          </p:nvPr>
        </p:nvSpPr>
        <p:spPr/>
        <p:txBody>
          <a:bodyPr/>
          <a:lstStyle/>
          <a:p>
            <a:r>
              <a:t>8</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9. Delivery budget 0:25; finish by 10:50.</a:t>
            </a:r>
          </a:p>
          <a:p>
            <a:endParaRPr lang="en-NZ" sz="1200" dirty="0">
              <a:latin typeface="Aptos"/>
            </a:endParaRPr>
          </a:p>
          <a:p>
            <a:r>
              <a:rPr lang="en-NZ" sz="1200" dirty="0">
                <a:latin typeface="Aptos"/>
              </a:rPr>
              <a:t>I wanted to consider three influences on the pattern: </a:t>
            </a:r>
          </a:p>
          <a:p>
            <a:endParaRPr lang="en-NZ" sz="1200" dirty="0">
              <a:latin typeface="Aptos"/>
            </a:endParaRPr>
          </a:p>
          <a:p>
            <a:r>
              <a:rPr lang="en-NZ" sz="1200" dirty="0">
                <a:latin typeface="Aptos"/>
              </a:rPr>
              <a:t>population and economy, the characteristics of the local community</a:t>
            </a:r>
          </a:p>
          <a:p>
            <a:endParaRPr lang="en-NZ" sz="1200" dirty="0">
              <a:latin typeface="Aptos"/>
            </a:endParaRPr>
          </a:p>
          <a:p>
            <a:r>
              <a:rPr lang="en-NZ" sz="1200" dirty="0">
                <a:latin typeface="Aptos"/>
              </a:rPr>
              <a:t>institutional history, the trajectory of certain providers and how they organise themselves</a:t>
            </a:r>
          </a:p>
          <a:p>
            <a:endParaRPr lang="en-NZ" sz="1200" dirty="0">
              <a:latin typeface="Aptos"/>
            </a:endParaRPr>
          </a:p>
          <a:p>
            <a:r>
              <a:rPr lang="en-NZ" sz="1200" dirty="0">
                <a:latin typeface="Aptos"/>
              </a:rPr>
              <a:t>neighbouring areas, the accessibility of provision geographically</a:t>
            </a:r>
          </a:p>
          <a:p>
            <a:endParaRPr lang="en-NZ" sz="1200" dirty="0">
              <a:latin typeface="Aptos"/>
            </a:endParaRPr>
          </a:p>
          <a:p>
            <a:endParaRPr lang="en-NZ" sz="1200" dirty="0">
              <a:latin typeface="Aptos"/>
            </a:endParaRPr>
          </a:p>
        </p:txBody>
      </p:sp>
      <p:sp>
        <p:nvSpPr>
          <p:cNvPr id="4" name="Slide Number Placeholder 3"/>
          <p:cNvSpPr>
            <a:spLocks noGrp="1"/>
          </p:cNvSpPr>
          <p:nvPr>
            <p:ph type="sldNum" sz="quarter" idx="10"/>
          </p:nvPr>
        </p:nvSpPr>
        <p:spPr/>
        <p:txBody>
          <a:bodyPr/>
          <a:lstStyle/>
          <a:p>
            <a:r>
              <a:rPr lang="en-US"/>
              <a:t>9</a:t>
            </a: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10. Delivery budget 1:35; finish by 12:25.</a:t>
            </a:r>
          </a:p>
          <a:p>
            <a:endParaRPr lang="en-NZ" sz="1200" dirty="0">
              <a:latin typeface="Aptos"/>
            </a:endParaRPr>
          </a:p>
          <a:p>
            <a:r>
              <a:rPr lang="en-NZ" sz="1200" dirty="0">
                <a:latin typeface="Aptos"/>
              </a:rPr>
              <a:t>These bars show whether higher values of each characteristic tend to accompany higher or lower intensity. </a:t>
            </a:r>
          </a:p>
          <a:p>
            <a:endParaRPr lang="en-NZ" sz="1200" dirty="0">
              <a:latin typeface="Aptos"/>
            </a:endParaRPr>
          </a:p>
          <a:p>
            <a:r>
              <a:rPr lang="en-NZ" sz="1200" dirty="0">
                <a:latin typeface="Aptos"/>
              </a:rPr>
              <a:t>They are a correlation rather than a cause.</a:t>
            </a:r>
          </a:p>
          <a:p>
            <a:endParaRPr lang="en-NZ" sz="1200" dirty="0">
              <a:latin typeface="Aptos"/>
            </a:endParaRPr>
          </a:p>
          <a:p>
            <a:r>
              <a:rPr lang="en-NZ" sz="1200" dirty="0">
                <a:latin typeface="Aptos"/>
              </a:rPr>
              <a:t>Young adult population and deprivation have positive associations. </a:t>
            </a:r>
          </a:p>
          <a:p>
            <a:endParaRPr lang="en-NZ" sz="1200" dirty="0">
              <a:latin typeface="Aptos"/>
            </a:endParaRPr>
          </a:p>
          <a:p>
            <a:r>
              <a:rPr lang="en-NZ" sz="1200" dirty="0">
                <a:latin typeface="Aptos"/>
              </a:rPr>
              <a:t>More deprived districts tend to have more recorded provision per resident. </a:t>
            </a:r>
          </a:p>
          <a:p>
            <a:endParaRPr lang="en-NZ" sz="1200" dirty="0">
              <a:latin typeface="Aptos"/>
            </a:endParaRPr>
          </a:p>
          <a:p>
            <a:r>
              <a:rPr lang="en-NZ" sz="1200" dirty="0">
                <a:latin typeface="Aptos"/>
              </a:rPr>
              <a:t>That does not tell us whether the amount or mix meets their needs, but it does imply that on average provision is being delivered in areas of greatest need and returns measured over a lifetime. </a:t>
            </a:r>
          </a:p>
          <a:p>
            <a:endParaRPr lang="en-NZ" sz="1200" dirty="0">
              <a:latin typeface="Aptos"/>
            </a:endParaRPr>
          </a:p>
          <a:p>
            <a:r>
              <a:rPr lang="en-NZ" sz="1200" dirty="0">
                <a:latin typeface="Aptos"/>
              </a:rPr>
              <a:t>There were also strong correlations to concentrations of Maori and Pacific peoples. </a:t>
            </a:r>
          </a:p>
          <a:p>
            <a:endParaRPr lang="en-NZ" sz="1200" dirty="0">
              <a:latin typeface="Aptos"/>
            </a:endParaRPr>
          </a:p>
          <a:p>
            <a:r>
              <a:rPr lang="en-NZ" sz="1200" dirty="0">
                <a:latin typeface="Aptos"/>
              </a:rPr>
              <a:t>Of course some of these characteristics overlap, both Maori and Pacific peoples are relatively youthful and deprivation is relatively concentrated in our communities.  </a:t>
            </a:r>
          </a:p>
          <a:p>
            <a:endParaRPr lang="en-NZ" sz="1200" dirty="0">
              <a:latin typeface="Aptos"/>
            </a:endParaRPr>
          </a:p>
          <a:p>
            <a:r>
              <a:rPr lang="en-NZ" sz="1200" dirty="0">
                <a:latin typeface="Aptos"/>
              </a:rPr>
              <a:t>Industry diversity is also well-correlated which suggests that the system works better when there are many choices</a:t>
            </a:r>
          </a:p>
          <a:p>
            <a:endParaRPr lang="en-NZ" sz="1200" dirty="0">
              <a:latin typeface="Aptos"/>
            </a:endParaRPr>
          </a:p>
          <a:p>
            <a:r>
              <a:rPr lang="en-NZ" sz="1200" dirty="0">
                <a:latin typeface="Aptos"/>
              </a:rPr>
              <a:t>Weaker however is the correlation to population aged under 15 years and those out of employment, that implies that the way we organise ourselves isn’t directed to either future students, or those with immediate needs. </a:t>
            </a:r>
          </a:p>
          <a:p>
            <a:endParaRPr lang="en-NZ" sz="1200" dirty="0">
              <a:latin typeface="Aptos"/>
            </a:endParaRPr>
          </a:p>
          <a:p>
            <a:r>
              <a:rPr lang="en-NZ" sz="1200" dirty="0">
                <a:latin typeface="Aptos"/>
              </a:rPr>
              <a:t>Conversely, intensity is negatively correlated with the number of adults with no qualifications and the number of primary sector jobs. That suggests that the system struggles to cater to those cohorts.</a:t>
            </a:r>
          </a:p>
          <a:p>
            <a:endParaRPr lang="en-NZ" sz="1200" dirty="0">
              <a:latin typeface="Aptos"/>
            </a:endParaRPr>
          </a:p>
          <a:p>
            <a:r>
              <a:rPr lang="en-NZ" sz="1200" dirty="0">
                <a:latin typeface="Aptos"/>
              </a:rPr>
              <a:t>It may also be a reflection of the predominance of work-based learning in VET. </a:t>
            </a:r>
          </a:p>
          <a:p>
            <a:endParaRPr lang="en-NZ" sz="1200" dirty="0">
              <a:latin typeface="Aptos"/>
            </a:endParaRPr>
          </a:p>
          <a:p>
            <a:r>
              <a:rPr lang="en-NZ" sz="1200" dirty="0">
                <a:latin typeface="Aptos"/>
              </a:rPr>
              <a:t>The median difference between the actual intensity of each TLA and the national average was 9.5 EFTS. </a:t>
            </a:r>
          </a:p>
          <a:p>
            <a:endParaRPr lang="en-NZ" sz="1200" dirty="0">
              <a:latin typeface="Aptos"/>
            </a:endParaRPr>
          </a:p>
          <a:p>
            <a:r>
              <a:rPr lang="en-NZ" sz="1200" dirty="0">
                <a:latin typeface="Aptos"/>
              </a:rPr>
              <a:t>If we applied all of these characteristics, we can reduce that error to 8.2 EFTS, a reduction of 13%. </a:t>
            </a:r>
          </a:p>
          <a:p>
            <a:endParaRPr lang="en-NZ" sz="1200" dirty="0">
              <a:latin typeface="Aptos"/>
            </a:endParaRPr>
          </a:p>
          <a:p>
            <a:endParaRPr lang="en-NZ" sz="1200" dirty="0">
              <a:latin typeface="Aptos"/>
            </a:endParaRPr>
          </a:p>
          <a:p>
            <a:r>
              <a:rPr lang="en-NZ" sz="1200" dirty="0">
                <a:latin typeface="Aptos"/>
              </a:rPr>
              <a:t>So these characteristics explain almost nothing about the difference between TLAs. </a:t>
            </a:r>
          </a:p>
          <a:p>
            <a:endParaRPr lang="en-NZ" sz="1200" dirty="0">
              <a:latin typeface="Aptos"/>
            </a:endParaRPr>
          </a:p>
        </p:txBody>
      </p:sp>
      <p:sp>
        <p:nvSpPr>
          <p:cNvPr id="4" name="Slide Number Placeholder 3"/>
          <p:cNvSpPr>
            <a:spLocks noGrp="1"/>
          </p:cNvSpPr>
          <p:nvPr>
            <p:ph type="sldNum" idx="5"/>
          </p:nvPr>
        </p:nvSpPr>
        <p:spPr/>
        <p:txBody>
          <a:bodyPr/>
          <a:lstStyle/>
          <a:p>
            <a:r>
              <a:t>10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NZ" sz="1200" dirty="0"/>
              <a:t>Slide 11. Delivery budget 1:45; finish by 14:10.</a:t>
            </a:r>
          </a:p>
          <a:p>
            <a:endParaRPr lang="en-NZ" sz="1200" dirty="0"/>
          </a:p>
          <a:p>
            <a:r>
              <a:rPr lang="en-NZ" sz="1200" dirty="0"/>
              <a:t>Other things might however. </a:t>
            </a:r>
          </a:p>
          <a:p>
            <a:endParaRPr lang="en-NZ" sz="1200" dirty="0"/>
          </a:p>
          <a:p>
            <a:r>
              <a:rPr lang="en-NZ" sz="1200" dirty="0"/>
              <a:t>Here we’ve taken our intensity figure and called out percentages showing the largest provider’s share of each district’s EFTS. </a:t>
            </a:r>
          </a:p>
          <a:p>
            <a:endParaRPr lang="en-NZ" sz="1200" dirty="0"/>
          </a:p>
          <a:p>
            <a:r>
              <a:rPr lang="en-NZ" sz="1200" dirty="0"/>
              <a:t>Some examples </a:t>
            </a:r>
          </a:p>
          <a:p>
            <a:endParaRPr lang="en-NZ" sz="1200" dirty="0"/>
          </a:p>
          <a:p>
            <a:r>
              <a:rPr lang="en-NZ" sz="1200" dirty="0"/>
              <a:t>Kāpiti Coast records about 61 EFTS per thousand, with 83% attributed to Te Wānanga o Raukawa. </a:t>
            </a:r>
          </a:p>
          <a:p>
            <a:endParaRPr lang="en-NZ" sz="1200" dirty="0"/>
          </a:p>
          <a:p>
            <a:r>
              <a:rPr lang="en-NZ" sz="1200" dirty="0"/>
              <a:t>Whakatāne records about 53, with 53% attributed to Te Whare Wānanga o Awanuiārangi. </a:t>
            </a:r>
          </a:p>
          <a:p>
            <a:endParaRPr lang="en-NZ" sz="1200" dirty="0"/>
          </a:p>
          <a:p>
            <a:r>
              <a:rPr lang="en-NZ" sz="1200" dirty="0"/>
              <a:t>Invercargill records about 37, with 55% attributed to Southern Institute of Technology. </a:t>
            </a:r>
          </a:p>
          <a:p>
            <a:endParaRPr lang="en-NZ"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t>Some of these concentrations could reflect local teaching serving a wider area, or delivery elsewhere recorded against the institution’s base. We cannot separate those explanations with these data.</a:t>
            </a:r>
          </a:p>
          <a:p>
            <a:endParaRPr lang="en-NZ" sz="1200" dirty="0"/>
          </a:p>
          <a:p>
            <a:r>
              <a:rPr lang="en-NZ" sz="1200" dirty="0"/>
              <a:t>But Ruapehu and Kawerau also have high recorded intensity, around 38.5. Their largest providers account for 50% and 62% respectively, but have headquarters elsewhere. </a:t>
            </a:r>
          </a:p>
          <a:p>
            <a:endParaRPr lang="en-NZ" sz="1200" dirty="0"/>
          </a:p>
          <a:p>
            <a:r>
              <a:rPr lang="en-NZ" sz="1200" dirty="0"/>
              <a:t>This suggest that headquarters location doesn’t explain every high-intensity district.</a:t>
            </a:r>
          </a:p>
          <a:p>
            <a:endParaRPr lang="en-NZ" sz="1200" dirty="0"/>
          </a:p>
          <a:p>
            <a:r>
              <a:rPr lang="en-NZ" sz="1200" dirty="0"/>
              <a:t>But still these concentrations are material to the picture for some TLAs, but not all. </a:t>
            </a:r>
          </a:p>
          <a:p>
            <a:endParaRPr lang="en-NZ" sz="1200" dirty="0"/>
          </a:p>
          <a:p>
            <a:endParaRPr lang="en-NZ" sz="1200" dirty="0"/>
          </a:p>
        </p:txBody>
      </p:sp>
    </p:spTree>
    <p:extLst>
      <p:ext uri="{BB962C8B-B14F-4D97-AF65-F5344CB8AC3E}">
        <p14:creationId xmlns:p14="http://schemas.microsoft.com/office/powerpoint/2010/main" val="1021968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12. Delivery budget 1:30; finish by 15:40</a:t>
            </a:r>
          </a:p>
          <a:p>
            <a:endParaRPr lang="en-NZ" sz="1200" dirty="0">
              <a:latin typeface="Aptos"/>
            </a:endParaRPr>
          </a:p>
          <a:p>
            <a:r>
              <a:rPr lang="en-NZ" sz="1200" dirty="0">
                <a:latin typeface="Aptos"/>
              </a:rPr>
              <a:t>This is the people drive cars slide. </a:t>
            </a:r>
          </a:p>
          <a:p>
            <a:endParaRPr lang="en-NZ" sz="1200" dirty="0">
              <a:latin typeface="Aptos"/>
            </a:endParaRPr>
          </a:p>
          <a:p>
            <a:r>
              <a:rPr lang="en-NZ" sz="1200" dirty="0">
                <a:latin typeface="Aptos"/>
              </a:rPr>
              <a:t>Here we compare actual provision with what our nine </a:t>
            </a:r>
            <a:r>
              <a:rPr lang="en-NZ" sz="1200" dirty="0" err="1">
                <a:latin typeface="Aptos"/>
              </a:rPr>
              <a:t>characterstic</a:t>
            </a:r>
            <a:r>
              <a:rPr lang="en-NZ" sz="1200" dirty="0">
                <a:latin typeface="Aptos"/>
              </a:rPr>
              <a:t> model predicts. </a:t>
            </a:r>
          </a:p>
          <a:p>
            <a:endParaRPr lang="en-NZ" sz="1200" dirty="0">
              <a:latin typeface="Aptos"/>
            </a:endParaRPr>
          </a:p>
          <a:p>
            <a:r>
              <a:rPr lang="en-NZ" sz="1200" dirty="0">
                <a:latin typeface="Aptos"/>
              </a:rPr>
              <a:t>These two pairs show what combining neighbouring districts changes. Each panel starts with the districts separately, then shows them combined.</a:t>
            </a:r>
          </a:p>
          <a:p>
            <a:endParaRPr lang="en-NZ" sz="1200" dirty="0">
              <a:latin typeface="Aptos"/>
            </a:endParaRPr>
          </a:p>
          <a:p>
            <a:r>
              <a:rPr lang="en-NZ" sz="1200" dirty="0" err="1">
                <a:latin typeface="Aptos"/>
              </a:rPr>
              <a:t>Manawatū</a:t>
            </a:r>
            <a:r>
              <a:rPr lang="en-NZ" sz="1200" dirty="0">
                <a:latin typeface="Aptos"/>
              </a:rPr>
              <a:t> records about 16 EFTS per thousand against 21 predicted. Palmerston North records about 38 against 28. Together they record 32 against a predicted value of 27.</a:t>
            </a:r>
          </a:p>
          <a:p>
            <a:endParaRPr lang="en-NZ" sz="1200" dirty="0">
              <a:latin typeface="Aptos"/>
            </a:endParaRPr>
          </a:p>
          <a:p>
            <a:r>
              <a:rPr lang="en-NZ" sz="1200" dirty="0">
                <a:latin typeface="Aptos"/>
              </a:rPr>
              <a:t>Tasman records about 12 against 20 predicted. Nelson records about 35 against 25. Combined, they record 23 against a predicted value of 22.</a:t>
            </a:r>
          </a:p>
          <a:p>
            <a:endParaRPr lang="en-NZ" sz="1200" dirty="0">
              <a:latin typeface="Aptos"/>
            </a:endParaRPr>
          </a:p>
          <a:p>
            <a:r>
              <a:rPr lang="en-NZ" sz="1200" dirty="0">
                <a:latin typeface="Aptos"/>
              </a:rPr>
              <a:t>None of this establishes that the neighbouring provision is available or usable. Travel time, entry requirements, timetables and delivery arrangements might still be barriers</a:t>
            </a:r>
          </a:p>
          <a:p>
            <a:endParaRPr lang="en-NZ" sz="1200" dirty="0">
              <a:latin typeface="Aptos"/>
            </a:endParaRPr>
          </a:p>
        </p:txBody>
      </p:sp>
      <p:sp>
        <p:nvSpPr>
          <p:cNvPr id="4" name="Slide Number Placeholder 3"/>
          <p:cNvSpPr>
            <a:spLocks noGrp="1"/>
          </p:cNvSpPr>
          <p:nvPr>
            <p:ph type="sldNum" idx="5"/>
          </p:nvPr>
        </p:nvSpPr>
        <p:spPr/>
        <p:txBody>
          <a:bodyPr/>
          <a:lstStyle/>
          <a:p>
            <a:r>
              <a:t>12</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13. Delivery budget 1:25; finish by 17:05.</a:t>
            </a:r>
          </a:p>
          <a:p>
            <a:r>
              <a:rPr lang="en-NZ" dirty="0"/>
              <a:t>This chart shows where recorded enrolment intensity differs from what the model predicts for each TLA. </a:t>
            </a:r>
          </a:p>
          <a:p>
            <a:endParaRPr lang="en-NZ" dirty="0"/>
          </a:p>
          <a:p>
            <a:r>
              <a:rPr lang="en-NZ" dirty="0"/>
              <a:t>Again each dot represents a community. </a:t>
            </a:r>
          </a:p>
          <a:p>
            <a:endParaRPr lang="en-NZ" dirty="0"/>
          </a:p>
          <a:p>
            <a:r>
              <a:rPr lang="en-NZ" dirty="0"/>
              <a:t>The centre line marks a match with that TLA’s prediction. </a:t>
            </a:r>
          </a:p>
          <a:p>
            <a:endParaRPr lang="en-NZ" dirty="0"/>
          </a:p>
          <a:p>
            <a:r>
              <a:rPr lang="en-NZ" dirty="0"/>
              <a:t>Communities to the left have less recorded provision than predicted, and those to the right have more.</a:t>
            </a:r>
          </a:p>
          <a:p>
            <a:endParaRPr lang="en-NZ" dirty="0"/>
          </a:p>
          <a:p>
            <a:r>
              <a:rPr lang="en-NZ" dirty="0"/>
              <a:t>Most groups include districts on both sides of the line. </a:t>
            </a:r>
          </a:p>
          <a:p>
            <a:endParaRPr lang="en-NZ" dirty="0"/>
          </a:p>
          <a:p>
            <a:r>
              <a:rPr lang="en-NZ" dirty="0"/>
              <a:t>All four city-linked districts in G7 fall below their predictions, which gives us a reason to examine provision in neighbouring districts, i.e., you can drive from Te Awamutu to Hamilton to study. If you have a car, or can afford to move or your living situation make that possible. </a:t>
            </a:r>
          </a:p>
          <a:p>
            <a:endParaRPr lang="en-NZ" dirty="0"/>
          </a:p>
          <a:p>
            <a:r>
              <a:rPr lang="en-NZ" dirty="0"/>
              <a:t>Accounting for headquarters changes some estimates substantially, and shifts some to the below predicted category. </a:t>
            </a:r>
          </a:p>
          <a:p>
            <a:endParaRPr lang="en-NZ" dirty="0"/>
          </a:p>
          <a:p>
            <a:r>
              <a:rPr lang="en-NZ" dirty="0"/>
              <a:t>What we are left with is a small number of communities who relatively well-served and those who are relatively poorly served.</a:t>
            </a:r>
          </a:p>
          <a:p>
            <a:endParaRPr lang="en-NZ" dirty="0"/>
          </a:p>
          <a:p>
            <a:endParaRPr lang="en-NZ" dirty="0"/>
          </a:p>
          <a:p>
            <a:endParaRPr lang="en-NZ" dirty="0"/>
          </a:p>
          <a:p>
            <a:endParaRPr lang="en-NZ" sz="1200" dirty="0">
              <a:latin typeface="Aptos"/>
            </a:endParaRPr>
          </a:p>
          <a:p>
            <a:endParaRPr lang="en-NZ" sz="1200" dirty="0">
              <a:latin typeface="Aptos"/>
            </a:endParaRPr>
          </a:p>
          <a:p>
            <a:endParaRPr lang="en-NZ" sz="1200" dirty="0">
              <a:latin typeface="Aptos"/>
            </a:endParaRPr>
          </a:p>
          <a:p>
            <a:r>
              <a:rPr lang="en-NZ" sz="1200" dirty="0">
                <a:latin typeface="Aptos"/>
              </a:rPr>
              <a:t>Q&amp;A reference for slide 13, not part of the timed script. Five largest negative and five largest positive recorded-minus-predicted differences. These are ranked residuals, not established statistical outliers. Mean absolute error is not an outlier threshold.</a:t>
            </a:r>
          </a:p>
          <a:p>
            <a:r>
              <a:rPr lang="en-NZ" sz="1200" dirty="0">
                <a:latin typeface="Aptos"/>
              </a:rPr>
              <a:t>Largest differences below prediction:</a:t>
            </a:r>
          </a:p>
          <a:p>
            <a:r>
              <a:rPr lang="en-NZ" sz="1200" dirty="0">
                <a:latin typeface="Aptos"/>
              </a:rPr>
              <a:t>Horowhenua (G4): recorded 10.3; predicted 27.5; difference -17.2 EFTS per 1,000 residents aged 15–64.</a:t>
            </a:r>
          </a:p>
          <a:p>
            <a:r>
              <a:rPr lang="en-NZ" sz="1200" dirty="0">
                <a:latin typeface="Aptos"/>
              </a:rPr>
              <a:t>Hauraki (G3): recorded 10.5; predicted 25.8; difference -15.3 EFTS per 1,000 residents aged 15–64.</a:t>
            </a:r>
          </a:p>
          <a:p>
            <a:r>
              <a:rPr lang="en-NZ" sz="1200" dirty="0">
                <a:latin typeface="Aptos"/>
              </a:rPr>
              <a:t>Waimakariri (G8): recorded 7.6; predicted 22.7; difference -15.1 EFTS per 1,000 residents aged 15–64.</a:t>
            </a:r>
          </a:p>
          <a:p>
            <a:r>
              <a:rPr lang="en-NZ" sz="1200" dirty="0">
                <a:latin typeface="Aptos"/>
              </a:rPr>
              <a:t>Wairoa (G1): recorded 18.1; predicted 32.8; difference -14.6 EFTS per 1,000 residents aged 15–64.</a:t>
            </a:r>
          </a:p>
          <a:p>
            <a:r>
              <a:rPr lang="en-NZ" sz="1200" dirty="0">
                <a:latin typeface="Aptos"/>
              </a:rPr>
              <a:t>Upper Hutt (G8): recorded 11.9; predicted 25.1; difference -13.2 EFTS per 1,000 residents aged 15–64.</a:t>
            </a:r>
          </a:p>
          <a:p>
            <a:r>
              <a:rPr lang="en-NZ" sz="1200" dirty="0">
                <a:latin typeface="Aptos"/>
              </a:rPr>
              <a:t>Largest differences above prediction:</a:t>
            </a:r>
          </a:p>
          <a:p>
            <a:r>
              <a:rPr lang="en-NZ" sz="1200" dirty="0">
                <a:latin typeface="Aptos"/>
              </a:rPr>
              <a:t>Kāpiti Coast (G5): recorded 61.4; predicted 22.3; difference +39.2 EFTS per 1,000 residents aged 15–64.</a:t>
            </a:r>
          </a:p>
          <a:p>
            <a:r>
              <a:rPr lang="en-NZ" sz="1200" dirty="0">
                <a:latin typeface="Aptos"/>
              </a:rPr>
              <a:t>Whakatāne (G4): recorded 52.7; predicted 29.3; difference +23.3 EFTS per 1,000 residents aged 15–64.</a:t>
            </a:r>
          </a:p>
          <a:p>
            <a:r>
              <a:rPr lang="en-NZ" sz="1200" dirty="0">
                <a:latin typeface="Aptos"/>
              </a:rPr>
              <a:t>Gisborne (G5): recorded 49.8; predicted 28.0; difference +21.8 EFTS per 1,000 residents aged 15–64.</a:t>
            </a:r>
          </a:p>
          <a:p>
            <a:r>
              <a:rPr lang="en-NZ" sz="1200" dirty="0">
                <a:latin typeface="Aptos"/>
              </a:rPr>
              <a:t>Buller (G1): recorded 38.0; predicted 21.4; difference +16.6 EFTS per 1,000 residents aged 15–64.</a:t>
            </a:r>
          </a:p>
          <a:p>
            <a:r>
              <a:rPr lang="en-NZ" sz="1200" dirty="0">
                <a:latin typeface="Aptos"/>
              </a:rPr>
              <a:t>Ōpōtiki (G1): recorded 37.0; predicted 21.6; difference +15.4 EFTS per 1,000 residents aged 15–64.</a:t>
            </a:r>
          </a:p>
        </p:txBody>
      </p:sp>
      <p:sp>
        <p:nvSpPr>
          <p:cNvPr id="4" name="Slide Number Placeholder 3"/>
          <p:cNvSpPr>
            <a:spLocks noGrp="1"/>
          </p:cNvSpPr>
          <p:nvPr>
            <p:ph type="sldNum" idx="5"/>
          </p:nvPr>
        </p:nvSpPr>
        <p:spPr/>
        <p:txBody>
          <a:bodyPr/>
          <a:lstStyle/>
          <a:p>
            <a:r>
              <a:t>13</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15. Delivery budget 1:30; finish by 20:00.</a:t>
            </a:r>
          </a:p>
          <a:p>
            <a:endParaRPr lang="en-NZ" sz="1200" dirty="0">
              <a:latin typeface="Aptos"/>
            </a:endParaRPr>
          </a:p>
          <a:p>
            <a:r>
              <a:rPr lang="en-NZ" sz="1200" dirty="0">
                <a:latin typeface="Aptos"/>
              </a:rPr>
              <a:t>Let’s start by discussing Auckland. </a:t>
            </a:r>
          </a:p>
          <a:p>
            <a:endParaRPr lang="en-NZ" sz="1200" dirty="0">
              <a:latin typeface="Aptos"/>
            </a:endParaRPr>
          </a:p>
          <a:p>
            <a:r>
              <a:rPr lang="en-NZ" sz="1200" dirty="0">
                <a:latin typeface="Aptos"/>
              </a:rPr>
              <a:t>Every 5-10 years the government asks the TEC to look into provision in Auckland to ‘fix’ something about it. That often leads to inconclusive workshops with Auckland TEOs but no obvious result. </a:t>
            </a:r>
          </a:p>
          <a:p>
            <a:endParaRPr lang="en-NZ" sz="1200" dirty="0">
              <a:latin typeface="Aptos"/>
            </a:endParaRPr>
          </a:p>
          <a:p>
            <a:r>
              <a:rPr lang="en-NZ" sz="1200" dirty="0">
                <a:latin typeface="Aptos"/>
              </a:rPr>
              <a:t>Auckland’s scale makes it central to this discussion.</a:t>
            </a:r>
          </a:p>
          <a:p>
            <a:endParaRPr lang="en-NZ" sz="1200" dirty="0">
              <a:latin typeface="Aptos"/>
            </a:endParaRPr>
          </a:p>
          <a:p>
            <a:r>
              <a:rPr lang="en-NZ" sz="1200" dirty="0">
                <a:latin typeface="Aptos"/>
              </a:rPr>
              <a:t>At Levels 3–6, it records about 21 EFTS per thousand working-age residents. </a:t>
            </a:r>
          </a:p>
          <a:p>
            <a:endParaRPr lang="en-NZ" sz="1200" dirty="0">
              <a:latin typeface="Aptos"/>
            </a:endParaRPr>
          </a:p>
          <a:p>
            <a:r>
              <a:rPr lang="en-NZ" sz="1200" dirty="0">
                <a:latin typeface="Aptos"/>
              </a:rPr>
              <a:t>Christchurch is about 28, Tauranga 34 and Hamilton 41.</a:t>
            </a:r>
          </a:p>
          <a:p>
            <a:endParaRPr lang="en-NZ" sz="1200" dirty="0">
              <a:latin typeface="Aptos"/>
            </a:endParaRPr>
          </a:p>
          <a:p>
            <a:r>
              <a:rPr lang="en-NZ" sz="1200" dirty="0">
                <a:latin typeface="Aptos"/>
              </a:rPr>
              <a:t>More generally, and of interest for those you interested in degree-level and foundation study, </a:t>
            </a:r>
          </a:p>
          <a:p>
            <a:endParaRPr lang="en-NZ" sz="1200" dirty="0">
              <a:latin typeface="Aptos"/>
            </a:endParaRPr>
          </a:p>
          <a:p>
            <a:r>
              <a:rPr lang="en-NZ" sz="1200" dirty="0">
                <a:latin typeface="Aptos"/>
              </a:rPr>
              <a:t>Auckland’s EFTS intensity at all levels is one-third that of Christchurch, half that of Hamilton and Wellington, and one-third that of Dunedin. </a:t>
            </a:r>
            <a:br>
              <a:rPr lang="en-NZ" sz="1200" dirty="0">
                <a:latin typeface="Aptos"/>
              </a:rPr>
            </a:br>
            <a:br>
              <a:rPr lang="en-NZ" sz="1200" dirty="0">
                <a:latin typeface="Aptos"/>
              </a:rPr>
            </a:br>
            <a:r>
              <a:rPr lang="en-NZ" sz="1200" dirty="0">
                <a:latin typeface="Aptos"/>
              </a:rPr>
              <a:t>Befor</a:t>
            </a:r>
            <a:r>
              <a:rPr lang="en-NZ" sz="1200" baseline="0" dirty="0">
                <a:latin typeface="Aptos"/>
              </a:rPr>
              <a:t>e you ask, yes, intensity at a learner level makes a difference here, but only in terms of the rankings. Wellington, Christchurch, Dunedin, Tauranga all cluster around 60, Hamilton sits at about 80 learners per 1,000 residents , but Auckland is still the lowest at 41.6. </a:t>
            </a:r>
            <a:br>
              <a:rPr lang="en-NZ" sz="1200" baseline="0" dirty="0">
                <a:latin typeface="Aptos"/>
              </a:rPr>
            </a:br>
            <a:br>
              <a:rPr lang="en-NZ" sz="1200" baseline="0" dirty="0">
                <a:latin typeface="Aptos"/>
              </a:rPr>
            </a:br>
            <a:r>
              <a:rPr lang="en-NZ" sz="1200" baseline="0" dirty="0">
                <a:latin typeface="Aptos"/>
              </a:rPr>
              <a:t>and even if we exclude migrants from the last five years, the rates shift by about 2-4 EFTS, with Auckland at the </a:t>
            </a:r>
            <a:r>
              <a:rPr lang="en-NZ" sz="1200" baseline="0">
                <a:latin typeface="Aptos"/>
              </a:rPr>
              <a:t>lower end</a:t>
            </a:r>
            <a:endParaRPr lang="en-NZ" sz="1200" dirty="0">
              <a:latin typeface="Aptos"/>
            </a:endParaRPr>
          </a:p>
          <a:p>
            <a:endParaRPr lang="en-NZ" sz="1200" dirty="0">
              <a:latin typeface="Aptos"/>
            </a:endParaRPr>
          </a:p>
          <a:p>
            <a:r>
              <a:rPr lang="en-NZ" sz="1200" dirty="0">
                <a:latin typeface="Aptos"/>
              </a:rPr>
              <a:t>The reasons for that, I’m not sure about.  </a:t>
            </a:r>
          </a:p>
          <a:p>
            <a:endParaRPr lang="en-NZ" sz="1200" dirty="0">
              <a:latin typeface="Aptos"/>
            </a:endParaRPr>
          </a:p>
          <a:p>
            <a:r>
              <a:rPr lang="en-NZ" sz="1200" dirty="0">
                <a:latin typeface="Aptos"/>
              </a:rPr>
              <a:t>Some possibilities include the history of tertiary education with the changes that resulted in the establishment of AUT, </a:t>
            </a:r>
          </a:p>
          <a:p>
            <a:endParaRPr lang="en-NZ" sz="1200" dirty="0">
              <a:latin typeface="Aptos"/>
            </a:endParaRPr>
          </a:p>
          <a:p>
            <a:r>
              <a:rPr lang="en-NZ" sz="1200" dirty="0">
                <a:latin typeface="Aptos"/>
              </a:rPr>
              <a:t>Another might be the migrant population, but even accounting for almost no difference. </a:t>
            </a:r>
          </a:p>
          <a:p>
            <a:endParaRPr lang="en-NZ" sz="1200" dirty="0">
              <a:latin typeface="Aptos"/>
            </a:endParaRPr>
          </a:p>
          <a:p>
            <a:r>
              <a:rPr lang="en-NZ" sz="1200" dirty="0">
                <a:latin typeface="Aptos"/>
              </a:rPr>
              <a:t>Is it simply the size and scale of the market? </a:t>
            </a:r>
          </a:p>
          <a:p>
            <a:endParaRPr lang="en-NZ" sz="1200" dirty="0">
              <a:latin typeface="Aptos"/>
            </a:endParaRPr>
          </a:p>
          <a:p>
            <a:r>
              <a:rPr lang="en-NZ" sz="1200" dirty="0">
                <a:latin typeface="Aptos"/>
              </a:rPr>
              <a:t>Or perhaps, more controversially, is the system just not set up for hyper diverse communities?</a:t>
            </a:r>
          </a:p>
          <a:p>
            <a:endParaRPr lang="en-NZ" sz="1200" dirty="0">
              <a:latin typeface="Aptos"/>
            </a:endParaRPr>
          </a:p>
          <a:p>
            <a:r>
              <a:rPr lang="en-NZ" sz="1200" dirty="0">
                <a:latin typeface="Aptos"/>
              </a:rPr>
              <a:t>Of more prosaically, does the amount of funding invested in the University of Auckland perversely crowd out investment in other forms of tertiary education in the city? </a:t>
            </a:r>
          </a:p>
          <a:p>
            <a:endParaRPr lang="en-NZ" sz="1200" dirty="0">
              <a:latin typeface="Aptos"/>
            </a:endParaRPr>
          </a:p>
          <a:p>
            <a:endParaRPr lang="en-NZ" sz="1200" dirty="0">
              <a:latin typeface="Aptos"/>
            </a:endParaRPr>
          </a:p>
        </p:txBody>
      </p:sp>
      <p:sp>
        <p:nvSpPr>
          <p:cNvPr id="4" name="Slide Number Placeholder 3"/>
          <p:cNvSpPr>
            <a:spLocks noGrp="1"/>
          </p:cNvSpPr>
          <p:nvPr>
            <p:ph type="sldNum" sz="quarter" idx="10"/>
          </p:nvPr>
        </p:nvSpPr>
        <p:spPr/>
        <p:txBody>
          <a:bodyPr/>
          <a:lstStyle/>
          <a:p>
            <a:r>
              <a:rPr lang="en-US"/>
              <a:t>15</a:t>
            </a: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14. Delivery budget 1:25; finish by 18:30.</a:t>
            </a:r>
          </a:p>
          <a:p>
            <a:endParaRPr lang="en-NZ" sz="1200" dirty="0">
              <a:latin typeface="Aptos"/>
            </a:endParaRPr>
          </a:p>
          <a:p>
            <a:r>
              <a:rPr lang="en-NZ" dirty="0"/>
              <a:t>More practically, what can you do, and where should you focus your energy? </a:t>
            </a:r>
          </a:p>
          <a:p>
            <a:endParaRPr lang="en-NZ" dirty="0"/>
          </a:p>
          <a:p>
            <a:r>
              <a:rPr lang="en-NZ" dirty="0"/>
              <a:t>Well, first we identified a common core of subjects that are more likely to be present in a community, simply on the basis that they are common elsewhere. </a:t>
            </a:r>
          </a:p>
          <a:p>
            <a:endParaRPr lang="en-NZ" dirty="0"/>
          </a:p>
          <a:p>
            <a:r>
              <a:rPr lang="en-NZ" dirty="0"/>
              <a:t>Agriculture, Building, engineering, hospitality, and society and culture</a:t>
            </a:r>
          </a:p>
          <a:p>
            <a:endParaRPr lang="en-NZ" dirty="0"/>
          </a:p>
          <a:p>
            <a:r>
              <a:rPr lang="en-NZ" dirty="0"/>
              <a:t>These are all present in at least three in four districts with at least 10 EFTS in each. </a:t>
            </a:r>
          </a:p>
          <a:p>
            <a:endParaRPr lang="en-NZ" dirty="0"/>
          </a:p>
          <a:p>
            <a:r>
              <a:rPr lang="en-NZ" dirty="0"/>
              <a:t>We then identified the amount of predicted provision in each TLA relative to its population, relevant jobs and the provision available in neighbouring districts. </a:t>
            </a:r>
          </a:p>
          <a:p>
            <a:endParaRPr lang="en-NZ" dirty="0"/>
          </a:p>
          <a:p>
            <a:r>
              <a:rPr lang="en-NZ" dirty="0"/>
              <a:t>Twenty-one districts have at least one subject marked for a closer look. </a:t>
            </a:r>
          </a:p>
          <a:p>
            <a:endParaRPr lang="en-NZ" dirty="0"/>
          </a:p>
          <a:p>
            <a:r>
              <a:rPr lang="en-NZ" dirty="0"/>
              <a:t>Auckland is marked for engineering and building. </a:t>
            </a:r>
          </a:p>
          <a:p>
            <a:endParaRPr lang="en-NZ" dirty="0"/>
          </a:p>
          <a:p>
            <a:r>
              <a:rPr lang="en-NZ" dirty="0"/>
              <a:t>Thames Coromandel – hospitality</a:t>
            </a:r>
          </a:p>
          <a:p>
            <a:endParaRPr lang="en-NZ" dirty="0"/>
          </a:p>
          <a:p>
            <a:r>
              <a:rPr lang="en-NZ" dirty="0"/>
              <a:t>Carterton – engineering</a:t>
            </a:r>
          </a:p>
          <a:p>
            <a:endParaRPr lang="en-NZ" dirty="0"/>
          </a:p>
          <a:p>
            <a:r>
              <a:rPr lang="en-NZ" dirty="0"/>
              <a:t>West coast –building and hospitality</a:t>
            </a:r>
          </a:p>
          <a:p>
            <a:endParaRPr lang="en-NZ" dirty="0"/>
          </a:p>
          <a:p>
            <a:r>
              <a:rPr lang="en-NZ" dirty="0"/>
              <a:t>And so on. </a:t>
            </a:r>
          </a:p>
          <a:p>
            <a:endParaRPr lang="en-NZ" dirty="0"/>
          </a:p>
          <a:p>
            <a:r>
              <a:rPr lang="en-NZ" dirty="0"/>
              <a:t>It does not identify possible gaps in health, information technology or education support. </a:t>
            </a:r>
          </a:p>
          <a:p>
            <a:endParaRPr lang="en-NZ" dirty="0"/>
          </a:p>
          <a:p>
            <a:r>
              <a:rPr lang="en-NZ" dirty="0"/>
              <a:t>And because it compares places with current provision, it also cannot detect a shortage affecting the whole country.</a:t>
            </a:r>
          </a:p>
          <a:p>
            <a:endParaRPr lang="en-NZ" dirty="0"/>
          </a:p>
          <a:p>
            <a:endParaRPr lang="en-NZ" sz="1200" dirty="0">
              <a:latin typeface="Aptos"/>
            </a:endParaRPr>
          </a:p>
        </p:txBody>
      </p:sp>
      <p:sp>
        <p:nvSpPr>
          <p:cNvPr id="4" name="Slide Number Placeholder 3"/>
          <p:cNvSpPr>
            <a:spLocks noGrp="1"/>
          </p:cNvSpPr>
          <p:nvPr>
            <p:ph type="sldNum" idx="5"/>
          </p:nvPr>
        </p:nvSpPr>
        <p:spPr/>
        <p:txBody>
          <a:bodyPr/>
          <a:lstStyle/>
          <a:p>
            <a:r>
              <a:rPr lang="en-NZ"/>
              <a:t>14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dirty="0">
                <a:latin typeface="Aptos"/>
              </a:rPr>
              <a:t>Slide 16. Delivery budget 1:45; finish by 21:45</a:t>
            </a:r>
          </a:p>
          <a:p>
            <a:endParaRPr lang="en-NZ" sz="1200" dirty="0">
              <a:latin typeface="Aptos"/>
            </a:endParaRPr>
          </a:p>
          <a:p>
            <a:r>
              <a:rPr lang="en-NZ" sz="1200" dirty="0">
                <a:latin typeface="Aptos"/>
              </a:rPr>
              <a:t>So in the spirit of building bridges, the question now is one about how you find solutions to the problems implied by these findings. </a:t>
            </a:r>
          </a:p>
          <a:p>
            <a:endParaRPr lang="en-NZ" sz="1200" dirty="0">
              <a:latin typeface="Aptos"/>
            </a:endParaRPr>
          </a:p>
          <a:p>
            <a:r>
              <a:rPr lang="en-NZ" sz="1200" dirty="0">
                <a:latin typeface="Aptos"/>
              </a:rPr>
              <a:t>The best place I’d start, I suggest is taking a community you know. </a:t>
            </a:r>
          </a:p>
          <a:p>
            <a:endParaRPr lang="en-NZ" sz="1200" dirty="0">
              <a:latin typeface="Aptos"/>
            </a:endParaRPr>
          </a:p>
          <a:p>
            <a:endParaRPr lang="en-NZ" sz="1200" dirty="0">
              <a:latin typeface="Aptos"/>
            </a:endParaRPr>
          </a:p>
          <a:p>
            <a:r>
              <a:rPr lang="en-NZ" sz="1200" dirty="0">
                <a:latin typeface="Aptos"/>
              </a:rPr>
              <a:t>First, is the gap real? </a:t>
            </a:r>
          </a:p>
          <a:p>
            <a:endParaRPr lang="en-NZ" sz="1200" dirty="0">
              <a:latin typeface="Aptos"/>
            </a:endParaRPr>
          </a:p>
          <a:p>
            <a:r>
              <a:rPr lang="en-NZ" sz="1200" dirty="0">
                <a:latin typeface="Aptos"/>
              </a:rPr>
              <a:t>Is there something about the community that makes it less of an outlier than the results imply. </a:t>
            </a:r>
          </a:p>
          <a:p>
            <a:endParaRPr lang="en-NZ" sz="1200" dirty="0">
              <a:latin typeface="Aptos"/>
            </a:endParaRPr>
          </a:p>
          <a:p>
            <a:r>
              <a:rPr lang="en-NZ" sz="1200" dirty="0">
                <a:latin typeface="Aptos"/>
              </a:rPr>
              <a:t>Second, does it create a practical problem? </a:t>
            </a:r>
          </a:p>
          <a:p>
            <a:endParaRPr lang="en-NZ" sz="1200" dirty="0">
              <a:latin typeface="Aptos"/>
            </a:endParaRPr>
          </a:p>
          <a:p>
            <a:r>
              <a:rPr lang="en-NZ" sz="1200" dirty="0">
                <a:latin typeface="Aptos"/>
              </a:rPr>
              <a:t>Much of what this analysis hangs on is the desirability of in place substitution, i.e. that work-based learning is irretrievably driven by the economic cycle and that substituting between work-based and campus-based provision is a desirable goal. </a:t>
            </a:r>
          </a:p>
          <a:p>
            <a:endParaRPr lang="en-NZ" sz="1200" dirty="0">
              <a:latin typeface="Aptos"/>
            </a:endParaRPr>
          </a:p>
          <a:p>
            <a:r>
              <a:rPr lang="en-NZ" sz="1200" dirty="0">
                <a:latin typeface="Aptos"/>
              </a:rPr>
              <a:t>At its heart it is a question about where additional resources would create the greatest benefit</a:t>
            </a:r>
          </a:p>
          <a:p>
            <a:endParaRPr lang="en-NZ" sz="1200" dirty="0">
              <a:latin typeface="Aptos"/>
            </a:endParaRPr>
          </a:p>
          <a:p>
            <a:r>
              <a:rPr lang="en-NZ" sz="1200" dirty="0">
                <a:latin typeface="Aptos"/>
              </a:rPr>
              <a:t>Third, can nearby or distributed provision address it? </a:t>
            </a:r>
          </a:p>
          <a:p>
            <a:endParaRPr lang="en-NZ" sz="1200" dirty="0">
              <a:latin typeface="Aptos"/>
            </a:endParaRPr>
          </a:p>
          <a:p>
            <a:r>
              <a:rPr lang="en-NZ" sz="1200" dirty="0">
                <a:latin typeface="Aptos"/>
              </a:rPr>
              <a:t>Tasman and Nelson illustrate why we should look across a boundary, then ask whether travel, timetables and entry requirements make the combined provision usable, i.e., the idea that learners might be limited in their ability to up sticks and move to chase provision, </a:t>
            </a:r>
          </a:p>
          <a:p>
            <a:endParaRPr lang="en-NZ" sz="1200" dirty="0">
              <a:latin typeface="Aptos"/>
            </a:endParaRPr>
          </a:p>
          <a:p>
            <a:r>
              <a:rPr lang="en-NZ" sz="1200" dirty="0">
                <a:latin typeface="Aptos"/>
              </a:rPr>
              <a:t>Fourth, what could you make accessible together? </a:t>
            </a:r>
          </a:p>
          <a:p>
            <a:endParaRPr lang="en-NZ" sz="1200" dirty="0">
              <a:latin typeface="Aptos"/>
            </a:endParaRPr>
          </a:p>
          <a:p>
            <a:r>
              <a:rPr lang="en-NZ" sz="1200" dirty="0">
                <a:latin typeface="Aptos"/>
              </a:rPr>
              <a:t>Are there models like Growing Future Farmers, different consortia approaches around sharing your capital asset bases or field staff, or learning support?</a:t>
            </a:r>
          </a:p>
          <a:p>
            <a:endParaRPr lang="en-NZ" sz="1200" dirty="0">
              <a:latin typeface="Aptos"/>
            </a:endParaRPr>
          </a:p>
          <a:p>
            <a:endParaRPr lang="en-NZ" sz="1200" dirty="0">
              <a:latin typeface="Aptos"/>
            </a:endParaRPr>
          </a:p>
          <a:p>
            <a:r>
              <a:rPr lang="en-NZ" sz="1200" dirty="0">
                <a:latin typeface="Aptos"/>
              </a:rPr>
              <a:t>So think of a place you know: who currently lacks a usable pathway, and what could providers make accessible together?</a:t>
            </a:r>
          </a:p>
        </p:txBody>
      </p:sp>
      <p:sp>
        <p:nvSpPr>
          <p:cNvPr id="4" name="Slide Number Placeholder 3"/>
          <p:cNvSpPr>
            <a:spLocks noGrp="1"/>
          </p:cNvSpPr>
          <p:nvPr>
            <p:ph type="sldNum" sz="quarter" idx="10"/>
          </p:nvPr>
        </p:nvSpPr>
        <p:spPr/>
        <p:txBody>
          <a:bodyPr/>
          <a:lstStyle/>
          <a:p>
            <a:r>
              <a:rPr lang="en-US"/>
              <a:t>16</a:t>
            </a: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3200" kern="1200">
          <a:solidFill>
            <a:schemeClr val="tx1"/>
          </a:solidFill>
          <a:latin typeface="Aptos"/>
          <a:ea typeface="Aptos"/>
          <a:cs typeface="Apto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ptos"/>
          <a:ea typeface="Aptos"/>
          <a:cs typeface="Apto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ptos"/>
          <a:ea typeface="Aptos"/>
          <a:cs typeface="Aptos"/>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Aptos"/>
          <a:ea typeface="Aptos"/>
          <a:cs typeface="Apto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ptos"/>
          <a:ea typeface="Aptos"/>
          <a:cs typeface="Apto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ptos"/>
          <a:ea typeface="Aptos"/>
          <a:cs typeface="Apto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Aptos"/>
          <a:ea typeface="Aptos"/>
          <a:cs typeface="Apto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Aptos"/>
          <a:ea typeface="Aptos"/>
          <a:cs typeface="Apto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Aptos"/>
          <a:ea typeface="Aptos"/>
          <a:cs typeface="Apto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Aptos"/>
          <a:ea typeface="Aptos"/>
          <a:cs typeface="Aptos"/>
        </a:defRPr>
      </a:lvl9pPr>
    </p:bodyStyle>
    <p:otherStyle>
      <a:defPPr>
        <a:defRPr lang="en-US"/>
      </a:defPPr>
      <a:lvl1pPr marL="0" algn="l" defTabSz="914400" rtl="0" eaLnBrk="1" latinLnBrk="0" hangingPunct="1">
        <a:defRPr sz="1800" kern="1200">
          <a:solidFill>
            <a:schemeClr val="tx1"/>
          </a:solidFill>
          <a:latin typeface="Aptos"/>
          <a:ea typeface="Aptos"/>
          <a:cs typeface="Aptos"/>
        </a:defRPr>
      </a:lvl1pPr>
      <a:lvl2pPr marL="457200" algn="l" defTabSz="914400" rtl="0" eaLnBrk="1" latinLnBrk="0" hangingPunct="1">
        <a:defRPr sz="1800" kern="1200">
          <a:solidFill>
            <a:schemeClr val="tx1"/>
          </a:solidFill>
          <a:latin typeface="Aptos"/>
          <a:ea typeface="Aptos"/>
          <a:cs typeface="Aptos"/>
        </a:defRPr>
      </a:lvl2pPr>
      <a:lvl3pPr marL="914400" algn="l" defTabSz="914400" rtl="0" eaLnBrk="1" latinLnBrk="0" hangingPunct="1">
        <a:defRPr sz="1800" kern="1200">
          <a:solidFill>
            <a:schemeClr val="tx1"/>
          </a:solidFill>
          <a:latin typeface="Aptos"/>
          <a:ea typeface="Aptos"/>
          <a:cs typeface="Aptos"/>
        </a:defRPr>
      </a:lvl3pPr>
      <a:lvl4pPr marL="1371600" algn="l" defTabSz="914400" rtl="0" eaLnBrk="1" latinLnBrk="0" hangingPunct="1">
        <a:defRPr sz="1800" kern="1200">
          <a:solidFill>
            <a:schemeClr val="tx1"/>
          </a:solidFill>
          <a:latin typeface="Aptos"/>
          <a:ea typeface="Aptos"/>
          <a:cs typeface="Aptos"/>
        </a:defRPr>
      </a:lvl4pPr>
      <a:lvl5pPr marL="1828800" algn="l" defTabSz="914400" rtl="0" eaLnBrk="1" latinLnBrk="0" hangingPunct="1">
        <a:defRPr sz="1800" kern="1200">
          <a:solidFill>
            <a:schemeClr val="tx1"/>
          </a:solidFill>
          <a:latin typeface="Aptos"/>
          <a:ea typeface="Aptos"/>
          <a:cs typeface="Aptos"/>
        </a:defRPr>
      </a:lvl5pPr>
      <a:lvl6pPr marL="2286000" algn="l" defTabSz="914400" rtl="0" eaLnBrk="1" latinLnBrk="0" hangingPunct="1">
        <a:defRPr sz="1800" kern="1200">
          <a:solidFill>
            <a:schemeClr val="tx1"/>
          </a:solidFill>
          <a:latin typeface="Aptos"/>
          <a:ea typeface="Aptos"/>
          <a:cs typeface="Aptos"/>
        </a:defRPr>
      </a:lvl6pPr>
      <a:lvl7pPr marL="2743200" algn="l" defTabSz="914400" rtl="0" eaLnBrk="1" latinLnBrk="0" hangingPunct="1">
        <a:defRPr sz="1800" kern="1200">
          <a:solidFill>
            <a:schemeClr val="tx1"/>
          </a:solidFill>
          <a:latin typeface="Aptos"/>
          <a:ea typeface="Aptos"/>
          <a:cs typeface="Aptos"/>
        </a:defRPr>
      </a:lvl7pPr>
      <a:lvl8pPr marL="3200400" algn="l" defTabSz="914400" rtl="0" eaLnBrk="1" latinLnBrk="0" hangingPunct="1">
        <a:defRPr sz="1800" kern="1200">
          <a:solidFill>
            <a:schemeClr val="tx1"/>
          </a:solidFill>
          <a:latin typeface="Aptos"/>
          <a:ea typeface="Aptos"/>
          <a:cs typeface="Aptos"/>
        </a:defRPr>
      </a:lvl8pPr>
      <a:lvl9pPr marL="3657600" algn="l" defTabSz="914400" rtl="0" eaLnBrk="1" latinLnBrk="0" hangingPunct="1">
        <a:defRPr sz="1800" kern="1200">
          <a:solidFill>
            <a:schemeClr val="tx1"/>
          </a:solidFill>
          <a:latin typeface="Aptos"/>
          <a:ea typeface="Aptos"/>
          <a:cs typeface="Apto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Lst>
  <p:txStyles>
    <p:titleStyle>
      <a:lvl1pPr algn="l">
        <a:lnSpc>
          <a:spcPct val="90000"/>
        </a:lnSpc>
        <a:spcBef>
          <a:spcPts val="0"/>
        </a:spcBef>
        <a:buNone/>
        <a:defRPr sz="3200">
          <a:solidFill>
            <a:schemeClr val="tx1"/>
          </a:solidFill>
          <a:latin typeface="Aptos"/>
          <a:ea typeface="Aptos"/>
          <a:cs typeface="Aptos"/>
        </a:defRPr>
      </a:lvl1pPr>
    </p:titleStyle>
    <p:bodyStyle>
      <a:lvl1pPr marL="228600" indent="-228600" algn="l">
        <a:lnSpc>
          <a:spcPct val="90000"/>
        </a:lnSpc>
        <a:spcBef>
          <a:spcPts val="1000"/>
        </a:spcBef>
        <a:buChar char="•"/>
        <a:defRPr sz="2800">
          <a:solidFill>
            <a:schemeClr val="tx1"/>
          </a:solidFill>
          <a:latin typeface="Aptos"/>
          <a:ea typeface="Aptos"/>
          <a:cs typeface="Aptos"/>
        </a:defRPr>
      </a:lvl1pPr>
      <a:lvl2pPr marL="685800" indent="-228600" algn="l">
        <a:lnSpc>
          <a:spcPct val="90000"/>
        </a:lnSpc>
        <a:spcBef>
          <a:spcPts val="500"/>
        </a:spcBef>
        <a:buChar char="•"/>
        <a:defRPr sz="2200">
          <a:solidFill>
            <a:schemeClr val="tx1"/>
          </a:solidFill>
          <a:latin typeface="Aptos"/>
          <a:ea typeface="Aptos"/>
          <a:cs typeface="Aptos"/>
        </a:defRPr>
      </a:lvl2pPr>
      <a:lvl3pPr marL="1143000" indent="-228600" algn="l">
        <a:lnSpc>
          <a:spcPct val="90000"/>
        </a:lnSpc>
        <a:spcBef>
          <a:spcPts val="500"/>
        </a:spcBef>
        <a:buChar char="•"/>
        <a:defRPr sz="1800">
          <a:solidFill>
            <a:schemeClr val="tx1"/>
          </a:solidFill>
          <a:latin typeface="Aptos"/>
          <a:ea typeface="Aptos"/>
          <a:cs typeface="Aptos"/>
        </a:defRPr>
      </a:lvl3pPr>
      <a:lvl4pPr marL="1600200" indent="-228600" algn="l">
        <a:lnSpc>
          <a:spcPct val="90000"/>
        </a:lnSpc>
        <a:spcBef>
          <a:spcPts val="500"/>
        </a:spcBef>
        <a:buChar char="•"/>
        <a:defRPr sz="1800">
          <a:solidFill>
            <a:schemeClr val="tx1"/>
          </a:solidFill>
          <a:latin typeface="Aptos"/>
          <a:ea typeface="Aptos"/>
          <a:cs typeface="Aptos"/>
        </a:defRPr>
      </a:lvl4pPr>
      <a:lvl5pPr marL="2057400" indent="-228600" algn="l">
        <a:lnSpc>
          <a:spcPct val="90000"/>
        </a:lnSpc>
        <a:spcBef>
          <a:spcPts val="500"/>
        </a:spcBef>
        <a:buChar char="•"/>
        <a:defRPr sz="1800">
          <a:solidFill>
            <a:schemeClr val="tx1"/>
          </a:solidFill>
          <a:latin typeface="Aptos"/>
          <a:ea typeface="Aptos"/>
          <a:cs typeface="Aptos"/>
        </a:defRPr>
      </a:lvl5pPr>
      <a:lvl6pPr marL="2514600" indent="-228600" algn="l">
        <a:lnSpc>
          <a:spcPct val="90000"/>
        </a:lnSpc>
        <a:spcBef>
          <a:spcPts val="500"/>
        </a:spcBef>
        <a:buChar char="•"/>
        <a:defRPr sz="1800">
          <a:solidFill>
            <a:schemeClr val="tx1"/>
          </a:solidFill>
          <a:latin typeface="Aptos"/>
          <a:ea typeface="Aptos"/>
          <a:cs typeface="Aptos"/>
        </a:defRPr>
      </a:lvl6pPr>
      <a:lvl7pPr marL="2971800" indent="-228600" algn="l">
        <a:lnSpc>
          <a:spcPct val="90000"/>
        </a:lnSpc>
        <a:spcBef>
          <a:spcPts val="500"/>
        </a:spcBef>
        <a:buChar char="•"/>
        <a:defRPr sz="1800">
          <a:solidFill>
            <a:schemeClr val="tx1"/>
          </a:solidFill>
          <a:latin typeface="Aptos"/>
          <a:ea typeface="Aptos"/>
          <a:cs typeface="Aptos"/>
        </a:defRPr>
      </a:lvl7pPr>
      <a:lvl8pPr marL="3429000" indent="-228600" algn="l">
        <a:lnSpc>
          <a:spcPct val="90000"/>
        </a:lnSpc>
        <a:spcBef>
          <a:spcPts val="500"/>
        </a:spcBef>
        <a:buChar char="•"/>
        <a:defRPr sz="1800">
          <a:solidFill>
            <a:schemeClr val="tx1"/>
          </a:solidFill>
          <a:latin typeface="Aptos"/>
          <a:ea typeface="Aptos"/>
          <a:cs typeface="Aptos"/>
        </a:defRPr>
      </a:lvl8pPr>
      <a:lvl9pPr marL="3886200" indent="-228600" algn="l">
        <a:lnSpc>
          <a:spcPct val="90000"/>
        </a:lnSpc>
        <a:spcBef>
          <a:spcPts val="500"/>
        </a:spcBef>
        <a:buChar char="•"/>
        <a:defRPr sz="1800">
          <a:solidFill>
            <a:schemeClr val="tx1"/>
          </a:solidFill>
          <a:latin typeface="Aptos"/>
          <a:ea typeface="Aptos"/>
          <a:cs typeface="Aptos"/>
        </a:defRPr>
      </a:lvl9pPr>
    </p:bodyStyle>
    <p:otherStyle>
      <a:lvl1pPr marL="0" algn="l">
        <a:buNone/>
        <a:defRPr sz="1800">
          <a:solidFill>
            <a:schemeClr val="tx1"/>
          </a:solidFill>
          <a:latin typeface="Aptos"/>
          <a:ea typeface="Aptos"/>
          <a:cs typeface="Aptos"/>
        </a:defRPr>
      </a:lvl1pPr>
      <a:lvl2pPr marL="457200" algn="l">
        <a:buNone/>
        <a:defRPr sz="1800">
          <a:solidFill>
            <a:schemeClr val="tx1"/>
          </a:solidFill>
          <a:latin typeface="Aptos"/>
          <a:ea typeface="Aptos"/>
          <a:cs typeface="Aptos"/>
        </a:defRPr>
      </a:lvl2pPr>
      <a:lvl3pPr marL="914400" algn="l">
        <a:buNone/>
        <a:defRPr sz="1800">
          <a:solidFill>
            <a:schemeClr val="tx1"/>
          </a:solidFill>
          <a:latin typeface="Aptos"/>
          <a:ea typeface="Aptos"/>
          <a:cs typeface="Aptos"/>
        </a:defRPr>
      </a:lvl3pPr>
      <a:lvl4pPr marL="1371600" algn="l">
        <a:buNone/>
        <a:defRPr sz="1800">
          <a:solidFill>
            <a:schemeClr val="tx1"/>
          </a:solidFill>
          <a:latin typeface="Aptos"/>
          <a:ea typeface="Aptos"/>
          <a:cs typeface="Aptos"/>
        </a:defRPr>
      </a:lvl4pPr>
      <a:lvl5pPr marL="1828800" algn="l">
        <a:buNone/>
        <a:defRPr sz="1800">
          <a:solidFill>
            <a:schemeClr val="tx1"/>
          </a:solidFill>
          <a:latin typeface="Aptos"/>
          <a:ea typeface="Aptos"/>
          <a:cs typeface="Aptos"/>
        </a:defRPr>
      </a:lvl5pPr>
      <a:lvl6pPr marL="2286000" algn="l">
        <a:buNone/>
        <a:defRPr sz="1800">
          <a:solidFill>
            <a:schemeClr val="tx1"/>
          </a:solidFill>
          <a:latin typeface="Aptos"/>
          <a:ea typeface="Aptos"/>
          <a:cs typeface="Aptos"/>
        </a:defRPr>
      </a:lvl6pPr>
      <a:lvl7pPr marL="2743200" algn="l">
        <a:buNone/>
        <a:defRPr sz="1800">
          <a:solidFill>
            <a:schemeClr val="tx1"/>
          </a:solidFill>
          <a:latin typeface="Aptos"/>
          <a:ea typeface="Aptos"/>
          <a:cs typeface="Aptos"/>
        </a:defRPr>
      </a:lvl7pPr>
      <a:lvl8pPr marL="3200400" algn="l">
        <a:buNone/>
        <a:defRPr sz="1800">
          <a:solidFill>
            <a:schemeClr val="tx1"/>
          </a:solidFill>
          <a:latin typeface="Aptos"/>
          <a:ea typeface="Aptos"/>
          <a:cs typeface="Aptos"/>
        </a:defRPr>
      </a:lvl8pPr>
      <a:lvl9pPr marL="3657600" algn="l">
        <a:buNone/>
        <a:defRPr sz="1800">
          <a:solidFill>
            <a:schemeClr val="tx1"/>
          </a:solidFill>
          <a:latin typeface="Aptos"/>
          <a:ea typeface="Aptos"/>
          <a:cs typeface="Apto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chart" Target="../charts/chart9.xml"/><Relationship Id="rId7" Type="http://schemas.openxmlformats.org/officeDocument/2006/relationships/chart" Target="../charts/chart13.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chart" Target="../charts/chart12.xml"/><Relationship Id="rId5" Type="http://schemas.openxmlformats.org/officeDocument/2006/relationships/chart" Target="../charts/chart11.xml"/><Relationship Id="rId10" Type="http://schemas.openxmlformats.org/officeDocument/2006/relationships/chart" Target="../charts/chart16.xml"/><Relationship Id="rId4" Type="http://schemas.openxmlformats.org/officeDocument/2006/relationships/chart" Target="../charts/chart10.xml"/><Relationship Id="rId9" Type="http://schemas.openxmlformats.org/officeDocument/2006/relationships/chart" Target="../charts/char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chart" Target="../charts/chart19.xml"/></Relationships>
</file>

<file path=ppt/slides/_rels/slide1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2E8"/>
        </a:solidFill>
        <a:effectLst/>
      </p:bgPr>
    </p:bg>
    <p:spTree>
      <p:nvGrpSpPr>
        <p:cNvPr id="1" name=""/>
        <p:cNvGrpSpPr/>
        <p:nvPr/>
      </p:nvGrpSpPr>
      <p:grpSpPr>
        <a:xfrm>
          <a:off x="0" y="0"/>
          <a:ext cx="0" cy="0"/>
          <a:chOff x="0" y="0"/>
          <a:chExt cx="0" cy="0"/>
        </a:xfrm>
      </p:grpSpPr>
      <p:pic>
        <p:nvPicPr>
          <p:cNvPr id="2" name="Image 0" descr="/mnt/data/pptx_unzip/ppt/media/image1.png"/>
          <p:cNvPicPr>
            <a:picLocks noChangeAspect="1"/>
          </p:cNvPicPr>
          <p:nvPr/>
        </p:nvPicPr>
        <p:blipFill>
          <a:blip r:embed="rId3"/>
          <a:srcRect t="4252" b="4252"/>
          <a:stretch/>
        </p:blipFill>
        <p:spPr>
          <a:xfrm>
            <a:off x="6190488" y="0"/>
            <a:ext cx="5998464" cy="6858000"/>
          </a:xfrm>
          <a:prstGeom prst="rect">
            <a:avLst/>
          </a:prstGeom>
        </p:spPr>
      </p:pic>
      <p:sp>
        <p:nvSpPr>
          <p:cNvPr id="3" name="Text 0"/>
          <p:cNvSpPr/>
          <p:nvPr/>
        </p:nvSpPr>
        <p:spPr>
          <a:xfrm>
            <a:off x="493776" y="594360"/>
            <a:ext cx="5619750" cy="3048000"/>
          </a:xfrm>
          <a:prstGeom prst="rect">
            <a:avLst/>
          </a:prstGeom>
          <a:noFill/>
          <a:ln/>
        </p:spPr>
        <p:txBody>
          <a:bodyPr wrap="square" lIns="0" tIns="0" rIns="0" bIns="0" rtlCol="0" anchor="ctr">
            <a:noAutofit/>
          </a:bodyPr>
          <a:lstStyle/>
          <a:p>
            <a:pPr marL="0" indent="0">
              <a:buNone/>
              <a:defRPr sz="3200" b="1">
                <a:latin typeface="Aptos"/>
                <a:ea typeface="Aptos"/>
                <a:cs typeface="Aptos"/>
              </a:defRPr>
            </a:pPr>
            <a:r>
              <a:rPr lang="en-US" sz="3200" b="1">
                <a:solidFill>
                  <a:srgbClr val="173A40"/>
                </a:solidFill>
                <a:latin typeface="Aptos" pitchFamily="34" charset="0"/>
                <a:ea typeface="Aptos" pitchFamily="34" charset="-122"/>
                <a:cs typeface="Aptos" pitchFamily="34" charset="-120"/>
              </a:rPr>
              <a:t>The changing geography of</a:t>
            </a:r>
            <a:endParaRPr lang="en-US" sz="3200" b="1">
              <a:latin typeface="Aptos"/>
              <a:ea typeface="Aptos"/>
              <a:cs typeface="Aptos"/>
            </a:endParaRPr>
          </a:p>
          <a:p>
            <a:pPr marL="0" indent="0">
              <a:buNone/>
              <a:defRPr sz="3200" b="1">
                <a:latin typeface="Aptos"/>
                <a:ea typeface="Aptos"/>
                <a:cs typeface="Aptos"/>
              </a:defRPr>
            </a:pPr>
            <a:r>
              <a:rPr lang="en-US" sz="3200" b="1">
                <a:solidFill>
                  <a:srgbClr val="173A40"/>
                </a:solidFill>
                <a:latin typeface="Aptos" pitchFamily="34" charset="0"/>
                <a:ea typeface="Aptos" pitchFamily="34" charset="-122"/>
                <a:cs typeface="Aptos" pitchFamily="34" charset="-120"/>
              </a:rPr>
              <a:t>vocational education:</a:t>
            </a:r>
            <a:endParaRPr lang="en-US" sz="3200" b="1">
              <a:latin typeface="Aptos"/>
              <a:ea typeface="Aptos"/>
              <a:cs typeface="Aptos"/>
            </a:endParaRPr>
          </a:p>
          <a:p>
            <a:pPr marL="0" indent="0">
              <a:buNone/>
              <a:defRPr sz="3200" b="1">
                <a:latin typeface="Aptos"/>
                <a:ea typeface="Aptos"/>
                <a:cs typeface="Aptos"/>
              </a:defRPr>
            </a:pPr>
            <a:r>
              <a:rPr lang="en-US" sz="3200" b="1">
                <a:solidFill>
                  <a:srgbClr val="173A40"/>
                </a:solidFill>
                <a:latin typeface="Aptos" pitchFamily="34" charset="0"/>
                <a:ea typeface="Aptos" pitchFamily="34" charset="-122"/>
                <a:cs typeface="Aptos" pitchFamily="34" charset="-120"/>
              </a:rPr>
              <a:t>patterns of provision across</a:t>
            </a:r>
            <a:endParaRPr lang="en-US" sz="3200" b="1">
              <a:latin typeface="Aptos"/>
              <a:ea typeface="Aptos"/>
              <a:cs typeface="Aptos"/>
            </a:endParaRPr>
          </a:p>
          <a:p>
            <a:pPr marL="0" indent="0">
              <a:buNone/>
              <a:defRPr sz="3200" b="1">
                <a:latin typeface="Aptos"/>
                <a:ea typeface="Aptos"/>
                <a:cs typeface="Aptos"/>
              </a:defRPr>
            </a:pPr>
            <a:r>
              <a:rPr lang="en-US" sz="3200" b="1">
                <a:solidFill>
                  <a:srgbClr val="173A40"/>
                </a:solidFill>
                <a:latin typeface="Aptos" pitchFamily="34" charset="0"/>
                <a:ea typeface="Aptos" pitchFamily="34" charset="-122"/>
                <a:cs typeface="Aptos" pitchFamily="34" charset="-120"/>
              </a:rPr>
              <a:t>New Zealand communities,</a:t>
            </a:r>
            <a:endParaRPr lang="en-US" sz="3200" b="1">
              <a:latin typeface="Aptos"/>
              <a:ea typeface="Aptos"/>
              <a:cs typeface="Aptos"/>
            </a:endParaRPr>
          </a:p>
          <a:p>
            <a:pPr marL="0" indent="0">
              <a:buNone/>
              <a:defRPr sz="3200" b="1">
                <a:latin typeface="Aptos"/>
                <a:ea typeface="Aptos"/>
                <a:cs typeface="Aptos"/>
              </a:defRPr>
            </a:pPr>
            <a:r>
              <a:rPr lang="en-US" sz="3200" b="1">
                <a:solidFill>
                  <a:srgbClr val="173A40"/>
                </a:solidFill>
                <a:latin typeface="Aptos" pitchFamily="34" charset="0"/>
                <a:ea typeface="Aptos" pitchFamily="34" charset="-122"/>
                <a:cs typeface="Aptos" pitchFamily="34" charset="-120"/>
              </a:rPr>
              <a:t>2011–2025</a:t>
            </a:r>
            <a:endParaRPr lang="en-US" sz="3200" b="1">
              <a:latin typeface="Aptos"/>
              <a:ea typeface="Aptos"/>
              <a:cs typeface="Aptos"/>
            </a:endParaRPr>
          </a:p>
        </p:txBody>
      </p:sp>
      <p:sp>
        <p:nvSpPr>
          <p:cNvPr id="4" name="Text 1"/>
          <p:cNvSpPr/>
          <p:nvPr/>
        </p:nvSpPr>
        <p:spPr>
          <a:xfrm>
            <a:off x="502920" y="5414324"/>
            <a:ext cx="3931920" cy="295275"/>
          </a:xfrm>
          <a:prstGeom prst="rect">
            <a:avLst/>
          </a:prstGeom>
          <a:noFill/>
          <a:ln/>
        </p:spPr>
        <p:txBody>
          <a:bodyPr wrap="square" lIns="0" tIns="0" rIns="0" bIns="0" rtlCol="0" anchor="ctr">
            <a:noAutofit/>
          </a:bodyPr>
          <a:lstStyle/>
          <a:p>
            <a:pPr marL="0" indent="0">
              <a:buNone/>
              <a:defRPr sz="1600">
                <a:latin typeface="Aptos"/>
                <a:ea typeface="Aptos"/>
                <a:cs typeface="Aptos"/>
              </a:defRPr>
            </a:pPr>
            <a:r>
              <a:rPr lang="en-US" sz="1600">
                <a:solidFill>
                  <a:srgbClr val="173A40"/>
                </a:solidFill>
                <a:latin typeface="Aptos" pitchFamily="34" charset="0"/>
                <a:ea typeface="Aptos" pitchFamily="34" charset="-122"/>
                <a:cs typeface="Aptos" pitchFamily="34" charset="-120"/>
              </a:rPr>
              <a:t>Brenden Mischewski</a:t>
            </a:r>
            <a:endParaRPr lang="en-US" sz="1600">
              <a:latin typeface="Aptos"/>
              <a:ea typeface="Aptos"/>
              <a:cs typeface="Aptos"/>
            </a:endParaRPr>
          </a:p>
        </p:txBody>
      </p:sp>
      <p:sp>
        <p:nvSpPr>
          <p:cNvPr id="5" name="Text 2"/>
          <p:cNvSpPr/>
          <p:nvPr/>
        </p:nvSpPr>
        <p:spPr>
          <a:xfrm>
            <a:off x="502920" y="5705856"/>
            <a:ext cx="4389120" cy="295275"/>
          </a:xfrm>
          <a:prstGeom prst="rect">
            <a:avLst/>
          </a:prstGeom>
          <a:noFill/>
          <a:ln/>
        </p:spPr>
        <p:txBody>
          <a:bodyPr wrap="square" lIns="0" tIns="0" rIns="0" bIns="0" rtlCol="0" anchor="ctr">
            <a:noAutofit/>
          </a:bodyPr>
          <a:lstStyle/>
          <a:p>
            <a:pPr marL="0" indent="0">
              <a:buNone/>
              <a:defRPr sz="1600">
                <a:latin typeface="Aptos"/>
                <a:ea typeface="Aptos"/>
                <a:cs typeface="Aptos"/>
              </a:defRPr>
            </a:pPr>
            <a:r>
              <a:rPr lang="en-US" sz="1600">
                <a:solidFill>
                  <a:srgbClr val="5C6869"/>
                </a:solidFill>
                <a:latin typeface="Aptos" pitchFamily="34" charset="0"/>
                <a:ea typeface="Aptos" pitchFamily="34" charset="-122"/>
                <a:cs typeface="Aptos" pitchFamily="34" charset="-120"/>
              </a:rPr>
              <a:t>Mischewski Consulting Limited</a:t>
            </a:r>
            <a:endParaRPr lang="en-US" sz="1600">
              <a:latin typeface="Aptos"/>
              <a:ea typeface="Aptos"/>
              <a:cs typeface="Aptos"/>
            </a:endParaRPr>
          </a:p>
        </p:txBody>
      </p:sp>
      <p:sp>
        <p:nvSpPr>
          <p:cNvPr id="6" name="Text 3"/>
          <p:cNvSpPr/>
          <p:nvPr/>
        </p:nvSpPr>
        <p:spPr>
          <a:xfrm>
            <a:off x="11496675" y="6591300"/>
            <a:ext cx="228600" cy="190500"/>
          </a:xfrm>
          <a:prstGeom prst="rect">
            <a:avLst/>
          </a:prstGeom>
          <a:noFill/>
          <a:ln/>
        </p:spPr>
        <p:txBody>
          <a:bodyPr wrap="none" lIns="0" tIns="0" rIns="0" bIns="0" rtlCol="0" anchor="ctr">
            <a:noAutofit/>
          </a:bodyPr>
          <a:lstStyle/>
          <a:p>
            <a:pPr marL="0" indent="0" algn="r">
              <a:buNone/>
              <a:defRPr sz="900">
                <a:latin typeface="Aptos"/>
                <a:ea typeface="Aptos"/>
                <a:cs typeface="Aptos"/>
              </a:defRPr>
            </a:pPr>
            <a:r>
              <a:rPr lang="en-US" sz="900">
                <a:solidFill>
                  <a:srgbClr val="687476"/>
                </a:solidFill>
                <a:latin typeface="Aptos" pitchFamily="34" charset="0"/>
                <a:ea typeface="Aptos" pitchFamily="34" charset="-122"/>
                <a:cs typeface="Aptos" pitchFamily="34" charset="-120"/>
              </a:rPr>
              <a:t>1</a:t>
            </a:r>
          </a:p>
        </p:txBody>
      </p:sp>
      <p:pic>
        <p:nvPicPr>
          <p:cNvPr id="1001" name="Mischewski Consulting logo"/>
          <p:cNvPicPr>
            <a:picLocks noChangeAspect="1"/>
          </p:cNvPicPr>
          <p:nvPr/>
        </p:nvPicPr>
        <p:blipFill>
          <a:blip r:embed="rId4"/>
          <a:stretch/>
        </p:blipFill>
        <p:spPr>
          <a:xfrm>
            <a:off x="504825" y="4000500"/>
            <a:ext cx="1428750" cy="9405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2" name="TextBox 1"/>
          <p:cNvSpPr txBox="1"/>
          <p:nvPr/>
        </p:nvSpPr>
        <p:spPr>
          <a:xfrm>
            <a:off x="495300" y="247650"/>
            <a:ext cx="11201400" cy="533400"/>
          </a:xfrm>
          <a:prstGeom prst="rect">
            <a:avLst/>
          </a:prstGeom>
          <a:noFill/>
        </p:spPr>
        <p:txBody>
          <a:bodyPr wrap="square" lIns="0" tIns="0" rIns="0" bIns="0">
            <a:noAutofit/>
          </a:bodyPr>
          <a:lstStyle/>
          <a:p>
            <a:pPr algn="l">
              <a:defRPr sz="2800" b="0" i="0">
                <a:latin typeface="Aptos"/>
                <a:ea typeface="Aptos"/>
                <a:cs typeface="Aptos"/>
              </a:defRPr>
            </a:pPr>
            <a:r>
              <a:rPr lang="en-US" sz="2800" b="0" i="0">
                <a:solidFill>
                  <a:srgbClr val="111111"/>
                </a:solidFill>
                <a:latin typeface="Aptos"/>
                <a:ea typeface="Aptos"/>
                <a:cs typeface="Aptos"/>
              </a:rPr>
              <a:t>Recorded intensity varies widely</a:t>
            </a:r>
          </a:p>
        </p:txBody>
      </p:sp>
      <p:sp>
        <p:nvSpPr>
          <p:cNvPr id="3" name="TextBox 2"/>
          <p:cNvSpPr txBox="1"/>
          <p:nvPr/>
        </p:nvSpPr>
        <p:spPr>
          <a:xfrm>
            <a:off x="533400" y="838200"/>
            <a:ext cx="11125200" cy="495300"/>
          </a:xfrm>
          <a:prstGeom prst="rect">
            <a:avLst/>
          </a:prstGeom>
          <a:noFill/>
        </p:spPr>
        <p:txBody>
          <a:bodyPr wrap="square" lIns="0" tIns="0" rIns="0" bIns="0">
            <a:noAutofit/>
          </a:bodyPr>
          <a:lstStyle/>
          <a:p>
            <a:pPr algn="l">
              <a:defRPr sz="1600" b="0" i="0">
                <a:latin typeface="Aptos"/>
                <a:ea typeface="Aptos"/>
                <a:cs typeface="Aptos"/>
              </a:defRPr>
            </a:pPr>
            <a:r>
              <a:rPr lang="en-US" sz="1600" b="0" i="0" dirty="0">
                <a:solidFill>
                  <a:srgbClr val="5F6A6D"/>
                </a:solidFill>
                <a:latin typeface="Aptos"/>
                <a:ea typeface="Aptos"/>
                <a:cs typeface="Aptos"/>
              </a:rPr>
              <a:t>Levels 3–6 EFTS per 1,000 residents aged 15–64, 2025</a:t>
            </a:r>
          </a:p>
        </p:txBody>
      </p:sp>
      <p:sp>
        <p:nvSpPr>
          <p:cNvPr id="6" name="TextBox 5"/>
          <p:cNvSpPr txBox="1"/>
          <p:nvPr/>
        </p:nvSpPr>
        <p:spPr>
          <a:xfrm>
            <a:off x="11496675" y="6591300"/>
            <a:ext cx="228600" cy="190500"/>
          </a:xfrm>
          <a:prstGeom prst="rect">
            <a:avLst/>
          </a:prstGeom>
          <a:noFill/>
        </p:spPr>
        <p:txBody>
          <a:bodyPr wrap="none" lIns="0" tIns="0" rIns="0" bIns="0" anchor="ctr">
            <a:noAutofit/>
          </a:bodyPr>
          <a:lstStyle/>
          <a:p>
            <a:pPr algn="r">
              <a:defRPr sz="900">
                <a:latin typeface="Aptos"/>
                <a:ea typeface="Aptos"/>
                <a:cs typeface="Aptos"/>
              </a:defRPr>
            </a:pPr>
            <a:r>
              <a:rPr sz="900" b="0">
                <a:solidFill>
                  <a:srgbClr val="5F6A6D"/>
                </a:solidFill>
                <a:latin typeface="Aptos"/>
                <a:ea typeface="Aptos"/>
                <a:cs typeface="Aptos"/>
              </a:rPr>
              <a:t>2</a:t>
            </a:r>
          </a:p>
        </p:txBody>
      </p:sp>
      <p:sp>
        <p:nvSpPr>
          <p:cNvPr id="7" name="TLA 001 Far North">
            <a:extLst>
              <a:ext uri="{FF2B5EF4-FFF2-40B4-BE49-F238E27FC236}">
                <a16:creationId xmlns:a16="http://schemas.microsoft.com/office/drawing/2014/main" id="{FB92F308-80FB-32CC-83C4-32B1D9ECCC61}"/>
              </a:ext>
            </a:extLst>
          </p:cNvPr>
          <p:cNvSpPr>
            <a:spLocks noGrp="1"/>
          </p:cNvSpPr>
          <p:nvPr/>
        </p:nvSpPr>
        <p:spPr>
          <a:xfrm>
            <a:off x="4034981" y="1514475"/>
            <a:ext cx="447728" cy="409354"/>
          </a:xfrm>
          <a:custGeom>
            <a:avLst/>
            <a:gdLst/>
            <a:ahLst/>
            <a:cxnLst/>
            <a:rect l="0" t="0" r="0" b="0"/>
            <a:pathLst>
              <a:path w="447728" h="409354">
                <a:moveTo>
                  <a:pt x="367827" y="261819"/>
                </a:moveTo>
                <a:lnTo>
                  <a:pt x="366881" y="261565"/>
                </a:lnTo>
                <a:lnTo>
                  <a:pt x="368149" y="261472"/>
                </a:lnTo>
                <a:lnTo>
                  <a:pt x="367827" y="261819"/>
                </a:lnTo>
                <a:close/>
                <a:moveTo>
                  <a:pt x="360668" y="258574"/>
                </a:moveTo>
                <a:lnTo>
                  <a:pt x="360837" y="258784"/>
                </a:lnTo>
                <a:lnTo>
                  <a:pt x="359857" y="258816"/>
                </a:lnTo>
                <a:lnTo>
                  <a:pt x="360668" y="258574"/>
                </a:lnTo>
                <a:close/>
                <a:moveTo>
                  <a:pt x="222838" y="317792"/>
                </a:moveTo>
                <a:lnTo>
                  <a:pt x="222985" y="317868"/>
                </a:lnTo>
                <a:lnTo>
                  <a:pt x="222689" y="320035"/>
                </a:lnTo>
                <a:lnTo>
                  <a:pt x="222838" y="317792"/>
                </a:lnTo>
                <a:close/>
                <a:moveTo>
                  <a:pt x="346282" y="202975"/>
                </a:moveTo>
                <a:lnTo>
                  <a:pt x="346355" y="203308"/>
                </a:lnTo>
                <a:lnTo>
                  <a:pt x="345645" y="203031"/>
                </a:lnTo>
                <a:lnTo>
                  <a:pt x="346282" y="202975"/>
                </a:lnTo>
                <a:close/>
                <a:moveTo>
                  <a:pt x="380682" y="260763"/>
                </a:moveTo>
                <a:lnTo>
                  <a:pt x="380319" y="260467"/>
                </a:lnTo>
                <a:lnTo>
                  <a:pt x="380596" y="260103"/>
                </a:lnTo>
                <a:lnTo>
                  <a:pt x="380682" y="260763"/>
                </a:lnTo>
                <a:close/>
                <a:moveTo>
                  <a:pt x="267870" y="176455"/>
                </a:moveTo>
                <a:lnTo>
                  <a:pt x="268286" y="177364"/>
                </a:lnTo>
                <a:lnTo>
                  <a:pt x="267627" y="176847"/>
                </a:lnTo>
                <a:lnTo>
                  <a:pt x="267870" y="176455"/>
                </a:lnTo>
                <a:close/>
                <a:moveTo>
                  <a:pt x="137875" y="116191"/>
                </a:moveTo>
                <a:lnTo>
                  <a:pt x="137227" y="115604"/>
                </a:lnTo>
                <a:lnTo>
                  <a:pt x="137602" y="115618"/>
                </a:lnTo>
                <a:lnTo>
                  <a:pt x="137875" y="116191"/>
                </a:lnTo>
                <a:close/>
                <a:moveTo>
                  <a:pt x="428851" y="266660"/>
                </a:moveTo>
                <a:lnTo>
                  <a:pt x="429321" y="266955"/>
                </a:lnTo>
                <a:lnTo>
                  <a:pt x="428795" y="267064"/>
                </a:lnTo>
                <a:lnTo>
                  <a:pt x="428851" y="266660"/>
                </a:lnTo>
                <a:close/>
                <a:moveTo>
                  <a:pt x="383212" y="283583"/>
                </a:moveTo>
                <a:lnTo>
                  <a:pt x="382668" y="283683"/>
                </a:lnTo>
                <a:lnTo>
                  <a:pt x="382798" y="282882"/>
                </a:lnTo>
                <a:lnTo>
                  <a:pt x="383212" y="283583"/>
                </a:lnTo>
                <a:close/>
                <a:moveTo>
                  <a:pt x="323122" y="190339"/>
                </a:moveTo>
                <a:lnTo>
                  <a:pt x="322993" y="190963"/>
                </a:lnTo>
                <a:lnTo>
                  <a:pt x="322695" y="190593"/>
                </a:lnTo>
                <a:lnTo>
                  <a:pt x="323122" y="190339"/>
                </a:lnTo>
                <a:close/>
                <a:moveTo>
                  <a:pt x="240384" y="306953"/>
                </a:moveTo>
                <a:lnTo>
                  <a:pt x="240344" y="306341"/>
                </a:lnTo>
                <a:lnTo>
                  <a:pt x="240706" y="306030"/>
                </a:lnTo>
                <a:lnTo>
                  <a:pt x="240384" y="306953"/>
                </a:lnTo>
                <a:close/>
                <a:moveTo>
                  <a:pt x="136860" y="115826"/>
                </a:moveTo>
                <a:lnTo>
                  <a:pt x="137385" y="116423"/>
                </a:lnTo>
                <a:lnTo>
                  <a:pt x="136779" y="116251"/>
                </a:lnTo>
                <a:lnTo>
                  <a:pt x="136860" y="115826"/>
                </a:lnTo>
                <a:close/>
                <a:moveTo>
                  <a:pt x="341849" y="204116"/>
                </a:moveTo>
                <a:lnTo>
                  <a:pt x="341815" y="204745"/>
                </a:lnTo>
                <a:lnTo>
                  <a:pt x="341374" y="204432"/>
                </a:lnTo>
                <a:lnTo>
                  <a:pt x="341849" y="204116"/>
                </a:lnTo>
                <a:close/>
                <a:moveTo>
                  <a:pt x="190896" y="124055"/>
                </a:moveTo>
                <a:lnTo>
                  <a:pt x="190903" y="124622"/>
                </a:lnTo>
                <a:lnTo>
                  <a:pt x="190472" y="123612"/>
                </a:lnTo>
                <a:lnTo>
                  <a:pt x="190896" y="124055"/>
                </a:lnTo>
                <a:close/>
                <a:moveTo>
                  <a:pt x="344479" y="204963"/>
                </a:moveTo>
                <a:lnTo>
                  <a:pt x="344768" y="205223"/>
                </a:lnTo>
                <a:lnTo>
                  <a:pt x="343958" y="205355"/>
                </a:lnTo>
                <a:lnTo>
                  <a:pt x="344479" y="204963"/>
                </a:lnTo>
                <a:close/>
                <a:moveTo>
                  <a:pt x="347521" y="188762"/>
                </a:moveTo>
                <a:lnTo>
                  <a:pt x="347842" y="189177"/>
                </a:lnTo>
                <a:lnTo>
                  <a:pt x="347214" y="189362"/>
                </a:lnTo>
                <a:lnTo>
                  <a:pt x="347521" y="188762"/>
                </a:lnTo>
                <a:close/>
                <a:moveTo>
                  <a:pt x="345307" y="187234"/>
                </a:moveTo>
                <a:lnTo>
                  <a:pt x="344037" y="187471"/>
                </a:lnTo>
                <a:lnTo>
                  <a:pt x="344911" y="186847"/>
                </a:lnTo>
                <a:lnTo>
                  <a:pt x="345307" y="187234"/>
                </a:lnTo>
                <a:close/>
                <a:moveTo>
                  <a:pt x="371744" y="258886"/>
                </a:moveTo>
                <a:lnTo>
                  <a:pt x="370562" y="259016"/>
                </a:lnTo>
                <a:lnTo>
                  <a:pt x="371257" y="258459"/>
                </a:lnTo>
                <a:lnTo>
                  <a:pt x="371744" y="258886"/>
                </a:lnTo>
                <a:close/>
                <a:moveTo>
                  <a:pt x="67240" y="93262"/>
                </a:moveTo>
                <a:lnTo>
                  <a:pt x="68154" y="93971"/>
                </a:lnTo>
                <a:lnTo>
                  <a:pt x="67027" y="93573"/>
                </a:lnTo>
                <a:lnTo>
                  <a:pt x="67240" y="93262"/>
                </a:lnTo>
                <a:close/>
                <a:moveTo>
                  <a:pt x="416378" y="268463"/>
                </a:moveTo>
                <a:lnTo>
                  <a:pt x="418187" y="269405"/>
                </a:lnTo>
                <a:lnTo>
                  <a:pt x="417373" y="269337"/>
                </a:lnTo>
                <a:lnTo>
                  <a:pt x="416378" y="268463"/>
                </a:lnTo>
                <a:close/>
                <a:moveTo>
                  <a:pt x="447728" y="248572"/>
                </a:moveTo>
                <a:lnTo>
                  <a:pt x="447436" y="249470"/>
                </a:lnTo>
                <a:lnTo>
                  <a:pt x="447246" y="248730"/>
                </a:lnTo>
                <a:lnTo>
                  <a:pt x="447728" y="248572"/>
                </a:lnTo>
                <a:close/>
                <a:moveTo>
                  <a:pt x="343633" y="186018"/>
                </a:moveTo>
                <a:lnTo>
                  <a:pt x="343090" y="185255"/>
                </a:lnTo>
                <a:lnTo>
                  <a:pt x="343847" y="185615"/>
                </a:lnTo>
                <a:lnTo>
                  <a:pt x="343633" y="186018"/>
                </a:lnTo>
                <a:close/>
                <a:moveTo>
                  <a:pt x="188459" y="121661"/>
                </a:moveTo>
                <a:lnTo>
                  <a:pt x="187349" y="119891"/>
                </a:lnTo>
                <a:lnTo>
                  <a:pt x="188317" y="120904"/>
                </a:lnTo>
                <a:lnTo>
                  <a:pt x="188459" y="121661"/>
                </a:lnTo>
                <a:close/>
                <a:moveTo>
                  <a:pt x="297145" y="179231"/>
                </a:moveTo>
                <a:lnTo>
                  <a:pt x="298298" y="179307"/>
                </a:lnTo>
                <a:lnTo>
                  <a:pt x="298469" y="180229"/>
                </a:lnTo>
                <a:lnTo>
                  <a:pt x="297145" y="179231"/>
                </a:lnTo>
                <a:close/>
                <a:moveTo>
                  <a:pt x="109535" y="6421"/>
                </a:moveTo>
                <a:lnTo>
                  <a:pt x="110178" y="7524"/>
                </a:lnTo>
                <a:lnTo>
                  <a:pt x="109369" y="7497"/>
                </a:lnTo>
                <a:lnTo>
                  <a:pt x="109535" y="6421"/>
                </a:lnTo>
                <a:close/>
                <a:moveTo>
                  <a:pt x="165893" y="192900"/>
                </a:moveTo>
                <a:lnTo>
                  <a:pt x="166785" y="194379"/>
                </a:lnTo>
                <a:lnTo>
                  <a:pt x="165524" y="193077"/>
                </a:lnTo>
                <a:lnTo>
                  <a:pt x="165893" y="192900"/>
                </a:lnTo>
                <a:close/>
                <a:moveTo>
                  <a:pt x="294593" y="200314"/>
                </a:moveTo>
                <a:lnTo>
                  <a:pt x="294966" y="201288"/>
                </a:lnTo>
                <a:lnTo>
                  <a:pt x="293877" y="200727"/>
                </a:lnTo>
                <a:lnTo>
                  <a:pt x="294593" y="200314"/>
                </a:lnTo>
                <a:close/>
                <a:moveTo>
                  <a:pt x="349682" y="186778"/>
                </a:moveTo>
                <a:lnTo>
                  <a:pt x="350348" y="187243"/>
                </a:lnTo>
                <a:lnTo>
                  <a:pt x="349783" y="188110"/>
                </a:lnTo>
                <a:lnTo>
                  <a:pt x="349682" y="186778"/>
                </a:lnTo>
                <a:close/>
                <a:moveTo>
                  <a:pt x="195602" y="125846"/>
                </a:moveTo>
                <a:lnTo>
                  <a:pt x="196894" y="126432"/>
                </a:lnTo>
                <a:lnTo>
                  <a:pt x="195629" y="126746"/>
                </a:lnTo>
                <a:lnTo>
                  <a:pt x="195602" y="125846"/>
                </a:lnTo>
                <a:close/>
                <a:moveTo>
                  <a:pt x="346539" y="186797"/>
                </a:moveTo>
                <a:lnTo>
                  <a:pt x="348000" y="187035"/>
                </a:lnTo>
                <a:lnTo>
                  <a:pt x="346758" y="187707"/>
                </a:lnTo>
                <a:lnTo>
                  <a:pt x="346539" y="186797"/>
                </a:lnTo>
                <a:close/>
                <a:moveTo>
                  <a:pt x="350893" y="194752"/>
                </a:moveTo>
                <a:lnTo>
                  <a:pt x="351659" y="196274"/>
                </a:lnTo>
                <a:lnTo>
                  <a:pt x="349901" y="194896"/>
                </a:lnTo>
                <a:lnTo>
                  <a:pt x="350893" y="194752"/>
                </a:lnTo>
                <a:close/>
                <a:moveTo>
                  <a:pt x="413190" y="258514"/>
                </a:moveTo>
                <a:lnTo>
                  <a:pt x="414634" y="258811"/>
                </a:lnTo>
                <a:lnTo>
                  <a:pt x="412500" y="260180"/>
                </a:lnTo>
                <a:lnTo>
                  <a:pt x="413190" y="258514"/>
                </a:lnTo>
                <a:close/>
                <a:moveTo>
                  <a:pt x="175859" y="193789"/>
                </a:moveTo>
                <a:lnTo>
                  <a:pt x="175550" y="194611"/>
                </a:lnTo>
                <a:lnTo>
                  <a:pt x="173626" y="193892"/>
                </a:lnTo>
                <a:lnTo>
                  <a:pt x="175859" y="193789"/>
                </a:lnTo>
                <a:close/>
                <a:moveTo>
                  <a:pt x="165755" y="188922"/>
                </a:moveTo>
                <a:lnTo>
                  <a:pt x="166669" y="189546"/>
                </a:lnTo>
                <a:lnTo>
                  <a:pt x="165646" y="192443"/>
                </a:lnTo>
                <a:lnTo>
                  <a:pt x="165755" y="188922"/>
                </a:lnTo>
                <a:close/>
                <a:moveTo>
                  <a:pt x="248203" y="306122"/>
                </a:moveTo>
                <a:lnTo>
                  <a:pt x="250390" y="306315"/>
                </a:lnTo>
                <a:lnTo>
                  <a:pt x="248361" y="307149"/>
                </a:lnTo>
                <a:lnTo>
                  <a:pt x="248203" y="306122"/>
                </a:lnTo>
                <a:close/>
                <a:moveTo>
                  <a:pt x="1485" y="24659"/>
                </a:moveTo>
                <a:lnTo>
                  <a:pt x="0" y="25736"/>
                </a:lnTo>
                <a:lnTo>
                  <a:pt x="311" y="23461"/>
                </a:lnTo>
                <a:lnTo>
                  <a:pt x="1485" y="24659"/>
                </a:lnTo>
                <a:close/>
                <a:moveTo>
                  <a:pt x="410507" y="264195"/>
                </a:moveTo>
                <a:lnTo>
                  <a:pt x="412712" y="265136"/>
                </a:lnTo>
                <a:lnTo>
                  <a:pt x="412620" y="266484"/>
                </a:lnTo>
                <a:lnTo>
                  <a:pt x="410507" y="264195"/>
                </a:lnTo>
                <a:close/>
                <a:moveTo>
                  <a:pt x="296291" y="202367"/>
                </a:moveTo>
                <a:lnTo>
                  <a:pt x="298874" y="203439"/>
                </a:lnTo>
                <a:lnTo>
                  <a:pt x="296540" y="203823"/>
                </a:lnTo>
                <a:lnTo>
                  <a:pt x="295023" y="202291"/>
                </a:lnTo>
                <a:lnTo>
                  <a:pt x="296291" y="202367"/>
                </a:lnTo>
                <a:close/>
                <a:moveTo>
                  <a:pt x="323577" y="186724"/>
                </a:moveTo>
                <a:lnTo>
                  <a:pt x="323688" y="189516"/>
                </a:lnTo>
                <a:lnTo>
                  <a:pt x="322709" y="187966"/>
                </a:lnTo>
                <a:lnTo>
                  <a:pt x="323577" y="186724"/>
                </a:lnTo>
                <a:close/>
                <a:moveTo>
                  <a:pt x="347357" y="204800"/>
                </a:moveTo>
                <a:lnTo>
                  <a:pt x="349903" y="205311"/>
                </a:lnTo>
                <a:lnTo>
                  <a:pt x="347212" y="206148"/>
                </a:lnTo>
                <a:lnTo>
                  <a:pt x="346013" y="205132"/>
                </a:lnTo>
                <a:lnTo>
                  <a:pt x="347357" y="204800"/>
                </a:lnTo>
                <a:close/>
                <a:moveTo>
                  <a:pt x="414683" y="259752"/>
                </a:moveTo>
                <a:lnTo>
                  <a:pt x="416834" y="260995"/>
                </a:lnTo>
                <a:lnTo>
                  <a:pt x="415977" y="261967"/>
                </a:lnTo>
                <a:lnTo>
                  <a:pt x="413654" y="261866"/>
                </a:lnTo>
                <a:lnTo>
                  <a:pt x="414683" y="259752"/>
                </a:lnTo>
                <a:close/>
                <a:moveTo>
                  <a:pt x="399529" y="268816"/>
                </a:moveTo>
                <a:lnTo>
                  <a:pt x="404200" y="269755"/>
                </a:lnTo>
                <a:lnTo>
                  <a:pt x="404607" y="271133"/>
                </a:lnTo>
                <a:lnTo>
                  <a:pt x="402887" y="269896"/>
                </a:lnTo>
                <a:lnTo>
                  <a:pt x="399641" y="270571"/>
                </a:lnTo>
                <a:lnTo>
                  <a:pt x="399529" y="268816"/>
                </a:lnTo>
                <a:close/>
                <a:moveTo>
                  <a:pt x="300011" y="180491"/>
                </a:moveTo>
                <a:lnTo>
                  <a:pt x="302358" y="181762"/>
                </a:lnTo>
                <a:lnTo>
                  <a:pt x="303233" y="185206"/>
                </a:lnTo>
                <a:lnTo>
                  <a:pt x="300596" y="184908"/>
                </a:lnTo>
                <a:lnTo>
                  <a:pt x="301439" y="182965"/>
                </a:lnTo>
                <a:lnTo>
                  <a:pt x="298592" y="180453"/>
                </a:lnTo>
                <a:lnTo>
                  <a:pt x="300011" y="180491"/>
                </a:lnTo>
                <a:close/>
                <a:moveTo>
                  <a:pt x="378983" y="261054"/>
                </a:moveTo>
                <a:lnTo>
                  <a:pt x="381905" y="262049"/>
                </a:lnTo>
                <a:lnTo>
                  <a:pt x="384171" y="261128"/>
                </a:lnTo>
                <a:lnTo>
                  <a:pt x="386406" y="263017"/>
                </a:lnTo>
                <a:lnTo>
                  <a:pt x="380737" y="263758"/>
                </a:lnTo>
                <a:lnTo>
                  <a:pt x="377855" y="262284"/>
                </a:lnTo>
                <a:lnTo>
                  <a:pt x="378983" y="261054"/>
                </a:lnTo>
                <a:close/>
                <a:moveTo>
                  <a:pt x="408521" y="264516"/>
                </a:moveTo>
                <a:lnTo>
                  <a:pt x="411353" y="267753"/>
                </a:lnTo>
                <a:lnTo>
                  <a:pt x="409600" y="268331"/>
                </a:lnTo>
                <a:lnTo>
                  <a:pt x="409411" y="269897"/>
                </a:lnTo>
                <a:lnTo>
                  <a:pt x="405902" y="266979"/>
                </a:lnTo>
                <a:lnTo>
                  <a:pt x="408521" y="264516"/>
                </a:lnTo>
                <a:close/>
                <a:moveTo>
                  <a:pt x="419277" y="261233"/>
                </a:moveTo>
                <a:lnTo>
                  <a:pt x="422235" y="265743"/>
                </a:lnTo>
                <a:lnTo>
                  <a:pt x="420466" y="265534"/>
                </a:lnTo>
                <a:lnTo>
                  <a:pt x="419368" y="268638"/>
                </a:lnTo>
                <a:lnTo>
                  <a:pt x="419239" y="266470"/>
                </a:lnTo>
                <a:lnTo>
                  <a:pt x="417843" y="267091"/>
                </a:lnTo>
                <a:lnTo>
                  <a:pt x="418033" y="263506"/>
                </a:lnTo>
                <a:lnTo>
                  <a:pt x="415190" y="263795"/>
                </a:lnTo>
                <a:lnTo>
                  <a:pt x="419277" y="261233"/>
                </a:lnTo>
                <a:close/>
                <a:moveTo>
                  <a:pt x="347241" y="190633"/>
                </a:moveTo>
                <a:lnTo>
                  <a:pt x="344534" y="197655"/>
                </a:lnTo>
                <a:lnTo>
                  <a:pt x="345623" y="200343"/>
                </a:lnTo>
                <a:lnTo>
                  <a:pt x="343947" y="200343"/>
                </a:lnTo>
                <a:lnTo>
                  <a:pt x="343826" y="198568"/>
                </a:lnTo>
                <a:lnTo>
                  <a:pt x="340739" y="196738"/>
                </a:lnTo>
                <a:lnTo>
                  <a:pt x="341256" y="194259"/>
                </a:lnTo>
                <a:lnTo>
                  <a:pt x="343056" y="190988"/>
                </a:lnTo>
                <a:lnTo>
                  <a:pt x="347241" y="190633"/>
                </a:lnTo>
                <a:close/>
                <a:moveTo>
                  <a:pt x="380849" y="284381"/>
                </a:moveTo>
                <a:lnTo>
                  <a:pt x="384464" y="287652"/>
                </a:lnTo>
                <a:lnTo>
                  <a:pt x="384736" y="293809"/>
                </a:lnTo>
                <a:lnTo>
                  <a:pt x="386194" y="291843"/>
                </a:lnTo>
                <a:lnTo>
                  <a:pt x="389883" y="295203"/>
                </a:lnTo>
                <a:lnTo>
                  <a:pt x="387268" y="299066"/>
                </a:lnTo>
                <a:lnTo>
                  <a:pt x="385444" y="298951"/>
                </a:lnTo>
                <a:lnTo>
                  <a:pt x="382431" y="301756"/>
                </a:lnTo>
                <a:lnTo>
                  <a:pt x="382390" y="303091"/>
                </a:lnTo>
                <a:lnTo>
                  <a:pt x="384319" y="302349"/>
                </a:lnTo>
                <a:lnTo>
                  <a:pt x="385330" y="300105"/>
                </a:lnTo>
                <a:lnTo>
                  <a:pt x="388831" y="301291"/>
                </a:lnTo>
                <a:lnTo>
                  <a:pt x="385002" y="303777"/>
                </a:lnTo>
                <a:lnTo>
                  <a:pt x="387373" y="308352"/>
                </a:lnTo>
                <a:lnTo>
                  <a:pt x="385108" y="311067"/>
                </a:lnTo>
                <a:lnTo>
                  <a:pt x="387728" y="309255"/>
                </a:lnTo>
                <a:lnTo>
                  <a:pt x="391124" y="312679"/>
                </a:lnTo>
                <a:lnTo>
                  <a:pt x="395292" y="312868"/>
                </a:lnTo>
                <a:lnTo>
                  <a:pt x="388416" y="309812"/>
                </a:lnTo>
                <a:lnTo>
                  <a:pt x="385999" y="305569"/>
                </a:lnTo>
                <a:lnTo>
                  <a:pt x="386029" y="304130"/>
                </a:lnTo>
                <a:lnTo>
                  <a:pt x="388582" y="303339"/>
                </a:lnTo>
                <a:lnTo>
                  <a:pt x="388337" y="305392"/>
                </a:lnTo>
                <a:lnTo>
                  <a:pt x="389227" y="304042"/>
                </a:lnTo>
                <a:lnTo>
                  <a:pt x="390206" y="305527"/>
                </a:lnTo>
                <a:lnTo>
                  <a:pt x="389254" y="303028"/>
                </a:lnTo>
                <a:lnTo>
                  <a:pt x="391057" y="301761"/>
                </a:lnTo>
                <a:lnTo>
                  <a:pt x="389860" y="301377"/>
                </a:lnTo>
                <a:lnTo>
                  <a:pt x="390116" y="298510"/>
                </a:lnTo>
                <a:lnTo>
                  <a:pt x="391336" y="296838"/>
                </a:lnTo>
                <a:lnTo>
                  <a:pt x="391824" y="299855"/>
                </a:lnTo>
                <a:lnTo>
                  <a:pt x="393025" y="296048"/>
                </a:lnTo>
                <a:lnTo>
                  <a:pt x="394108" y="297225"/>
                </a:lnTo>
                <a:lnTo>
                  <a:pt x="393533" y="304552"/>
                </a:lnTo>
                <a:lnTo>
                  <a:pt x="395852" y="300384"/>
                </a:lnTo>
                <a:lnTo>
                  <a:pt x="396970" y="302982"/>
                </a:lnTo>
                <a:lnTo>
                  <a:pt x="397061" y="301277"/>
                </a:lnTo>
                <a:lnTo>
                  <a:pt x="399004" y="302340"/>
                </a:lnTo>
                <a:lnTo>
                  <a:pt x="399580" y="301445"/>
                </a:lnTo>
                <a:lnTo>
                  <a:pt x="400409" y="303641"/>
                </a:lnTo>
                <a:lnTo>
                  <a:pt x="401084" y="301584"/>
                </a:lnTo>
                <a:lnTo>
                  <a:pt x="402778" y="303772"/>
                </a:lnTo>
                <a:lnTo>
                  <a:pt x="401952" y="300601"/>
                </a:lnTo>
                <a:lnTo>
                  <a:pt x="404696" y="301862"/>
                </a:lnTo>
                <a:lnTo>
                  <a:pt x="404831" y="300813"/>
                </a:lnTo>
                <a:lnTo>
                  <a:pt x="401408" y="299518"/>
                </a:lnTo>
                <a:lnTo>
                  <a:pt x="398303" y="300711"/>
                </a:lnTo>
                <a:lnTo>
                  <a:pt x="395407" y="297675"/>
                </a:lnTo>
                <a:lnTo>
                  <a:pt x="398137" y="298873"/>
                </a:lnTo>
                <a:lnTo>
                  <a:pt x="398607" y="297865"/>
                </a:lnTo>
                <a:lnTo>
                  <a:pt x="396827" y="296755"/>
                </a:lnTo>
                <a:lnTo>
                  <a:pt x="397755" y="295972"/>
                </a:lnTo>
                <a:lnTo>
                  <a:pt x="400466" y="297481"/>
                </a:lnTo>
                <a:lnTo>
                  <a:pt x="399422" y="295441"/>
                </a:lnTo>
                <a:lnTo>
                  <a:pt x="402437" y="296577"/>
                </a:lnTo>
                <a:lnTo>
                  <a:pt x="404823" y="294896"/>
                </a:lnTo>
                <a:lnTo>
                  <a:pt x="405347" y="298312"/>
                </a:lnTo>
                <a:lnTo>
                  <a:pt x="406440" y="296659"/>
                </a:lnTo>
                <a:lnTo>
                  <a:pt x="408603" y="297108"/>
                </a:lnTo>
                <a:lnTo>
                  <a:pt x="414916" y="300320"/>
                </a:lnTo>
                <a:lnTo>
                  <a:pt x="413284" y="301874"/>
                </a:lnTo>
                <a:lnTo>
                  <a:pt x="413699" y="304782"/>
                </a:lnTo>
                <a:lnTo>
                  <a:pt x="417273" y="303590"/>
                </a:lnTo>
                <a:lnTo>
                  <a:pt x="419026" y="299750"/>
                </a:lnTo>
                <a:lnTo>
                  <a:pt x="415811" y="300238"/>
                </a:lnTo>
                <a:lnTo>
                  <a:pt x="414732" y="299053"/>
                </a:lnTo>
                <a:lnTo>
                  <a:pt x="415742" y="298744"/>
                </a:lnTo>
                <a:lnTo>
                  <a:pt x="413768" y="298229"/>
                </a:lnTo>
                <a:lnTo>
                  <a:pt x="416533" y="295966"/>
                </a:lnTo>
                <a:lnTo>
                  <a:pt x="412861" y="296721"/>
                </a:lnTo>
                <a:lnTo>
                  <a:pt x="414430" y="294631"/>
                </a:lnTo>
                <a:lnTo>
                  <a:pt x="410107" y="294592"/>
                </a:lnTo>
                <a:lnTo>
                  <a:pt x="411713" y="293117"/>
                </a:lnTo>
                <a:lnTo>
                  <a:pt x="414194" y="293342"/>
                </a:lnTo>
                <a:lnTo>
                  <a:pt x="412381" y="292429"/>
                </a:lnTo>
                <a:lnTo>
                  <a:pt x="412370" y="290126"/>
                </a:lnTo>
                <a:lnTo>
                  <a:pt x="410915" y="292975"/>
                </a:lnTo>
                <a:lnTo>
                  <a:pt x="411109" y="291379"/>
                </a:lnTo>
                <a:lnTo>
                  <a:pt x="408995" y="291715"/>
                </a:lnTo>
                <a:lnTo>
                  <a:pt x="409071" y="295386"/>
                </a:lnTo>
                <a:lnTo>
                  <a:pt x="407097" y="293350"/>
                </a:lnTo>
                <a:lnTo>
                  <a:pt x="408803" y="291502"/>
                </a:lnTo>
                <a:lnTo>
                  <a:pt x="408054" y="289952"/>
                </a:lnTo>
                <a:lnTo>
                  <a:pt x="407055" y="289305"/>
                </a:lnTo>
                <a:lnTo>
                  <a:pt x="407301" y="291748"/>
                </a:lnTo>
                <a:lnTo>
                  <a:pt x="404104" y="292990"/>
                </a:lnTo>
                <a:lnTo>
                  <a:pt x="401903" y="288669"/>
                </a:lnTo>
                <a:lnTo>
                  <a:pt x="401665" y="290692"/>
                </a:lnTo>
                <a:lnTo>
                  <a:pt x="400257" y="290460"/>
                </a:lnTo>
                <a:lnTo>
                  <a:pt x="400552" y="293134"/>
                </a:lnTo>
                <a:lnTo>
                  <a:pt x="397597" y="291977"/>
                </a:lnTo>
                <a:lnTo>
                  <a:pt x="397402" y="293716"/>
                </a:lnTo>
                <a:lnTo>
                  <a:pt x="396231" y="292766"/>
                </a:lnTo>
                <a:lnTo>
                  <a:pt x="394825" y="294000"/>
                </a:lnTo>
                <a:lnTo>
                  <a:pt x="395243" y="290967"/>
                </a:lnTo>
                <a:lnTo>
                  <a:pt x="393697" y="293791"/>
                </a:lnTo>
                <a:lnTo>
                  <a:pt x="389908" y="293941"/>
                </a:lnTo>
                <a:lnTo>
                  <a:pt x="388444" y="292084"/>
                </a:lnTo>
                <a:lnTo>
                  <a:pt x="390655" y="291523"/>
                </a:lnTo>
                <a:lnTo>
                  <a:pt x="388024" y="288096"/>
                </a:lnTo>
                <a:lnTo>
                  <a:pt x="391264" y="289118"/>
                </a:lnTo>
                <a:lnTo>
                  <a:pt x="388169" y="285834"/>
                </a:lnTo>
                <a:lnTo>
                  <a:pt x="391250" y="284730"/>
                </a:lnTo>
                <a:lnTo>
                  <a:pt x="393969" y="288403"/>
                </a:lnTo>
                <a:lnTo>
                  <a:pt x="397064" y="287681"/>
                </a:lnTo>
                <a:lnTo>
                  <a:pt x="396473" y="285450"/>
                </a:lnTo>
                <a:lnTo>
                  <a:pt x="393579" y="285596"/>
                </a:lnTo>
                <a:lnTo>
                  <a:pt x="394644" y="282926"/>
                </a:lnTo>
                <a:lnTo>
                  <a:pt x="393870" y="284154"/>
                </a:lnTo>
                <a:lnTo>
                  <a:pt x="392208" y="283568"/>
                </a:lnTo>
                <a:lnTo>
                  <a:pt x="391976" y="280540"/>
                </a:lnTo>
                <a:lnTo>
                  <a:pt x="390520" y="281608"/>
                </a:lnTo>
                <a:lnTo>
                  <a:pt x="389729" y="278299"/>
                </a:lnTo>
                <a:lnTo>
                  <a:pt x="387748" y="277983"/>
                </a:lnTo>
                <a:lnTo>
                  <a:pt x="387565" y="275347"/>
                </a:lnTo>
                <a:lnTo>
                  <a:pt x="390273" y="272788"/>
                </a:lnTo>
                <a:lnTo>
                  <a:pt x="390251" y="274440"/>
                </a:lnTo>
                <a:lnTo>
                  <a:pt x="393492" y="275946"/>
                </a:lnTo>
                <a:lnTo>
                  <a:pt x="393035" y="278303"/>
                </a:lnTo>
                <a:lnTo>
                  <a:pt x="399748" y="280227"/>
                </a:lnTo>
                <a:lnTo>
                  <a:pt x="402123" y="283995"/>
                </a:lnTo>
                <a:lnTo>
                  <a:pt x="405559" y="282879"/>
                </a:lnTo>
                <a:lnTo>
                  <a:pt x="405358" y="284538"/>
                </a:lnTo>
                <a:lnTo>
                  <a:pt x="406655" y="282497"/>
                </a:lnTo>
                <a:lnTo>
                  <a:pt x="409661" y="284993"/>
                </a:lnTo>
                <a:lnTo>
                  <a:pt x="406225" y="281304"/>
                </a:lnTo>
                <a:lnTo>
                  <a:pt x="404630" y="280956"/>
                </a:lnTo>
                <a:lnTo>
                  <a:pt x="404282" y="282581"/>
                </a:lnTo>
                <a:lnTo>
                  <a:pt x="403317" y="280935"/>
                </a:lnTo>
                <a:lnTo>
                  <a:pt x="404785" y="279663"/>
                </a:lnTo>
                <a:lnTo>
                  <a:pt x="409587" y="282315"/>
                </a:lnTo>
                <a:lnTo>
                  <a:pt x="411755" y="286442"/>
                </a:lnTo>
                <a:lnTo>
                  <a:pt x="413890" y="285659"/>
                </a:lnTo>
                <a:lnTo>
                  <a:pt x="411866" y="282688"/>
                </a:lnTo>
                <a:lnTo>
                  <a:pt x="412970" y="283279"/>
                </a:lnTo>
                <a:lnTo>
                  <a:pt x="415381" y="281102"/>
                </a:lnTo>
                <a:lnTo>
                  <a:pt x="411698" y="278820"/>
                </a:lnTo>
                <a:lnTo>
                  <a:pt x="413051" y="279124"/>
                </a:lnTo>
                <a:lnTo>
                  <a:pt x="412912" y="277641"/>
                </a:lnTo>
                <a:lnTo>
                  <a:pt x="414046" y="278406"/>
                </a:lnTo>
                <a:lnTo>
                  <a:pt x="413904" y="276552"/>
                </a:lnTo>
                <a:lnTo>
                  <a:pt x="410308" y="276264"/>
                </a:lnTo>
                <a:lnTo>
                  <a:pt x="409113" y="277703"/>
                </a:lnTo>
                <a:lnTo>
                  <a:pt x="407574" y="274980"/>
                </a:lnTo>
                <a:lnTo>
                  <a:pt x="409148" y="276039"/>
                </a:lnTo>
                <a:lnTo>
                  <a:pt x="410226" y="274204"/>
                </a:lnTo>
                <a:lnTo>
                  <a:pt x="411991" y="276111"/>
                </a:lnTo>
                <a:lnTo>
                  <a:pt x="415325" y="274328"/>
                </a:lnTo>
                <a:lnTo>
                  <a:pt x="417342" y="274063"/>
                </a:lnTo>
                <a:lnTo>
                  <a:pt x="418149" y="275363"/>
                </a:lnTo>
                <a:lnTo>
                  <a:pt x="418751" y="274354"/>
                </a:lnTo>
                <a:lnTo>
                  <a:pt x="419391" y="276245"/>
                </a:lnTo>
                <a:lnTo>
                  <a:pt x="417065" y="277136"/>
                </a:lnTo>
                <a:lnTo>
                  <a:pt x="417413" y="278455"/>
                </a:lnTo>
                <a:lnTo>
                  <a:pt x="420815" y="276825"/>
                </a:lnTo>
                <a:lnTo>
                  <a:pt x="421397" y="278061"/>
                </a:lnTo>
                <a:lnTo>
                  <a:pt x="423840" y="278117"/>
                </a:lnTo>
                <a:lnTo>
                  <a:pt x="423782" y="279346"/>
                </a:lnTo>
                <a:lnTo>
                  <a:pt x="427256" y="279237"/>
                </a:lnTo>
                <a:lnTo>
                  <a:pt x="428015" y="277439"/>
                </a:lnTo>
                <a:lnTo>
                  <a:pt x="423380" y="275838"/>
                </a:lnTo>
                <a:lnTo>
                  <a:pt x="425557" y="275110"/>
                </a:lnTo>
                <a:lnTo>
                  <a:pt x="424961" y="274312"/>
                </a:lnTo>
                <a:lnTo>
                  <a:pt x="420573" y="273639"/>
                </a:lnTo>
                <a:lnTo>
                  <a:pt x="422713" y="273045"/>
                </a:lnTo>
                <a:lnTo>
                  <a:pt x="422994" y="271952"/>
                </a:lnTo>
                <a:lnTo>
                  <a:pt x="421277" y="271848"/>
                </a:lnTo>
                <a:lnTo>
                  <a:pt x="422829" y="270901"/>
                </a:lnTo>
                <a:lnTo>
                  <a:pt x="424723" y="271950"/>
                </a:lnTo>
                <a:lnTo>
                  <a:pt x="426509" y="271216"/>
                </a:lnTo>
                <a:lnTo>
                  <a:pt x="425543" y="269445"/>
                </a:lnTo>
                <a:lnTo>
                  <a:pt x="427220" y="267877"/>
                </a:lnTo>
                <a:lnTo>
                  <a:pt x="424327" y="266752"/>
                </a:lnTo>
                <a:lnTo>
                  <a:pt x="427481" y="265711"/>
                </a:lnTo>
                <a:lnTo>
                  <a:pt x="428546" y="269666"/>
                </a:lnTo>
                <a:lnTo>
                  <a:pt x="431370" y="267526"/>
                </a:lnTo>
                <a:lnTo>
                  <a:pt x="432626" y="268500"/>
                </a:lnTo>
                <a:lnTo>
                  <a:pt x="432475" y="266758"/>
                </a:lnTo>
                <a:lnTo>
                  <a:pt x="434463" y="267126"/>
                </a:lnTo>
                <a:lnTo>
                  <a:pt x="434257" y="264605"/>
                </a:lnTo>
                <a:lnTo>
                  <a:pt x="435677" y="263339"/>
                </a:lnTo>
                <a:lnTo>
                  <a:pt x="434269" y="260456"/>
                </a:lnTo>
                <a:lnTo>
                  <a:pt x="435599" y="261174"/>
                </a:lnTo>
                <a:lnTo>
                  <a:pt x="438339" y="259830"/>
                </a:lnTo>
                <a:lnTo>
                  <a:pt x="438466" y="256995"/>
                </a:lnTo>
                <a:lnTo>
                  <a:pt x="435493" y="257306"/>
                </a:lnTo>
                <a:lnTo>
                  <a:pt x="435503" y="255548"/>
                </a:lnTo>
                <a:lnTo>
                  <a:pt x="439995" y="253641"/>
                </a:lnTo>
                <a:lnTo>
                  <a:pt x="444109" y="254934"/>
                </a:lnTo>
                <a:lnTo>
                  <a:pt x="444711" y="251199"/>
                </a:lnTo>
                <a:lnTo>
                  <a:pt x="446151" y="251144"/>
                </a:lnTo>
                <a:lnTo>
                  <a:pt x="445496" y="254111"/>
                </a:lnTo>
                <a:lnTo>
                  <a:pt x="447688" y="257129"/>
                </a:lnTo>
                <a:lnTo>
                  <a:pt x="444345" y="259242"/>
                </a:lnTo>
                <a:lnTo>
                  <a:pt x="441882" y="258363"/>
                </a:lnTo>
                <a:lnTo>
                  <a:pt x="441623" y="260929"/>
                </a:lnTo>
                <a:lnTo>
                  <a:pt x="439012" y="262808"/>
                </a:lnTo>
                <a:lnTo>
                  <a:pt x="441992" y="263950"/>
                </a:lnTo>
                <a:lnTo>
                  <a:pt x="440387" y="265373"/>
                </a:lnTo>
                <a:lnTo>
                  <a:pt x="440885" y="266516"/>
                </a:lnTo>
                <a:lnTo>
                  <a:pt x="439979" y="264990"/>
                </a:lnTo>
                <a:lnTo>
                  <a:pt x="438418" y="265173"/>
                </a:lnTo>
                <a:lnTo>
                  <a:pt x="438381" y="267818"/>
                </a:lnTo>
                <a:lnTo>
                  <a:pt x="436178" y="267603"/>
                </a:lnTo>
                <a:lnTo>
                  <a:pt x="434512" y="270204"/>
                </a:lnTo>
                <a:lnTo>
                  <a:pt x="436976" y="272979"/>
                </a:lnTo>
                <a:lnTo>
                  <a:pt x="438122" y="271440"/>
                </a:lnTo>
                <a:lnTo>
                  <a:pt x="440249" y="271753"/>
                </a:lnTo>
                <a:lnTo>
                  <a:pt x="436765" y="273843"/>
                </a:lnTo>
                <a:lnTo>
                  <a:pt x="437247" y="275171"/>
                </a:lnTo>
                <a:lnTo>
                  <a:pt x="434969" y="275753"/>
                </a:lnTo>
                <a:lnTo>
                  <a:pt x="435368" y="277099"/>
                </a:lnTo>
                <a:lnTo>
                  <a:pt x="437725" y="276848"/>
                </a:lnTo>
                <a:lnTo>
                  <a:pt x="438681" y="275107"/>
                </a:lnTo>
                <a:lnTo>
                  <a:pt x="443551" y="275412"/>
                </a:lnTo>
                <a:lnTo>
                  <a:pt x="442559" y="277414"/>
                </a:lnTo>
                <a:lnTo>
                  <a:pt x="435883" y="277682"/>
                </a:lnTo>
                <a:lnTo>
                  <a:pt x="434066" y="283519"/>
                </a:lnTo>
                <a:lnTo>
                  <a:pt x="435114" y="286743"/>
                </a:lnTo>
                <a:lnTo>
                  <a:pt x="440033" y="291811"/>
                </a:lnTo>
                <a:lnTo>
                  <a:pt x="437807" y="292523"/>
                </a:lnTo>
                <a:lnTo>
                  <a:pt x="433609" y="298204"/>
                </a:lnTo>
                <a:lnTo>
                  <a:pt x="425725" y="292254"/>
                </a:lnTo>
                <a:lnTo>
                  <a:pt x="424412" y="293756"/>
                </a:lnTo>
                <a:lnTo>
                  <a:pt x="425334" y="297927"/>
                </a:lnTo>
                <a:lnTo>
                  <a:pt x="426817" y="298217"/>
                </a:lnTo>
                <a:lnTo>
                  <a:pt x="426719" y="304515"/>
                </a:lnTo>
                <a:lnTo>
                  <a:pt x="431476" y="309094"/>
                </a:lnTo>
                <a:lnTo>
                  <a:pt x="432787" y="308915"/>
                </a:lnTo>
                <a:lnTo>
                  <a:pt x="432818" y="319488"/>
                </a:lnTo>
                <a:lnTo>
                  <a:pt x="430346" y="323006"/>
                </a:lnTo>
                <a:lnTo>
                  <a:pt x="423984" y="327659"/>
                </a:lnTo>
                <a:lnTo>
                  <a:pt x="424376" y="330774"/>
                </a:lnTo>
                <a:lnTo>
                  <a:pt x="427192" y="332589"/>
                </a:lnTo>
                <a:lnTo>
                  <a:pt x="427128" y="335566"/>
                </a:lnTo>
                <a:lnTo>
                  <a:pt x="422028" y="335042"/>
                </a:lnTo>
                <a:lnTo>
                  <a:pt x="417741" y="350217"/>
                </a:lnTo>
                <a:lnTo>
                  <a:pt x="413784" y="350136"/>
                </a:lnTo>
                <a:lnTo>
                  <a:pt x="413513" y="355332"/>
                </a:lnTo>
                <a:lnTo>
                  <a:pt x="410820" y="355546"/>
                </a:lnTo>
                <a:lnTo>
                  <a:pt x="412735" y="359234"/>
                </a:lnTo>
                <a:lnTo>
                  <a:pt x="411673" y="361820"/>
                </a:lnTo>
                <a:lnTo>
                  <a:pt x="410329" y="360163"/>
                </a:lnTo>
                <a:lnTo>
                  <a:pt x="409752" y="361803"/>
                </a:lnTo>
                <a:lnTo>
                  <a:pt x="406410" y="360062"/>
                </a:lnTo>
                <a:lnTo>
                  <a:pt x="406408" y="361001"/>
                </a:lnTo>
                <a:lnTo>
                  <a:pt x="399876" y="360640"/>
                </a:lnTo>
                <a:lnTo>
                  <a:pt x="399802" y="365574"/>
                </a:lnTo>
                <a:lnTo>
                  <a:pt x="398786" y="367358"/>
                </a:lnTo>
                <a:lnTo>
                  <a:pt x="395521" y="368235"/>
                </a:lnTo>
                <a:lnTo>
                  <a:pt x="396476" y="372942"/>
                </a:lnTo>
                <a:lnTo>
                  <a:pt x="394141" y="374863"/>
                </a:lnTo>
                <a:lnTo>
                  <a:pt x="390773" y="375152"/>
                </a:lnTo>
                <a:lnTo>
                  <a:pt x="390838" y="371583"/>
                </a:lnTo>
                <a:lnTo>
                  <a:pt x="386381" y="371515"/>
                </a:lnTo>
                <a:lnTo>
                  <a:pt x="387052" y="374050"/>
                </a:lnTo>
                <a:lnTo>
                  <a:pt x="382991" y="373967"/>
                </a:lnTo>
                <a:lnTo>
                  <a:pt x="382952" y="375473"/>
                </a:lnTo>
                <a:lnTo>
                  <a:pt x="369466" y="374565"/>
                </a:lnTo>
                <a:lnTo>
                  <a:pt x="371051" y="379102"/>
                </a:lnTo>
                <a:lnTo>
                  <a:pt x="361540" y="383780"/>
                </a:lnTo>
                <a:lnTo>
                  <a:pt x="354350" y="381633"/>
                </a:lnTo>
                <a:lnTo>
                  <a:pt x="348166" y="384500"/>
                </a:lnTo>
                <a:lnTo>
                  <a:pt x="345571" y="387153"/>
                </a:lnTo>
                <a:lnTo>
                  <a:pt x="341040" y="386640"/>
                </a:lnTo>
                <a:lnTo>
                  <a:pt x="340317" y="384362"/>
                </a:lnTo>
                <a:lnTo>
                  <a:pt x="337624" y="387477"/>
                </a:lnTo>
                <a:lnTo>
                  <a:pt x="334655" y="387900"/>
                </a:lnTo>
                <a:lnTo>
                  <a:pt x="336601" y="391497"/>
                </a:lnTo>
                <a:lnTo>
                  <a:pt x="315770" y="391068"/>
                </a:lnTo>
                <a:lnTo>
                  <a:pt x="317038" y="393964"/>
                </a:lnTo>
                <a:lnTo>
                  <a:pt x="312401" y="393702"/>
                </a:lnTo>
                <a:lnTo>
                  <a:pt x="310093" y="390841"/>
                </a:lnTo>
                <a:lnTo>
                  <a:pt x="298010" y="384552"/>
                </a:lnTo>
                <a:lnTo>
                  <a:pt x="296086" y="388285"/>
                </a:lnTo>
                <a:lnTo>
                  <a:pt x="294221" y="384544"/>
                </a:lnTo>
                <a:lnTo>
                  <a:pt x="289857" y="384741"/>
                </a:lnTo>
                <a:lnTo>
                  <a:pt x="288199" y="387468"/>
                </a:lnTo>
                <a:lnTo>
                  <a:pt x="285507" y="384752"/>
                </a:lnTo>
                <a:lnTo>
                  <a:pt x="277771" y="386933"/>
                </a:lnTo>
                <a:lnTo>
                  <a:pt x="270783" y="385392"/>
                </a:lnTo>
                <a:lnTo>
                  <a:pt x="269623" y="387239"/>
                </a:lnTo>
                <a:lnTo>
                  <a:pt x="252476" y="386995"/>
                </a:lnTo>
                <a:lnTo>
                  <a:pt x="252160" y="402931"/>
                </a:lnTo>
                <a:lnTo>
                  <a:pt x="248377" y="400290"/>
                </a:lnTo>
                <a:lnTo>
                  <a:pt x="246257" y="400600"/>
                </a:lnTo>
                <a:lnTo>
                  <a:pt x="244971" y="402618"/>
                </a:lnTo>
                <a:lnTo>
                  <a:pt x="237100" y="402224"/>
                </a:lnTo>
                <a:lnTo>
                  <a:pt x="233983" y="399954"/>
                </a:lnTo>
                <a:lnTo>
                  <a:pt x="234198" y="398154"/>
                </a:lnTo>
                <a:lnTo>
                  <a:pt x="232750" y="397081"/>
                </a:lnTo>
                <a:lnTo>
                  <a:pt x="229874" y="398050"/>
                </a:lnTo>
                <a:lnTo>
                  <a:pt x="228398" y="397034"/>
                </a:lnTo>
                <a:lnTo>
                  <a:pt x="226452" y="401248"/>
                </a:lnTo>
                <a:lnTo>
                  <a:pt x="225355" y="400575"/>
                </a:lnTo>
                <a:lnTo>
                  <a:pt x="224006" y="404928"/>
                </a:lnTo>
                <a:lnTo>
                  <a:pt x="220715" y="406320"/>
                </a:lnTo>
                <a:lnTo>
                  <a:pt x="221873" y="409354"/>
                </a:lnTo>
                <a:lnTo>
                  <a:pt x="216203" y="402051"/>
                </a:lnTo>
                <a:lnTo>
                  <a:pt x="211037" y="397996"/>
                </a:lnTo>
                <a:lnTo>
                  <a:pt x="211287" y="394751"/>
                </a:lnTo>
                <a:lnTo>
                  <a:pt x="208249" y="391152"/>
                </a:lnTo>
                <a:lnTo>
                  <a:pt x="206541" y="386143"/>
                </a:lnTo>
                <a:lnTo>
                  <a:pt x="194311" y="373533"/>
                </a:lnTo>
                <a:lnTo>
                  <a:pt x="193832" y="369984"/>
                </a:lnTo>
                <a:lnTo>
                  <a:pt x="191691" y="368789"/>
                </a:lnTo>
                <a:lnTo>
                  <a:pt x="192137" y="364465"/>
                </a:lnTo>
                <a:lnTo>
                  <a:pt x="197005" y="365021"/>
                </a:lnTo>
                <a:lnTo>
                  <a:pt x="198277" y="355437"/>
                </a:lnTo>
                <a:lnTo>
                  <a:pt x="201186" y="354141"/>
                </a:lnTo>
                <a:lnTo>
                  <a:pt x="203607" y="347191"/>
                </a:lnTo>
                <a:lnTo>
                  <a:pt x="204929" y="350193"/>
                </a:lnTo>
                <a:lnTo>
                  <a:pt x="208199" y="349224"/>
                </a:lnTo>
                <a:lnTo>
                  <a:pt x="205220" y="349617"/>
                </a:lnTo>
                <a:lnTo>
                  <a:pt x="201287" y="344870"/>
                </a:lnTo>
                <a:lnTo>
                  <a:pt x="206091" y="343847"/>
                </a:lnTo>
                <a:lnTo>
                  <a:pt x="204519" y="338785"/>
                </a:lnTo>
                <a:lnTo>
                  <a:pt x="207288" y="337753"/>
                </a:lnTo>
                <a:lnTo>
                  <a:pt x="207780" y="336099"/>
                </a:lnTo>
                <a:lnTo>
                  <a:pt x="208014" y="329761"/>
                </a:lnTo>
                <a:lnTo>
                  <a:pt x="206956" y="328108"/>
                </a:lnTo>
                <a:lnTo>
                  <a:pt x="209205" y="327713"/>
                </a:lnTo>
                <a:lnTo>
                  <a:pt x="208426" y="328281"/>
                </a:lnTo>
                <a:lnTo>
                  <a:pt x="210221" y="329019"/>
                </a:lnTo>
                <a:lnTo>
                  <a:pt x="209500" y="333216"/>
                </a:lnTo>
                <a:lnTo>
                  <a:pt x="212434" y="332685"/>
                </a:lnTo>
                <a:lnTo>
                  <a:pt x="211209" y="335093"/>
                </a:lnTo>
                <a:lnTo>
                  <a:pt x="212802" y="335389"/>
                </a:lnTo>
                <a:lnTo>
                  <a:pt x="212337" y="337616"/>
                </a:lnTo>
                <a:lnTo>
                  <a:pt x="214162" y="337450"/>
                </a:lnTo>
                <a:lnTo>
                  <a:pt x="215362" y="340494"/>
                </a:lnTo>
                <a:lnTo>
                  <a:pt x="217797" y="339099"/>
                </a:lnTo>
                <a:lnTo>
                  <a:pt x="213447" y="333834"/>
                </a:lnTo>
                <a:lnTo>
                  <a:pt x="216055" y="335884"/>
                </a:lnTo>
                <a:lnTo>
                  <a:pt x="219154" y="335185"/>
                </a:lnTo>
                <a:lnTo>
                  <a:pt x="215569" y="335244"/>
                </a:lnTo>
                <a:lnTo>
                  <a:pt x="211941" y="331647"/>
                </a:lnTo>
                <a:lnTo>
                  <a:pt x="212771" y="329842"/>
                </a:lnTo>
                <a:lnTo>
                  <a:pt x="210902" y="326007"/>
                </a:lnTo>
                <a:lnTo>
                  <a:pt x="216235" y="325855"/>
                </a:lnTo>
                <a:lnTo>
                  <a:pt x="216902" y="329546"/>
                </a:lnTo>
                <a:lnTo>
                  <a:pt x="218681" y="328943"/>
                </a:lnTo>
                <a:lnTo>
                  <a:pt x="219830" y="331068"/>
                </a:lnTo>
                <a:lnTo>
                  <a:pt x="218947" y="327800"/>
                </a:lnTo>
                <a:lnTo>
                  <a:pt x="217813" y="328433"/>
                </a:lnTo>
                <a:lnTo>
                  <a:pt x="217272" y="324004"/>
                </a:lnTo>
                <a:lnTo>
                  <a:pt x="218869" y="322960"/>
                </a:lnTo>
                <a:lnTo>
                  <a:pt x="220839" y="324955"/>
                </a:lnTo>
                <a:lnTo>
                  <a:pt x="222160" y="324234"/>
                </a:lnTo>
                <a:lnTo>
                  <a:pt x="222688" y="326571"/>
                </a:lnTo>
                <a:lnTo>
                  <a:pt x="224640" y="327550"/>
                </a:lnTo>
                <a:lnTo>
                  <a:pt x="223915" y="328642"/>
                </a:lnTo>
                <a:lnTo>
                  <a:pt x="226671" y="331181"/>
                </a:lnTo>
                <a:lnTo>
                  <a:pt x="226199" y="334646"/>
                </a:lnTo>
                <a:lnTo>
                  <a:pt x="228062" y="335283"/>
                </a:lnTo>
                <a:lnTo>
                  <a:pt x="226162" y="337275"/>
                </a:lnTo>
                <a:lnTo>
                  <a:pt x="226804" y="340151"/>
                </a:lnTo>
                <a:lnTo>
                  <a:pt x="227902" y="336422"/>
                </a:lnTo>
                <a:lnTo>
                  <a:pt x="228931" y="338789"/>
                </a:lnTo>
                <a:lnTo>
                  <a:pt x="229102" y="337196"/>
                </a:lnTo>
                <a:lnTo>
                  <a:pt x="231871" y="336323"/>
                </a:lnTo>
                <a:lnTo>
                  <a:pt x="233596" y="337783"/>
                </a:lnTo>
                <a:lnTo>
                  <a:pt x="231381" y="335665"/>
                </a:lnTo>
                <a:lnTo>
                  <a:pt x="228928" y="335772"/>
                </a:lnTo>
                <a:lnTo>
                  <a:pt x="226074" y="328775"/>
                </a:lnTo>
                <a:lnTo>
                  <a:pt x="227840" y="325986"/>
                </a:lnTo>
                <a:lnTo>
                  <a:pt x="227131" y="322192"/>
                </a:lnTo>
                <a:lnTo>
                  <a:pt x="228482" y="319150"/>
                </a:lnTo>
                <a:lnTo>
                  <a:pt x="228807" y="322153"/>
                </a:lnTo>
                <a:lnTo>
                  <a:pt x="230047" y="321867"/>
                </a:lnTo>
                <a:lnTo>
                  <a:pt x="232263" y="324699"/>
                </a:lnTo>
                <a:lnTo>
                  <a:pt x="231661" y="329105"/>
                </a:lnTo>
                <a:lnTo>
                  <a:pt x="236215" y="330652"/>
                </a:lnTo>
                <a:lnTo>
                  <a:pt x="234535" y="334266"/>
                </a:lnTo>
                <a:lnTo>
                  <a:pt x="236729" y="331335"/>
                </a:lnTo>
                <a:lnTo>
                  <a:pt x="238861" y="332435"/>
                </a:lnTo>
                <a:lnTo>
                  <a:pt x="237516" y="331075"/>
                </a:lnTo>
                <a:lnTo>
                  <a:pt x="239088" y="329525"/>
                </a:lnTo>
                <a:lnTo>
                  <a:pt x="239512" y="325254"/>
                </a:lnTo>
                <a:lnTo>
                  <a:pt x="241227" y="328266"/>
                </a:lnTo>
                <a:lnTo>
                  <a:pt x="245214" y="326226"/>
                </a:lnTo>
                <a:lnTo>
                  <a:pt x="248044" y="328532"/>
                </a:lnTo>
                <a:lnTo>
                  <a:pt x="250874" y="335055"/>
                </a:lnTo>
                <a:lnTo>
                  <a:pt x="258193" y="333846"/>
                </a:lnTo>
                <a:lnTo>
                  <a:pt x="250914" y="334954"/>
                </a:lnTo>
                <a:lnTo>
                  <a:pt x="249076" y="328795"/>
                </a:lnTo>
                <a:lnTo>
                  <a:pt x="245092" y="325557"/>
                </a:lnTo>
                <a:lnTo>
                  <a:pt x="241629" y="328014"/>
                </a:lnTo>
                <a:lnTo>
                  <a:pt x="241018" y="325533"/>
                </a:lnTo>
                <a:lnTo>
                  <a:pt x="239332" y="324690"/>
                </a:lnTo>
                <a:lnTo>
                  <a:pt x="237003" y="329740"/>
                </a:lnTo>
                <a:lnTo>
                  <a:pt x="235363" y="327746"/>
                </a:lnTo>
                <a:lnTo>
                  <a:pt x="233174" y="328482"/>
                </a:lnTo>
                <a:lnTo>
                  <a:pt x="233548" y="323657"/>
                </a:lnTo>
                <a:lnTo>
                  <a:pt x="235227" y="322302"/>
                </a:lnTo>
                <a:lnTo>
                  <a:pt x="235215" y="317855"/>
                </a:lnTo>
                <a:lnTo>
                  <a:pt x="236917" y="318518"/>
                </a:lnTo>
                <a:lnTo>
                  <a:pt x="236021" y="317613"/>
                </a:lnTo>
                <a:lnTo>
                  <a:pt x="237464" y="315068"/>
                </a:lnTo>
                <a:lnTo>
                  <a:pt x="241588" y="317107"/>
                </a:lnTo>
                <a:lnTo>
                  <a:pt x="240706" y="316295"/>
                </a:lnTo>
                <a:lnTo>
                  <a:pt x="242676" y="314002"/>
                </a:lnTo>
                <a:lnTo>
                  <a:pt x="241838" y="308886"/>
                </a:lnTo>
                <a:lnTo>
                  <a:pt x="243289" y="307516"/>
                </a:lnTo>
                <a:lnTo>
                  <a:pt x="246212" y="307411"/>
                </a:lnTo>
                <a:lnTo>
                  <a:pt x="248224" y="308980"/>
                </a:lnTo>
                <a:lnTo>
                  <a:pt x="249818" y="313756"/>
                </a:lnTo>
                <a:lnTo>
                  <a:pt x="250464" y="312191"/>
                </a:lnTo>
                <a:lnTo>
                  <a:pt x="251553" y="313101"/>
                </a:lnTo>
                <a:lnTo>
                  <a:pt x="249288" y="309257"/>
                </a:lnTo>
                <a:lnTo>
                  <a:pt x="256851" y="304166"/>
                </a:lnTo>
                <a:lnTo>
                  <a:pt x="256143" y="299898"/>
                </a:lnTo>
                <a:lnTo>
                  <a:pt x="260283" y="296684"/>
                </a:lnTo>
                <a:lnTo>
                  <a:pt x="257191" y="295798"/>
                </a:lnTo>
                <a:lnTo>
                  <a:pt x="257731" y="294810"/>
                </a:lnTo>
                <a:lnTo>
                  <a:pt x="260720" y="295813"/>
                </a:lnTo>
                <a:lnTo>
                  <a:pt x="259110" y="295689"/>
                </a:lnTo>
                <a:lnTo>
                  <a:pt x="259121" y="294082"/>
                </a:lnTo>
                <a:lnTo>
                  <a:pt x="262842" y="294530"/>
                </a:lnTo>
                <a:lnTo>
                  <a:pt x="264419" y="292177"/>
                </a:lnTo>
                <a:lnTo>
                  <a:pt x="261426" y="294474"/>
                </a:lnTo>
                <a:lnTo>
                  <a:pt x="256067" y="291682"/>
                </a:lnTo>
                <a:lnTo>
                  <a:pt x="256687" y="293580"/>
                </a:lnTo>
                <a:lnTo>
                  <a:pt x="255897" y="295669"/>
                </a:lnTo>
                <a:lnTo>
                  <a:pt x="254422" y="295670"/>
                </a:lnTo>
                <a:lnTo>
                  <a:pt x="254876" y="297354"/>
                </a:lnTo>
                <a:lnTo>
                  <a:pt x="251789" y="297991"/>
                </a:lnTo>
                <a:lnTo>
                  <a:pt x="250510" y="299685"/>
                </a:lnTo>
                <a:lnTo>
                  <a:pt x="252645" y="302341"/>
                </a:lnTo>
                <a:lnTo>
                  <a:pt x="250358" y="304588"/>
                </a:lnTo>
                <a:lnTo>
                  <a:pt x="251785" y="302916"/>
                </a:lnTo>
                <a:lnTo>
                  <a:pt x="246898" y="303462"/>
                </a:lnTo>
                <a:lnTo>
                  <a:pt x="245399" y="301930"/>
                </a:lnTo>
                <a:lnTo>
                  <a:pt x="248551" y="298409"/>
                </a:lnTo>
                <a:lnTo>
                  <a:pt x="246980" y="297428"/>
                </a:lnTo>
                <a:lnTo>
                  <a:pt x="248113" y="296260"/>
                </a:lnTo>
                <a:lnTo>
                  <a:pt x="244201" y="294727"/>
                </a:lnTo>
                <a:lnTo>
                  <a:pt x="243876" y="290207"/>
                </a:lnTo>
                <a:lnTo>
                  <a:pt x="242272" y="294185"/>
                </a:lnTo>
                <a:lnTo>
                  <a:pt x="246046" y="299089"/>
                </a:lnTo>
                <a:lnTo>
                  <a:pt x="243757" y="300073"/>
                </a:lnTo>
                <a:lnTo>
                  <a:pt x="244016" y="303136"/>
                </a:lnTo>
                <a:lnTo>
                  <a:pt x="240047" y="302266"/>
                </a:lnTo>
                <a:lnTo>
                  <a:pt x="241091" y="299451"/>
                </a:lnTo>
                <a:lnTo>
                  <a:pt x="238509" y="299134"/>
                </a:lnTo>
                <a:lnTo>
                  <a:pt x="238721" y="297813"/>
                </a:lnTo>
                <a:lnTo>
                  <a:pt x="236860" y="296496"/>
                </a:lnTo>
                <a:lnTo>
                  <a:pt x="237537" y="294215"/>
                </a:lnTo>
                <a:lnTo>
                  <a:pt x="235980" y="293345"/>
                </a:lnTo>
                <a:lnTo>
                  <a:pt x="238238" y="288229"/>
                </a:lnTo>
                <a:lnTo>
                  <a:pt x="236127" y="287646"/>
                </a:lnTo>
                <a:lnTo>
                  <a:pt x="234132" y="281870"/>
                </a:lnTo>
                <a:lnTo>
                  <a:pt x="240312" y="277251"/>
                </a:lnTo>
                <a:lnTo>
                  <a:pt x="240382" y="275391"/>
                </a:lnTo>
                <a:lnTo>
                  <a:pt x="236031" y="274649"/>
                </a:lnTo>
                <a:lnTo>
                  <a:pt x="236508" y="271941"/>
                </a:lnTo>
                <a:lnTo>
                  <a:pt x="235524" y="273778"/>
                </a:lnTo>
                <a:lnTo>
                  <a:pt x="238540" y="277684"/>
                </a:lnTo>
                <a:lnTo>
                  <a:pt x="236545" y="279333"/>
                </a:lnTo>
                <a:lnTo>
                  <a:pt x="235310" y="276563"/>
                </a:lnTo>
                <a:lnTo>
                  <a:pt x="235930" y="279152"/>
                </a:lnTo>
                <a:lnTo>
                  <a:pt x="233877" y="279535"/>
                </a:lnTo>
                <a:lnTo>
                  <a:pt x="232765" y="282055"/>
                </a:lnTo>
                <a:lnTo>
                  <a:pt x="235259" y="290812"/>
                </a:lnTo>
                <a:lnTo>
                  <a:pt x="233600" y="290901"/>
                </a:lnTo>
                <a:lnTo>
                  <a:pt x="234641" y="293625"/>
                </a:lnTo>
                <a:lnTo>
                  <a:pt x="233494" y="294453"/>
                </a:lnTo>
                <a:lnTo>
                  <a:pt x="238880" y="301064"/>
                </a:lnTo>
                <a:lnTo>
                  <a:pt x="239529" y="308955"/>
                </a:lnTo>
                <a:lnTo>
                  <a:pt x="237506" y="313895"/>
                </a:lnTo>
                <a:lnTo>
                  <a:pt x="234391" y="317662"/>
                </a:lnTo>
                <a:lnTo>
                  <a:pt x="232078" y="316771"/>
                </a:lnTo>
                <a:lnTo>
                  <a:pt x="229449" y="313013"/>
                </a:lnTo>
                <a:lnTo>
                  <a:pt x="225271" y="314337"/>
                </a:lnTo>
                <a:lnTo>
                  <a:pt x="223416" y="317356"/>
                </a:lnTo>
                <a:lnTo>
                  <a:pt x="223102" y="312004"/>
                </a:lnTo>
                <a:lnTo>
                  <a:pt x="220862" y="314108"/>
                </a:lnTo>
                <a:lnTo>
                  <a:pt x="219164" y="312065"/>
                </a:lnTo>
                <a:lnTo>
                  <a:pt x="220853" y="310002"/>
                </a:lnTo>
                <a:lnTo>
                  <a:pt x="219252" y="309683"/>
                </a:lnTo>
                <a:lnTo>
                  <a:pt x="217951" y="313006"/>
                </a:lnTo>
                <a:lnTo>
                  <a:pt x="216242" y="313410"/>
                </a:lnTo>
                <a:lnTo>
                  <a:pt x="213802" y="310763"/>
                </a:lnTo>
                <a:lnTo>
                  <a:pt x="214883" y="309349"/>
                </a:lnTo>
                <a:lnTo>
                  <a:pt x="211910" y="309869"/>
                </a:lnTo>
                <a:lnTo>
                  <a:pt x="209344" y="308360"/>
                </a:lnTo>
                <a:lnTo>
                  <a:pt x="209791" y="310348"/>
                </a:lnTo>
                <a:lnTo>
                  <a:pt x="212930" y="310114"/>
                </a:lnTo>
                <a:lnTo>
                  <a:pt x="213207" y="311677"/>
                </a:lnTo>
                <a:lnTo>
                  <a:pt x="214818" y="311710"/>
                </a:lnTo>
                <a:lnTo>
                  <a:pt x="214311" y="314500"/>
                </a:lnTo>
                <a:lnTo>
                  <a:pt x="218955" y="313370"/>
                </a:lnTo>
                <a:lnTo>
                  <a:pt x="219519" y="315156"/>
                </a:lnTo>
                <a:lnTo>
                  <a:pt x="218398" y="315853"/>
                </a:lnTo>
                <a:lnTo>
                  <a:pt x="222003" y="316493"/>
                </a:lnTo>
                <a:lnTo>
                  <a:pt x="222179" y="321910"/>
                </a:lnTo>
                <a:lnTo>
                  <a:pt x="217762" y="319630"/>
                </a:lnTo>
                <a:lnTo>
                  <a:pt x="218630" y="320083"/>
                </a:lnTo>
                <a:lnTo>
                  <a:pt x="217421" y="321565"/>
                </a:lnTo>
                <a:lnTo>
                  <a:pt x="214950" y="322573"/>
                </a:lnTo>
                <a:lnTo>
                  <a:pt x="213053" y="321545"/>
                </a:lnTo>
                <a:lnTo>
                  <a:pt x="211202" y="323080"/>
                </a:lnTo>
                <a:lnTo>
                  <a:pt x="212403" y="319815"/>
                </a:lnTo>
                <a:lnTo>
                  <a:pt x="210446" y="318571"/>
                </a:lnTo>
                <a:lnTo>
                  <a:pt x="210604" y="321050"/>
                </a:lnTo>
                <a:lnTo>
                  <a:pt x="207945" y="321952"/>
                </a:lnTo>
                <a:lnTo>
                  <a:pt x="206960" y="324245"/>
                </a:lnTo>
                <a:lnTo>
                  <a:pt x="207482" y="318814"/>
                </a:lnTo>
                <a:lnTo>
                  <a:pt x="205390" y="316524"/>
                </a:lnTo>
                <a:lnTo>
                  <a:pt x="204356" y="318073"/>
                </a:lnTo>
                <a:lnTo>
                  <a:pt x="202819" y="316401"/>
                </a:lnTo>
                <a:lnTo>
                  <a:pt x="203457" y="318906"/>
                </a:lnTo>
                <a:lnTo>
                  <a:pt x="202344" y="319675"/>
                </a:lnTo>
                <a:lnTo>
                  <a:pt x="205674" y="318446"/>
                </a:lnTo>
                <a:lnTo>
                  <a:pt x="206394" y="319816"/>
                </a:lnTo>
                <a:lnTo>
                  <a:pt x="203658" y="320353"/>
                </a:lnTo>
                <a:lnTo>
                  <a:pt x="200701" y="325033"/>
                </a:lnTo>
                <a:lnTo>
                  <a:pt x="197683" y="322606"/>
                </a:lnTo>
                <a:lnTo>
                  <a:pt x="198714" y="318600"/>
                </a:lnTo>
                <a:lnTo>
                  <a:pt x="196182" y="318314"/>
                </a:lnTo>
                <a:lnTo>
                  <a:pt x="195077" y="320387"/>
                </a:lnTo>
                <a:lnTo>
                  <a:pt x="196695" y="320699"/>
                </a:lnTo>
                <a:lnTo>
                  <a:pt x="196437" y="324381"/>
                </a:lnTo>
                <a:lnTo>
                  <a:pt x="200606" y="326398"/>
                </a:lnTo>
                <a:lnTo>
                  <a:pt x="203076" y="331399"/>
                </a:lnTo>
                <a:lnTo>
                  <a:pt x="198756" y="330410"/>
                </a:lnTo>
                <a:lnTo>
                  <a:pt x="198033" y="333265"/>
                </a:lnTo>
                <a:lnTo>
                  <a:pt x="194766" y="334766"/>
                </a:lnTo>
                <a:lnTo>
                  <a:pt x="195633" y="335890"/>
                </a:lnTo>
                <a:lnTo>
                  <a:pt x="197568" y="335091"/>
                </a:lnTo>
                <a:lnTo>
                  <a:pt x="197681" y="337150"/>
                </a:lnTo>
                <a:lnTo>
                  <a:pt x="195186" y="339218"/>
                </a:lnTo>
                <a:lnTo>
                  <a:pt x="195880" y="341901"/>
                </a:lnTo>
                <a:lnTo>
                  <a:pt x="194040" y="345222"/>
                </a:lnTo>
                <a:lnTo>
                  <a:pt x="194602" y="347518"/>
                </a:lnTo>
                <a:lnTo>
                  <a:pt x="197386" y="349306"/>
                </a:lnTo>
                <a:lnTo>
                  <a:pt x="192934" y="352417"/>
                </a:lnTo>
                <a:lnTo>
                  <a:pt x="193964" y="358450"/>
                </a:lnTo>
                <a:lnTo>
                  <a:pt x="192570" y="360878"/>
                </a:lnTo>
                <a:lnTo>
                  <a:pt x="188742" y="360289"/>
                </a:lnTo>
                <a:lnTo>
                  <a:pt x="162663" y="323798"/>
                </a:lnTo>
                <a:lnTo>
                  <a:pt x="159063" y="321527"/>
                </a:lnTo>
                <a:lnTo>
                  <a:pt x="158691" y="318908"/>
                </a:lnTo>
                <a:lnTo>
                  <a:pt x="153752" y="315936"/>
                </a:lnTo>
                <a:lnTo>
                  <a:pt x="155871" y="314682"/>
                </a:lnTo>
                <a:lnTo>
                  <a:pt x="156694" y="308284"/>
                </a:lnTo>
                <a:lnTo>
                  <a:pt x="160230" y="307350"/>
                </a:lnTo>
                <a:lnTo>
                  <a:pt x="161581" y="304318"/>
                </a:lnTo>
                <a:lnTo>
                  <a:pt x="161620" y="305675"/>
                </a:lnTo>
                <a:lnTo>
                  <a:pt x="162927" y="305749"/>
                </a:lnTo>
                <a:lnTo>
                  <a:pt x="168413" y="301869"/>
                </a:lnTo>
                <a:lnTo>
                  <a:pt x="167862" y="300220"/>
                </a:lnTo>
                <a:lnTo>
                  <a:pt x="167332" y="301437"/>
                </a:lnTo>
                <a:lnTo>
                  <a:pt x="166106" y="300513"/>
                </a:lnTo>
                <a:lnTo>
                  <a:pt x="167824" y="299952"/>
                </a:lnTo>
                <a:lnTo>
                  <a:pt x="164888" y="299929"/>
                </a:lnTo>
                <a:lnTo>
                  <a:pt x="162714" y="303081"/>
                </a:lnTo>
                <a:lnTo>
                  <a:pt x="160281" y="303100"/>
                </a:lnTo>
                <a:lnTo>
                  <a:pt x="158315" y="304913"/>
                </a:lnTo>
                <a:lnTo>
                  <a:pt x="157000" y="302185"/>
                </a:lnTo>
                <a:lnTo>
                  <a:pt x="158340" y="302822"/>
                </a:lnTo>
                <a:lnTo>
                  <a:pt x="162593" y="300683"/>
                </a:lnTo>
                <a:lnTo>
                  <a:pt x="161595" y="298140"/>
                </a:lnTo>
                <a:lnTo>
                  <a:pt x="163271" y="295575"/>
                </a:lnTo>
                <a:lnTo>
                  <a:pt x="162538" y="294650"/>
                </a:lnTo>
                <a:lnTo>
                  <a:pt x="164103" y="294026"/>
                </a:lnTo>
                <a:lnTo>
                  <a:pt x="164439" y="291190"/>
                </a:lnTo>
                <a:lnTo>
                  <a:pt x="167529" y="293125"/>
                </a:lnTo>
                <a:lnTo>
                  <a:pt x="167286" y="289318"/>
                </a:lnTo>
                <a:lnTo>
                  <a:pt x="170223" y="287342"/>
                </a:lnTo>
                <a:lnTo>
                  <a:pt x="170139" y="286451"/>
                </a:lnTo>
                <a:lnTo>
                  <a:pt x="168191" y="287576"/>
                </a:lnTo>
                <a:lnTo>
                  <a:pt x="167883" y="286480"/>
                </a:lnTo>
                <a:lnTo>
                  <a:pt x="169775" y="284765"/>
                </a:lnTo>
                <a:lnTo>
                  <a:pt x="168951" y="283403"/>
                </a:lnTo>
                <a:lnTo>
                  <a:pt x="170071" y="282324"/>
                </a:lnTo>
                <a:lnTo>
                  <a:pt x="168274" y="283043"/>
                </a:lnTo>
                <a:lnTo>
                  <a:pt x="168943" y="284071"/>
                </a:lnTo>
                <a:lnTo>
                  <a:pt x="166687" y="290064"/>
                </a:lnTo>
                <a:lnTo>
                  <a:pt x="164937" y="290044"/>
                </a:lnTo>
                <a:lnTo>
                  <a:pt x="164120" y="288451"/>
                </a:lnTo>
                <a:lnTo>
                  <a:pt x="162632" y="291435"/>
                </a:lnTo>
                <a:lnTo>
                  <a:pt x="163303" y="293087"/>
                </a:lnTo>
                <a:lnTo>
                  <a:pt x="160083" y="296562"/>
                </a:lnTo>
                <a:lnTo>
                  <a:pt x="157712" y="294849"/>
                </a:lnTo>
                <a:lnTo>
                  <a:pt x="156824" y="295834"/>
                </a:lnTo>
                <a:lnTo>
                  <a:pt x="154770" y="295157"/>
                </a:lnTo>
                <a:lnTo>
                  <a:pt x="161253" y="298727"/>
                </a:lnTo>
                <a:lnTo>
                  <a:pt x="160204" y="300247"/>
                </a:lnTo>
                <a:lnTo>
                  <a:pt x="156277" y="299452"/>
                </a:lnTo>
                <a:lnTo>
                  <a:pt x="153859" y="300746"/>
                </a:lnTo>
                <a:lnTo>
                  <a:pt x="155967" y="302373"/>
                </a:lnTo>
                <a:lnTo>
                  <a:pt x="155672" y="304588"/>
                </a:lnTo>
                <a:lnTo>
                  <a:pt x="157325" y="307270"/>
                </a:lnTo>
                <a:lnTo>
                  <a:pt x="155189" y="309610"/>
                </a:lnTo>
                <a:lnTo>
                  <a:pt x="154585" y="313906"/>
                </a:lnTo>
                <a:lnTo>
                  <a:pt x="152400" y="314664"/>
                </a:lnTo>
                <a:lnTo>
                  <a:pt x="151404" y="309860"/>
                </a:lnTo>
                <a:lnTo>
                  <a:pt x="148313" y="307043"/>
                </a:lnTo>
                <a:lnTo>
                  <a:pt x="148340" y="304902"/>
                </a:lnTo>
                <a:lnTo>
                  <a:pt x="145789" y="303741"/>
                </a:lnTo>
                <a:lnTo>
                  <a:pt x="145535" y="300396"/>
                </a:lnTo>
                <a:lnTo>
                  <a:pt x="141871" y="297825"/>
                </a:lnTo>
                <a:lnTo>
                  <a:pt x="140429" y="294424"/>
                </a:lnTo>
                <a:lnTo>
                  <a:pt x="138833" y="294358"/>
                </a:lnTo>
                <a:lnTo>
                  <a:pt x="137325" y="289842"/>
                </a:lnTo>
                <a:lnTo>
                  <a:pt x="137911" y="287873"/>
                </a:lnTo>
                <a:lnTo>
                  <a:pt x="140661" y="290029"/>
                </a:lnTo>
                <a:lnTo>
                  <a:pt x="144359" y="287034"/>
                </a:lnTo>
                <a:lnTo>
                  <a:pt x="146290" y="290416"/>
                </a:lnTo>
                <a:lnTo>
                  <a:pt x="148964" y="288412"/>
                </a:lnTo>
                <a:lnTo>
                  <a:pt x="149348" y="287350"/>
                </a:lnTo>
                <a:lnTo>
                  <a:pt x="145593" y="287980"/>
                </a:lnTo>
                <a:lnTo>
                  <a:pt x="144189" y="285494"/>
                </a:lnTo>
                <a:lnTo>
                  <a:pt x="149453" y="283680"/>
                </a:lnTo>
                <a:lnTo>
                  <a:pt x="150029" y="281698"/>
                </a:lnTo>
                <a:lnTo>
                  <a:pt x="148470" y="281036"/>
                </a:lnTo>
                <a:lnTo>
                  <a:pt x="148590" y="279630"/>
                </a:lnTo>
                <a:lnTo>
                  <a:pt x="151380" y="277106"/>
                </a:lnTo>
                <a:lnTo>
                  <a:pt x="150050" y="275766"/>
                </a:lnTo>
                <a:lnTo>
                  <a:pt x="147066" y="279116"/>
                </a:lnTo>
                <a:lnTo>
                  <a:pt x="147027" y="282817"/>
                </a:lnTo>
                <a:lnTo>
                  <a:pt x="143417" y="283251"/>
                </a:lnTo>
                <a:lnTo>
                  <a:pt x="142895" y="286278"/>
                </a:lnTo>
                <a:lnTo>
                  <a:pt x="139217" y="287557"/>
                </a:lnTo>
                <a:lnTo>
                  <a:pt x="126366" y="273157"/>
                </a:lnTo>
                <a:lnTo>
                  <a:pt x="125177" y="269159"/>
                </a:lnTo>
                <a:lnTo>
                  <a:pt x="121355" y="264465"/>
                </a:lnTo>
                <a:lnTo>
                  <a:pt x="110559" y="255086"/>
                </a:lnTo>
                <a:lnTo>
                  <a:pt x="112447" y="248516"/>
                </a:lnTo>
                <a:lnTo>
                  <a:pt x="115023" y="246321"/>
                </a:lnTo>
                <a:lnTo>
                  <a:pt x="122152" y="249192"/>
                </a:lnTo>
                <a:lnTo>
                  <a:pt x="125703" y="248640"/>
                </a:lnTo>
                <a:lnTo>
                  <a:pt x="128170" y="251082"/>
                </a:lnTo>
                <a:lnTo>
                  <a:pt x="131684" y="250463"/>
                </a:lnTo>
                <a:lnTo>
                  <a:pt x="136734" y="245407"/>
                </a:lnTo>
                <a:lnTo>
                  <a:pt x="140727" y="237314"/>
                </a:lnTo>
                <a:lnTo>
                  <a:pt x="142618" y="224575"/>
                </a:lnTo>
                <a:lnTo>
                  <a:pt x="141865" y="212787"/>
                </a:lnTo>
                <a:lnTo>
                  <a:pt x="139173" y="201773"/>
                </a:lnTo>
                <a:lnTo>
                  <a:pt x="131692" y="184007"/>
                </a:lnTo>
                <a:lnTo>
                  <a:pt x="119405" y="162358"/>
                </a:lnTo>
                <a:lnTo>
                  <a:pt x="77815" y="104228"/>
                </a:lnTo>
                <a:lnTo>
                  <a:pt x="68310" y="93189"/>
                </a:lnTo>
                <a:lnTo>
                  <a:pt x="66529" y="88001"/>
                </a:lnTo>
                <a:lnTo>
                  <a:pt x="56796" y="75255"/>
                </a:lnTo>
                <a:lnTo>
                  <a:pt x="27188" y="45042"/>
                </a:lnTo>
                <a:lnTo>
                  <a:pt x="23762" y="42825"/>
                </a:lnTo>
                <a:lnTo>
                  <a:pt x="22299" y="43979"/>
                </a:lnTo>
                <a:lnTo>
                  <a:pt x="19790" y="41683"/>
                </a:lnTo>
                <a:lnTo>
                  <a:pt x="18179" y="41900"/>
                </a:lnTo>
                <a:lnTo>
                  <a:pt x="18044" y="37527"/>
                </a:lnTo>
                <a:lnTo>
                  <a:pt x="16598" y="37577"/>
                </a:lnTo>
                <a:lnTo>
                  <a:pt x="17709" y="35686"/>
                </a:lnTo>
                <a:lnTo>
                  <a:pt x="14551" y="31384"/>
                </a:lnTo>
                <a:lnTo>
                  <a:pt x="12730" y="30359"/>
                </a:lnTo>
                <a:lnTo>
                  <a:pt x="12195" y="31576"/>
                </a:lnTo>
                <a:lnTo>
                  <a:pt x="6661" y="27186"/>
                </a:lnTo>
                <a:lnTo>
                  <a:pt x="2064" y="27224"/>
                </a:lnTo>
                <a:lnTo>
                  <a:pt x="9897" y="21662"/>
                </a:lnTo>
                <a:lnTo>
                  <a:pt x="11368" y="16889"/>
                </a:lnTo>
                <a:lnTo>
                  <a:pt x="10341" y="10915"/>
                </a:lnTo>
                <a:lnTo>
                  <a:pt x="11656" y="8951"/>
                </a:lnTo>
                <a:lnTo>
                  <a:pt x="15394" y="11652"/>
                </a:lnTo>
                <a:lnTo>
                  <a:pt x="18606" y="11163"/>
                </a:lnTo>
                <a:lnTo>
                  <a:pt x="20641" y="13872"/>
                </a:lnTo>
                <a:lnTo>
                  <a:pt x="25474" y="13629"/>
                </a:lnTo>
                <a:lnTo>
                  <a:pt x="33987" y="16113"/>
                </a:lnTo>
                <a:lnTo>
                  <a:pt x="39658" y="19796"/>
                </a:lnTo>
                <a:lnTo>
                  <a:pt x="47351" y="18929"/>
                </a:lnTo>
                <a:lnTo>
                  <a:pt x="53426" y="16290"/>
                </a:lnTo>
                <a:lnTo>
                  <a:pt x="58559" y="11323"/>
                </a:lnTo>
                <a:lnTo>
                  <a:pt x="58699" y="6855"/>
                </a:lnTo>
                <a:lnTo>
                  <a:pt x="66168" y="8508"/>
                </a:lnTo>
                <a:lnTo>
                  <a:pt x="69741" y="7275"/>
                </a:lnTo>
                <a:lnTo>
                  <a:pt x="72828" y="9505"/>
                </a:lnTo>
                <a:lnTo>
                  <a:pt x="78136" y="8899"/>
                </a:lnTo>
                <a:lnTo>
                  <a:pt x="79106" y="11174"/>
                </a:lnTo>
                <a:lnTo>
                  <a:pt x="85663" y="9923"/>
                </a:lnTo>
                <a:lnTo>
                  <a:pt x="86961" y="10798"/>
                </a:lnTo>
                <a:lnTo>
                  <a:pt x="94081" y="8103"/>
                </a:lnTo>
                <a:lnTo>
                  <a:pt x="94508" y="5662"/>
                </a:lnTo>
                <a:lnTo>
                  <a:pt x="92607" y="4047"/>
                </a:lnTo>
                <a:lnTo>
                  <a:pt x="96754" y="3046"/>
                </a:lnTo>
                <a:lnTo>
                  <a:pt x="97120" y="1061"/>
                </a:lnTo>
                <a:lnTo>
                  <a:pt x="99908" y="0"/>
                </a:lnTo>
                <a:lnTo>
                  <a:pt x="104473" y="1481"/>
                </a:lnTo>
                <a:lnTo>
                  <a:pt x="108963" y="5772"/>
                </a:lnTo>
                <a:lnTo>
                  <a:pt x="102785" y="7674"/>
                </a:lnTo>
                <a:lnTo>
                  <a:pt x="102645" y="9177"/>
                </a:lnTo>
                <a:lnTo>
                  <a:pt x="99673" y="11196"/>
                </a:lnTo>
                <a:lnTo>
                  <a:pt x="97526" y="18422"/>
                </a:lnTo>
                <a:lnTo>
                  <a:pt x="97194" y="22950"/>
                </a:lnTo>
                <a:lnTo>
                  <a:pt x="98587" y="24315"/>
                </a:lnTo>
                <a:lnTo>
                  <a:pt x="96949" y="26053"/>
                </a:lnTo>
                <a:lnTo>
                  <a:pt x="98079" y="28258"/>
                </a:lnTo>
                <a:lnTo>
                  <a:pt x="96357" y="32448"/>
                </a:lnTo>
                <a:lnTo>
                  <a:pt x="98364" y="37166"/>
                </a:lnTo>
                <a:lnTo>
                  <a:pt x="96215" y="39262"/>
                </a:lnTo>
                <a:lnTo>
                  <a:pt x="87540" y="40868"/>
                </a:lnTo>
                <a:lnTo>
                  <a:pt x="90267" y="33861"/>
                </a:lnTo>
                <a:lnTo>
                  <a:pt x="87116" y="32296"/>
                </a:lnTo>
                <a:lnTo>
                  <a:pt x="83646" y="34698"/>
                </a:lnTo>
                <a:lnTo>
                  <a:pt x="83618" y="30755"/>
                </a:lnTo>
                <a:lnTo>
                  <a:pt x="79825" y="36122"/>
                </a:lnTo>
                <a:lnTo>
                  <a:pt x="75786" y="34872"/>
                </a:lnTo>
                <a:lnTo>
                  <a:pt x="78759" y="33862"/>
                </a:lnTo>
                <a:lnTo>
                  <a:pt x="77661" y="32110"/>
                </a:lnTo>
                <a:lnTo>
                  <a:pt x="80450" y="31567"/>
                </a:lnTo>
                <a:lnTo>
                  <a:pt x="78383" y="30065"/>
                </a:lnTo>
                <a:lnTo>
                  <a:pt x="81777" y="28431"/>
                </a:lnTo>
                <a:lnTo>
                  <a:pt x="80800" y="27285"/>
                </a:lnTo>
                <a:lnTo>
                  <a:pt x="82141" y="26191"/>
                </a:lnTo>
                <a:lnTo>
                  <a:pt x="80767" y="26170"/>
                </a:lnTo>
                <a:lnTo>
                  <a:pt x="80416" y="24436"/>
                </a:lnTo>
                <a:lnTo>
                  <a:pt x="79860" y="28723"/>
                </a:lnTo>
                <a:lnTo>
                  <a:pt x="75946" y="30114"/>
                </a:lnTo>
                <a:lnTo>
                  <a:pt x="74104" y="28128"/>
                </a:lnTo>
                <a:lnTo>
                  <a:pt x="76546" y="27791"/>
                </a:lnTo>
                <a:lnTo>
                  <a:pt x="78227" y="25051"/>
                </a:lnTo>
                <a:lnTo>
                  <a:pt x="77320" y="24224"/>
                </a:lnTo>
                <a:lnTo>
                  <a:pt x="77460" y="25345"/>
                </a:lnTo>
                <a:lnTo>
                  <a:pt x="75915" y="25637"/>
                </a:lnTo>
                <a:lnTo>
                  <a:pt x="75151" y="24126"/>
                </a:lnTo>
                <a:lnTo>
                  <a:pt x="76360" y="26812"/>
                </a:lnTo>
                <a:lnTo>
                  <a:pt x="73934" y="26805"/>
                </a:lnTo>
                <a:lnTo>
                  <a:pt x="70138" y="23236"/>
                </a:lnTo>
                <a:lnTo>
                  <a:pt x="69662" y="25639"/>
                </a:lnTo>
                <a:lnTo>
                  <a:pt x="67263" y="24422"/>
                </a:lnTo>
                <a:lnTo>
                  <a:pt x="67383" y="27423"/>
                </a:lnTo>
                <a:lnTo>
                  <a:pt x="69753" y="28877"/>
                </a:lnTo>
                <a:lnTo>
                  <a:pt x="71608" y="28071"/>
                </a:lnTo>
                <a:lnTo>
                  <a:pt x="72644" y="30639"/>
                </a:lnTo>
                <a:lnTo>
                  <a:pt x="76250" y="31181"/>
                </a:lnTo>
                <a:lnTo>
                  <a:pt x="74856" y="33324"/>
                </a:lnTo>
                <a:lnTo>
                  <a:pt x="70124" y="32878"/>
                </a:lnTo>
                <a:lnTo>
                  <a:pt x="71617" y="36825"/>
                </a:lnTo>
                <a:lnTo>
                  <a:pt x="73171" y="34780"/>
                </a:lnTo>
                <a:lnTo>
                  <a:pt x="76311" y="39469"/>
                </a:lnTo>
                <a:lnTo>
                  <a:pt x="72781" y="40049"/>
                </a:lnTo>
                <a:lnTo>
                  <a:pt x="71316" y="44740"/>
                </a:lnTo>
                <a:lnTo>
                  <a:pt x="70979" y="41116"/>
                </a:lnTo>
                <a:lnTo>
                  <a:pt x="66380" y="39367"/>
                </a:lnTo>
                <a:lnTo>
                  <a:pt x="66644" y="37520"/>
                </a:lnTo>
                <a:lnTo>
                  <a:pt x="65008" y="38928"/>
                </a:lnTo>
                <a:lnTo>
                  <a:pt x="63383" y="37613"/>
                </a:lnTo>
                <a:lnTo>
                  <a:pt x="62770" y="39357"/>
                </a:lnTo>
                <a:lnTo>
                  <a:pt x="59609" y="37247"/>
                </a:lnTo>
                <a:lnTo>
                  <a:pt x="61462" y="38668"/>
                </a:lnTo>
                <a:lnTo>
                  <a:pt x="60515" y="41273"/>
                </a:lnTo>
                <a:lnTo>
                  <a:pt x="64828" y="40694"/>
                </a:lnTo>
                <a:lnTo>
                  <a:pt x="65055" y="42275"/>
                </a:lnTo>
                <a:lnTo>
                  <a:pt x="66848" y="41330"/>
                </a:lnTo>
                <a:lnTo>
                  <a:pt x="68726" y="44232"/>
                </a:lnTo>
                <a:lnTo>
                  <a:pt x="67024" y="46478"/>
                </a:lnTo>
                <a:lnTo>
                  <a:pt x="63287" y="45097"/>
                </a:lnTo>
                <a:lnTo>
                  <a:pt x="64240" y="46876"/>
                </a:lnTo>
                <a:lnTo>
                  <a:pt x="61868" y="46598"/>
                </a:lnTo>
                <a:lnTo>
                  <a:pt x="61550" y="48089"/>
                </a:lnTo>
                <a:lnTo>
                  <a:pt x="56907" y="46766"/>
                </a:lnTo>
                <a:lnTo>
                  <a:pt x="63137" y="49293"/>
                </a:lnTo>
                <a:lnTo>
                  <a:pt x="63551" y="51434"/>
                </a:lnTo>
                <a:lnTo>
                  <a:pt x="66958" y="50446"/>
                </a:lnTo>
                <a:lnTo>
                  <a:pt x="69239" y="47976"/>
                </a:lnTo>
                <a:lnTo>
                  <a:pt x="73072" y="50061"/>
                </a:lnTo>
                <a:lnTo>
                  <a:pt x="72484" y="51260"/>
                </a:lnTo>
                <a:lnTo>
                  <a:pt x="75135" y="50894"/>
                </a:lnTo>
                <a:lnTo>
                  <a:pt x="75155" y="46547"/>
                </a:lnTo>
                <a:lnTo>
                  <a:pt x="76302" y="46952"/>
                </a:lnTo>
                <a:lnTo>
                  <a:pt x="77124" y="44446"/>
                </a:lnTo>
                <a:lnTo>
                  <a:pt x="82210" y="43007"/>
                </a:lnTo>
                <a:lnTo>
                  <a:pt x="82257" y="45143"/>
                </a:lnTo>
                <a:lnTo>
                  <a:pt x="80170" y="45531"/>
                </a:lnTo>
                <a:lnTo>
                  <a:pt x="78353" y="48942"/>
                </a:lnTo>
                <a:lnTo>
                  <a:pt x="79047" y="51766"/>
                </a:lnTo>
                <a:lnTo>
                  <a:pt x="71604" y="53633"/>
                </a:lnTo>
                <a:lnTo>
                  <a:pt x="73860" y="54999"/>
                </a:lnTo>
                <a:lnTo>
                  <a:pt x="73869" y="56935"/>
                </a:lnTo>
                <a:lnTo>
                  <a:pt x="76445" y="53307"/>
                </a:lnTo>
                <a:lnTo>
                  <a:pt x="78489" y="54665"/>
                </a:lnTo>
                <a:lnTo>
                  <a:pt x="77719" y="57323"/>
                </a:lnTo>
                <a:lnTo>
                  <a:pt x="76630" y="56423"/>
                </a:lnTo>
                <a:lnTo>
                  <a:pt x="76389" y="57834"/>
                </a:lnTo>
                <a:lnTo>
                  <a:pt x="74470" y="59150"/>
                </a:lnTo>
                <a:lnTo>
                  <a:pt x="72770" y="58250"/>
                </a:lnTo>
                <a:lnTo>
                  <a:pt x="72141" y="59580"/>
                </a:lnTo>
                <a:lnTo>
                  <a:pt x="77202" y="58729"/>
                </a:lnTo>
                <a:lnTo>
                  <a:pt x="76390" y="60702"/>
                </a:lnTo>
                <a:lnTo>
                  <a:pt x="73478" y="61889"/>
                </a:lnTo>
                <a:lnTo>
                  <a:pt x="77048" y="62214"/>
                </a:lnTo>
                <a:lnTo>
                  <a:pt x="83080" y="50516"/>
                </a:lnTo>
                <a:lnTo>
                  <a:pt x="86725" y="52734"/>
                </a:lnTo>
                <a:lnTo>
                  <a:pt x="89108" y="57770"/>
                </a:lnTo>
                <a:lnTo>
                  <a:pt x="85318" y="57675"/>
                </a:lnTo>
                <a:lnTo>
                  <a:pt x="84001" y="59736"/>
                </a:lnTo>
                <a:lnTo>
                  <a:pt x="81587" y="58985"/>
                </a:lnTo>
                <a:lnTo>
                  <a:pt x="80758" y="61278"/>
                </a:lnTo>
                <a:lnTo>
                  <a:pt x="83039" y="60638"/>
                </a:lnTo>
                <a:lnTo>
                  <a:pt x="86980" y="62278"/>
                </a:lnTo>
                <a:lnTo>
                  <a:pt x="86385" y="64901"/>
                </a:lnTo>
                <a:lnTo>
                  <a:pt x="82549" y="64313"/>
                </a:lnTo>
                <a:lnTo>
                  <a:pt x="83589" y="66553"/>
                </a:lnTo>
                <a:lnTo>
                  <a:pt x="86556" y="66855"/>
                </a:lnTo>
                <a:lnTo>
                  <a:pt x="88099" y="72748"/>
                </a:lnTo>
                <a:lnTo>
                  <a:pt x="90205" y="72768"/>
                </a:lnTo>
                <a:lnTo>
                  <a:pt x="90680" y="68374"/>
                </a:lnTo>
                <a:lnTo>
                  <a:pt x="93181" y="65607"/>
                </a:lnTo>
                <a:lnTo>
                  <a:pt x="92839" y="62975"/>
                </a:lnTo>
                <a:lnTo>
                  <a:pt x="94072" y="61360"/>
                </a:lnTo>
                <a:lnTo>
                  <a:pt x="93436" y="57322"/>
                </a:lnTo>
                <a:lnTo>
                  <a:pt x="86470" y="49942"/>
                </a:lnTo>
                <a:lnTo>
                  <a:pt x="85105" y="44849"/>
                </a:lnTo>
                <a:lnTo>
                  <a:pt x="86840" y="42448"/>
                </a:lnTo>
                <a:lnTo>
                  <a:pt x="92479" y="43203"/>
                </a:lnTo>
                <a:lnTo>
                  <a:pt x="94029" y="45512"/>
                </a:lnTo>
                <a:lnTo>
                  <a:pt x="99385" y="73365"/>
                </a:lnTo>
                <a:lnTo>
                  <a:pt x="105657" y="88769"/>
                </a:lnTo>
                <a:lnTo>
                  <a:pt x="111841" y="98890"/>
                </a:lnTo>
                <a:lnTo>
                  <a:pt x="116820" y="103921"/>
                </a:lnTo>
                <a:lnTo>
                  <a:pt x="119325" y="105703"/>
                </a:lnTo>
                <a:lnTo>
                  <a:pt x="120733" y="105063"/>
                </a:lnTo>
                <a:lnTo>
                  <a:pt x="127020" y="109854"/>
                </a:lnTo>
                <a:lnTo>
                  <a:pt x="127249" y="112335"/>
                </a:lnTo>
                <a:lnTo>
                  <a:pt x="131064" y="118143"/>
                </a:lnTo>
                <a:lnTo>
                  <a:pt x="134896" y="120525"/>
                </a:lnTo>
                <a:lnTo>
                  <a:pt x="137179" y="119238"/>
                </a:lnTo>
                <a:lnTo>
                  <a:pt x="137355" y="121122"/>
                </a:lnTo>
                <a:lnTo>
                  <a:pt x="135406" y="121409"/>
                </a:lnTo>
                <a:lnTo>
                  <a:pt x="135120" y="123640"/>
                </a:lnTo>
                <a:lnTo>
                  <a:pt x="136363" y="126287"/>
                </a:lnTo>
                <a:lnTo>
                  <a:pt x="139960" y="126409"/>
                </a:lnTo>
                <a:lnTo>
                  <a:pt x="142368" y="130868"/>
                </a:lnTo>
                <a:lnTo>
                  <a:pt x="140022" y="131191"/>
                </a:lnTo>
                <a:lnTo>
                  <a:pt x="139351" y="132656"/>
                </a:lnTo>
                <a:lnTo>
                  <a:pt x="141527" y="136386"/>
                </a:lnTo>
                <a:lnTo>
                  <a:pt x="140829" y="138066"/>
                </a:lnTo>
                <a:lnTo>
                  <a:pt x="137492" y="137418"/>
                </a:lnTo>
                <a:lnTo>
                  <a:pt x="135352" y="133614"/>
                </a:lnTo>
                <a:lnTo>
                  <a:pt x="132951" y="134027"/>
                </a:lnTo>
                <a:lnTo>
                  <a:pt x="131332" y="132391"/>
                </a:lnTo>
                <a:lnTo>
                  <a:pt x="132227" y="128372"/>
                </a:lnTo>
                <a:lnTo>
                  <a:pt x="130495" y="127139"/>
                </a:lnTo>
                <a:lnTo>
                  <a:pt x="129410" y="122722"/>
                </a:lnTo>
                <a:lnTo>
                  <a:pt x="127267" y="121517"/>
                </a:lnTo>
                <a:lnTo>
                  <a:pt x="126021" y="122776"/>
                </a:lnTo>
                <a:lnTo>
                  <a:pt x="121079" y="117488"/>
                </a:lnTo>
                <a:lnTo>
                  <a:pt x="116883" y="116898"/>
                </a:lnTo>
                <a:lnTo>
                  <a:pt x="119930" y="117886"/>
                </a:lnTo>
                <a:lnTo>
                  <a:pt x="124228" y="127443"/>
                </a:lnTo>
                <a:lnTo>
                  <a:pt x="127744" y="131544"/>
                </a:lnTo>
                <a:lnTo>
                  <a:pt x="127178" y="134007"/>
                </a:lnTo>
                <a:lnTo>
                  <a:pt x="132532" y="138539"/>
                </a:lnTo>
                <a:lnTo>
                  <a:pt x="131118" y="140200"/>
                </a:lnTo>
                <a:lnTo>
                  <a:pt x="134408" y="136830"/>
                </a:lnTo>
                <a:lnTo>
                  <a:pt x="136109" y="137156"/>
                </a:lnTo>
                <a:lnTo>
                  <a:pt x="138950" y="144548"/>
                </a:lnTo>
                <a:lnTo>
                  <a:pt x="147433" y="151935"/>
                </a:lnTo>
                <a:lnTo>
                  <a:pt x="156844" y="155566"/>
                </a:lnTo>
                <a:lnTo>
                  <a:pt x="165542" y="156042"/>
                </a:lnTo>
                <a:lnTo>
                  <a:pt x="170339" y="159603"/>
                </a:lnTo>
                <a:lnTo>
                  <a:pt x="169922" y="163895"/>
                </a:lnTo>
                <a:lnTo>
                  <a:pt x="167074" y="164455"/>
                </a:lnTo>
                <a:lnTo>
                  <a:pt x="167015" y="168986"/>
                </a:lnTo>
                <a:lnTo>
                  <a:pt x="158065" y="173321"/>
                </a:lnTo>
                <a:lnTo>
                  <a:pt x="152586" y="172727"/>
                </a:lnTo>
                <a:lnTo>
                  <a:pt x="155629" y="174376"/>
                </a:lnTo>
                <a:lnTo>
                  <a:pt x="158552" y="174065"/>
                </a:lnTo>
                <a:lnTo>
                  <a:pt x="156935" y="178985"/>
                </a:lnTo>
                <a:lnTo>
                  <a:pt x="153602" y="179798"/>
                </a:lnTo>
                <a:lnTo>
                  <a:pt x="152239" y="183698"/>
                </a:lnTo>
                <a:lnTo>
                  <a:pt x="153453" y="184241"/>
                </a:lnTo>
                <a:lnTo>
                  <a:pt x="153833" y="188499"/>
                </a:lnTo>
                <a:lnTo>
                  <a:pt x="156496" y="190504"/>
                </a:lnTo>
                <a:lnTo>
                  <a:pt x="154211" y="192472"/>
                </a:lnTo>
                <a:lnTo>
                  <a:pt x="158379" y="192300"/>
                </a:lnTo>
                <a:lnTo>
                  <a:pt x="156549" y="195005"/>
                </a:lnTo>
                <a:lnTo>
                  <a:pt x="157808" y="198140"/>
                </a:lnTo>
                <a:lnTo>
                  <a:pt x="156450" y="198508"/>
                </a:lnTo>
                <a:lnTo>
                  <a:pt x="156960" y="200024"/>
                </a:lnTo>
                <a:lnTo>
                  <a:pt x="158151" y="196709"/>
                </a:lnTo>
                <a:lnTo>
                  <a:pt x="160729" y="198873"/>
                </a:lnTo>
                <a:lnTo>
                  <a:pt x="159814" y="201480"/>
                </a:lnTo>
                <a:lnTo>
                  <a:pt x="162557" y="200672"/>
                </a:lnTo>
                <a:lnTo>
                  <a:pt x="160977" y="197125"/>
                </a:lnTo>
                <a:lnTo>
                  <a:pt x="158594" y="196551"/>
                </a:lnTo>
                <a:lnTo>
                  <a:pt x="160091" y="194584"/>
                </a:lnTo>
                <a:lnTo>
                  <a:pt x="161714" y="195233"/>
                </a:lnTo>
                <a:lnTo>
                  <a:pt x="160359" y="192223"/>
                </a:lnTo>
                <a:lnTo>
                  <a:pt x="162232" y="191647"/>
                </a:lnTo>
                <a:lnTo>
                  <a:pt x="163073" y="195029"/>
                </a:lnTo>
                <a:lnTo>
                  <a:pt x="168130" y="195568"/>
                </a:lnTo>
                <a:lnTo>
                  <a:pt x="172931" y="194012"/>
                </a:lnTo>
                <a:lnTo>
                  <a:pt x="172974" y="197754"/>
                </a:lnTo>
                <a:lnTo>
                  <a:pt x="170351" y="198104"/>
                </a:lnTo>
                <a:lnTo>
                  <a:pt x="174110" y="199866"/>
                </a:lnTo>
                <a:lnTo>
                  <a:pt x="175811" y="198986"/>
                </a:lnTo>
                <a:lnTo>
                  <a:pt x="174527" y="199030"/>
                </a:lnTo>
                <a:lnTo>
                  <a:pt x="173470" y="196800"/>
                </a:lnTo>
                <a:lnTo>
                  <a:pt x="176230" y="196160"/>
                </a:lnTo>
                <a:lnTo>
                  <a:pt x="177333" y="191887"/>
                </a:lnTo>
                <a:lnTo>
                  <a:pt x="179608" y="193328"/>
                </a:lnTo>
                <a:lnTo>
                  <a:pt x="179426" y="197240"/>
                </a:lnTo>
                <a:lnTo>
                  <a:pt x="182876" y="185785"/>
                </a:lnTo>
                <a:lnTo>
                  <a:pt x="185604" y="181703"/>
                </a:lnTo>
                <a:lnTo>
                  <a:pt x="185539" y="179183"/>
                </a:lnTo>
                <a:lnTo>
                  <a:pt x="181473" y="166858"/>
                </a:lnTo>
                <a:lnTo>
                  <a:pt x="178214" y="161740"/>
                </a:lnTo>
                <a:lnTo>
                  <a:pt x="175695" y="161274"/>
                </a:lnTo>
                <a:lnTo>
                  <a:pt x="174430" y="156022"/>
                </a:lnTo>
                <a:lnTo>
                  <a:pt x="172345" y="155373"/>
                </a:lnTo>
                <a:lnTo>
                  <a:pt x="172758" y="150921"/>
                </a:lnTo>
                <a:lnTo>
                  <a:pt x="171669" y="149961"/>
                </a:lnTo>
                <a:lnTo>
                  <a:pt x="172752" y="148758"/>
                </a:lnTo>
                <a:lnTo>
                  <a:pt x="175125" y="150125"/>
                </a:lnTo>
                <a:lnTo>
                  <a:pt x="181746" y="149666"/>
                </a:lnTo>
                <a:lnTo>
                  <a:pt x="197061" y="143071"/>
                </a:lnTo>
                <a:lnTo>
                  <a:pt x="200816" y="137139"/>
                </a:lnTo>
                <a:lnTo>
                  <a:pt x="200521" y="135323"/>
                </a:lnTo>
                <a:lnTo>
                  <a:pt x="198008" y="134134"/>
                </a:lnTo>
                <a:lnTo>
                  <a:pt x="198889" y="132675"/>
                </a:lnTo>
                <a:lnTo>
                  <a:pt x="197967" y="130351"/>
                </a:lnTo>
                <a:lnTo>
                  <a:pt x="201077" y="129680"/>
                </a:lnTo>
                <a:lnTo>
                  <a:pt x="200351" y="127559"/>
                </a:lnTo>
                <a:lnTo>
                  <a:pt x="200795" y="124610"/>
                </a:lnTo>
                <a:lnTo>
                  <a:pt x="201769" y="124836"/>
                </a:lnTo>
                <a:lnTo>
                  <a:pt x="205147" y="129351"/>
                </a:lnTo>
                <a:lnTo>
                  <a:pt x="203504" y="131551"/>
                </a:lnTo>
                <a:lnTo>
                  <a:pt x="203638" y="133723"/>
                </a:lnTo>
                <a:lnTo>
                  <a:pt x="206300" y="135452"/>
                </a:lnTo>
                <a:lnTo>
                  <a:pt x="205423" y="137318"/>
                </a:lnTo>
                <a:lnTo>
                  <a:pt x="203607" y="137583"/>
                </a:lnTo>
                <a:lnTo>
                  <a:pt x="203797" y="139278"/>
                </a:lnTo>
                <a:lnTo>
                  <a:pt x="205538" y="139036"/>
                </a:lnTo>
                <a:lnTo>
                  <a:pt x="204801" y="140849"/>
                </a:lnTo>
                <a:lnTo>
                  <a:pt x="207566" y="140836"/>
                </a:lnTo>
                <a:lnTo>
                  <a:pt x="208936" y="138237"/>
                </a:lnTo>
                <a:lnTo>
                  <a:pt x="211144" y="139923"/>
                </a:lnTo>
                <a:lnTo>
                  <a:pt x="214837" y="138240"/>
                </a:lnTo>
                <a:lnTo>
                  <a:pt x="214785" y="140463"/>
                </a:lnTo>
                <a:lnTo>
                  <a:pt x="212435" y="140486"/>
                </a:lnTo>
                <a:lnTo>
                  <a:pt x="212359" y="141620"/>
                </a:lnTo>
                <a:lnTo>
                  <a:pt x="217399" y="145630"/>
                </a:lnTo>
                <a:lnTo>
                  <a:pt x="218663" y="144664"/>
                </a:lnTo>
                <a:lnTo>
                  <a:pt x="220099" y="146082"/>
                </a:lnTo>
                <a:lnTo>
                  <a:pt x="217404" y="147111"/>
                </a:lnTo>
                <a:lnTo>
                  <a:pt x="218025" y="149494"/>
                </a:lnTo>
                <a:lnTo>
                  <a:pt x="211362" y="149632"/>
                </a:lnTo>
                <a:lnTo>
                  <a:pt x="210731" y="152314"/>
                </a:lnTo>
                <a:lnTo>
                  <a:pt x="205183" y="156054"/>
                </a:lnTo>
                <a:lnTo>
                  <a:pt x="201206" y="156330"/>
                </a:lnTo>
                <a:lnTo>
                  <a:pt x="201016" y="155008"/>
                </a:lnTo>
                <a:lnTo>
                  <a:pt x="196554" y="154063"/>
                </a:lnTo>
                <a:lnTo>
                  <a:pt x="194517" y="156235"/>
                </a:lnTo>
                <a:lnTo>
                  <a:pt x="193829" y="164065"/>
                </a:lnTo>
                <a:lnTo>
                  <a:pt x="195119" y="171113"/>
                </a:lnTo>
                <a:lnTo>
                  <a:pt x="198266" y="178379"/>
                </a:lnTo>
                <a:lnTo>
                  <a:pt x="203299" y="184376"/>
                </a:lnTo>
                <a:lnTo>
                  <a:pt x="209972" y="189495"/>
                </a:lnTo>
                <a:lnTo>
                  <a:pt x="215876" y="189329"/>
                </a:lnTo>
                <a:lnTo>
                  <a:pt x="218667" y="192053"/>
                </a:lnTo>
                <a:lnTo>
                  <a:pt x="220204" y="191929"/>
                </a:lnTo>
                <a:lnTo>
                  <a:pt x="220809" y="190257"/>
                </a:lnTo>
                <a:lnTo>
                  <a:pt x="226624" y="191583"/>
                </a:lnTo>
                <a:lnTo>
                  <a:pt x="228273" y="191359"/>
                </a:lnTo>
                <a:lnTo>
                  <a:pt x="227669" y="190221"/>
                </a:lnTo>
                <a:lnTo>
                  <a:pt x="232207" y="190763"/>
                </a:lnTo>
                <a:lnTo>
                  <a:pt x="234628" y="187977"/>
                </a:lnTo>
                <a:lnTo>
                  <a:pt x="234991" y="190513"/>
                </a:lnTo>
                <a:lnTo>
                  <a:pt x="237451" y="190854"/>
                </a:lnTo>
                <a:lnTo>
                  <a:pt x="237064" y="193714"/>
                </a:lnTo>
                <a:lnTo>
                  <a:pt x="239015" y="197809"/>
                </a:lnTo>
                <a:lnTo>
                  <a:pt x="240252" y="197886"/>
                </a:lnTo>
                <a:lnTo>
                  <a:pt x="238568" y="194113"/>
                </a:lnTo>
                <a:lnTo>
                  <a:pt x="241682" y="194792"/>
                </a:lnTo>
                <a:lnTo>
                  <a:pt x="242375" y="197780"/>
                </a:lnTo>
                <a:lnTo>
                  <a:pt x="240362" y="198031"/>
                </a:lnTo>
                <a:lnTo>
                  <a:pt x="241092" y="199774"/>
                </a:lnTo>
                <a:lnTo>
                  <a:pt x="244107" y="197800"/>
                </a:lnTo>
                <a:lnTo>
                  <a:pt x="242392" y="196087"/>
                </a:lnTo>
                <a:lnTo>
                  <a:pt x="244103" y="193815"/>
                </a:lnTo>
                <a:lnTo>
                  <a:pt x="242721" y="191759"/>
                </a:lnTo>
                <a:lnTo>
                  <a:pt x="244089" y="189859"/>
                </a:lnTo>
                <a:lnTo>
                  <a:pt x="240310" y="185775"/>
                </a:lnTo>
                <a:lnTo>
                  <a:pt x="238106" y="186705"/>
                </a:lnTo>
                <a:lnTo>
                  <a:pt x="237651" y="189865"/>
                </a:lnTo>
                <a:lnTo>
                  <a:pt x="236677" y="189143"/>
                </a:lnTo>
                <a:lnTo>
                  <a:pt x="235287" y="186824"/>
                </a:lnTo>
                <a:lnTo>
                  <a:pt x="236805" y="186634"/>
                </a:lnTo>
                <a:lnTo>
                  <a:pt x="237966" y="184266"/>
                </a:lnTo>
                <a:lnTo>
                  <a:pt x="235735" y="182902"/>
                </a:lnTo>
                <a:lnTo>
                  <a:pt x="234713" y="178522"/>
                </a:lnTo>
                <a:lnTo>
                  <a:pt x="236272" y="175007"/>
                </a:lnTo>
                <a:lnTo>
                  <a:pt x="237873" y="173706"/>
                </a:lnTo>
                <a:lnTo>
                  <a:pt x="238801" y="174588"/>
                </a:lnTo>
                <a:lnTo>
                  <a:pt x="241311" y="171042"/>
                </a:lnTo>
                <a:lnTo>
                  <a:pt x="242739" y="171823"/>
                </a:lnTo>
                <a:lnTo>
                  <a:pt x="243440" y="166690"/>
                </a:lnTo>
                <a:lnTo>
                  <a:pt x="248343" y="173696"/>
                </a:lnTo>
                <a:lnTo>
                  <a:pt x="246943" y="173682"/>
                </a:lnTo>
                <a:lnTo>
                  <a:pt x="247262" y="176449"/>
                </a:lnTo>
                <a:lnTo>
                  <a:pt x="251647" y="175656"/>
                </a:lnTo>
                <a:lnTo>
                  <a:pt x="253277" y="173201"/>
                </a:lnTo>
                <a:lnTo>
                  <a:pt x="256537" y="175590"/>
                </a:lnTo>
                <a:lnTo>
                  <a:pt x="257819" y="174339"/>
                </a:lnTo>
                <a:lnTo>
                  <a:pt x="259586" y="174814"/>
                </a:lnTo>
                <a:lnTo>
                  <a:pt x="260397" y="177824"/>
                </a:lnTo>
                <a:lnTo>
                  <a:pt x="259498" y="179188"/>
                </a:lnTo>
                <a:lnTo>
                  <a:pt x="261142" y="178262"/>
                </a:lnTo>
                <a:lnTo>
                  <a:pt x="262837" y="180194"/>
                </a:lnTo>
                <a:lnTo>
                  <a:pt x="264623" y="179788"/>
                </a:lnTo>
                <a:lnTo>
                  <a:pt x="264914" y="182999"/>
                </a:lnTo>
                <a:lnTo>
                  <a:pt x="266209" y="183808"/>
                </a:lnTo>
                <a:lnTo>
                  <a:pt x="267708" y="182921"/>
                </a:lnTo>
                <a:lnTo>
                  <a:pt x="268643" y="183815"/>
                </a:lnTo>
                <a:lnTo>
                  <a:pt x="270588" y="181356"/>
                </a:lnTo>
                <a:lnTo>
                  <a:pt x="274017" y="181916"/>
                </a:lnTo>
                <a:lnTo>
                  <a:pt x="275586" y="177843"/>
                </a:lnTo>
                <a:lnTo>
                  <a:pt x="280315" y="179073"/>
                </a:lnTo>
                <a:lnTo>
                  <a:pt x="281775" y="180068"/>
                </a:lnTo>
                <a:lnTo>
                  <a:pt x="281123" y="185180"/>
                </a:lnTo>
                <a:lnTo>
                  <a:pt x="284434" y="188190"/>
                </a:lnTo>
                <a:lnTo>
                  <a:pt x="282844" y="191201"/>
                </a:lnTo>
                <a:lnTo>
                  <a:pt x="283429" y="192719"/>
                </a:lnTo>
                <a:lnTo>
                  <a:pt x="284768" y="193748"/>
                </a:lnTo>
                <a:lnTo>
                  <a:pt x="290184" y="192508"/>
                </a:lnTo>
                <a:lnTo>
                  <a:pt x="295283" y="194638"/>
                </a:lnTo>
                <a:lnTo>
                  <a:pt x="295046" y="196779"/>
                </a:lnTo>
                <a:lnTo>
                  <a:pt x="289074" y="194614"/>
                </a:lnTo>
                <a:lnTo>
                  <a:pt x="287583" y="195853"/>
                </a:lnTo>
                <a:lnTo>
                  <a:pt x="288942" y="197280"/>
                </a:lnTo>
                <a:lnTo>
                  <a:pt x="286022" y="196494"/>
                </a:lnTo>
                <a:lnTo>
                  <a:pt x="287399" y="198536"/>
                </a:lnTo>
                <a:lnTo>
                  <a:pt x="286256" y="199216"/>
                </a:lnTo>
                <a:lnTo>
                  <a:pt x="287918" y="197780"/>
                </a:lnTo>
                <a:lnTo>
                  <a:pt x="293134" y="198960"/>
                </a:lnTo>
                <a:lnTo>
                  <a:pt x="292560" y="200625"/>
                </a:lnTo>
                <a:lnTo>
                  <a:pt x="290834" y="200602"/>
                </a:lnTo>
                <a:lnTo>
                  <a:pt x="292653" y="202608"/>
                </a:lnTo>
                <a:lnTo>
                  <a:pt x="290484" y="206725"/>
                </a:lnTo>
                <a:lnTo>
                  <a:pt x="288421" y="205490"/>
                </a:lnTo>
                <a:lnTo>
                  <a:pt x="287905" y="207735"/>
                </a:lnTo>
                <a:lnTo>
                  <a:pt x="285935" y="207576"/>
                </a:lnTo>
                <a:lnTo>
                  <a:pt x="287448" y="209865"/>
                </a:lnTo>
                <a:lnTo>
                  <a:pt x="286247" y="208897"/>
                </a:lnTo>
                <a:lnTo>
                  <a:pt x="285864" y="210301"/>
                </a:lnTo>
                <a:lnTo>
                  <a:pt x="284169" y="207577"/>
                </a:lnTo>
                <a:lnTo>
                  <a:pt x="280229" y="212042"/>
                </a:lnTo>
                <a:lnTo>
                  <a:pt x="284827" y="213776"/>
                </a:lnTo>
                <a:lnTo>
                  <a:pt x="283505" y="216078"/>
                </a:lnTo>
                <a:lnTo>
                  <a:pt x="284299" y="217465"/>
                </a:lnTo>
                <a:lnTo>
                  <a:pt x="285199" y="216921"/>
                </a:lnTo>
                <a:lnTo>
                  <a:pt x="285218" y="221340"/>
                </a:lnTo>
                <a:lnTo>
                  <a:pt x="290072" y="222011"/>
                </a:lnTo>
                <a:lnTo>
                  <a:pt x="290756" y="217221"/>
                </a:lnTo>
                <a:lnTo>
                  <a:pt x="292871" y="219500"/>
                </a:lnTo>
                <a:lnTo>
                  <a:pt x="294666" y="218377"/>
                </a:lnTo>
                <a:lnTo>
                  <a:pt x="290787" y="216056"/>
                </a:lnTo>
                <a:lnTo>
                  <a:pt x="292185" y="212683"/>
                </a:lnTo>
                <a:lnTo>
                  <a:pt x="290538" y="211294"/>
                </a:lnTo>
                <a:lnTo>
                  <a:pt x="293099" y="208233"/>
                </a:lnTo>
                <a:lnTo>
                  <a:pt x="292801" y="206589"/>
                </a:lnTo>
                <a:lnTo>
                  <a:pt x="295387" y="207587"/>
                </a:lnTo>
                <a:lnTo>
                  <a:pt x="294335" y="209887"/>
                </a:lnTo>
                <a:lnTo>
                  <a:pt x="295981" y="209384"/>
                </a:lnTo>
                <a:lnTo>
                  <a:pt x="296688" y="211790"/>
                </a:lnTo>
                <a:lnTo>
                  <a:pt x="299864" y="210987"/>
                </a:lnTo>
                <a:lnTo>
                  <a:pt x="297289" y="209170"/>
                </a:lnTo>
                <a:lnTo>
                  <a:pt x="298546" y="207931"/>
                </a:lnTo>
                <a:lnTo>
                  <a:pt x="295491" y="205639"/>
                </a:lnTo>
                <a:lnTo>
                  <a:pt x="298402" y="205210"/>
                </a:lnTo>
                <a:lnTo>
                  <a:pt x="300288" y="207887"/>
                </a:lnTo>
                <a:lnTo>
                  <a:pt x="301982" y="206888"/>
                </a:lnTo>
                <a:lnTo>
                  <a:pt x="298903" y="203464"/>
                </a:lnTo>
                <a:lnTo>
                  <a:pt x="300259" y="204269"/>
                </a:lnTo>
                <a:lnTo>
                  <a:pt x="299792" y="200462"/>
                </a:lnTo>
                <a:lnTo>
                  <a:pt x="295015" y="199653"/>
                </a:lnTo>
                <a:lnTo>
                  <a:pt x="294743" y="198120"/>
                </a:lnTo>
                <a:lnTo>
                  <a:pt x="298123" y="196130"/>
                </a:lnTo>
                <a:lnTo>
                  <a:pt x="300579" y="197274"/>
                </a:lnTo>
                <a:lnTo>
                  <a:pt x="303917" y="194963"/>
                </a:lnTo>
                <a:lnTo>
                  <a:pt x="306785" y="195216"/>
                </a:lnTo>
                <a:lnTo>
                  <a:pt x="307185" y="193261"/>
                </a:lnTo>
                <a:lnTo>
                  <a:pt x="309752" y="192145"/>
                </a:lnTo>
                <a:lnTo>
                  <a:pt x="310804" y="194213"/>
                </a:lnTo>
                <a:lnTo>
                  <a:pt x="311098" y="192255"/>
                </a:lnTo>
                <a:lnTo>
                  <a:pt x="312139" y="192471"/>
                </a:lnTo>
                <a:lnTo>
                  <a:pt x="312439" y="194684"/>
                </a:lnTo>
                <a:lnTo>
                  <a:pt x="313941" y="195366"/>
                </a:lnTo>
                <a:lnTo>
                  <a:pt x="317165" y="192878"/>
                </a:lnTo>
                <a:lnTo>
                  <a:pt x="322783" y="191584"/>
                </a:lnTo>
                <a:lnTo>
                  <a:pt x="317970" y="194428"/>
                </a:lnTo>
                <a:lnTo>
                  <a:pt x="320416" y="195280"/>
                </a:lnTo>
                <a:lnTo>
                  <a:pt x="319792" y="197940"/>
                </a:lnTo>
                <a:lnTo>
                  <a:pt x="322404" y="199247"/>
                </a:lnTo>
                <a:lnTo>
                  <a:pt x="322149" y="200979"/>
                </a:lnTo>
                <a:lnTo>
                  <a:pt x="324037" y="201659"/>
                </a:lnTo>
                <a:lnTo>
                  <a:pt x="325733" y="200327"/>
                </a:lnTo>
                <a:lnTo>
                  <a:pt x="328693" y="202003"/>
                </a:lnTo>
                <a:lnTo>
                  <a:pt x="331864" y="198032"/>
                </a:lnTo>
                <a:lnTo>
                  <a:pt x="332658" y="201539"/>
                </a:lnTo>
                <a:lnTo>
                  <a:pt x="337946" y="203527"/>
                </a:lnTo>
                <a:lnTo>
                  <a:pt x="336342" y="207358"/>
                </a:lnTo>
                <a:lnTo>
                  <a:pt x="342747" y="211825"/>
                </a:lnTo>
                <a:lnTo>
                  <a:pt x="339681" y="215467"/>
                </a:lnTo>
                <a:lnTo>
                  <a:pt x="341973" y="223568"/>
                </a:lnTo>
                <a:lnTo>
                  <a:pt x="344295" y="228142"/>
                </a:lnTo>
                <a:lnTo>
                  <a:pt x="349045" y="233018"/>
                </a:lnTo>
                <a:lnTo>
                  <a:pt x="352667" y="232524"/>
                </a:lnTo>
                <a:lnTo>
                  <a:pt x="353191" y="234011"/>
                </a:lnTo>
                <a:lnTo>
                  <a:pt x="357570" y="232189"/>
                </a:lnTo>
                <a:lnTo>
                  <a:pt x="358760" y="234070"/>
                </a:lnTo>
                <a:lnTo>
                  <a:pt x="361927" y="234190"/>
                </a:lnTo>
                <a:lnTo>
                  <a:pt x="363820" y="231865"/>
                </a:lnTo>
                <a:lnTo>
                  <a:pt x="364735" y="233309"/>
                </a:lnTo>
                <a:lnTo>
                  <a:pt x="369895" y="232345"/>
                </a:lnTo>
                <a:lnTo>
                  <a:pt x="371592" y="233811"/>
                </a:lnTo>
                <a:lnTo>
                  <a:pt x="372874" y="232211"/>
                </a:lnTo>
                <a:lnTo>
                  <a:pt x="376775" y="232984"/>
                </a:lnTo>
                <a:lnTo>
                  <a:pt x="378251" y="232057"/>
                </a:lnTo>
                <a:lnTo>
                  <a:pt x="382306" y="235870"/>
                </a:lnTo>
                <a:lnTo>
                  <a:pt x="381265" y="236846"/>
                </a:lnTo>
                <a:lnTo>
                  <a:pt x="383437" y="238446"/>
                </a:lnTo>
                <a:lnTo>
                  <a:pt x="384150" y="243618"/>
                </a:lnTo>
                <a:lnTo>
                  <a:pt x="391617" y="245411"/>
                </a:lnTo>
                <a:lnTo>
                  <a:pt x="392363" y="247287"/>
                </a:lnTo>
                <a:lnTo>
                  <a:pt x="390394" y="247915"/>
                </a:lnTo>
                <a:lnTo>
                  <a:pt x="390320" y="250271"/>
                </a:lnTo>
                <a:lnTo>
                  <a:pt x="388749" y="250487"/>
                </a:lnTo>
                <a:lnTo>
                  <a:pt x="387735" y="248813"/>
                </a:lnTo>
                <a:lnTo>
                  <a:pt x="386257" y="249453"/>
                </a:lnTo>
                <a:lnTo>
                  <a:pt x="386131" y="251422"/>
                </a:lnTo>
                <a:lnTo>
                  <a:pt x="383536" y="249428"/>
                </a:lnTo>
                <a:lnTo>
                  <a:pt x="381556" y="250078"/>
                </a:lnTo>
                <a:lnTo>
                  <a:pt x="380789" y="252183"/>
                </a:lnTo>
                <a:lnTo>
                  <a:pt x="376997" y="253294"/>
                </a:lnTo>
                <a:lnTo>
                  <a:pt x="376005" y="257340"/>
                </a:lnTo>
                <a:lnTo>
                  <a:pt x="373238" y="252776"/>
                </a:lnTo>
                <a:lnTo>
                  <a:pt x="374634" y="251265"/>
                </a:lnTo>
                <a:lnTo>
                  <a:pt x="372422" y="251603"/>
                </a:lnTo>
                <a:lnTo>
                  <a:pt x="373673" y="249040"/>
                </a:lnTo>
                <a:lnTo>
                  <a:pt x="372013" y="248632"/>
                </a:lnTo>
                <a:lnTo>
                  <a:pt x="372888" y="248091"/>
                </a:lnTo>
                <a:lnTo>
                  <a:pt x="370324" y="244969"/>
                </a:lnTo>
                <a:lnTo>
                  <a:pt x="375336" y="242847"/>
                </a:lnTo>
                <a:lnTo>
                  <a:pt x="376707" y="246117"/>
                </a:lnTo>
                <a:lnTo>
                  <a:pt x="378036" y="244962"/>
                </a:lnTo>
                <a:lnTo>
                  <a:pt x="376275" y="243386"/>
                </a:lnTo>
                <a:lnTo>
                  <a:pt x="376819" y="242064"/>
                </a:lnTo>
                <a:lnTo>
                  <a:pt x="376412" y="243109"/>
                </a:lnTo>
                <a:lnTo>
                  <a:pt x="373685" y="242659"/>
                </a:lnTo>
                <a:lnTo>
                  <a:pt x="372807" y="239632"/>
                </a:lnTo>
                <a:lnTo>
                  <a:pt x="372329" y="244188"/>
                </a:lnTo>
                <a:lnTo>
                  <a:pt x="371137" y="244524"/>
                </a:lnTo>
                <a:lnTo>
                  <a:pt x="372032" y="243634"/>
                </a:lnTo>
                <a:lnTo>
                  <a:pt x="369693" y="241759"/>
                </a:lnTo>
                <a:lnTo>
                  <a:pt x="369968" y="244530"/>
                </a:lnTo>
                <a:lnTo>
                  <a:pt x="368279" y="245540"/>
                </a:lnTo>
                <a:lnTo>
                  <a:pt x="368892" y="248852"/>
                </a:lnTo>
                <a:lnTo>
                  <a:pt x="365864" y="244058"/>
                </a:lnTo>
                <a:lnTo>
                  <a:pt x="363907" y="245558"/>
                </a:lnTo>
                <a:lnTo>
                  <a:pt x="364875" y="243208"/>
                </a:lnTo>
                <a:lnTo>
                  <a:pt x="362799" y="241512"/>
                </a:lnTo>
                <a:lnTo>
                  <a:pt x="364741" y="240452"/>
                </a:lnTo>
                <a:lnTo>
                  <a:pt x="361492" y="240485"/>
                </a:lnTo>
                <a:lnTo>
                  <a:pt x="360360" y="239050"/>
                </a:lnTo>
                <a:lnTo>
                  <a:pt x="359923" y="242273"/>
                </a:lnTo>
                <a:lnTo>
                  <a:pt x="358538" y="240796"/>
                </a:lnTo>
                <a:lnTo>
                  <a:pt x="355399" y="241740"/>
                </a:lnTo>
                <a:lnTo>
                  <a:pt x="352989" y="245030"/>
                </a:lnTo>
                <a:lnTo>
                  <a:pt x="353967" y="246665"/>
                </a:lnTo>
                <a:lnTo>
                  <a:pt x="352560" y="251104"/>
                </a:lnTo>
                <a:lnTo>
                  <a:pt x="354868" y="248814"/>
                </a:lnTo>
                <a:lnTo>
                  <a:pt x="354194" y="245723"/>
                </a:lnTo>
                <a:lnTo>
                  <a:pt x="357490" y="246417"/>
                </a:lnTo>
                <a:lnTo>
                  <a:pt x="359538" y="245356"/>
                </a:lnTo>
                <a:lnTo>
                  <a:pt x="359556" y="248199"/>
                </a:lnTo>
                <a:lnTo>
                  <a:pt x="361991" y="248413"/>
                </a:lnTo>
                <a:lnTo>
                  <a:pt x="359448" y="250214"/>
                </a:lnTo>
                <a:lnTo>
                  <a:pt x="361782" y="251505"/>
                </a:lnTo>
                <a:lnTo>
                  <a:pt x="363694" y="250272"/>
                </a:lnTo>
                <a:lnTo>
                  <a:pt x="363297" y="253731"/>
                </a:lnTo>
                <a:lnTo>
                  <a:pt x="364518" y="252887"/>
                </a:lnTo>
                <a:lnTo>
                  <a:pt x="365190" y="253867"/>
                </a:lnTo>
                <a:lnTo>
                  <a:pt x="365598" y="251870"/>
                </a:lnTo>
                <a:lnTo>
                  <a:pt x="367196" y="252844"/>
                </a:lnTo>
                <a:lnTo>
                  <a:pt x="366497" y="254979"/>
                </a:lnTo>
                <a:lnTo>
                  <a:pt x="369463" y="255055"/>
                </a:lnTo>
                <a:lnTo>
                  <a:pt x="371641" y="256994"/>
                </a:lnTo>
                <a:lnTo>
                  <a:pt x="368493" y="257725"/>
                </a:lnTo>
                <a:lnTo>
                  <a:pt x="365979" y="255972"/>
                </a:lnTo>
                <a:lnTo>
                  <a:pt x="366448" y="257975"/>
                </a:lnTo>
                <a:lnTo>
                  <a:pt x="362958" y="255414"/>
                </a:lnTo>
                <a:lnTo>
                  <a:pt x="360801" y="256119"/>
                </a:lnTo>
                <a:lnTo>
                  <a:pt x="361315" y="255168"/>
                </a:lnTo>
                <a:lnTo>
                  <a:pt x="359754" y="255915"/>
                </a:lnTo>
                <a:lnTo>
                  <a:pt x="360504" y="257442"/>
                </a:lnTo>
                <a:lnTo>
                  <a:pt x="359080" y="256877"/>
                </a:lnTo>
                <a:lnTo>
                  <a:pt x="359549" y="257706"/>
                </a:lnTo>
                <a:lnTo>
                  <a:pt x="356465" y="259019"/>
                </a:lnTo>
                <a:lnTo>
                  <a:pt x="354109" y="258505"/>
                </a:lnTo>
                <a:lnTo>
                  <a:pt x="355062" y="258884"/>
                </a:lnTo>
                <a:lnTo>
                  <a:pt x="353597" y="259540"/>
                </a:lnTo>
                <a:lnTo>
                  <a:pt x="354100" y="260706"/>
                </a:lnTo>
                <a:lnTo>
                  <a:pt x="355087" y="260075"/>
                </a:lnTo>
                <a:lnTo>
                  <a:pt x="354305" y="261152"/>
                </a:lnTo>
                <a:lnTo>
                  <a:pt x="350106" y="260330"/>
                </a:lnTo>
                <a:lnTo>
                  <a:pt x="352254" y="261719"/>
                </a:lnTo>
                <a:lnTo>
                  <a:pt x="350265" y="265303"/>
                </a:lnTo>
                <a:lnTo>
                  <a:pt x="348587" y="264451"/>
                </a:lnTo>
                <a:lnTo>
                  <a:pt x="349095" y="265491"/>
                </a:lnTo>
                <a:lnTo>
                  <a:pt x="350328" y="265465"/>
                </a:lnTo>
                <a:lnTo>
                  <a:pt x="352289" y="262047"/>
                </a:lnTo>
                <a:lnTo>
                  <a:pt x="354239" y="262354"/>
                </a:lnTo>
                <a:lnTo>
                  <a:pt x="354435" y="264638"/>
                </a:lnTo>
                <a:lnTo>
                  <a:pt x="354957" y="262374"/>
                </a:lnTo>
                <a:lnTo>
                  <a:pt x="356293" y="262950"/>
                </a:lnTo>
                <a:lnTo>
                  <a:pt x="358562" y="261348"/>
                </a:lnTo>
                <a:lnTo>
                  <a:pt x="361335" y="263050"/>
                </a:lnTo>
                <a:lnTo>
                  <a:pt x="362635" y="262506"/>
                </a:lnTo>
                <a:lnTo>
                  <a:pt x="361955" y="261326"/>
                </a:lnTo>
                <a:lnTo>
                  <a:pt x="364417" y="261650"/>
                </a:lnTo>
                <a:lnTo>
                  <a:pt x="364440" y="263057"/>
                </a:lnTo>
                <a:lnTo>
                  <a:pt x="366885" y="261519"/>
                </a:lnTo>
                <a:lnTo>
                  <a:pt x="369076" y="265549"/>
                </a:lnTo>
                <a:lnTo>
                  <a:pt x="370625" y="264906"/>
                </a:lnTo>
                <a:lnTo>
                  <a:pt x="368483" y="262182"/>
                </a:lnTo>
                <a:lnTo>
                  <a:pt x="370821" y="260528"/>
                </a:lnTo>
                <a:lnTo>
                  <a:pt x="372280" y="262925"/>
                </a:lnTo>
                <a:lnTo>
                  <a:pt x="376972" y="262666"/>
                </a:lnTo>
                <a:lnTo>
                  <a:pt x="373735" y="266058"/>
                </a:lnTo>
                <a:lnTo>
                  <a:pt x="373604" y="268421"/>
                </a:lnTo>
                <a:lnTo>
                  <a:pt x="378310" y="271588"/>
                </a:lnTo>
                <a:lnTo>
                  <a:pt x="378990" y="274611"/>
                </a:lnTo>
                <a:lnTo>
                  <a:pt x="376998" y="277290"/>
                </a:lnTo>
                <a:lnTo>
                  <a:pt x="379688" y="277545"/>
                </a:lnTo>
                <a:lnTo>
                  <a:pt x="380326" y="280523"/>
                </a:lnTo>
                <a:lnTo>
                  <a:pt x="379630" y="282270"/>
                </a:lnTo>
                <a:lnTo>
                  <a:pt x="377160" y="281022"/>
                </a:lnTo>
                <a:lnTo>
                  <a:pt x="377471" y="279823"/>
                </a:lnTo>
                <a:lnTo>
                  <a:pt x="375574" y="280495"/>
                </a:lnTo>
                <a:lnTo>
                  <a:pt x="373761" y="278904"/>
                </a:lnTo>
                <a:lnTo>
                  <a:pt x="372616" y="280743"/>
                </a:lnTo>
                <a:lnTo>
                  <a:pt x="373888" y="279949"/>
                </a:lnTo>
                <a:lnTo>
                  <a:pt x="375706" y="281945"/>
                </a:lnTo>
                <a:lnTo>
                  <a:pt x="371435" y="284087"/>
                </a:lnTo>
                <a:lnTo>
                  <a:pt x="373736" y="282924"/>
                </a:lnTo>
                <a:lnTo>
                  <a:pt x="376573" y="286304"/>
                </a:lnTo>
                <a:lnTo>
                  <a:pt x="376822" y="283195"/>
                </a:lnTo>
                <a:lnTo>
                  <a:pt x="378449" y="284004"/>
                </a:lnTo>
                <a:lnTo>
                  <a:pt x="379069" y="282490"/>
                </a:lnTo>
                <a:lnTo>
                  <a:pt x="380849" y="284381"/>
                </a:lnTo>
                <a:close/>
              </a:path>
            </a:pathLst>
          </a:custGeom>
          <a:solidFill>
            <a:srgbClr val="6AAC74"/>
          </a:solidFill>
          <a:ln w="5715">
            <a:solidFill>
              <a:srgbClr val="FFFFFF"/>
            </a:solidFill>
            <a:prstDash val="solid"/>
          </a:ln>
        </p:spPr>
        <p:txBody>
          <a:bodyPr/>
          <a:lstStyle/>
          <a:p>
            <a:endParaRPr lang="en-NZ"/>
          </a:p>
        </p:txBody>
      </p:sp>
      <p:sp>
        <p:nvSpPr>
          <p:cNvPr id="8" name="TLA 002 Whangārei">
            <a:extLst>
              <a:ext uri="{FF2B5EF4-FFF2-40B4-BE49-F238E27FC236}">
                <a16:creationId xmlns:a16="http://schemas.microsoft.com/office/drawing/2014/main" id="{AC389D19-17C7-FA46-A1F9-8D1BA06537CC}"/>
              </a:ext>
            </a:extLst>
          </p:cNvPr>
          <p:cNvSpPr>
            <a:spLocks noGrp="1"/>
          </p:cNvSpPr>
          <p:nvPr/>
        </p:nvSpPr>
        <p:spPr>
          <a:xfrm>
            <a:off x="4326775" y="1806729"/>
            <a:ext cx="267979" cy="251200"/>
          </a:xfrm>
          <a:custGeom>
            <a:avLst/>
            <a:gdLst/>
            <a:ahLst/>
            <a:cxnLst/>
            <a:rect l="0" t="0" r="0" b="0"/>
            <a:pathLst>
              <a:path w="267979" h="251200">
                <a:moveTo>
                  <a:pt x="157269" y="26366"/>
                </a:moveTo>
                <a:lnTo>
                  <a:pt x="158172" y="26917"/>
                </a:lnTo>
                <a:lnTo>
                  <a:pt x="157602" y="26842"/>
                </a:lnTo>
                <a:lnTo>
                  <a:pt x="157269" y="26366"/>
                </a:lnTo>
                <a:close/>
                <a:moveTo>
                  <a:pt x="169729" y="42090"/>
                </a:moveTo>
                <a:lnTo>
                  <a:pt x="169801" y="42432"/>
                </a:lnTo>
                <a:lnTo>
                  <a:pt x="168899" y="42327"/>
                </a:lnTo>
                <a:lnTo>
                  <a:pt x="169729" y="42090"/>
                </a:lnTo>
                <a:close/>
                <a:moveTo>
                  <a:pt x="161920" y="163802"/>
                </a:moveTo>
                <a:lnTo>
                  <a:pt x="162093" y="162885"/>
                </a:lnTo>
                <a:lnTo>
                  <a:pt x="162571" y="163392"/>
                </a:lnTo>
                <a:lnTo>
                  <a:pt x="161920" y="163802"/>
                </a:lnTo>
                <a:close/>
                <a:moveTo>
                  <a:pt x="218998" y="172228"/>
                </a:moveTo>
                <a:lnTo>
                  <a:pt x="218928" y="173091"/>
                </a:lnTo>
                <a:lnTo>
                  <a:pt x="218660" y="172298"/>
                </a:lnTo>
                <a:lnTo>
                  <a:pt x="218998" y="172228"/>
                </a:lnTo>
                <a:close/>
                <a:moveTo>
                  <a:pt x="160073" y="157423"/>
                </a:moveTo>
                <a:lnTo>
                  <a:pt x="159623" y="157607"/>
                </a:lnTo>
                <a:lnTo>
                  <a:pt x="158947" y="157304"/>
                </a:lnTo>
                <a:lnTo>
                  <a:pt x="160073" y="157423"/>
                </a:lnTo>
                <a:close/>
                <a:moveTo>
                  <a:pt x="184778" y="55148"/>
                </a:moveTo>
                <a:lnTo>
                  <a:pt x="185423" y="55534"/>
                </a:lnTo>
                <a:lnTo>
                  <a:pt x="184590" y="55743"/>
                </a:lnTo>
                <a:lnTo>
                  <a:pt x="184778" y="55148"/>
                </a:lnTo>
                <a:close/>
                <a:moveTo>
                  <a:pt x="164077" y="14115"/>
                </a:moveTo>
                <a:lnTo>
                  <a:pt x="164404" y="14626"/>
                </a:lnTo>
                <a:lnTo>
                  <a:pt x="163635" y="14707"/>
                </a:lnTo>
                <a:lnTo>
                  <a:pt x="164077" y="14115"/>
                </a:lnTo>
                <a:close/>
                <a:moveTo>
                  <a:pt x="155517" y="16430"/>
                </a:moveTo>
                <a:lnTo>
                  <a:pt x="154788" y="17184"/>
                </a:lnTo>
                <a:lnTo>
                  <a:pt x="154915" y="16495"/>
                </a:lnTo>
                <a:lnTo>
                  <a:pt x="155517" y="16430"/>
                </a:lnTo>
                <a:close/>
                <a:moveTo>
                  <a:pt x="261035" y="60518"/>
                </a:moveTo>
                <a:lnTo>
                  <a:pt x="260249" y="61349"/>
                </a:lnTo>
                <a:lnTo>
                  <a:pt x="260318" y="60519"/>
                </a:lnTo>
                <a:lnTo>
                  <a:pt x="261035" y="60518"/>
                </a:lnTo>
                <a:close/>
                <a:moveTo>
                  <a:pt x="159904" y="161721"/>
                </a:moveTo>
                <a:lnTo>
                  <a:pt x="159067" y="161692"/>
                </a:lnTo>
                <a:lnTo>
                  <a:pt x="159558" y="161274"/>
                </a:lnTo>
                <a:lnTo>
                  <a:pt x="159904" y="161721"/>
                </a:lnTo>
                <a:close/>
                <a:moveTo>
                  <a:pt x="259082" y="61768"/>
                </a:moveTo>
                <a:lnTo>
                  <a:pt x="259490" y="62384"/>
                </a:lnTo>
                <a:lnTo>
                  <a:pt x="258728" y="62670"/>
                </a:lnTo>
                <a:lnTo>
                  <a:pt x="259082" y="61768"/>
                </a:lnTo>
                <a:close/>
                <a:moveTo>
                  <a:pt x="166435" y="163730"/>
                </a:moveTo>
                <a:lnTo>
                  <a:pt x="167123" y="164713"/>
                </a:lnTo>
                <a:lnTo>
                  <a:pt x="165865" y="163736"/>
                </a:lnTo>
                <a:lnTo>
                  <a:pt x="166435" y="163730"/>
                </a:lnTo>
                <a:close/>
                <a:moveTo>
                  <a:pt x="206933" y="99510"/>
                </a:moveTo>
                <a:lnTo>
                  <a:pt x="207698" y="99533"/>
                </a:lnTo>
                <a:lnTo>
                  <a:pt x="207700" y="100572"/>
                </a:lnTo>
                <a:lnTo>
                  <a:pt x="206933" y="99510"/>
                </a:lnTo>
                <a:close/>
                <a:moveTo>
                  <a:pt x="245187" y="186971"/>
                </a:moveTo>
                <a:lnTo>
                  <a:pt x="245864" y="187904"/>
                </a:lnTo>
                <a:lnTo>
                  <a:pt x="244700" y="187335"/>
                </a:lnTo>
                <a:lnTo>
                  <a:pt x="245187" y="186971"/>
                </a:lnTo>
                <a:close/>
                <a:moveTo>
                  <a:pt x="181839" y="39229"/>
                </a:moveTo>
                <a:lnTo>
                  <a:pt x="179969" y="41238"/>
                </a:lnTo>
                <a:lnTo>
                  <a:pt x="181356" y="38828"/>
                </a:lnTo>
                <a:lnTo>
                  <a:pt x="181839" y="39229"/>
                </a:lnTo>
                <a:close/>
                <a:moveTo>
                  <a:pt x="245733" y="190513"/>
                </a:moveTo>
                <a:lnTo>
                  <a:pt x="246680" y="192184"/>
                </a:lnTo>
                <a:lnTo>
                  <a:pt x="243813" y="190996"/>
                </a:lnTo>
                <a:lnTo>
                  <a:pt x="245733" y="190513"/>
                </a:lnTo>
                <a:close/>
                <a:moveTo>
                  <a:pt x="267106" y="188021"/>
                </a:moveTo>
                <a:lnTo>
                  <a:pt x="267979" y="188634"/>
                </a:lnTo>
                <a:lnTo>
                  <a:pt x="267090" y="189742"/>
                </a:lnTo>
                <a:lnTo>
                  <a:pt x="263566" y="191274"/>
                </a:lnTo>
                <a:lnTo>
                  <a:pt x="262604" y="190060"/>
                </a:lnTo>
                <a:lnTo>
                  <a:pt x="267106" y="188021"/>
                </a:lnTo>
                <a:close/>
                <a:moveTo>
                  <a:pt x="258271" y="56892"/>
                </a:moveTo>
                <a:lnTo>
                  <a:pt x="260660" y="58707"/>
                </a:lnTo>
                <a:lnTo>
                  <a:pt x="257951" y="61566"/>
                </a:lnTo>
                <a:lnTo>
                  <a:pt x="256983" y="59579"/>
                </a:lnTo>
                <a:lnTo>
                  <a:pt x="258521" y="58712"/>
                </a:lnTo>
                <a:lnTo>
                  <a:pt x="258271" y="56892"/>
                </a:lnTo>
                <a:close/>
                <a:moveTo>
                  <a:pt x="260417" y="188224"/>
                </a:moveTo>
                <a:lnTo>
                  <a:pt x="262337" y="189135"/>
                </a:lnTo>
                <a:lnTo>
                  <a:pt x="261805" y="191139"/>
                </a:lnTo>
                <a:lnTo>
                  <a:pt x="259228" y="190034"/>
                </a:lnTo>
                <a:lnTo>
                  <a:pt x="257937" y="191381"/>
                </a:lnTo>
                <a:lnTo>
                  <a:pt x="257490" y="190040"/>
                </a:lnTo>
                <a:lnTo>
                  <a:pt x="260417" y="188224"/>
                </a:lnTo>
                <a:close/>
                <a:moveTo>
                  <a:pt x="258755" y="48404"/>
                </a:moveTo>
                <a:lnTo>
                  <a:pt x="260382" y="52695"/>
                </a:lnTo>
                <a:lnTo>
                  <a:pt x="258024" y="55738"/>
                </a:lnTo>
                <a:lnTo>
                  <a:pt x="256753" y="48627"/>
                </a:lnTo>
                <a:lnTo>
                  <a:pt x="258172" y="47303"/>
                </a:lnTo>
                <a:lnTo>
                  <a:pt x="258755" y="48404"/>
                </a:lnTo>
                <a:close/>
                <a:moveTo>
                  <a:pt x="252461" y="187995"/>
                </a:moveTo>
                <a:lnTo>
                  <a:pt x="256546" y="189598"/>
                </a:lnTo>
                <a:lnTo>
                  <a:pt x="255911" y="192322"/>
                </a:lnTo>
                <a:lnTo>
                  <a:pt x="250436" y="189488"/>
                </a:lnTo>
                <a:lnTo>
                  <a:pt x="250823" y="187827"/>
                </a:lnTo>
                <a:lnTo>
                  <a:pt x="252461" y="187995"/>
                </a:lnTo>
                <a:close/>
                <a:moveTo>
                  <a:pt x="246435" y="210332"/>
                </a:moveTo>
                <a:lnTo>
                  <a:pt x="253283" y="211351"/>
                </a:lnTo>
                <a:lnTo>
                  <a:pt x="254756" y="213379"/>
                </a:lnTo>
                <a:lnTo>
                  <a:pt x="257942" y="214403"/>
                </a:lnTo>
                <a:lnTo>
                  <a:pt x="256464" y="215793"/>
                </a:lnTo>
                <a:lnTo>
                  <a:pt x="247522" y="215067"/>
                </a:lnTo>
                <a:lnTo>
                  <a:pt x="244976" y="211607"/>
                </a:lnTo>
                <a:lnTo>
                  <a:pt x="245010" y="209359"/>
                </a:lnTo>
                <a:lnTo>
                  <a:pt x="246435" y="210332"/>
                </a:lnTo>
                <a:close/>
                <a:moveTo>
                  <a:pt x="150832" y="230568"/>
                </a:moveTo>
                <a:lnTo>
                  <a:pt x="148094" y="231722"/>
                </a:lnTo>
                <a:lnTo>
                  <a:pt x="145806" y="223349"/>
                </a:lnTo>
                <a:lnTo>
                  <a:pt x="146317" y="220927"/>
                </a:lnTo>
                <a:lnTo>
                  <a:pt x="144624" y="218691"/>
                </a:lnTo>
                <a:lnTo>
                  <a:pt x="148963" y="217319"/>
                </a:lnTo>
                <a:lnTo>
                  <a:pt x="149105" y="209621"/>
                </a:lnTo>
                <a:lnTo>
                  <a:pt x="144582" y="208142"/>
                </a:lnTo>
                <a:lnTo>
                  <a:pt x="140828" y="204027"/>
                </a:lnTo>
                <a:lnTo>
                  <a:pt x="116663" y="219037"/>
                </a:lnTo>
                <a:lnTo>
                  <a:pt x="115636" y="217830"/>
                </a:lnTo>
                <a:lnTo>
                  <a:pt x="112608" y="218145"/>
                </a:lnTo>
                <a:lnTo>
                  <a:pt x="110588" y="221771"/>
                </a:lnTo>
                <a:lnTo>
                  <a:pt x="109931" y="220566"/>
                </a:lnTo>
                <a:lnTo>
                  <a:pt x="107229" y="220866"/>
                </a:lnTo>
                <a:lnTo>
                  <a:pt x="105019" y="216683"/>
                </a:lnTo>
                <a:lnTo>
                  <a:pt x="104412" y="218670"/>
                </a:lnTo>
                <a:lnTo>
                  <a:pt x="103220" y="218968"/>
                </a:lnTo>
                <a:lnTo>
                  <a:pt x="102829" y="217630"/>
                </a:lnTo>
                <a:lnTo>
                  <a:pt x="101730" y="218689"/>
                </a:lnTo>
                <a:lnTo>
                  <a:pt x="101424" y="221994"/>
                </a:lnTo>
                <a:lnTo>
                  <a:pt x="99525" y="223564"/>
                </a:lnTo>
                <a:lnTo>
                  <a:pt x="95603" y="224177"/>
                </a:lnTo>
                <a:lnTo>
                  <a:pt x="93373" y="220604"/>
                </a:lnTo>
                <a:lnTo>
                  <a:pt x="94145" y="219493"/>
                </a:lnTo>
                <a:lnTo>
                  <a:pt x="92794" y="219146"/>
                </a:lnTo>
                <a:lnTo>
                  <a:pt x="94602" y="216932"/>
                </a:lnTo>
                <a:lnTo>
                  <a:pt x="94998" y="212131"/>
                </a:lnTo>
                <a:lnTo>
                  <a:pt x="92245" y="208468"/>
                </a:lnTo>
                <a:lnTo>
                  <a:pt x="94143" y="206561"/>
                </a:lnTo>
                <a:lnTo>
                  <a:pt x="91584" y="205591"/>
                </a:lnTo>
                <a:lnTo>
                  <a:pt x="92340" y="203056"/>
                </a:lnTo>
                <a:lnTo>
                  <a:pt x="86793" y="202529"/>
                </a:lnTo>
                <a:lnTo>
                  <a:pt x="86573" y="200888"/>
                </a:lnTo>
                <a:lnTo>
                  <a:pt x="87223" y="199951"/>
                </a:lnTo>
                <a:lnTo>
                  <a:pt x="87326" y="200961"/>
                </a:lnTo>
                <a:lnTo>
                  <a:pt x="89116" y="200692"/>
                </a:lnTo>
                <a:lnTo>
                  <a:pt x="89541" y="198704"/>
                </a:lnTo>
                <a:lnTo>
                  <a:pt x="92273" y="197583"/>
                </a:lnTo>
                <a:lnTo>
                  <a:pt x="92113" y="196220"/>
                </a:lnTo>
                <a:lnTo>
                  <a:pt x="95565" y="196969"/>
                </a:lnTo>
                <a:lnTo>
                  <a:pt x="97416" y="194366"/>
                </a:lnTo>
                <a:lnTo>
                  <a:pt x="98602" y="195200"/>
                </a:lnTo>
                <a:lnTo>
                  <a:pt x="99463" y="192653"/>
                </a:lnTo>
                <a:lnTo>
                  <a:pt x="103732" y="191359"/>
                </a:lnTo>
                <a:lnTo>
                  <a:pt x="103655" y="182010"/>
                </a:lnTo>
                <a:lnTo>
                  <a:pt x="99565" y="181076"/>
                </a:lnTo>
                <a:lnTo>
                  <a:pt x="99662" y="175807"/>
                </a:lnTo>
                <a:lnTo>
                  <a:pt x="89822" y="170994"/>
                </a:lnTo>
                <a:lnTo>
                  <a:pt x="88801" y="168362"/>
                </a:lnTo>
                <a:lnTo>
                  <a:pt x="86807" y="168098"/>
                </a:lnTo>
                <a:lnTo>
                  <a:pt x="91894" y="164966"/>
                </a:lnTo>
                <a:lnTo>
                  <a:pt x="90191" y="164069"/>
                </a:lnTo>
                <a:lnTo>
                  <a:pt x="90476" y="162336"/>
                </a:lnTo>
                <a:lnTo>
                  <a:pt x="87944" y="162313"/>
                </a:lnTo>
                <a:lnTo>
                  <a:pt x="88020" y="155104"/>
                </a:lnTo>
                <a:lnTo>
                  <a:pt x="78541" y="154557"/>
                </a:lnTo>
                <a:lnTo>
                  <a:pt x="78610" y="156235"/>
                </a:lnTo>
                <a:lnTo>
                  <a:pt x="78081" y="151981"/>
                </a:lnTo>
                <a:lnTo>
                  <a:pt x="75991" y="153715"/>
                </a:lnTo>
                <a:lnTo>
                  <a:pt x="72390" y="154026"/>
                </a:lnTo>
                <a:lnTo>
                  <a:pt x="59389" y="147935"/>
                </a:lnTo>
                <a:lnTo>
                  <a:pt x="60296" y="147783"/>
                </a:lnTo>
                <a:lnTo>
                  <a:pt x="59992" y="143289"/>
                </a:lnTo>
                <a:lnTo>
                  <a:pt x="58732" y="141359"/>
                </a:lnTo>
                <a:lnTo>
                  <a:pt x="50428" y="137049"/>
                </a:lnTo>
                <a:lnTo>
                  <a:pt x="47222" y="137178"/>
                </a:lnTo>
                <a:lnTo>
                  <a:pt x="44770" y="134230"/>
                </a:lnTo>
                <a:lnTo>
                  <a:pt x="41044" y="137345"/>
                </a:lnTo>
                <a:lnTo>
                  <a:pt x="40284" y="136046"/>
                </a:lnTo>
                <a:lnTo>
                  <a:pt x="38148" y="137271"/>
                </a:lnTo>
                <a:lnTo>
                  <a:pt x="36125" y="135178"/>
                </a:lnTo>
                <a:lnTo>
                  <a:pt x="33399" y="126376"/>
                </a:lnTo>
                <a:lnTo>
                  <a:pt x="30041" y="128302"/>
                </a:lnTo>
                <a:lnTo>
                  <a:pt x="26815" y="133583"/>
                </a:lnTo>
                <a:lnTo>
                  <a:pt x="18072" y="134449"/>
                </a:lnTo>
                <a:lnTo>
                  <a:pt x="17695" y="137530"/>
                </a:lnTo>
                <a:lnTo>
                  <a:pt x="13591" y="136903"/>
                </a:lnTo>
                <a:lnTo>
                  <a:pt x="12317" y="140084"/>
                </a:lnTo>
                <a:lnTo>
                  <a:pt x="9641" y="140102"/>
                </a:lnTo>
                <a:lnTo>
                  <a:pt x="5110" y="136186"/>
                </a:lnTo>
                <a:lnTo>
                  <a:pt x="3362" y="136254"/>
                </a:lnTo>
                <a:lnTo>
                  <a:pt x="3704" y="117271"/>
                </a:lnTo>
                <a:lnTo>
                  <a:pt x="0" y="116198"/>
                </a:lnTo>
                <a:lnTo>
                  <a:pt x="3737" y="113851"/>
                </a:lnTo>
                <a:lnTo>
                  <a:pt x="5347" y="110284"/>
                </a:lnTo>
                <a:lnTo>
                  <a:pt x="5352" y="107953"/>
                </a:lnTo>
                <a:lnTo>
                  <a:pt x="4208" y="109477"/>
                </a:lnTo>
                <a:lnTo>
                  <a:pt x="3963" y="104807"/>
                </a:lnTo>
                <a:lnTo>
                  <a:pt x="1612" y="105229"/>
                </a:lnTo>
                <a:lnTo>
                  <a:pt x="2483" y="96812"/>
                </a:lnTo>
                <a:lnTo>
                  <a:pt x="5522" y="95481"/>
                </a:lnTo>
                <a:lnTo>
                  <a:pt x="5560" y="92487"/>
                </a:lnTo>
                <a:lnTo>
                  <a:pt x="10984" y="94071"/>
                </a:lnTo>
                <a:lnTo>
                  <a:pt x="13613" y="96735"/>
                </a:lnTo>
                <a:lnTo>
                  <a:pt x="18299" y="98587"/>
                </a:lnTo>
                <a:lnTo>
                  <a:pt x="20607" y="101448"/>
                </a:lnTo>
                <a:lnTo>
                  <a:pt x="25244" y="101710"/>
                </a:lnTo>
                <a:lnTo>
                  <a:pt x="23975" y="98815"/>
                </a:lnTo>
                <a:lnTo>
                  <a:pt x="44807" y="99244"/>
                </a:lnTo>
                <a:lnTo>
                  <a:pt x="42861" y="95647"/>
                </a:lnTo>
                <a:lnTo>
                  <a:pt x="45829" y="95223"/>
                </a:lnTo>
                <a:lnTo>
                  <a:pt x="48523" y="92108"/>
                </a:lnTo>
                <a:lnTo>
                  <a:pt x="49245" y="94387"/>
                </a:lnTo>
                <a:lnTo>
                  <a:pt x="53776" y="94900"/>
                </a:lnTo>
                <a:lnTo>
                  <a:pt x="56372" y="92246"/>
                </a:lnTo>
                <a:lnTo>
                  <a:pt x="62556" y="89380"/>
                </a:lnTo>
                <a:lnTo>
                  <a:pt x="69746" y="91526"/>
                </a:lnTo>
                <a:lnTo>
                  <a:pt x="79257" y="86848"/>
                </a:lnTo>
                <a:lnTo>
                  <a:pt x="77671" y="82312"/>
                </a:lnTo>
                <a:lnTo>
                  <a:pt x="91158" y="83219"/>
                </a:lnTo>
                <a:lnTo>
                  <a:pt x="91197" y="81713"/>
                </a:lnTo>
                <a:lnTo>
                  <a:pt x="95258" y="81797"/>
                </a:lnTo>
                <a:lnTo>
                  <a:pt x="94586" y="79261"/>
                </a:lnTo>
                <a:lnTo>
                  <a:pt x="99043" y="79330"/>
                </a:lnTo>
                <a:lnTo>
                  <a:pt x="98979" y="82898"/>
                </a:lnTo>
                <a:lnTo>
                  <a:pt x="102346" y="82609"/>
                </a:lnTo>
                <a:lnTo>
                  <a:pt x="104681" y="80688"/>
                </a:lnTo>
                <a:lnTo>
                  <a:pt x="103727" y="75981"/>
                </a:lnTo>
                <a:lnTo>
                  <a:pt x="106992" y="75105"/>
                </a:lnTo>
                <a:lnTo>
                  <a:pt x="108007" y="73320"/>
                </a:lnTo>
                <a:lnTo>
                  <a:pt x="108082" y="68386"/>
                </a:lnTo>
                <a:lnTo>
                  <a:pt x="114614" y="68747"/>
                </a:lnTo>
                <a:lnTo>
                  <a:pt x="114615" y="67809"/>
                </a:lnTo>
                <a:lnTo>
                  <a:pt x="117957" y="69550"/>
                </a:lnTo>
                <a:lnTo>
                  <a:pt x="118535" y="67909"/>
                </a:lnTo>
                <a:lnTo>
                  <a:pt x="119879" y="69566"/>
                </a:lnTo>
                <a:lnTo>
                  <a:pt x="120941" y="66980"/>
                </a:lnTo>
                <a:lnTo>
                  <a:pt x="119026" y="63292"/>
                </a:lnTo>
                <a:lnTo>
                  <a:pt x="121719" y="63078"/>
                </a:lnTo>
                <a:lnTo>
                  <a:pt x="121989" y="57883"/>
                </a:lnTo>
                <a:lnTo>
                  <a:pt x="125947" y="57963"/>
                </a:lnTo>
                <a:lnTo>
                  <a:pt x="130234" y="42789"/>
                </a:lnTo>
                <a:lnTo>
                  <a:pt x="135334" y="43312"/>
                </a:lnTo>
                <a:lnTo>
                  <a:pt x="135398" y="40336"/>
                </a:lnTo>
                <a:lnTo>
                  <a:pt x="132582" y="38521"/>
                </a:lnTo>
                <a:lnTo>
                  <a:pt x="132190" y="35405"/>
                </a:lnTo>
                <a:lnTo>
                  <a:pt x="138552" y="30753"/>
                </a:lnTo>
                <a:lnTo>
                  <a:pt x="141024" y="27234"/>
                </a:lnTo>
                <a:lnTo>
                  <a:pt x="140992" y="16661"/>
                </a:lnTo>
                <a:lnTo>
                  <a:pt x="139681" y="16840"/>
                </a:lnTo>
                <a:lnTo>
                  <a:pt x="134925" y="12261"/>
                </a:lnTo>
                <a:lnTo>
                  <a:pt x="135022" y="5963"/>
                </a:lnTo>
                <a:lnTo>
                  <a:pt x="133539" y="5674"/>
                </a:lnTo>
                <a:lnTo>
                  <a:pt x="132618" y="1502"/>
                </a:lnTo>
                <a:lnTo>
                  <a:pt x="133930" y="0"/>
                </a:lnTo>
                <a:lnTo>
                  <a:pt x="141578" y="5942"/>
                </a:lnTo>
                <a:lnTo>
                  <a:pt x="147070" y="193"/>
                </a:lnTo>
                <a:lnTo>
                  <a:pt x="148452" y="2052"/>
                </a:lnTo>
                <a:lnTo>
                  <a:pt x="149930" y="1880"/>
                </a:lnTo>
                <a:lnTo>
                  <a:pt x="150830" y="4917"/>
                </a:lnTo>
                <a:lnTo>
                  <a:pt x="154356" y="7828"/>
                </a:lnTo>
                <a:lnTo>
                  <a:pt x="161789" y="8426"/>
                </a:lnTo>
                <a:lnTo>
                  <a:pt x="164816" y="5663"/>
                </a:lnTo>
                <a:lnTo>
                  <a:pt x="163426" y="7299"/>
                </a:lnTo>
                <a:lnTo>
                  <a:pt x="163656" y="10040"/>
                </a:lnTo>
                <a:lnTo>
                  <a:pt x="158180" y="9988"/>
                </a:lnTo>
                <a:lnTo>
                  <a:pt x="157721" y="12226"/>
                </a:lnTo>
                <a:lnTo>
                  <a:pt x="159215" y="14638"/>
                </a:lnTo>
                <a:lnTo>
                  <a:pt x="164462" y="15800"/>
                </a:lnTo>
                <a:lnTo>
                  <a:pt x="165945" y="19221"/>
                </a:lnTo>
                <a:lnTo>
                  <a:pt x="163265" y="21801"/>
                </a:lnTo>
                <a:lnTo>
                  <a:pt x="163339" y="23455"/>
                </a:lnTo>
                <a:lnTo>
                  <a:pt x="164713" y="23732"/>
                </a:lnTo>
                <a:lnTo>
                  <a:pt x="164089" y="24992"/>
                </a:lnTo>
                <a:lnTo>
                  <a:pt x="159460" y="23088"/>
                </a:lnTo>
                <a:lnTo>
                  <a:pt x="160537" y="17931"/>
                </a:lnTo>
                <a:lnTo>
                  <a:pt x="159174" y="15350"/>
                </a:lnTo>
                <a:lnTo>
                  <a:pt x="154594" y="15650"/>
                </a:lnTo>
                <a:lnTo>
                  <a:pt x="153600" y="14706"/>
                </a:lnTo>
                <a:lnTo>
                  <a:pt x="154542" y="13134"/>
                </a:lnTo>
                <a:lnTo>
                  <a:pt x="153183" y="12639"/>
                </a:lnTo>
                <a:lnTo>
                  <a:pt x="154320" y="10887"/>
                </a:lnTo>
                <a:lnTo>
                  <a:pt x="153041" y="11357"/>
                </a:lnTo>
                <a:lnTo>
                  <a:pt x="152824" y="10203"/>
                </a:lnTo>
                <a:lnTo>
                  <a:pt x="152094" y="12709"/>
                </a:lnTo>
                <a:lnTo>
                  <a:pt x="151681" y="11094"/>
                </a:lnTo>
                <a:lnTo>
                  <a:pt x="150766" y="12921"/>
                </a:lnTo>
                <a:lnTo>
                  <a:pt x="150749" y="10968"/>
                </a:lnTo>
                <a:lnTo>
                  <a:pt x="150044" y="11595"/>
                </a:lnTo>
                <a:lnTo>
                  <a:pt x="149153" y="10081"/>
                </a:lnTo>
                <a:lnTo>
                  <a:pt x="151358" y="9298"/>
                </a:lnTo>
                <a:lnTo>
                  <a:pt x="147741" y="10096"/>
                </a:lnTo>
                <a:lnTo>
                  <a:pt x="148396" y="8917"/>
                </a:lnTo>
                <a:lnTo>
                  <a:pt x="146820" y="8732"/>
                </a:lnTo>
                <a:lnTo>
                  <a:pt x="146090" y="5997"/>
                </a:lnTo>
                <a:lnTo>
                  <a:pt x="145456" y="9298"/>
                </a:lnTo>
                <a:lnTo>
                  <a:pt x="146727" y="11603"/>
                </a:lnTo>
                <a:lnTo>
                  <a:pt x="148983" y="12354"/>
                </a:lnTo>
                <a:lnTo>
                  <a:pt x="148004" y="14760"/>
                </a:lnTo>
                <a:lnTo>
                  <a:pt x="149480" y="13000"/>
                </a:lnTo>
                <a:lnTo>
                  <a:pt x="150726" y="13923"/>
                </a:lnTo>
                <a:lnTo>
                  <a:pt x="150115" y="15355"/>
                </a:lnTo>
                <a:lnTo>
                  <a:pt x="152256" y="14142"/>
                </a:lnTo>
                <a:lnTo>
                  <a:pt x="151984" y="16020"/>
                </a:lnTo>
                <a:lnTo>
                  <a:pt x="148612" y="16426"/>
                </a:lnTo>
                <a:lnTo>
                  <a:pt x="147996" y="17849"/>
                </a:lnTo>
                <a:lnTo>
                  <a:pt x="150297" y="19488"/>
                </a:lnTo>
                <a:lnTo>
                  <a:pt x="152604" y="17352"/>
                </a:lnTo>
                <a:lnTo>
                  <a:pt x="154854" y="19956"/>
                </a:lnTo>
                <a:lnTo>
                  <a:pt x="154855" y="24273"/>
                </a:lnTo>
                <a:lnTo>
                  <a:pt x="156682" y="25197"/>
                </a:lnTo>
                <a:lnTo>
                  <a:pt x="155977" y="28295"/>
                </a:lnTo>
                <a:lnTo>
                  <a:pt x="158312" y="29822"/>
                </a:lnTo>
                <a:lnTo>
                  <a:pt x="157650" y="32218"/>
                </a:lnTo>
                <a:lnTo>
                  <a:pt x="159272" y="36564"/>
                </a:lnTo>
                <a:lnTo>
                  <a:pt x="162591" y="35880"/>
                </a:lnTo>
                <a:lnTo>
                  <a:pt x="164038" y="38226"/>
                </a:lnTo>
                <a:lnTo>
                  <a:pt x="160952" y="39022"/>
                </a:lnTo>
                <a:lnTo>
                  <a:pt x="159920" y="41480"/>
                </a:lnTo>
                <a:lnTo>
                  <a:pt x="161149" y="43718"/>
                </a:lnTo>
                <a:lnTo>
                  <a:pt x="163150" y="43902"/>
                </a:lnTo>
                <a:lnTo>
                  <a:pt x="164636" y="42415"/>
                </a:lnTo>
                <a:lnTo>
                  <a:pt x="165977" y="43671"/>
                </a:lnTo>
                <a:lnTo>
                  <a:pt x="168645" y="41438"/>
                </a:lnTo>
                <a:lnTo>
                  <a:pt x="168891" y="45062"/>
                </a:lnTo>
                <a:lnTo>
                  <a:pt x="172596" y="45796"/>
                </a:lnTo>
                <a:lnTo>
                  <a:pt x="176344" y="43503"/>
                </a:lnTo>
                <a:lnTo>
                  <a:pt x="175320" y="39762"/>
                </a:lnTo>
                <a:lnTo>
                  <a:pt x="178666" y="40706"/>
                </a:lnTo>
                <a:lnTo>
                  <a:pt x="179156" y="42428"/>
                </a:lnTo>
                <a:lnTo>
                  <a:pt x="177013" y="46730"/>
                </a:lnTo>
                <a:lnTo>
                  <a:pt x="177588" y="49774"/>
                </a:lnTo>
                <a:lnTo>
                  <a:pt x="179603" y="52335"/>
                </a:lnTo>
                <a:lnTo>
                  <a:pt x="184087" y="53820"/>
                </a:lnTo>
                <a:lnTo>
                  <a:pt x="183017" y="54817"/>
                </a:lnTo>
                <a:lnTo>
                  <a:pt x="183411" y="58701"/>
                </a:lnTo>
                <a:lnTo>
                  <a:pt x="185679" y="61439"/>
                </a:lnTo>
                <a:lnTo>
                  <a:pt x="188313" y="60947"/>
                </a:lnTo>
                <a:lnTo>
                  <a:pt x="188761" y="63437"/>
                </a:lnTo>
                <a:lnTo>
                  <a:pt x="187622" y="64373"/>
                </a:lnTo>
                <a:lnTo>
                  <a:pt x="190933" y="68683"/>
                </a:lnTo>
                <a:lnTo>
                  <a:pt x="189767" y="69889"/>
                </a:lnTo>
                <a:lnTo>
                  <a:pt x="187408" y="66441"/>
                </a:lnTo>
                <a:lnTo>
                  <a:pt x="183741" y="68850"/>
                </a:lnTo>
                <a:lnTo>
                  <a:pt x="181177" y="68116"/>
                </a:lnTo>
                <a:lnTo>
                  <a:pt x="181362" y="66601"/>
                </a:lnTo>
                <a:lnTo>
                  <a:pt x="179621" y="65566"/>
                </a:lnTo>
                <a:lnTo>
                  <a:pt x="180342" y="67918"/>
                </a:lnTo>
                <a:lnTo>
                  <a:pt x="177945" y="68212"/>
                </a:lnTo>
                <a:lnTo>
                  <a:pt x="177605" y="69599"/>
                </a:lnTo>
                <a:lnTo>
                  <a:pt x="182286" y="69114"/>
                </a:lnTo>
                <a:lnTo>
                  <a:pt x="183237" y="72217"/>
                </a:lnTo>
                <a:lnTo>
                  <a:pt x="184116" y="70717"/>
                </a:lnTo>
                <a:lnTo>
                  <a:pt x="183231" y="69985"/>
                </a:lnTo>
                <a:lnTo>
                  <a:pt x="187857" y="67926"/>
                </a:lnTo>
                <a:lnTo>
                  <a:pt x="185388" y="73982"/>
                </a:lnTo>
                <a:lnTo>
                  <a:pt x="186889" y="74767"/>
                </a:lnTo>
                <a:lnTo>
                  <a:pt x="187860" y="79273"/>
                </a:lnTo>
                <a:lnTo>
                  <a:pt x="188616" y="78663"/>
                </a:lnTo>
                <a:lnTo>
                  <a:pt x="188794" y="81878"/>
                </a:lnTo>
                <a:lnTo>
                  <a:pt x="191833" y="81920"/>
                </a:lnTo>
                <a:lnTo>
                  <a:pt x="192190" y="83312"/>
                </a:lnTo>
                <a:lnTo>
                  <a:pt x="194554" y="84066"/>
                </a:lnTo>
                <a:lnTo>
                  <a:pt x="195717" y="81653"/>
                </a:lnTo>
                <a:lnTo>
                  <a:pt x="197822" y="82977"/>
                </a:lnTo>
                <a:lnTo>
                  <a:pt x="198757" y="82122"/>
                </a:lnTo>
                <a:lnTo>
                  <a:pt x="199652" y="83303"/>
                </a:lnTo>
                <a:lnTo>
                  <a:pt x="197908" y="83605"/>
                </a:lnTo>
                <a:lnTo>
                  <a:pt x="198706" y="85667"/>
                </a:lnTo>
                <a:lnTo>
                  <a:pt x="197503" y="85505"/>
                </a:lnTo>
                <a:lnTo>
                  <a:pt x="198918" y="86783"/>
                </a:lnTo>
                <a:lnTo>
                  <a:pt x="198965" y="84888"/>
                </a:lnTo>
                <a:lnTo>
                  <a:pt x="200158" y="86028"/>
                </a:lnTo>
                <a:lnTo>
                  <a:pt x="200995" y="84941"/>
                </a:lnTo>
                <a:lnTo>
                  <a:pt x="202473" y="89085"/>
                </a:lnTo>
                <a:lnTo>
                  <a:pt x="205240" y="90030"/>
                </a:lnTo>
                <a:lnTo>
                  <a:pt x="204453" y="90827"/>
                </a:lnTo>
                <a:lnTo>
                  <a:pt x="206130" y="93090"/>
                </a:lnTo>
                <a:lnTo>
                  <a:pt x="205181" y="95323"/>
                </a:lnTo>
                <a:lnTo>
                  <a:pt x="206850" y="95930"/>
                </a:lnTo>
                <a:lnTo>
                  <a:pt x="204591" y="97020"/>
                </a:lnTo>
                <a:lnTo>
                  <a:pt x="204280" y="98708"/>
                </a:lnTo>
                <a:lnTo>
                  <a:pt x="206517" y="100178"/>
                </a:lnTo>
                <a:lnTo>
                  <a:pt x="202070" y="99603"/>
                </a:lnTo>
                <a:lnTo>
                  <a:pt x="203397" y="103070"/>
                </a:lnTo>
                <a:lnTo>
                  <a:pt x="205779" y="101724"/>
                </a:lnTo>
                <a:lnTo>
                  <a:pt x="205399" y="102793"/>
                </a:lnTo>
                <a:lnTo>
                  <a:pt x="206512" y="102717"/>
                </a:lnTo>
                <a:lnTo>
                  <a:pt x="206413" y="107537"/>
                </a:lnTo>
                <a:lnTo>
                  <a:pt x="204868" y="109058"/>
                </a:lnTo>
                <a:lnTo>
                  <a:pt x="199237" y="104802"/>
                </a:lnTo>
                <a:lnTo>
                  <a:pt x="197157" y="105188"/>
                </a:lnTo>
                <a:lnTo>
                  <a:pt x="195518" y="108092"/>
                </a:lnTo>
                <a:lnTo>
                  <a:pt x="191541" y="107889"/>
                </a:lnTo>
                <a:lnTo>
                  <a:pt x="189811" y="109752"/>
                </a:lnTo>
                <a:lnTo>
                  <a:pt x="189785" y="107598"/>
                </a:lnTo>
                <a:lnTo>
                  <a:pt x="191335" y="106938"/>
                </a:lnTo>
                <a:lnTo>
                  <a:pt x="189254" y="106418"/>
                </a:lnTo>
                <a:lnTo>
                  <a:pt x="188666" y="108782"/>
                </a:lnTo>
                <a:lnTo>
                  <a:pt x="188022" y="107823"/>
                </a:lnTo>
                <a:lnTo>
                  <a:pt x="188291" y="109230"/>
                </a:lnTo>
                <a:lnTo>
                  <a:pt x="186729" y="109962"/>
                </a:lnTo>
                <a:lnTo>
                  <a:pt x="186466" y="107047"/>
                </a:lnTo>
                <a:lnTo>
                  <a:pt x="185349" y="108718"/>
                </a:lnTo>
                <a:lnTo>
                  <a:pt x="184845" y="107401"/>
                </a:lnTo>
                <a:lnTo>
                  <a:pt x="183881" y="108646"/>
                </a:lnTo>
                <a:lnTo>
                  <a:pt x="183059" y="107187"/>
                </a:lnTo>
                <a:lnTo>
                  <a:pt x="182431" y="107855"/>
                </a:lnTo>
                <a:lnTo>
                  <a:pt x="182119" y="106438"/>
                </a:lnTo>
                <a:lnTo>
                  <a:pt x="178837" y="106889"/>
                </a:lnTo>
                <a:lnTo>
                  <a:pt x="183604" y="109957"/>
                </a:lnTo>
                <a:lnTo>
                  <a:pt x="185142" y="109230"/>
                </a:lnTo>
                <a:lnTo>
                  <a:pt x="185197" y="110652"/>
                </a:lnTo>
                <a:lnTo>
                  <a:pt x="185601" y="109518"/>
                </a:lnTo>
                <a:lnTo>
                  <a:pt x="186776" y="112898"/>
                </a:lnTo>
                <a:lnTo>
                  <a:pt x="188223" y="110225"/>
                </a:lnTo>
                <a:lnTo>
                  <a:pt x="189469" y="112468"/>
                </a:lnTo>
                <a:lnTo>
                  <a:pt x="189625" y="111486"/>
                </a:lnTo>
                <a:lnTo>
                  <a:pt x="191670" y="111964"/>
                </a:lnTo>
                <a:lnTo>
                  <a:pt x="191217" y="109429"/>
                </a:lnTo>
                <a:lnTo>
                  <a:pt x="194059" y="110410"/>
                </a:lnTo>
                <a:lnTo>
                  <a:pt x="197232" y="106477"/>
                </a:lnTo>
                <a:lnTo>
                  <a:pt x="199252" y="105869"/>
                </a:lnTo>
                <a:lnTo>
                  <a:pt x="196061" y="111737"/>
                </a:lnTo>
                <a:lnTo>
                  <a:pt x="198697" y="114054"/>
                </a:lnTo>
                <a:lnTo>
                  <a:pt x="197312" y="116429"/>
                </a:lnTo>
                <a:lnTo>
                  <a:pt x="197541" y="120901"/>
                </a:lnTo>
                <a:lnTo>
                  <a:pt x="201691" y="132511"/>
                </a:lnTo>
                <a:lnTo>
                  <a:pt x="196352" y="133188"/>
                </a:lnTo>
                <a:lnTo>
                  <a:pt x="194927" y="132211"/>
                </a:lnTo>
                <a:lnTo>
                  <a:pt x="195469" y="134285"/>
                </a:lnTo>
                <a:lnTo>
                  <a:pt x="194525" y="134359"/>
                </a:lnTo>
                <a:lnTo>
                  <a:pt x="195972" y="136128"/>
                </a:lnTo>
                <a:lnTo>
                  <a:pt x="193657" y="136307"/>
                </a:lnTo>
                <a:lnTo>
                  <a:pt x="195404" y="137110"/>
                </a:lnTo>
                <a:lnTo>
                  <a:pt x="194815" y="138151"/>
                </a:lnTo>
                <a:lnTo>
                  <a:pt x="191252" y="137894"/>
                </a:lnTo>
                <a:lnTo>
                  <a:pt x="190273" y="139530"/>
                </a:lnTo>
                <a:lnTo>
                  <a:pt x="191741" y="140311"/>
                </a:lnTo>
                <a:lnTo>
                  <a:pt x="191077" y="142242"/>
                </a:lnTo>
                <a:lnTo>
                  <a:pt x="191069" y="138711"/>
                </a:lnTo>
                <a:lnTo>
                  <a:pt x="197254" y="137979"/>
                </a:lnTo>
                <a:lnTo>
                  <a:pt x="196331" y="134808"/>
                </a:lnTo>
                <a:lnTo>
                  <a:pt x="199866" y="134758"/>
                </a:lnTo>
                <a:lnTo>
                  <a:pt x="201341" y="134028"/>
                </a:lnTo>
                <a:lnTo>
                  <a:pt x="200443" y="133046"/>
                </a:lnTo>
                <a:lnTo>
                  <a:pt x="202184" y="133831"/>
                </a:lnTo>
                <a:lnTo>
                  <a:pt x="202478" y="132130"/>
                </a:lnTo>
                <a:lnTo>
                  <a:pt x="204261" y="133126"/>
                </a:lnTo>
                <a:lnTo>
                  <a:pt x="205966" y="131711"/>
                </a:lnTo>
                <a:lnTo>
                  <a:pt x="207436" y="134353"/>
                </a:lnTo>
                <a:lnTo>
                  <a:pt x="205692" y="135255"/>
                </a:lnTo>
                <a:lnTo>
                  <a:pt x="205079" y="134283"/>
                </a:lnTo>
                <a:lnTo>
                  <a:pt x="204891" y="135554"/>
                </a:lnTo>
                <a:lnTo>
                  <a:pt x="201841" y="136523"/>
                </a:lnTo>
                <a:lnTo>
                  <a:pt x="205529" y="139968"/>
                </a:lnTo>
                <a:lnTo>
                  <a:pt x="203249" y="143036"/>
                </a:lnTo>
                <a:lnTo>
                  <a:pt x="201264" y="142822"/>
                </a:lnTo>
                <a:lnTo>
                  <a:pt x="198579" y="145785"/>
                </a:lnTo>
                <a:lnTo>
                  <a:pt x="201250" y="143410"/>
                </a:lnTo>
                <a:lnTo>
                  <a:pt x="201223" y="145455"/>
                </a:lnTo>
                <a:lnTo>
                  <a:pt x="203620" y="143419"/>
                </a:lnTo>
                <a:lnTo>
                  <a:pt x="205066" y="145040"/>
                </a:lnTo>
                <a:lnTo>
                  <a:pt x="204358" y="142728"/>
                </a:lnTo>
                <a:lnTo>
                  <a:pt x="208103" y="141469"/>
                </a:lnTo>
                <a:lnTo>
                  <a:pt x="206527" y="140588"/>
                </a:lnTo>
                <a:lnTo>
                  <a:pt x="208638" y="139223"/>
                </a:lnTo>
                <a:lnTo>
                  <a:pt x="206810" y="138688"/>
                </a:lnTo>
                <a:lnTo>
                  <a:pt x="208026" y="137576"/>
                </a:lnTo>
                <a:lnTo>
                  <a:pt x="204593" y="136448"/>
                </a:lnTo>
                <a:lnTo>
                  <a:pt x="210749" y="133497"/>
                </a:lnTo>
                <a:lnTo>
                  <a:pt x="212639" y="133849"/>
                </a:lnTo>
                <a:lnTo>
                  <a:pt x="211892" y="135617"/>
                </a:lnTo>
                <a:lnTo>
                  <a:pt x="208551" y="137315"/>
                </a:lnTo>
                <a:lnTo>
                  <a:pt x="211374" y="142682"/>
                </a:lnTo>
                <a:lnTo>
                  <a:pt x="208409" y="143093"/>
                </a:lnTo>
                <a:lnTo>
                  <a:pt x="209673" y="144719"/>
                </a:lnTo>
                <a:lnTo>
                  <a:pt x="208492" y="146147"/>
                </a:lnTo>
                <a:lnTo>
                  <a:pt x="210727" y="148357"/>
                </a:lnTo>
                <a:lnTo>
                  <a:pt x="208699" y="148995"/>
                </a:lnTo>
                <a:lnTo>
                  <a:pt x="209568" y="152811"/>
                </a:lnTo>
                <a:lnTo>
                  <a:pt x="207473" y="156114"/>
                </a:lnTo>
                <a:lnTo>
                  <a:pt x="210629" y="166599"/>
                </a:lnTo>
                <a:lnTo>
                  <a:pt x="218231" y="177463"/>
                </a:lnTo>
                <a:lnTo>
                  <a:pt x="214129" y="179260"/>
                </a:lnTo>
                <a:lnTo>
                  <a:pt x="210721" y="178342"/>
                </a:lnTo>
                <a:lnTo>
                  <a:pt x="209102" y="179678"/>
                </a:lnTo>
                <a:lnTo>
                  <a:pt x="203354" y="177745"/>
                </a:lnTo>
                <a:lnTo>
                  <a:pt x="202421" y="179911"/>
                </a:lnTo>
                <a:lnTo>
                  <a:pt x="200827" y="176148"/>
                </a:lnTo>
                <a:lnTo>
                  <a:pt x="203762" y="174529"/>
                </a:lnTo>
                <a:lnTo>
                  <a:pt x="203075" y="171119"/>
                </a:lnTo>
                <a:lnTo>
                  <a:pt x="201600" y="170648"/>
                </a:lnTo>
                <a:lnTo>
                  <a:pt x="202244" y="169329"/>
                </a:lnTo>
                <a:lnTo>
                  <a:pt x="201024" y="168116"/>
                </a:lnTo>
                <a:lnTo>
                  <a:pt x="195203" y="169905"/>
                </a:lnTo>
                <a:lnTo>
                  <a:pt x="193723" y="168898"/>
                </a:lnTo>
                <a:lnTo>
                  <a:pt x="192693" y="166360"/>
                </a:lnTo>
                <a:lnTo>
                  <a:pt x="195627" y="165083"/>
                </a:lnTo>
                <a:lnTo>
                  <a:pt x="195744" y="163519"/>
                </a:lnTo>
                <a:lnTo>
                  <a:pt x="192100" y="155917"/>
                </a:lnTo>
                <a:lnTo>
                  <a:pt x="190995" y="155573"/>
                </a:lnTo>
                <a:lnTo>
                  <a:pt x="189831" y="157699"/>
                </a:lnTo>
                <a:lnTo>
                  <a:pt x="183638" y="157504"/>
                </a:lnTo>
                <a:lnTo>
                  <a:pt x="186383" y="156840"/>
                </a:lnTo>
                <a:lnTo>
                  <a:pt x="184694" y="154160"/>
                </a:lnTo>
                <a:lnTo>
                  <a:pt x="186782" y="154697"/>
                </a:lnTo>
                <a:lnTo>
                  <a:pt x="186971" y="153596"/>
                </a:lnTo>
                <a:lnTo>
                  <a:pt x="189620" y="153238"/>
                </a:lnTo>
                <a:lnTo>
                  <a:pt x="189184" y="150786"/>
                </a:lnTo>
                <a:lnTo>
                  <a:pt x="183694" y="150102"/>
                </a:lnTo>
                <a:lnTo>
                  <a:pt x="181224" y="153241"/>
                </a:lnTo>
                <a:lnTo>
                  <a:pt x="176141" y="153553"/>
                </a:lnTo>
                <a:lnTo>
                  <a:pt x="180697" y="157914"/>
                </a:lnTo>
                <a:lnTo>
                  <a:pt x="178137" y="158274"/>
                </a:lnTo>
                <a:lnTo>
                  <a:pt x="172657" y="153255"/>
                </a:lnTo>
                <a:lnTo>
                  <a:pt x="169947" y="152748"/>
                </a:lnTo>
                <a:lnTo>
                  <a:pt x="163498" y="145725"/>
                </a:lnTo>
                <a:lnTo>
                  <a:pt x="161332" y="147034"/>
                </a:lnTo>
                <a:lnTo>
                  <a:pt x="161769" y="149400"/>
                </a:lnTo>
                <a:lnTo>
                  <a:pt x="159388" y="151890"/>
                </a:lnTo>
                <a:lnTo>
                  <a:pt x="158055" y="151336"/>
                </a:lnTo>
                <a:lnTo>
                  <a:pt x="157515" y="147542"/>
                </a:lnTo>
                <a:lnTo>
                  <a:pt x="159505" y="145674"/>
                </a:lnTo>
                <a:lnTo>
                  <a:pt x="156558" y="142986"/>
                </a:lnTo>
                <a:lnTo>
                  <a:pt x="158928" y="140068"/>
                </a:lnTo>
                <a:lnTo>
                  <a:pt x="154473" y="137449"/>
                </a:lnTo>
                <a:lnTo>
                  <a:pt x="154742" y="138322"/>
                </a:lnTo>
                <a:lnTo>
                  <a:pt x="152529" y="138829"/>
                </a:lnTo>
                <a:lnTo>
                  <a:pt x="151946" y="139591"/>
                </a:lnTo>
                <a:lnTo>
                  <a:pt x="153104" y="139952"/>
                </a:lnTo>
                <a:lnTo>
                  <a:pt x="155491" y="139199"/>
                </a:lnTo>
                <a:lnTo>
                  <a:pt x="156212" y="146099"/>
                </a:lnTo>
                <a:lnTo>
                  <a:pt x="155482" y="147210"/>
                </a:lnTo>
                <a:lnTo>
                  <a:pt x="151138" y="145531"/>
                </a:lnTo>
                <a:lnTo>
                  <a:pt x="148700" y="146941"/>
                </a:lnTo>
                <a:lnTo>
                  <a:pt x="144302" y="154341"/>
                </a:lnTo>
                <a:lnTo>
                  <a:pt x="147164" y="151108"/>
                </a:lnTo>
                <a:lnTo>
                  <a:pt x="146839" y="152632"/>
                </a:lnTo>
                <a:lnTo>
                  <a:pt x="151040" y="152264"/>
                </a:lnTo>
                <a:lnTo>
                  <a:pt x="149721" y="154501"/>
                </a:lnTo>
                <a:lnTo>
                  <a:pt x="153397" y="156382"/>
                </a:lnTo>
                <a:lnTo>
                  <a:pt x="151242" y="158513"/>
                </a:lnTo>
                <a:lnTo>
                  <a:pt x="151233" y="160660"/>
                </a:lnTo>
                <a:lnTo>
                  <a:pt x="152816" y="160427"/>
                </a:lnTo>
                <a:lnTo>
                  <a:pt x="151517" y="162984"/>
                </a:lnTo>
                <a:lnTo>
                  <a:pt x="149583" y="162710"/>
                </a:lnTo>
                <a:lnTo>
                  <a:pt x="149916" y="160843"/>
                </a:lnTo>
                <a:lnTo>
                  <a:pt x="148546" y="162521"/>
                </a:lnTo>
                <a:lnTo>
                  <a:pt x="149709" y="165138"/>
                </a:lnTo>
                <a:lnTo>
                  <a:pt x="153217" y="166104"/>
                </a:lnTo>
                <a:lnTo>
                  <a:pt x="149092" y="170359"/>
                </a:lnTo>
                <a:lnTo>
                  <a:pt x="147100" y="167876"/>
                </a:lnTo>
                <a:lnTo>
                  <a:pt x="146772" y="169997"/>
                </a:lnTo>
                <a:lnTo>
                  <a:pt x="144201" y="170913"/>
                </a:lnTo>
                <a:lnTo>
                  <a:pt x="145062" y="173161"/>
                </a:lnTo>
                <a:lnTo>
                  <a:pt x="147550" y="170976"/>
                </a:lnTo>
                <a:lnTo>
                  <a:pt x="148390" y="174887"/>
                </a:lnTo>
                <a:lnTo>
                  <a:pt x="148410" y="171046"/>
                </a:lnTo>
                <a:lnTo>
                  <a:pt x="151851" y="172298"/>
                </a:lnTo>
                <a:lnTo>
                  <a:pt x="150980" y="175278"/>
                </a:lnTo>
                <a:lnTo>
                  <a:pt x="152528" y="173694"/>
                </a:lnTo>
                <a:lnTo>
                  <a:pt x="153528" y="174556"/>
                </a:lnTo>
                <a:lnTo>
                  <a:pt x="153592" y="173390"/>
                </a:lnTo>
                <a:lnTo>
                  <a:pt x="157180" y="173371"/>
                </a:lnTo>
                <a:lnTo>
                  <a:pt x="153105" y="171136"/>
                </a:lnTo>
                <a:lnTo>
                  <a:pt x="155042" y="169506"/>
                </a:lnTo>
                <a:lnTo>
                  <a:pt x="158055" y="170219"/>
                </a:lnTo>
                <a:lnTo>
                  <a:pt x="157045" y="167428"/>
                </a:lnTo>
                <a:lnTo>
                  <a:pt x="158418" y="165442"/>
                </a:lnTo>
                <a:lnTo>
                  <a:pt x="157225" y="163682"/>
                </a:lnTo>
                <a:lnTo>
                  <a:pt x="158040" y="161732"/>
                </a:lnTo>
                <a:lnTo>
                  <a:pt x="161353" y="161479"/>
                </a:lnTo>
                <a:lnTo>
                  <a:pt x="160553" y="164044"/>
                </a:lnTo>
                <a:lnTo>
                  <a:pt x="162328" y="165293"/>
                </a:lnTo>
                <a:lnTo>
                  <a:pt x="159832" y="167658"/>
                </a:lnTo>
                <a:lnTo>
                  <a:pt x="161173" y="167992"/>
                </a:lnTo>
                <a:lnTo>
                  <a:pt x="160442" y="170749"/>
                </a:lnTo>
                <a:lnTo>
                  <a:pt x="164204" y="163947"/>
                </a:lnTo>
                <a:lnTo>
                  <a:pt x="166320" y="167418"/>
                </a:lnTo>
                <a:lnTo>
                  <a:pt x="169826" y="169493"/>
                </a:lnTo>
                <a:lnTo>
                  <a:pt x="175368" y="168148"/>
                </a:lnTo>
                <a:lnTo>
                  <a:pt x="174519" y="171917"/>
                </a:lnTo>
                <a:lnTo>
                  <a:pt x="178707" y="170673"/>
                </a:lnTo>
                <a:lnTo>
                  <a:pt x="178347" y="169085"/>
                </a:lnTo>
                <a:lnTo>
                  <a:pt x="182741" y="165594"/>
                </a:lnTo>
                <a:lnTo>
                  <a:pt x="186608" y="169686"/>
                </a:lnTo>
                <a:lnTo>
                  <a:pt x="185481" y="172034"/>
                </a:lnTo>
                <a:lnTo>
                  <a:pt x="187315" y="171811"/>
                </a:lnTo>
                <a:lnTo>
                  <a:pt x="187006" y="170624"/>
                </a:lnTo>
                <a:lnTo>
                  <a:pt x="188914" y="171974"/>
                </a:lnTo>
                <a:lnTo>
                  <a:pt x="187618" y="172390"/>
                </a:lnTo>
                <a:lnTo>
                  <a:pt x="189251" y="172462"/>
                </a:lnTo>
                <a:lnTo>
                  <a:pt x="188487" y="171192"/>
                </a:lnTo>
                <a:lnTo>
                  <a:pt x="190251" y="169961"/>
                </a:lnTo>
                <a:lnTo>
                  <a:pt x="194322" y="172051"/>
                </a:lnTo>
                <a:lnTo>
                  <a:pt x="194374" y="173916"/>
                </a:lnTo>
                <a:lnTo>
                  <a:pt x="187589" y="181593"/>
                </a:lnTo>
                <a:lnTo>
                  <a:pt x="184222" y="193355"/>
                </a:lnTo>
                <a:lnTo>
                  <a:pt x="184097" y="203327"/>
                </a:lnTo>
                <a:lnTo>
                  <a:pt x="186494" y="214573"/>
                </a:lnTo>
                <a:lnTo>
                  <a:pt x="196135" y="233556"/>
                </a:lnTo>
                <a:lnTo>
                  <a:pt x="198402" y="234070"/>
                </a:lnTo>
                <a:lnTo>
                  <a:pt x="203805" y="239486"/>
                </a:lnTo>
                <a:lnTo>
                  <a:pt x="207946" y="238498"/>
                </a:lnTo>
                <a:lnTo>
                  <a:pt x="211440" y="239675"/>
                </a:lnTo>
                <a:lnTo>
                  <a:pt x="212807" y="237868"/>
                </a:lnTo>
                <a:lnTo>
                  <a:pt x="215061" y="237945"/>
                </a:lnTo>
                <a:lnTo>
                  <a:pt x="212416" y="243612"/>
                </a:lnTo>
                <a:lnTo>
                  <a:pt x="207945" y="241750"/>
                </a:lnTo>
                <a:lnTo>
                  <a:pt x="210084" y="243675"/>
                </a:lnTo>
                <a:lnTo>
                  <a:pt x="210026" y="245327"/>
                </a:lnTo>
                <a:lnTo>
                  <a:pt x="204343" y="246206"/>
                </a:lnTo>
                <a:lnTo>
                  <a:pt x="199788" y="244171"/>
                </a:lnTo>
                <a:lnTo>
                  <a:pt x="193883" y="247471"/>
                </a:lnTo>
                <a:lnTo>
                  <a:pt x="187527" y="246325"/>
                </a:lnTo>
                <a:lnTo>
                  <a:pt x="184874" y="248832"/>
                </a:lnTo>
                <a:lnTo>
                  <a:pt x="178627" y="251200"/>
                </a:lnTo>
                <a:lnTo>
                  <a:pt x="171873" y="248170"/>
                </a:lnTo>
                <a:lnTo>
                  <a:pt x="167470" y="248057"/>
                </a:lnTo>
                <a:lnTo>
                  <a:pt x="164123" y="245561"/>
                </a:lnTo>
                <a:lnTo>
                  <a:pt x="165086" y="241005"/>
                </a:lnTo>
                <a:lnTo>
                  <a:pt x="163279" y="237724"/>
                </a:lnTo>
                <a:lnTo>
                  <a:pt x="161941" y="239992"/>
                </a:lnTo>
                <a:lnTo>
                  <a:pt x="160612" y="238837"/>
                </a:lnTo>
                <a:lnTo>
                  <a:pt x="159296" y="240438"/>
                </a:lnTo>
                <a:lnTo>
                  <a:pt x="156867" y="240400"/>
                </a:lnTo>
                <a:lnTo>
                  <a:pt x="156995" y="237153"/>
                </a:lnTo>
                <a:lnTo>
                  <a:pt x="153197" y="234246"/>
                </a:lnTo>
                <a:lnTo>
                  <a:pt x="152242" y="230032"/>
                </a:lnTo>
                <a:lnTo>
                  <a:pt x="150832" y="230568"/>
                </a:lnTo>
                <a:close/>
              </a:path>
            </a:pathLst>
          </a:custGeom>
          <a:solidFill>
            <a:srgbClr val="529E8A"/>
          </a:solidFill>
          <a:ln w="5715">
            <a:solidFill>
              <a:srgbClr val="FFFFFF"/>
            </a:solidFill>
            <a:prstDash val="solid"/>
          </a:ln>
        </p:spPr>
        <p:txBody>
          <a:bodyPr/>
          <a:lstStyle/>
          <a:p>
            <a:endParaRPr lang="en-NZ"/>
          </a:p>
        </p:txBody>
      </p:sp>
      <p:sp>
        <p:nvSpPr>
          <p:cNvPr id="9" name="TLA 003 Kaipara">
            <a:extLst>
              <a:ext uri="{FF2B5EF4-FFF2-40B4-BE49-F238E27FC236}">
                <a16:creationId xmlns:a16="http://schemas.microsoft.com/office/drawing/2014/main" id="{C53CAECC-F7B4-5DC6-356B-F647ED112CAA}"/>
              </a:ext>
            </a:extLst>
          </p:cNvPr>
          <p:cNvSpPr>
            <a:spLocks noGrp="1"/>
          </p:cNvSpPr>
          <p:nvPr/>
        </p:nvSpPr>
        <p:spPr>
          <a:xfrm>
            <a:off x="4255695" y="1899085"/>
            <a:ext cx="294457" cy="256507"/>
          </a:xfrm>
          <a:custGeom>
            <a:avLst/>
            <a:gdLst/>
            <a:ahLst/>
            <a:cxnLst/>
            <a:rect l="0" t="0" r="0" b="0"/>
            <a:pathLst>
              <a:path w="294457" h="256507">
                <a:moveTo>
                  <a:pt x="176985" y="201643"/>
                </a:moveTo>
                <a:lnTo>
                  <a:pt x="176467" y="202217"/>
                </a:lnTo>
                <a:lnTo>
                  <a:pt x="176407" y="201815"/>
                </a:lnTo>
                <a:lnTo>
                  <a:pt x="176985" y="201643"/>
                </a:lnTo>
                <a:close/>
                <a:moveTo>
                  <a:pt x="183391" y="207184"/>
                </a:moveTo>
                <a:lnTo>
                  <a:pt x="182921" y="206872"/>
                </a:lnTo>
                <a:lnTo>
                  <a:pt x="183302" y="206658"/>
                </a:lnTo>
                <a:lnTo>
                  <a:pt x="183391" y="207184"/>
                </a:lnTo>
                <a:close/>
                <a:moveTo>
                  <a:pt x="284368" y="166993"/>
                </a:moveTo>
                <a:lnTo>
                  <a:pt x="283021" y="170749"/>
                </a:lnTo>
                <a:lnTo>
                  <a:pt x="284006" y="169895"/>
                </a:lnTo>
                <a:lnTo>
                  <a:pt x="285118" y="171401"/>
                </a:lnTo>
                <a:lnTo>
                  <a:pt x="282597" y="173673"/>
                </a:lnTo>
                <a:lnTo>
                  <a:pt x="283669" y="174422"/>
                </a:lnTo>
                <a:lnTo>
                  <a:pt x="281997" y="176922"/>
                </a:lnTo>
                <a:lnTo>
                  <a:pt x="290613" y="168240"/>
                </a:lnTo>
                <a:lnTo>
                  <a:pt x="290692" y="163909"/>
                </a:lnTo>
                <a:lnTo>
                  <a:pt x="288548" y="160662"/>
                </a:lnTo>
                <a:lnTo>
                  <a:pt x="288786" y="158742"/>
                </a:lnTo>
                <a:lnTo>
                  <a:pt x="289924" y="158587"/>
                </a:lnTo>
                <a:lnTo>
                  <a:pt x="294457" y="169473"/>
                </a:lnTo>
                <a:lnTo>
                  <a:pt x="291657" y="170726"/>
                </a:lnTo>
                <a:lnTo>
                  <a:pt x="291838" y="174268"/>
                </a:lnTo>
                <a:lnTo>
                  <a:pt x="290284" y="174411"/>
                </a:lnTo>
                <a:lnTo>
                  <a:pt x="289655" y="176652"/>
                </a:lnTo>
                <a:lnTo>
                  <a:pt x="286058" y="177507"/>
                </a:lnTo>
                <a:lnTo>
                  <a:pt x="286476" y="182296"/>
                </a:lnTo>
                <a:lnTo>
                  <a:pt x="284758" y="185116"/>
                </a:lnTo>
                <a:lnTo>
                  <a:pt x="282421" y="184797"/>
                </a:lnTo>
                <a:lnTo>
                  <a:pt x="280201" y="188892"/>
                </a:lnTo>
                <a:lnTo>
                  <a:pt x="277368" y="188318"/>
                </a:lnTo>
                <a:lnTo>
                  <a:pt x="272865" y="190187"/>
                </a:lnTo>
                <a:lnTo>
                  <a:pt x="269619" y="194516"/>
                </a:lnTo>
                <a:lnTo>
                  <a:pt x="270282" y="198041"/>
                </a:lnTo>
                <a:lnTo>
                  <a:pt x="263315" y="203070"/>
                </a:lnTo>
                <a:lnTo>
                  <a:pt x="260754" y="202593"/>
                </a:lnTo>
                <a:lnTo>
                  <a:pt x="259830" y="204705"/>
                </a:lnTo>
                <a:lnTo>
                  <a:pt x="257429" y="204499"/>
                </a:lnTo>
                <a:lnTo>
                  <a:pt x="257280" y="199202"/>
                </a:lnTo>
                <a:lnTo>
                  <a:pt x="256053" y="199132"/>
                </a:lnTo>
                <a:lnTo>
                  <a:pt x="256513" y="200182"/>
                </a:lnTo>
                <a:lnTo>
                  <a:pt x="254884" y="200908"/>
                </a:lnTo>
                <a:lnTo>
                  <a:pt x="256407" y="200377"/>
                </a:lnTo>
                <a:lnTo>
                  <a:pt x="257395" y="205569"/>
                </a:lnTo>
                <a:lnTo>
                  <a:pt x="256365" y="206036"/>
                </a:lnTo>
                <a:lnTo>
                  <a:pt x="255178" y="204341"/>
                </a:lnTo>
                <a:lnTo>
                  <a:pt x="253830" y="205525"/>
                </a:lnTo>
                <a:lnTo>
                  <a:pt x="255295" y="205552"/>
                </a:lnTo>
                <a:lnTo>
                  <a:pt x="256474" y="209032"/>
                </a:lnTo>
                <a:lnTo>
                  <a:pt x="254829" y="211678"/>
                </a:lnTo>
                <a:lnTo>
                  <a:pt x="255864" y="212028"/>
                </a:lnTo>
                <a:lnTo>
                  <a:pt x="255108" y="213929"/>
                </a:lnTo>
                <a:lnTo>
                  <a:pt x="253025" y="213704"/>
                </a:lnTo>
                <a:lnTo>
                  <a:pt x="251969" y="210720"/>
                </a:lnTo>
                <a:lnTo>
                  <a:pt x="246171" y="215093"/>
                </a:lnTo>
                <a:lnTo>
                  <a:pt x="243967" y="211920"/>
                </a:lnTo>
                <a:lnTo>
                  <a:pt x="245314" y="214885"/>
                </a:lnTo>
                <a:lnTo>
                  <a:pt x="244303" y="217756"/>
                </a:lnTo>
                <a:lnTo>
                  <a:pt x="241217" y="217839"/>
                </a:lnTo>
                <a:lnTo>
                  <a:pt x="236956" y="223039"/>
                </a:lnTo>
                <a:lnTo>
                  <a:pt x="232893" y="221942"/>
                </a:lnTo>
                <a:lnTo>
                  <a:pt x="233625" y="219118"/>
                </a:lnTo>
                <a:lnTo>
                  <a:pt x="230807" y="218973"/>
                </a:lnTo>
                <a:lnTo>
                  <a:pt x="225807" y="224863"/>
                </a:lnTo>
                <a:lnTo>
                  <a:pt x="226051" y="229536"/>
                </a:lnTo>
                <a:lnTo>
                  <a:pt x="223710" y="229950"/>
                </a:lnTo>
                <a:lnTo>
                  <a:pt x="222957" y="228005"/>
                </a:lnTo>
                <a:lnTo>
                  <a:pt x="223530" y="230708"/>
                </a:lnTo>
                <a:lnTo>
                  <a:pt x="221697" y="232019"/>
                </a:lnTo>
                <a:lnTo>
                  <a:pt x="217860" y="228213"/>
                </a:lnTo>
                <a:lnTo>
                  <a:pt x="216651" y="230831"/>
                </a:lnTo>
                <a:lnTo>
                  <a:pt x="214880" y="230884"/>
                </a:lnTo>
                <a:lnTo>
                  <a:pt x="212299" y="223356"/>
                </a:lnTo>
                <a:lnTo>
                  <a:pt x="208254" y="222024"/>
                </a:lnTo>
                <a:lnTo>
                  <a:pt x="207527" y="224920"/>
                </a:lnTo>
                <a:lnTo>
                  <a:pt x="203745" y="217324"/>
                </a:lnTo>
                <a:lnTo>
                  <a:pt x="204779" y="216421"/>
                </a:lnTo>
                <a:lnTo>
                  <a:pt x="204243" y="214265"/>
                </a:lnTo>
                <a:lnTo>
                  <a:pt x="209594" y="209988"/>
                </a:lnTo>
                <a:lnTo>
                  <a:pt x="211740" y="210331"/>
                </a:lnTo>
                <a:lnTo>
                  <a:pt x="212051" y="208758"/>
                </a:lnTo>
                <a:lnTo>
                  <a:pt x="213841" y="208558"/>
                </a:lnTo>
                <a:lnTo>
                  <a:pt x="215859" y="211106"/>
                </a:lnTo>
                <a:lnTo>
                  <a:pt x="215867" y="213591"/>
                </a:lnTo>
                <a:lnTo>
                  <a:pt x="217466" y="213028"/>
                </a:lnTo>
                <a:lnTo>
                  <a:pt x="215597" y="216287"/>
                </a:lnTo>
                <a:lnTo>
                  <a:pt x="216471" y="217804"/>
                </a:lnTo>
                <a:lnTo>
                  <a:pt x="220194" y="214809"/>
                </a:lnTo>
                <a:lnTo>
                  <a:pt x="220793" y="217825"/>
                </a:lnTo>
                <a:lnTo>
                  <a:pt x="221232" y="215211"/>
                </a:lnTo>
                <a:lnTo>
                  <a:pt x="224429" y="216181"/>
                </a:lnTo>
                <a:lnTo>
                  <a:pt x="222506" y="221050"/>
                </a:lnTo>
                <a:lnTo>
                  <a:pt x="224836" y="220452"/>
                </a:lnTo>
                <a:lnTo>
                  <a:pt x="225665" y="218751"/>
                </a:lnTo>
                <a:lnTo>
                  <a:pt x="227538" y="220609"/>
                </a:lnTo>
                <a:lnTo>
                  <a:pt x="227009" y="219057"/>
                </a:lnTo>
                <a:lnTo>
                  <a:pt x="229076" y="217788"/>
                </a:lnTo>
                <a:lnTo>
                  <a:pt x="225533" y="216494"/>
                </a:lnTo>
                <a:lnTo>
                  <a:pt x="224456" y="212196"/>
                </a:lnTo>
                <a:lnTo>
                  <a:pt x="220781" y="213249"/>
                </a:lnTo>
                <a:lnTo>
                  <a:pt x="219801" y="210993"/>
                </a:lnTo>
                <a:lnTo>
                  <a:pt x="220817" y="209036"/>
                </a:lnTo>
                <a:lnTo>
                  <a:pt x="219344" y="208708"/>
                </a:lnTo>
                <a:lnTo>
                  <a:pt x="217938" y="210313"/>
                </a:lnTo>
                <a:lnTo>
                  <a:pt x="217726" y="205514"/>
                </a:lnTo>
                <a:lnTo>
                  <a:pt x="221574" y="202822"/>
                </a:lnTo>
                <a:lnTo>
                  <a:pt x="220705" y="205035"/>
                </a:lnTo>
                <a:lnTo>
                  <a:pt x="223604" y="206000"/>
                </a:lnTo>
                <a:lnTo>
                  <a:pt x="221919" y="204699"/>
                </a:lnTo>
                <a:lnTo>
                  <a:pt x="222155" y="202958"/>
                </a:lnTo>
                <a:lnTo>
                  <a:pt x="226466" y="203269"/>
                </a:lnTo>
                <a:lnTo>
                  <a:pt x="222513" y="200653"/>
                </a:lnTo>
                <a:lnTo>
                  <a:pt x="225805" y="198494"/>
                </a:lnTo>
                <a:lnTo>
                  <a:pt x="229175" y="199855"/>
                </a:lnTo>
                <a:lnTo>
                  <a:pt x="228267" y="197949"/>
                </a:lnTo>
                <a:lnTo>
                  <a:pt x="229760" y="196064"/>
                </a:lnTo>
                <a:lnTo>
                  <a:pt x="231274" y="196322"/>
                </a:lnTo>
                <a:lnTo>
                  <a:pt x="231418" y="198639"/>
                </a:lnTo>
                <a:lnTo>
                  <a:pt x="231857" y="196975"/>
                </a:lnTo>
                <a:lnTo>
                  <a:pt x="233118" y="197913"/>
                </a:lnTo>
                <a:lnTo>
                  <a:pt x="232623" y="195517"/>
                </a:lnTo>
                <a:lnTo>
                  <a:pt x="230006" y="194989"/>
                </a:lnTo>
                <a:lnTo>
                  <a:pt x="231891" y="192567"/>
                </a:lnTo>
                <a:lnTo>
                  <a:pt x="230992" y="189682"/>
                </a:lnTo>
                <a:lnTo>
                  <a:pt x="233912" y="191988"/>
                </a:lnTo>
                <a:lnTo>
                  <a:pt x="233507" y="189519"/>
                </a:lnTo>
                <a:lnTo>
                  <a:pt x="231136" y="188809"/>
                </a:lnTo>
                <a:lnTo>
                  <a:pt x="233973" y="187444"/>
                </a:lnTo>
                <a:lnTo>
                  <a:pt x="234954" y="188906"/>
                </a:lnTo>
                <a:lnTo>
                  <a:pt x="235331" y="187877"/>
                </a:lnTo>
                <a:lnTo>
                  <a:pt x="236322" y="190561"/>
                </a:lnTo>
                <a:lnTo>
                  <a:pt x="237319" y="188349"/>
                </a:lnTo>
                <a:lnTo>
                  <a:pt x="235625" y="186860"/>
                </a:lnTo>
                <a:lnTo>
                  <a:pt x="237836" y="186945"/>
                </a:lnTo>
                <a:lnTo>
                  <a:pt x="237327" y="185892"/>
                </a:lnTo>
                <a:lnTo>
                  <a:pt x="239255" y="185324"/>
                </a:lnTo>
                <a:lnTo>
                  <a:pt x="235660" y="185142"/>
                </a:lnTo>
                <a:lnTo>
                  <a:pt x="231537" y="187711"/>
                </a:lnTo>
                <a:lnTo>
                  <a:pt x="230890" y="184940"/>
                </a:lnTo>
                <a:lnTo>
                  <a:pt x="238426" y="181328"/>
                </a:lnTo>
                <a:lnTo>
                  <a:pt x="235952" y="180745"/>
                </a:lnTo>
                <a:lnTo>
                  <a:pt x="235334" y="178166"/>
                </a:lnTo>
                <a:lnTo>
                  <a:pt x="242342" y="178741"/>
                </a:lnTo>
                <a:lnTo>
                  <a:pt x="242607" y="177330"/>
                </a:lnTo>
                <a:lnTo>
                  <a:pt x="242823" y="179709"/>
                </a:lnTo>
                <a:lnTo>
                  <a:pt x="246395" y="181448"/>
                </a:lnTo>
                <a:lnTo>
                  <a:pt x="245017" y="178945"/>
                </a:lnTo>
                <a:lnTo>
                  <a:pt x="243162" y="178673"/>
                </a:lnTo>
                <a:lnTo>
                  <a:pt x="244067" y="177093"/>
                </a:lnTo>
                <a:lnTo>
                  <a:pt x="242849" y="175481"/>
                </a:lnTo>
                <a:lnTo>
                  <a:pt x="244505" y="175207"/>
                </a:lnTo>
                <a:lnTo>
                  <a:pt x="242386" y="174757"/>
                </a:lnTo>
                <a:lnTo>
                  <a:pt x="239318" y="177807"/>
                </a:lnTo>
                <a:lnTo>
                  <a:pt x="235255" y="177221"/>
                </a:lnTo>
                <a:lnTo>
                  <a:pt x="234490" y="175261"/>
                </a:lnTo>
                <a:lnTo>
                  <a:pt x="236797" y="174285"/>
                </a:lnTo>
                <a:lnTo>
                  <a:pt x="233100" y="173958"/>
                </a:lnTo>
                <a:lnTo>
                  <a:pt x="232049" y="170251"/>
                </a:lnTo>
                <a:lnTo>
                  <a:pt x="229910" y="170484"/>
                </a:lnTo>
                <a:lnTo>
                  <a:pt x="230913" y="166642"/>
                </a:lnTo>
                <a:lnTo>
                  <a:pt x="229941" y="169308"/>
                </a:lnTo>
                <a:lnTo>
                  <a:pt x="228600" y="167961"/>
                </a:lnTo>
                <a:lnTo>
                  <a:pt x="229278" y="171957"/>
                </a:lnTo>
                <a:lnTo>
                  <a:pt x="231916" y="172844"/>
                </a:lnTo>
                <a:lnTo>
                  <a:pt x="230988" y="174548"/>
                </a:lnTo>
                <a:lnTo>
                  <a:pt x="233647" y="175237"/>
                </a:lnTo>
                <a:lnTo>
                  <a:pt x="234252" y="177759"/>
                </a:lnTo>
                <a:lnTo>
                  <a:pt x="232901" y="178626"/>
                </a:lnTo>
                <a:lnTo>
                  <a:pt x="234268" y="179014"/>
                </a:lnTo>
                <a:lnTo>
                  <a:pt x="234309" y="180645"/>
                </a:lnTo>
                <a:lnTo>
                  <a:pt x="232204" y="183350"/>
                </a:lnTo>
                <a:lnTo>
                  <a:pt x="229662" y="182179"/>
                </a:lnTo>
                <a:lnTo>
                  <a:pt x="229886" y="187569"/>
                </a:lnTo>
                <a:lnTo>
                  <a:pt x="228041" y="187335"/>
                </a:lnTo>
                <a:lnTo>
                  <a:pt x="229554" y="188838"/>
                </a:lnTo>
                <a:lnTo>
                  <a:pt x="228947" y="191020"/>
                </a:lnTo>
                <a:lnTo>
                  <a:pt x="226281" y="192646"/>
                </a:lnTo>
                <a:lnTo>
                  <a:pt x="228889" y="193188"/>
                </a:lnTo>
                <a:lnTo>
                  <a:pt x="227308" y="196327"/>
                </a:lnTo>
                <a:lnTo>
                  <a:pt x="220925" y="198088"/>
                </a:lnTo>
                <a:lnTo>
                  <a:pt x="215708" y="202889"/>
                </a:lnTo>
                <a:lnTo>
                  <a:pt x="214465" y="199674"/>
                </a:lnTo>
                <a:lnTo>
                  <a:pt x="216279" y="198643"/>
                </a:lnTo>
                <a:lnTo>
                  <a:pt x="215808" y="194879"/>
                </a:lnTo>
                <a:lnTo>
                  <a:pt x="219795" y="192310"/>
                </a:lnTo>
                <a:lnTo>
                  <a:pt x="215226" y="193021"/>
                </a:lnTo>
                <a:lnTo>
                  <a:pt x="215550" y="194298"/>
                </a:lnTo>
                <a:lnTo>
                  <a:pt x="213728" y="195575"/>
                </a:lnTo>
                <a:lnTo>
                  <a:pt x="215515" y="195508"/>
                </a:lnTo>
                <a:lnTo>
                  <a:pt x="211246" y="198353"/>
                </a:lnTo>
                <a:lnTo>
                  <a:pt x="208546" y="195003"/>
                </a:lnTo>
                <a:lnTo>
                  <a:pt x="209173" y="193620"/>
                </a:lnTo>
                <a:lnTo>
                  <a:pt x="207691" y="193942"/>
                </a:lnTo>
                <a:lnTo>
                  <a:pt x="205486" y="190493"/>
                </a:lnTo>
                <a:lnTo>
                  <a:pt x="203352" y="189794"/>
                </a:lnTo>
                <a:lnTo>
                  <a:pt x="206429" y="188216"/>
                </a:lnTo>
                <a:lnTo>
                  <a:pt x="210119" y="188990"/>
                </a:lnTo>
                <a:lnTo>
                  <a:pt x="211077" y="188012"/>
                </a:lnTo>
                <a:lnTo>
                  <a:pt x="212486" y="189282"/>
                </a:lnTo>
                <a:lnTo>
                  <a:pt x="211564" y="187559"/>
                </a:lnTo>
                <a:lnTo>
                  <a:pt x="214919" y="188093"/>
                </a:lnTo>
                <a:lnTo>
                  <a:pt x="215535" y="185771"/>
                </a:lnTo>
                <a:lnTo>
                  <a:pt x="214362" y="187193"/>
                </a:lnTo>
                <a:lnTo>
                  <a:pt x="212025" y="186383"/>
                </a:lnTo>
                <a:lnTo>
                  <a:pt x="208535" y="187858"/>
                </a:lnTo>
                <a:lnTo>
                  <a:pt x="208432" y="185639"/>
                </a:lnTo>
                <a:lnTo>
                  <a:pt x="211355" y="182846"/>
                </a:lnTo>
                <a:lnTo>
                  <a:pt x="207871" y="185986"/>
                </a:lnTo>
                <a:lnTo>
                  <a:pt x="204160" y="187192"/>
                </a:lnTo>
                <a:lnTo>
                  <a:pt x="202947" y="186216"/>
                </a:lnTo>
                <a:lnTo>
                  <a:pt x="204971" y="185051"/>
                </a:lnTo>
                <a:lnTo>
                  <a:pt x="201803" y="184849"/>
                </a:lnTo>
                <a:lnTo>
                  <a:pt x="200965" y="187181"/>
                </a:lnTo>
                <a:lnTo>
                  <a:pt x="197631" y="183428"/>
                </a:lnTo>
                <a:lnTo>
                  <a:pt x="200292" y="189170"/>
                </a:lnTo>
                <a:lnTo>
                  <a:pt x="197116" y="187603"/>
                </a:lnTo>
                <a:lnTo>
                  <a:pt x="195593" y="185150"/>
                </a:lnTo>
                <a:lnTo>
                  <a:pt x="195438" y="177386"/>
                </a:lnTo>
                <a:lnTo>
                  <a:pt x="196122" y="175786"/>
                </a:lnTo>
                <a:lnTo>
                  <a:pt x="198370" y="175282"/>
                </a:lnTo>
                <a:lnTo>
                  <a:pt x="196530" y="174603"/>
                </a:lnTo>
                <a:lnTo>
                  <a:pt x="201194" y="171116"/>
                </a:lnTo>
                <a:lnTo>
                  <a:pt x="200743" y="168072"/>
                </a:lnTo>
                <a:lnTo>
                  <a:pt x="201436" y="169952"/>
                </a:lnTo>
                <a:lnTo>
                  <a:pt x="204407" y="169262"/>
                </a:lnTo>
                <a:lnTo>
                  <a:pt x="204672" y="167954"/>
                </a:lnTo>
                <a:lnTo>
                  <a:pt x="201631" y="169656"/>
                </a:lnTo>
                <a:lnTo>
                  <a:pt x="201094" y="166180"/>
                </a:lnTo>
                <a:lnTo>
                  <a:pt x="199833" y="169323"/>
                </a:lnTo>
                <a:lnTo>
                  <a:pt x="198036" y="170281"/>
                </a:lnTo>
                <a:lnTo>
                  <a:pt x="196714" y="169461"/>
                </a:lnTo>
                <a:lnTo>
                  <a:pt x="193942" y="173402"/>
                </a:lnTo>
                <a:lnTo>
                  <a:pt x="193646" y="178110"/>
                </a:lnTo>
                <a:lnTo>
                  <a:pt x="192497" y="178889"/>
                </a:lnTo>
                <a:lnTo>
                  <a:pt x="194134" y="180570"/>
                </a:lnTo>
                <a:lnTo>
                  <a:pt x="193192" y="181411"/>
                </a:lnTo>
                <a:lnTo>
                  <a:pt x="190784" y="177959"/>
                </a:lnTo>
                <a:lnTo>
                  <a:pt x="192550" y="173220"/>
                </a:lnTo>
                <a:lnTo>
                  <a:pt x="191165" y="168960"/>
                </a:lnTo>
                <a:lnTo>
                  <a:pt x="195532" y="167382"/>
                </a:lnTo>
                <a:lnTo>
                  <a:pt x="195232" y="164280"/>
                </a:lnTo>
                <a:lnTo>
                  <a:pt x="192976" y="167787"/>
                </a:lnTo>
                <a:lnTo>
                  <a:pt x="191108" y="167148"/>
                </a:lnTo>
                <a:lnTo>
                  <a:pt x="190251" y="171867"/>
                </a:lnTo>
                <a:lnTo>
                  <a:pt x="187995" y="174180"/>
                </a:lnTo>
                <a:lnTo>
                  <a:pt x="186825" y="173549"/>
                </a:lnTo>
                <a:lnTo>
                  <a:pt x="186704" y="170136"/>
                </a:lnTo>
                <a:lnTo>
                  <a:pt x="182791" y="169554"/>
                </a:lnTo>
                <a:lnTo>
                  <a:pt x="185098" y="170893"/>
                </a:lnTo>
                <a:lnTo>
                  <a:pt x="184931" y="173884"/>
                </a:lnTo>
                <a:lnTo>
                  <a:pt x="182653" y="174238"/>
                </a:lnTo>
                <a:lnTo>
                  <a:pt x="183825" y="175588"/>
                </a:lnTo>
                <a:lnTo>
                  <a:pt x="179920" y="175109"/>
                </a:lnTo>
                <a:lnTo>
                  <a:pt x="180245" y="176405"/>
                </a:lnTo>
                <a:lnTo>
                  <a:pt x="176490" y="175217"/>
                </a:lnTo>
                <a:lnTo>
                  <a:pt x="178039" y="176708"/>
                </a:lnTo>
                <a:lnTo>
                  <a:pt x="178668" y="175821"/>
                </a:lnTo>
                <a:lnTo>
                  <a:pt x="179138" y="177622"/>
                </a:lnTo>
                <a:lnTo>
                  <a:pt x="185701" y="176721"/>
                </a:lnTo>
                <a:lnTo>
                  <a:pt x="186129" y="178529"/>
                </a:lnTo>
                <a:lnTo>
                  <a:pt x="181932" y="179691"/>
                </a:lnTo>
                <a:lnTo>
                  <a:pt x="181898" y="181440"/>
                </a:lnTo>
                <a:lnTo>
                  <a:pt x="178098" y="180870"/>
                </a:lnTo>
                <a:lnTo>
                  <a:pt x="181384" y="183246"/>
                </a:lnTo>
                <a:lnTo>
                  <a:pt x="184407" y="181307"/>
                </a:lnTo>
                <a:lnTo>
                  <a:pt x="183019" y="186209"/>
                </a:lnTo>
                <a:lnTo>
                  <a:pt x="188945" y="181221"/>
                </a:lnTo>
                <a:lnTo>
                  <a:pt x="188367" y="184874"/>
                </a:lnTo>
                <a:lnTo>
                  <a:pt x="189743" y="184937"/>
                </a:lnTo>
                <a:lnTo>
                  <a:pt x="189592" y="183102"/>
                </a:lnTo>
                <a:lnTo>
                  <a:pt x="191857" y="183473"/>
                </a:lnTo>
                <a:lnTo>
                  <a:pt x="193036" y="185008"/>
                </a:lnTo>
                <a:lnTo>
                  <a:pt x="191141" y="186656"/>
                </a:lnTo>
                <a:lnTo>
                  <a:pt x="195554" y="188745"/>
                </a:lnTo>
                <a:lnTo>
                  <a:pt x="193799" y="189153"/>
                </a:lnTo>
                <a:lnTo>
                  <a:pt x="190366" y="186358"/>
                </a:lnTo>
                <a:lnTo>
                  <a:pt x="187599" y="186725"/>
                </a:lnTo>
                <a:lnTo>
                  <a:pt x="184879" y="192975"/>
                </a:lnTo>
                <a:lnTo>
                  <a:pt x="186865" y="190844"/>
                </a:lnTo>
                <a:lnTo>
                  <a:pt x="187415" y="193375"/>
                </a:lnTo>
                <a:lnTo>
                  <a:pt x="188225" y="189965"/>
                </a:lnTo>
                <a:lnTo>
                  <a:pt x="190012" y="188825"/>
                </a:lnTo>
                <a:lnTo>
                  <a:pt x="191944" y="191659"/>
                </a:lnTo>
                <a:lnTo>
                  <a:pt x="196541" y="189699"/>
                </a:lnTo>
                <a:lnTo>
                  <a:pt x="195629" y="191777"/>
                </a:lnTo>
                <a:lnTo>
                  <a:pt x="191352" y="193480"/>
                </a:lnTo>
                <a:lnTo>
                  <a:pt x="190759" y="196937"/>
                </a:lnTo>
                <a:lnTo>
                  <a:pt x="192819" y="196062"/>
                </a:lnTo>
                <a:lnTo>
                  <a:pt x="194413" y="199039"/>
                </a:lnTo>
                <a:lnTo>
                  <a:pt x="194533" y="195299"/>
                </a:lnTo>
                <a:lnTo>
                  <a:pt x="197899" y="193215"/>
                </a:lnTo>
                <a:lnTo>
                  <a:pt x="197390" y="196669"/>
                </a:lnTo>
                <a:lnTo>
                  <a:pt x="198851" y="198371"/>
                </a:lnTo>
                <a:lnTo>
                  <a:pt x="200456" y="193226"/>
                </a:lnTo>
                <a:lnTo>
                  <a:pt x="202465" y="192407"/>
                </a:lnTo>
                <a:lnTo>
                  <a:pt x="202453" y="197010"/>
                </a:lnTo>
                <a:lnTo>
                  <a:pt x="201376" y="197680"/>
                </a:lnTo>
                <a:lnTo>
                  <a:pt x="203211" y="197905"/>
                </a:lnTo>
                <a:lnTo>
                  <a:pt x="203320" y="200611"/>
                </a:lnTo>
                <a:lnTo>
                  <a:pt x="208800" y="199468"/>
                </a:lnTo>
                <a:lnTo>
                  <a:pt x="207792" y="200783"/>
                </a:lnTo>
                <a:lnTo>
                  <a:pt x="210184" y="206759"/>
                </a:lnTo>
                <a:lnTo>
                  <a:pt x="205064" y="205314"/>
                </a:lnTo>
                <a:lnTo>
                  <a:pt x="201442" y="209279"/>
                </a:lnTo>
                <a:lnTo>
                  <a:pt x="198948" y="208663"/>
                </a:lnTo>
                <a:lnTo>
                  <a:pt x="197748" y="211596"/>
                </a:lnTo>
                <a:lnTo>
                  <a:pt x="198911" y="213237"/>
                </a:lnTo>
                <a:lnTo>
                  <a:pt x="193032" y="214582"/>
                </a:lnTo>
                <a:lnTo>
                  <a:pt x="192224" y="213033"/>
                </a:lnTo>
                <a:lnTo>
                  <a:pt x="189738" y="213024"/>
                </a:lnTo>
                <a:lnTo>
                  <a:pt x="188438" y="209663"/>
                </a:lnTo>
                <a:lnTo>
                  <a:pt x="187005" y="209410"/>
                </a:lnTo>
                <a:lnTo>
                  <a:pt x="187817" y="207915"/>
                </a:lnTo>
                <a:lnTo>
                  <a:pt x="185771" y="206802"/>
                </a:lnTo>
                <a:lnTo>
                  <a:pt x="185627" y="204558"/>
                </a:lnTo>
                <a:lnTo>
                  <a:pt x="181895" y="205673"/>
                </a:lnTo>
                <a:lnTo>
                  <a:pt x="181602" y="203281"/>
                </a:lnTo>
                <a:lnTo>
                  <a:pt x="178007" y="200791"/>
                </a:lnTo>
                <a:lnTo>
                  <a:pt x="177991" y="198889"/>
                </a:lnTo>
                <a:lnTo>
                  <a:pt x="174191" y="198663"/>
                </a:lnTo>
                <a:lnTo>
                  <a:pt x="174932" y="196334"/>
                </a:lnTo>
                <a:lnTo>
                  <a:pt x="172702" y="196526"/>
                </a:lnTo>
                <a:lnTo>
                  <a:pt x="172809" y="194603"/>
                </a:lnTo>
                <a:lnTo>
                  <a:pt x="170524" y="190770"/>
                </a:lnTo>
                <a:lnTo>
                  <a:pt x="169090" y="190687"/>
                </a:lnTo>
                <a:lnTo>
                  <a:pt x="167868" y="185585"/>
                </a:lnTo>
                <a:lnTo>
                  <a:pt x="165813" y="183617"/>
                </a:lnTo>
                <a:lnTo>
                  <a:pt x="162441" y="181257"/>
                </a:lnTo>
                <a:lnTo>
                  <a:pt x="159105" y="180953"/>
                </a:lnTo>
                <a:lnTo>
                  <a:pt x="150396" y="184275"/>
                </a:lnTo>
                <a:lnTo>
                  <a:pt x="146396" y="184227"/>
                </a:lnTo>
                <a:lnTo>
                  <a:pt x="140168" y="173653"/>
                </a:lnTo>
                <a:lnTo>
                  <a:pt x="135535" y="170367"/>
                </a:lnTo>
                <a:lnTo>
                  <a:pt x="130957" y="169825"/>
                </a:lnTo>
                <a:lnTo>
                  <a:pt x="130752" y="171957"/>
                </a:lnTo>
                <a:lnTo>
                  <a:pt x="139950" y="181652"/>
                </a:lnTo>
                <a:lnTo>
                  <a:pt x="144575" y="190655"/>
                </a:lnTo>
                <a:lnTo>
                  <a:pt x="150138" y="192255"/>
                </a:lnTo>
                <a:lnTo>
                  <a:pt x="151547" y="195046"/>
                </a:lnTo>
                <a:lnTo>
                  <a:pt x="152946" y="194537"/>
                </a:lnTo>
                <a:lnTo>
                  <a:pt x="153593" y="195606"/>
                </a:lnTo>
                <a:lnTo>
                  <a:pt x="151967" y="198788"/>
                </a:lnTo>
                <a:lnTo>
                  <a:pt x="154659" y="198985"/>
                </a:lnTo>
                <a:lnTo>
                  <a:pt x="156628" y="202491"/>
                </a:lnTo>
                <a:lnTo>
                  <a:pt x="154002" y="204173"/>
                </a:lnTo>
                <a:lnTo>
                  <a:pt x="155104" y="204330"/>
                </a:lnTo>
                <a:lnTo>
                  <a:pt x="154717" y="205449"/>
                </a:lnTo>
                <a:lnTo>
                  <a:pt x="159014" y="205534"/>
                </a:lnTo>
                <a:lnTo>
                  <a:pt x="159304" y="208794"/>
                </a:lnTo>
                <a:lnTo>
                  <a:pt x="162340" y="210633"/>
                </a:lnTo>
                <a:lnTo>
                  <a:pt x="159184" y="215787"/>
                </a:lnTo>
                <a:lnTo>
                  <a:pt x="160496" y="214846"/>
                </a:lnTo>
                <a:lnTo>
                  <a:pt x="161426" y="216498"/>
                </a:lnTo>
                <a:lnTo>
                  <a:pt x="162507" y="212243"/>
                </a:lnTo>
                <a:lnTo>
                  <a:pt x="165806" y="212630"/>
                </a:lnTo>
                <a:lnTo>
                  <a:pt x="166542" y="215527"/>
                </a:lnTo>
                <a:lnTo>
                  <a:pt x="166874" y="213860"/>
                </a:lnTo>
                <a:lnTo>
                  <a:pt x="168565" y="213367"/>
                </a:lnTo>
                <a:lnTo>
                  <a:pt x="169415" y="215804"/>
                </a:lnTo>
                <a:lnTo>
                  <a:pt x="171117" y="215534"/>
                </a:lnTo>
                <a:lnTo>
                  <a:pt x="174353" y="218371"/>
                </a:lnTo>
                <a:lnTo>
                  <a:pt x="174751" y="223272"/>
                </a:lnTo>
                <a:lnTo>
                  <a:pt x="169438" y="223593"/>
                </a:lnTo>
                <a:lnTo>
                  <a:pt x="170858" y="225134"/>
                </a:lnTo>
                <a:lnTo>
                  <a:pt x="165548" y="226350"/>
                </a:lnTo>
                <a:lnTo>
                  <a:pt x="168527" y="226931"/>
                </a:lnTo>
                <a:lnTo>
                  <a:pt x="168774" y="228232"/>
                </a:lnTo>
                <a:lnTo>
                  <a:pt x="172149" y="225969"/>
                </a:lnTo>
                <a:lnTo>
                  <a:pt x="175054" y="226316"/>
                </a:lnTo>
                <a:lnTo>
                  <a:pt x="175811" y="229772"/>
                </a:lnTo>
                <a:lnTo>
                  <a:pt x="174152" y="229155"/>
                </a:lnTo>
                <a:lnTo>
                  <a:pt x="174114" y="230213"/>
                </a:lnTo>
                <a:lnTo>
                  <a:pt x="176169" y="229516"/>
                </a:lnTo>
                <a:lnTo>
                  <a:pt x="177762" y="230818"/>
                </a:lnTo>
                <a:lnTo>
                  <a:pt x="180729" y="237571"/>
                </a:lnTo>
                <a:lnTo>
                  <a:pt x="178859" y="237702"/>
                </a:lnTo>
                <a:lnTo>
                  <a:pt x="179823" y="240701"/>
                </a:lnTo>
                <a:lnTo>
                  <a:pt x="179575" y="238247"/>
                </a:lnTo>
                <a:lnTo>
                  <a:pt x="180611" y="238111"/>
                </a:lnTo>
                <a:lnTo>
                  <a:pt x="179669" y="242071"/>
                </a:lnTo>
                <a:lnTo>
                  <a:pt x="180763" y="246697"/>
                </a:lnTo>
                <a:lnTo>
                  <a:pt x="176356" y="251264"/>
                </a:lnTo>
                <a:lnTo>
                  <a:pt x="170531" y="254693"/>
                </a:lnTo>
                <a:lnTo>
                  <a:pt x="162352" y="256326"/>
                </a:lnTo>
                <a:lnTo>
                  <a:pt x="150285" y="256507"/>
                </a:lnTo>
                <a:lnTo>
                  <a:pt x="143975" y="255165"/>
                </a:lnTo>
                <a:lnTo>
                  <a:pt x="141843" y="250851"/>
                </a:lnTo>
                <a:lnTo>
                  <a:pt x="141495" y="245649"/>
                </a:lnTo>
                <a:lnTo>
                  <a:pt x="143047" y="244360"/>
                </a:lnTo>
                <a:lnTo>
                  <a:pt x="137680" y="223966"/>
                </a:lnTo>
                <a:lnTo>
                  <a:pt x="131670" y="207239"/>
                </a:lnTo>
                <a:lnTo>
                  <a:pt x="125807" y="196483"/>
                </a:lnTo>
                <a:lnTo>
                  <a:pt x="69296" y="114779"/>
                </a:lnTo>
                <a:lnTo>
                  <a:pt x="40709" y="75121"/>
                </a:lnTo>
                <a:lnTo>
                  <a:pt x="29223" y="61287"/>
                </a:lnTo>
                <a:lnTo>
                  <a:pt x="28040" y="58109"/>
                </a:lnTo>
                <a:lnTo>
                  <a:pt x="20398" y="52653"/>
                </a:lnTo>
                <a:lnTo>
                  <a:pt x="18035" y="46450"/>
                </a:lnTo>
                <a:lnTo>
                  <a:pt x="0" y="21709"/>
                </a:lnTo>
                <a:lnTo>
                  <a:pt x="3291" y="20317"/>
                </a:lnTo>
                <a:lnTo>
                  <a:pt x="4640" y="15965"/>
                </a:lnTo>
                <a:lnTo>
                  <a:pt x="5738" y="16638"/>
                </a:lnTo>
                <a:lnTo>
                  <a:pt x="7683" y="12423"/>
                </a:lnTo>
                <a:lnTo>
                  <a:pt x="9160" y="13439"/>
                </a:lnTo>
                <a:lnTo>
                  <a:pt x="12035" y="12471"/>
                </a:lnTo>
                <a:lnTo>
                  <a:pt x="13483" y="13544"/>
                </a:lnTo>
                <a:lnTo>
                  <a:pt x="13269" y="15343"/>
                </a:lnTo>
                <a:lnTo>
                  <a:pt x="16386" y="17614"/>
                </a:lnTo>
                <a:lnTo>
                  <a:pt x="24257" y="18007"/>
                </a:lnTo>
                <a:lnTo>
                  <a:pt x="25543" y="15990"/>
                </a:lnTo>
                <a:lnTo>
                  <a:pt x="27662" y="15680"/>
                </a:lnTo>
                <a:lnTo>
                  <a:pt x="31446" y="18320"/>
                </a:lnTo>
                <a:lnTo>
                  <a:pt x="31761" y="2385"/>
                </a:lnTo>
                <a:lnTo>
                  <a:pt x="48908" y="2629"/>
                </a:lnTo>
                <a:lnTo>
                  <a:pt x="50068" y="782"/>
                </a:lnTo>
                <a:lnTo>
                  <a:pt x="57056" y="2322"/>
                </a:lnTo>
                <a:lnTo>
                  <a:pt x="64792" y="142"/>
                </a:lnTo>
                <a:lnTo>
                  <a:pt x="67484" y="2858"/>
                </a:lnTo>
                <a:lnTo>
                  <a:pt x="69142" y="130"/>
                </a:lnTo>
                <a:lnTo>
                  <a:pt x="73769" y="0"/>
                </a:lnTo>
                <a:lnTo>
                  <a:pt x="75143" y="3568"/>
                </a:lnTo>
                <a:lnTo>
                  <a:pt x="73563" y="4455"/>
                </a:lnTo>
                <a:lnTo>
                  <a:pt x="72692" y="12872"/>
                </a:lnTo>
                <a:lnTo>
                  <a:pt x="75043" y="12451"/>
                </a:lnTo>
                <a:lnTo>
                  <a:pt x="75288" y="17120"/>
                </a:lnTo>
                <a:lnTo>
                  <a:pt x="76431" y="15596"/>
                </a:lnTo>
                <a:lnTo>
                  <a:pt x="76426" y="17927"/>
                </a:lnTo>
                <a:lnTo>
                  <a:pt x="74817" y="21494"/>
                </a:lnTo>
                <a:lnTo>
                  <a:pt x="71079" y="23841"/>
                </a:lnTo>
                <a:lnTo>
                  <a:pt x="74783" y="24915"/>
                </a:lnTo>
                <a:lnTo>
                  <a:pt x="74442" y="43897"/>
                </a:lnTo>
                <a:lnTo>
                  <a:pt x="76189" y="43829"/>
                </a:lnTo>
                <a:lnTo>
                  <a:pt x="80720" y="47745"/>
                </a:lnTo>
                <a:lnTo>
                  <a:pt x="83396" y="47727"/>
                </a:lnTo>
                <a:lnTo>
                  <a:pt x="84671" y="44546"/>
                </a:lnTo>
                <a:lnTo>
                  <a:pt x="88775" y="45173"/>
                </a:lnTo>
                <a:lnTo>
                  <a:pt x="89151" y="42092"/>
                </a:lnTo>
                <a:lnTo>
                  <a:pt x="97895" y="41227"/>
                </a:lnTo>
                <a:lnTo>
                  <a:pt x="101120" y="35945"/>
                </a:lnTo>
                <a:lnTo>
                  <a:pt x="104479" y="34019"/>
                </a:lnTo>
                <a:lnTo>
                  <a:pt x="107205" y="42821"/>
                </a:lnTo>
                <a:lnTo>
                  <a:pt x="109228" y="44914"/>
                </a:lnTo>
                <a:lnTo>
                  <a:pt x="111364" y="43689"/>
                </a:lnTo>
                <a:lnTo>
                  <a:pt x="112123" y="44989"/>
                </a:lnTo>
                <a:lnTo>
                  <a:pt x="115850" y="41873"/>
                </a:lnTo>
                <a:lnTo>
                  <a:pt x="118302" y="44821"/>
                </a:lnTo>
                <a:lnTo>
                  <a:pt x="121507" y="44693"/>
                </a:lnTo>
                <a:lnTo>
                  <a:pt x="129811" y="49003"/>
                </a:lnTo>
                <a:lnTo>
                  <a:pt x="131072" y="50932"/>
                </a:lnTo>
                <a:lnTo>
                  <a:pt x="131376" y="55427"/>
                </a:lnTo>
                <a:lnTo>
                  <a:pt x="130468" y="55579"/>
                </a:lnTo>
                <a:lnTo>
                  <a:pt x="143469" y="61670"/>
                </a:lnTo>
                <a:lnTo>
                  <a:pt x="147071" y="61358"/>
                </a:lnTo>
                <a:lnTo>
                  <a:pt x="149160" y="59625"/>
                </a:lnTo>
                <a:lnTo>
                  <a:pt x="149689" y="63878"/>
                </a:lnTo>
                <a:lnTo>
                  <a:pt x="149620" y="62200"/>
                </a:lnTo>
                <a:lnTo>
                  <a:pt x="159100" y="62747"/>
                </a:lnTo>
                <a:lnTo>
                  <a:pt x="159023" y="69956"/>
                </a:lnTo>
                <a:lnTo>
                  <a:pt x="161556" y="69979"/>
                </a:lnTo>
                <a:lnTo>
                  <a:pt x="161271" y="71712"/>
                </a:lnTo>
                <a:lnTo>
                  <a:pt x="162974" y="72609"/>
                </a:lnTo>
                <a:lnTo>
                  <a:pt x="157887" y="75741"/>
                </a:lnTo>
                <a:lnTo>
                  <a:pt x="159880" y="76005"/>
                </a:lnTo>
                <a:lnTo>
                  <a:pt x="160902" y="78638"/>
                </a:lnTo>
                <a:lnTo>
                  <a:pt x="170741" y="83450"/>
                </a:lnTo>
                <a:lnTo>
                  <a:pt x="170644" y="88719"/>
                </a:lnTo>
                <a:lnTo>
                  <a:pt x="174735" y="89653"/>
                </a:lnTo>
                <a:lnTo>
                  <a:pt x="174812" y="99002"/>
                </a:lnTo>
                <a:lnTo>
                  <a:pt x="170542" y="100297"/>
                </a:lnTo>
                <a:lnTo>
                  <a:pt x="169681" y="102843"/>
                </a:lnTo>
                <a:lnTo>
                  <a:pt x="168495" y="102009"/>
                </a:lnTo>
                <a:lnTo>
                  <a:pt x="166644" y="104612"/>
                </a:lnTo>
                <a:lnTo>
                  <a:pt x="163193" y="103863"/>
                </a:lnTo>
                <a:lnTo>
                  <a:pt x="163352" y="105226"/>
                </a:lnTo>
                <a:lnTo>
                  <a:pt x="160621" y="106347"/>
                </a:lnTo>
                <a:lnTo>
                  <a:pt x="160195" y="108336"/>
                </a:lnTo>
                <a:lnTo>
                  <a:pt x="158405" y="108604"/>
                </a:lnTo>
                <a:lnTo>
                  <a:pt x="158302" y="107594"/>
                </a:lnTo>
                <a:lnTo>
                  <a:pt x="157653" y="108531"/>
                </a:lnTo>
                <a:lnTo>
                  <a:pt x="157873" y="110172"/>
                </a:lnTo>
                <a:lnTo>
                  <a:pt x="163420" y="110699"/>
                </a:lnTo>
                <a:lnTo>
                  <a:pt x="162663" y="113234"/>
                </a:lnTo>
                <a:lnTo>
                  <a:pt x="165222" y="114204"/>
                </a:lnTo>
                <a:lnTo>
                  <a:pt x="163324" y="116111"/>
                </a:lnTo>
                <a:lnTo>
                  <a:pt x="166078" y="119775"/>
                </a:lnTo>
                <a:lnTo>
                  <a:pt x="165681" y="124575"/>
                </a:lnTo>
                <a:lnTo>
                  <a:pt x="163873" y="126789"/>
                </a:lnTo>
                <a:lnTo>
                  <a:pt x="165225" y="127136"/>
                </a:lnTo>
                <a:lnTo>
                  <a:pt x="164452" y="128247"/>
                </a:lnTo>
                <a:lnTo>
                  <a:pt x="166682" y="131820"/>
                </a:lnTo>
                <a:lnTo>
                  <a:pt x="170604" y="131207"/>
                </a:lnTo>
                <a:lnTo>
                  <a:pt x="172503" y="129638"/>
                </a:lnTo>
                <a:lnTo>
                  <a:pt x="172809" y="126332"/>
                </a:lnTo>
                <a:lnTo>
                  <a:pt x="173908" y="125273"/>
                </a:lnTo>
                <a:lnTo>
                  <a:pt x="174300" y="126611"/>
                </a:lnTo>
                <a:lnTo>
                  <a:pt x="175492" y="126313"/>
                </a:lnTo>
                <a:lnTo>
                  <a:pt x="176098" y="124326"/>
                </a:lnTo>
                <a:lnTo>
                  <a:pt x="178308" y="128509"/>
                </a:lnTo>
                <a:lnTo>
                  <a:pt x="181010" y="128209"/>
                </a:lnTo>
                <a:lnTo>
                  <a:pt x="181668" y="129414"/>
                </a:lnTo>
                <a:lnTo>
                  <a:pt x="183687" y="125788"/>
                </a:lnTo>
                <a:lnTo>
                  <a:pt x="186715" y="125473"/>
                </a:lnTo>
                <a:lnTo>
                  <a:pt x="187743" y="126680"/>
                </a:lnTo>
                <a:lnTo>
                  <a:pt x="211907" y="111670"/>
                </a:lnTo>
                <a:lnTo>
                  <a:pt x="215661" y="115785"/>
                </a:lnTo>
                <a:lnTo>
                  <a:pt x="220184" y="117264"/>
                </a:lnTo>
                <a:lnTo>
                  <a:pt x="220043" y="124962"/>
                </a:lnTo>
                <a:lnTo>
                  <a:pt x="215704" y="126335"/>
                </a:lnTo>
                <a:lnTo>
                  <a:pt x="217396" y="128570"/>
                </a:lnTo>
                <a:lnTo>
                  <a:pt x="216885" y="130992"/>
                </a:lnTo>
                <a:lnTo>
                  <a:pt x="219173" y="139365"/>
                </a:lnTo>
                <a:lnTo>
                  <a:pt x="223322" y="137675"/>
                </a:lnTo>
                <a:lnTo>
                  <a:pt x="224276" y="141889"/>
                </a:lnTo>
                <a:lnTo>
                  <a:pt x="228074" y="144796"/>
                </a:lnTo>
                <a:lnTo>
                  <a:pt x="227946" y="148044"/>
                </a:lnTo>
                <a:lnTo>
                  <a:pt x="230375" y="148081"/>
                </a:lnTo>
                <a:lnTo>
                  <a:pt x="231691" y="146480"/>
                </a:lnTo>
                <a:lnTo>
                  <a:pt x="233020" y="147635"/>
                </a:lnTo>
                <a:lnTo>
                  <a:pt x="234359" y="145367"/>
                </a:lnTo>
                <a:lnTo>
                  <a:pt x="236166" y="148649"/>
                </a:lnTo>
                <a:lnTo>
                  <a:pt x="235203" y="153205"/>
                </a:lnTo>
                <a:lnTo>
                  <a:pt x="238549" y="155700"/>
                </a:lnTo>
                <a:lnTo>
                  <a:pt x="242952" y="155813"/>
                </a:lnTo>
                <a:lnTo>
                  <a:pt x="250664" y="158904"/>
                </a:lnTo>
                <a:lnTo>
                  <a:pt x="258606" y="153968"/>
                </a:lnTo>
                <a:lnTo>
                  <a:pt x="264963" y="155114"/>
                </a:lnTo>
                <a:lnTo>
                  <a:pt x="270867" y="151814"/>
                </a:lnTo>
                <a:lnTo>
                  <a:pt x="275423" y="153849"/>
                </a:lnTo>
                <a:lnTo>
                  <a:pt x="281106" y="152970"/>
                </a:lnTo>
                <a:lnTo>
                  <a:pt x="281164" y="151318"/>
                </a:lnTo>
                <a:lnTo>
                  <a:pt x="279025" y="149393"/>
                </a:lnTo>
                <a:lnTo>
                  <a:pt x="283495" y="151255"/>
                </a:lnTo>
                <a:lnTo>
                  <a:pt x="286346" y="145681"/>
                </a:lnTo>
                <a:lnTo>
                  <a:pt x="287850" y="147168"/>
                </a:lnTo>
                <a:lnTo>
                  <a:pt x="290131" y="157989"/>
                </a:lnTo>
                <a:lnTo>
                  <a:pt x="287499" y="158868"/>
                </a:lnTo>
                <a:lnTo>
                  <a:pt x="289350" y="166498"/>
                </a:lnTo>
                <a:lnTo>
                  <a:pt x="287598" y="169553"/>
                </a:lnTo>
                <a:lnTo>
                  <a:pt x="286018" y="168683"/>
                </a:lnTo>
                <a:lnTo>
                  <a:pt x="283096" y="161985"/>
                </a:lnTo>
                <a:lnTo>
                  <a:pt x="281182" y="161550"/>
                </a:lnTo>
                <a:lnTo>
                  <a:pt x="282297" y="162553"/>
                </a:lnTo>
                <a:lnTo>
                  <a:pt x="280867" y="162727"/>
                </a:lnTo>
                <a:lnTo>
                  <a:pt x="283138" y="163798"/>
                </a:lnTo>
                <a:lnTo>
                  <a:pt x="281629" y="164839"/>
                </a:lnTo>
                <a:lnTo>
                  <a:pt x="283268" y="164403"/>
                </a:lnTo>
                <a:lnTo>
                  <a:pt x="284368" y="166993"/>
                </a:lnTo>
                <a:close/>
              </a:path>
            </a:pathLst>
          </a:custGeom>
          <a:solidFill>
            <a:srgbClr val="8FB37F"/>
          </a:solidFill>
          <a:ln w="5715">
            <a:solidFill>
              <a:srgbClr val="FFFFFF"/>
            </a:solidFill>
            <a:prstDash val="solid"/>
          </a:ln>
        </p:spPr>
        <p:txBody>
          <a:bodyPr/>
          <a:lstStyle/>
          <a:p>
            <a:endParaRPr lang="en-NZ"/>
          </a:p>
        </p:txBody>
      </p:sp>
      <p:sp>
        <p:nvSpPr>
          <p:cNvPr id="10" name="TLA 011 Thames-Coromandel">
            <a:extLst>
              <a:ext uri="{FF2B5EF4-FFF2-40B4-BE49-F238E27FC236}">
                <a16:creationId xmlns:a16="http://schemas.microsoft.com/office/drawing/2014/main" id="{BC826EC5-8C69-2ECA-7691-D14276BD9785}"/>
              </a:ext>
            </a:extLst>
          </p:cNvPr>
          <p:cNvSpPr>
            <a:spLocks noGrp="1"/>
          </p:cNvSpPr>
          <p:nvPr/>
        </p:nvSpPr>
        <p:spPr>
          <a:xfrm>
            <a:off x="4731046" y="2174796"/>
            <a:ext cx="194264" cy="276812"/>
          </a:xfrm>
          <a:custGeom>
            <a:avLst/>
            <a:gdLst/>
            <a:ahLst/>
            <a:cxnLst/>
            <a:rect l="0" t="0" r="0" b="0"/>
            <a:pathLst>
              <a:path w="194264" h="276812">
                <a:moveTo>
                  <a:pt x="12316" y="70234"/>
                </a:moveTo>
                <a:lnTo>
                  <a:pt x="13013" y="70544"/>
                </a:lnTo>
                <a:lnTo>
                  <a:pt x="12979" y="70845"/>
                </a:lnTo>
                <a:lnTo>
                  <a:pt x="12316" y="70234"/>
                </a:lnTo>
                <a:close/>
                <a:moveTo>
                  <a:pt x="71623" y="102693"/>
                </a:moveTo>
                <a:lnTo>
                  <a:pt x="71808" y="102964"/>
                </a:lnTo>
                <a:lnTo>
                  <a:pt x="71126" y="103209"/>
                </a:lnTo>
                <a:lnTo>
                  <a:pt x="71623" y="102693"/>
                </a:lnTo>
                <a:close/>
                <a:moveTo>
                  <a:pt x="14923" y="84891"/>
                </a:moveTo>
                <a:lnTo>
                  <a:pt x="14938" y="85289"/>
                </a:lnTo>
                <a:lnTo>
                  <a:pt x="14331" y="85093"/>
                </a:lnTo>
                <a:lnTo>
                  <a:pt x="14923" y="84891"/>
                </a:lnTo>
                <a:close/>
                <a:moveTo>
                  <a:pt x="124773" y="90921"/>
                </a:moveTo>
                <a:lnTo>
                  <a:pt x="125161" y="91329"/>
                </a:lnTo>
                <a:lnTo>
                  <a:pt x="124455" y="91416"/>
                </a:lnTo>
                <a:lnTo>
                  <a:pt x="124773" y="90921"/>
                </a:lnTo>
                <a:close/>
                <a:moveTo>
                  <a:pt x="189296" y="173666"/>
                </a:moveTo>
                <a:lnTo>
                  <a:pt x="189152" y="174064"/>
                </a:lnTo>
                <a:lnTo>
                  <a:pt x="188354" y="174131"/>
                </a:lnTo>
                <a:lnTo>
                  <a:pt x="189296" y="173666"/>
                </a:lnTo>
                <a:close/>
                <a:moveTo>
                  <a:pt x="133630" y="160684"/>
                </a:moveTo>
                <a:lnTo>
                  <a:pt x="133329" y="161419"/>
                </a:lnTo>
                <a:lnTo>
                  <a:pt x="133247" y="160730"/>
                </a:lnTo>
                <a:lnTo>
                  <a:pt x="133630" y="160684"/>
                </a:lnTo>
                <a:close/>
                <a:moveTo>
                  <a:pt x="30539" y="102898"/>
                </a:moveTo>
                <a:lnTo>
                  <a:pt x="29861" y="103128"/>
                </a:lnTo>
                <a:lnTo>
                  <a:pt x="30370" y="102542"/>
                </a:lnTo>
                <a:lnTo>
                  <a:pt x="30539" y="102898"/>
                </a:lnTo>
                <a:close/>
                <a:moveTo>
                  <a:pt x="137602" y="90444"/>
                </a:moveTo>
                <a:lnTo>
                  <a:pt x="137652" y="91015"/>
                </a:lnTo>
                <a:lnTo>
                  <a:pt x="136814" y="90660"/>
                </a:lnTo>
                <a:lnTo>
                  <a:pt x="137602" y="90444"/>
                </a:lnTo>
                <a:close/>
                <a:moveTo>
                  <a:pt x="129707" y="96129"/>
                </a:moveTo>
                <a:lnTo>
                  <a:pt x="128844" y="97027"/>
                </a:lnTo>
                <a:lnTo>
                  <a:pt x="129249" y="96161"/>
                </a:lnTo>
                <a:lnTo>
                  <a:pt x="129707" y="96129"/>
                </a:lnTo>
                <a:close/>
                <a:moveTo>
                  <a:pt x="19476" y="7669"/>
                </a:moveTo>
                <a:lnTo>
                  <a:pt x="19929" y="8262"/>
                </a:lnTo>
                <a:lnTo>
                  <a:pt x="19195" y="8027"/>
                </a:lnTo>
                <a:lnTo>
                  <a:pt x="19476" y="7669"/>
                </a:lnTo>
                <a:close/>
                <a:moveTo>
                  <a:pt x="141434" y="92962"/>
                </a:moveTo>
                <a:lnTo>
                  <a:pt x="140840" y="93259"/>
                </a:lnTo>
                <a:lnTo>
                  <a:pt x="141506" y="91957"/>
                </a:lnTo>
                <a:lnTo>
                  <a:pt x="141434" y="92962"/>
                </a:lnTo>
                <a:close/>
                <a:moveTo>
                  <a:pt x="119698" y="124521"/>
                </a:moveTo>
                <a:lnTo>
                  <a:pt x="120193" y="124966"/>
                </a:lnTo>
                <a:lnTo>
                  <a:pt x="119121" y="125137"/>
                </a:lnTo>
                <a:lnTo>
                  <a:pt x="119698" y="124521"/>
                </a:lnTo>
                <a:close/>
                <a:moveTo>
                  <a:pt x="124864" y="100778"/>
                </a:moveTo>
                <a:lnTo>
                  <a:pt x="125622" y="101430"/>
                </a:lnTo>
                <a:lnTo>
                  <a:pt x="125335" y="101763"/>
                </a:lnTo>
                <a:lnTo>
                  <a:pt x="124864" y="100778"/>
                </a:lnTo>
                <a:close/>
                <a:moveTo>
                  <a:pt x="21962" y="128854"/>
                </a:moveTo>
                <a:lnTo>
                  <a:pt x="21526" y="129565"/>
                </a:lnTo>
                <a:lnTo>
                  <a:pt x="20627" y="129232"/>
                </a:lnTo>
                <a:lnTo>
                  <a:pt x="21962" y="128854"/>
                </a:lnTo>
                <a:close/>
                <a:moveTo>
                  <a:pt x="139176" y="251188"/>
                </a:moveTo>
                <a:lnTo>
                  <a:pt x="138904" y="251996"/>
                </a:lnTo>
                <a:lnTo>
                  <a:pt x="138097" y="251586"/>
                </a:lnTo>
                <a:lnTo>
                  <a:pt x="139176" y="251188"/>
                </a:lnTo>
                <a:close/>
                <a:moveTo>
                  <a:pt x="151244" y="203872"/>
                </a:moveTo>
                <a:lnTo>
                  <a:pt x="150131" y="204917"/>
                </a:lnTo>
                <a:lnTo>
                  <a:pt x="150006" y="204409"/>
                </a:lnTo>
                <a:lnTo>
                  <a:pt x="151244" y="203872"/>
                </a:lnTo>
                <a:close/>
                <a:moveTo>
                  <a:pt x="15872" y="76932"/>
                </a:moveTo>
                <a:lnTo>
                  <a:pt x="16631" y="77287"/>
                </a:lnTo>
                <a:lnTo>
                  <a:pt x="15976" y="78137"/>
                </a:lnTo>
                <a:lnTo>
                  <a:pt x="15872" y="76932"/>
                </a:lnTo>
                <a:close/>
                <a:moveTo>
                  <a:pt x="149264" y="205525"/>
                </a:moveTo>
                <a:lnTo>
                  <a:pt x="149330" y="206576"/>
                </a:lnTo>
                <a:lnTo>
                  <a:pt x="148632" y="205530"/>
                </a:lnTo>
                <a:lnTo>
                  <a:pt x="149264" y="205525"/>
                </a:lnTo>
                <a:close/>
                <a:moveTo>
                  <a:pt x="22217" y="100252"/>
                </a:moveTo>
                <a:lnTo>
                  <a:pt x="22718" y="102175"/>
                </a:lnTo>
                <a:lnTo>
                  <a:pt x="22213" y="102033"/>
                </a:lnTo>
                <a:lnTo>
                  <a:pt x="22217" y="100252"/>
                </a:lnTo>
                <a:close/>
                <a:moveTo>
                  <a:pt x="136786" y="67403"/>
                </a:moveTo>
                <a:lnTo>
                  <a:pt x="135781" y="67822"/>
                </a:lnTo>
                <a:lnTo>
                  <a:pt x="136496" y="66333"/>
                </a:lnTo>
                <a:lnTo>
                  <a:pt x="136786" y="67403"/>
                </a:lnTo>
                <a:close/>
                <a:moveTo>
                  <a:pt x="184432" y="169864"/>
                </a:moveTo>
                <a:lnTo>
                  <a:pt x="183586" y="171345"/>
                </a:lnTo>
                <a:lnTo>
                  <a:pt x="183246" y="170034"/>
                </a:lnTo>
                <a:lnTo>
                  <a:pt x="184432" y="169864"/>
                </a:lnTo>
                <a:close/>
                <a:moveTo>
                  <a:pt x="133567" y="73437"/>
                </a:moveTo>
                <a:lnTo>
                  <a:pt x="133856" y="74400"/>
                </a:lnTo>
                <a:lnTo>
                  <a:pt x="132131" y="74789"/>
                </a:lnTo>
                <a:lnTo>
                  <a:pt x="133567" y="73437"/>
                </a:lnTo>
                <a:close/>
                <a:moveTo>
                  <a:pt x="11474" y="69100"/>
                </a:moveTo>
                <a:lnTo>
                  <a:pt x="11156" y="71160"/>
                </a:lnTo>
                <a:lnTo>
                  <a:pt x="11065" y="69898"/>
                </a:lnTo>
                <a:lnTo>
                  <a:pt x="10040" y="70838"/>
                </a:lnTo>
                <a:lnTo>
                  <a:pt x="11474" y="69100"/>
                </a:lnTo>
                <a:close/>
                <a:moveTo>
                  <a:pt x="17612" y="74747"/>
                </a:moveTo>
                <a:lnTo>
                  <a:pt x="19472" y="77291"/>
                </a:lnTo>
                <a:lnTo>
                  <a:pt x="17810" y="76680"/>
                </a:lnTo>
                <a:lnTo>
                  <a:pt x="17612" y="74747"/>
                </a:lnTo>
                <a:close/>
                <a:moveTo>
                  <a:pt x="124897" y="127246"/>
                </a:moveTo>
                <a:lnTo>
                  <a:pt x="125428" y="127645"/>
                </a:lnTo>
                <a:lnTo>
                  <a:pt x="123292" y="129700"/>
                </a:lnTo>
                <a:lnTo>
                  <a:pt x="124897" y="127246"/>
                </a:lnTo>
                <a:close/>
                <a:moveTo>
                  <a:pt x="191550" y="170096"/>
                </a:moveTo>
                <a:lnTo>
                  <a:pt x="188617" y="172746"/>
                </a:lnTo>
                <a:lnTo>
                  <a:pt x="188625" y="171706"/>
                </a:lnTo>
                <a:lnTo>
                  <a:pt x="191550" y="170096"/>
                </a:lnTo>
                <a:close/>
                <a:moveTo>
                  <a:pt x="190048" y="175996"/>
                </a:moveTo>
                <a:lnTo>
                  <a:pt x="190304" y="177662"/>
                </a:lnTo>
                <a:lnTo>
                  <a:pt x="188933" y="177378"/>
                </a:lnTo>
                <a:lnTo>
                  <a:pt x="190048" y="175996"/>
                </a:lnTo>
                <a:close/>
                <a:moveTo>
                  <a:pt x="15276" y="81416"/>
                </a:moveTo>
                <a:lnTo>
                  <a:pt x="16982" y="84381"/>
                </a:lnTo>
                <a:lnTo>
                  <a:pt x="15139" y="83544"/>
                </a:lnTo>
                <a:lnTo>
                  <a:pt x="15276" y="81416"/>
                </a:lnTo>
                <a:close/>
                <a:moveTo>
                  <a:pt x="147353" y="62445"/>
                </a:moveTo>
                <a:lnTo>
                  <a:pt x="150382" y="63896"/>
                </a:lnTo>
                <a:lnTo>
                  <a:pt x="147234" y="63728"/>
                </a:lnTo>
                <a:lnTo>
                  <a:pt x="147353" y="62445"/>
                </a:lnTo>
                <a:close/>
                <a:moveTo>
                  <a:pt x="139997" y="94488"/>
                </a:moveTo>
                <a:lnTo>
                  <a:pt x="141989" y="98270"/>
                </a:lnTo>
                <a:lnTo>
                  <a:pt x="139523" y="95742"/>
                </a:lnTo>
                <a:lnTo>
                  <a:pt x="139997" y="94488"/>
                </a:lnTo>
                <a:close/>
                <a:moveTo>
                  <a:pt x="194041" y="168759"/>
                </a:moveTo>
                <a:lnTo>
                  <a:pt x="194264" y="170469"/>
                </a:lnTo>
                <a:lnTo>
                  <a:pt x="192362" y="170658"/>
                </a:lnTo>
                <a:lnTo>
                  <a:pt x="194041" y="168759"/>
                </a:lnTo>
                <a:close/>
                <a:moveTo>
                  <a:pt x="18473" y="122575"/>
                </a:moveTo>
                <a:lnTo>
                  <a:pt x="20682" y="125433"/>
                </a:lnTo>
                <a:lnTo>
                  <a:pt x="19942" y="126409"/>
                </a:lnTo>
                <a:lnTo>
                  <a:pt x="18473" y="122575"/>
                </a:lnTo>
                <a:close/>
                <a:moveTo>
                  <a:pt x="25078" y="110162"/>
                </a:moveTo>
                <a:lnTo>
                  <a:pt x="24338" y="111053"/>
                </a:lnTo>
                <a:lnTo>
                  <a:pt x="23174" y="109930"/>
                </a:lnTo>
                <a:lnTo>
                  <a:pt x="24078" y="108018"/>
                </a:lnTo>
                <a:lnTo>
                  <a:pt x="25078" y="110162"/>
                </a:lnTo>
                <a:close/>
                <a:moveTo>
                  <a:pt x="144872" y="180159"/>
                </a:moveTo>
                <a:lnTo>
                  <a:pt x="145388" y="182695"/>
                </a:lnTo>
                <a:lnTo>
                  <a:pt x="143644" y="183189"/>
                </a:lnTo>
                <a:lnTo>
                  <a:pt x="144872" y="180159"/>
                </a:lnTo>
                <a:close/>
                <a:moveTo>
                  <a:pt x="17793" y="96454"/>
                </a:moveTo>
                <a:lnTo>
                  <a:pt x="20190" y="97449"/>
                </a:lnTo>
                <a:lnTo>
                  <a:pt x="16831" y="99047"/>
                </a:lnTo>
                <a:lnTo>
                  <a:pt x="16398" y="97363"/>
                </a:lnTo>
                <a:lnTo>
                  <a:pt x="17793" y="96454"/>
                </a:lnTo>
                <a:close/>
                <a:moveTo>
                  <a:pt x="20681" y="102368"/>
                </a:moveTo>
                <a:lnTo>
                  <a:pt x="22019" y="102493"/>
                </a:lnTo>
                <a:lnTo>
                  <a:pt x="22117" y="106556"/>
                </a:lnTo>
                <a:lnTo>
                  <a:pt x="20661" y="106231"/>
                </a:lnTo>
                <a:lnTo>
                  <a:pt x="20681" y="102368"/>
                </a:lnTo>
                <a:close/>
                <a:moveTo>
                  <a:pt x="142970" y="66278"/>
                </a:moveTo>
                <a:lnTo>
                  <a:pt x="144222" y="67016"/>
                </a:lnTo>
                <a:lnTo>
                  <a:pt x="144061" y="70921"/>
                </a:lnTo>
                <a:lnTo>
                  <a:pt x="141686" y="68586"/>
                </a:lnTo>
                <a:lnTo>
                  <a:pt x="141648" y="66685"/>
                </a:lnTo>
                <a:lnTo>
                  <a:pt x="142970" y="66278"/>
                </a:lnTo>
                <a:close/>
                <a:moveTo>
                  <a:pt x="115473" y="0"/>
                </a:moveTo>
                <a:lnTo>
                  <a:pt x="119415" y="4190"/>
                </a:lnTo>
                <a:lnTo>
                  <a:pt x="112390" y="2811"/>
                </a:lnTo>
                <a:lnTo>
                  <a:pt x="113215" y="804"/>
                </a:lnTo>
                <a:lnTo>
                  <a:pt x="115473" y="0"/>
                </a:lnTo>
                <a:close/>
                <a:moveTo>
                  <a:pt x="156706" y="61372"/>
                </a:moveTo>
                <a:lnTo>
                  <a:pt x="157333" y="63916"/>
                </a:lnTo>
                <a:lnTo>
                  <a:pt x="159038" y="63736"/>
                </a:lnTo>
                <a:lnTo>
                  <a:pt x="159314" y="64843"/>
                </a:lnTo>
                <a:lnTo>
                  <a:pt x="153665" y="65459"/>
                </a:lnTo>
                <a:lnTo>
                  <a:pt x="152716" y="61326"/>
                </a:lnTo>
                <a:lnTo>
                  <a:pt x="156706" y="61372"/>
                </a:lnTo>
                <a:close/>
                <a:moveTo>
                  <a:pt x="154119" y="195503"/>
                </a:moveTo>
                <a:lnTo>
                  <a:pt x="154646" y="197956"/>
                </a:lnTo>
                <a:lnTo>
                  <a:pt x="156990" y="198786"/>
                </a:lnTo>
                <a:lnTo>
                  <a:pt x="154285" y="200265"/>
                </a:lnTo>
                <a:lnTo>
                  <a:pt x="154510" y="202700"/>
                </a:lnTo>
                <a:lnTo>
                  <a:pt x="152586" y="203251"/>
                </a:lnTo>
                <a:lnTo>
                  <a:pt x="151475" y="199506"/>
                </a:lnTo>
                <a:lnTo>
                  <a:pt x="152480" y="196404"/>
                </a:lnTo>
                <a:lnTo>
                  <a:pt x="154119" y="195503"/>
                </a:lnTo>
                <a:close/>
                <a:moveTo>
                  <a:pt x="30410" y="106196"/>
                </a:moveTo>
                <a:lnTo>
                  <a:pt x="31689" y="107339"/>
                </a:lnTo>
                <a:lnTo>
                  <a:pt x="30547" y="111070"/>
                </a:lnTo>
                <a:lnTo>
                  <a:pt x="31425" y="112786"/>
                </a:lnTo>
                <a:lnTo>
                  <a:pt x="29752" y="111909"/>
                </a:lnTo>
                <a:lnTo>
                  <a:pt x="29455" y="113354"/>
                </a:lnTo>
                <a:lnTo>
                  <a:pt x="28846" y="112367"/>
                </a:lnTo>
                <a:lnTo>
                  <a:pt x="24657" y="114913"/>
                </a:lnTo>
                <a:lnTo>
                  <a:pt x="24844" y="112662"/>
                </a:lnTo>
                <a:lnTo>
                  <a:pt x="27697" y="112169"/>
                </a:lnTo>
                <a:lnTo>
                  <a:pt x="27130" y="108807"/>
                </a:lnTo>
                <a:lnTo>
                  <a:pt x="28262" y="107949"/>
                </a:lnTo>
                <a:lnTo>
                  <a:pt x="29275" y="109296"/>
                </a:lnTo>
                <a:lnTo>
                  <a:pt x="30410" y="106196"/>
                </a:lnTo>
                <a:close/>
                <a:moveTo>
                  <a:pt x="118488" y="48193"/>
                </a:moveTo>
                <a:lnTo>
                  <a:pt x="117001" y="52437"/>
                </a:lnTo>
                <a:lnTo>
                  <a:pt x="119948" y="53891"/>
                </a:lnTo>
                <a:lnTo>
                  <a:pt x="118718" y="56538"/>
                </a:lnTo>
                <a:lnTo>
                  <a:pt x="120580" y="56111"/>
                </a:lnTo>
                <a:lnTo>
                  <a:pt x="121193" y="57971"/>
                </a:lnTo>
                <a:lnTo>
                  <a:pt x="126948" y="59802"/>
                </a:lnTo>
                <a:lnTo>
                  <a:pt x="129708" y="63300"/>
                </a:lnTo>
                <a:lnTo>
                  <a:pt x="130100" y="66207"/>
                </a:lnTo>
                <a:lnTo>
                  <a:pt x="126870" y="68445"/>
                </a:lnTo>
                <a:lnTo>
                  <a:pt x="123397" y="66479"/>
                </a:lnTo>
                <a:lnTo>
                  <a:pt x="119659" y="68139"/>
                </a:lnTo>
                <a:lnTo>
                  <a:pt x="118776" y="66513"/>
                </a:lnTo>
                <a:lnTo>
                  <a:pt x="114677" y="66611"/>
                </a:lnTo>
                <a:lnTo>
                  <a:pt x="114428" y="65274"/>
                </a:lnTo>
                <a:lnTo>
                  <a:pt x="117660" y="63388"/>
                </a:lnTo>
                <a:lnTo>
                  <a:pt x="117741" y="57727"/>
                </a:lnTo>
                <a:lnTo>
                  <a:pt x="114371" y="54321"/>
                </a:lnTo>
                <a:lnTo>
                  <a:pt x="114284" y="51938"/>
                </a:lnTo>
                <a:lnTo>
                  <a:pt x="113086" y="52322"/>
                </a:lnTo>
                <a:lnTo>
                  <a:pt x="114553" y="55251"/>
                </a:lnTo>
                <a:lnTo>
                  <a:pt x="113292" y="56173"/>
                </a:lnTo>
                <a:lnTo>
                  <a:pt x="110744" y="55439"/>
                </a:lnTo>
                <a:lnTo>
                  <a:pt x="111227" y="53901"/>
                </a:lnTo>
                <a:lnTo>
                  <a:pt x="108835" y="52826"/>
                </a:lnTo>
                <a:lnTo>
                  <a:pt x="109686" y="52199"/>
                </a:lnTo>
                <a:lnTo>
                  <a:pt x="108677" y="50401"/>
                </a:lnTo>
                <a:lnTo>
                  <a:pt x="112171" y="50565"/>
                </a:lnTo>
                <a:lnTo>
                  <a:pt x="113443" y="49345"/>
                </a:lnTo>
                <a:lnTo>
                  <a:pt x="114127" y="50261"/>
                </a:lnTo>
                <a:lnTo>
                  <a:pt x="118488" y="48193"/>
                </a:lnTo>
                <a:close/>
                <a:moveTo>
                  <a:pt x="131755" y="177954"/>
                </a:moveTo>
                <a:lnTo>
                  <a:pt x="135830" y="183681"/>
                </a:lnTo>
                <a:lnTo>
                  <a:pt x="133821" y="184235"/>
                </a:lnTo>
                <a:lnTo>
                  <a:pt x="132439" y="181452"/>
                </a:lnTo>
                <a:lnTo>
                  <a:pt x="129867" y="183922"/>
                </a:lnTo>
                <a:lnTo>
                  <a:pt x="130594" y="185959"/>
                </a:lnTo>
                <a:lnTo>
                  <a:pt x="124931" y="195156"/>
                </a:lnTo>
                <a:lnTo>
                  <a:pt x="126191" y="198185"/>
                </a:lnTo>
                <a:lnTo>
                  <a:pt x="120177" y="201705"/>
                </a:lnTo>
                <a:lnTo>
                  <a:pt x="126461" y="199582"/>
                </a:lnTo>
                <a:lnTo>
                  <a:pt x="128248" y="193031"/>
                </a:lnTo>
                <a:lnTo>
                  <a:pt x="130251" y="193260"/>
                </a:lnTo>
                <a:lnTo>
                  <a:pt x="131142" y="191176"/>
                </a:lnTo>
                <a:lnTo>
                  <a:pt x="130777" y="193011"/>
                </a:lnTo>
                <a:lnTo>
                  <a:pt x="131802" y="192939"/>
                </a:lnTo>
                <a:lnTo>
                  <a:pt x="131379" y="191583"/>
                </a:lnTo>
                <a:lnTo>
                  <a:pt x="132066" y="192846"/>
                </a:lnTo>
                <a:lnTo>
                  <a:pt x="131324" y="187261"/>
                </a:lnTo>
                <a:lnTo>
                  <a:pt x="133272" y="184950"/>
                </a:lnTo>
                <a:lnTo>
                  <a:pt x="135983" y="192074"/>
                </a:lnTo>
                <a:lnTo>
                  <a:pt x="139205" y="192343"/>
                </a:lnTo>
                <a:lnTo>
                  <a:pt x="138662" y="199195"/>
                </a:lnTo>
                <a:lnTo>
                  <a:pt x="140159" y="204246"/>
                </a:lnTo>
                <a:lnTo>
                  <a:pt x="138873" y="206945"/>
                </a:lnTo>
                <a:lnTo>
                  <a:pt x="139076" y="219399"/>
                </a:lnTo>
                <a:lnTo>
                  <a:pt x="136535" y="216776"/>
                </a:lnTo>
                <a:lnTo>
                  <a:pt x="136147" y="218433"/>
                </a:lnTo>
                <a:lnTo>
                  <a:pt x="133273" y="220147"/>
                </a:lnTo>
                <a:lnTo>
                  <a:pt x="132510" y="219440"/>
                </a:lnTo>
                <a:lnTo>
                  <a:pt x="131742" y="223405"/>
                </a:lnTo>
                <a:lnTo>
                  <a:pt x="133686" y="225807"/>
                </a:lnTo>
                <a:lnTo>
                  <a:pt x="135348" y="220048"/>
                </a:lnTo>
                <a:lnTo>
                  <a:pt x="139491" y="219315"/>
                </a:lnTo>
                <a:lnTo>
                  <a:pt x="139890" y="222209"/>
                </a:lnTo>
                <a:lnTo>
                  <a:pt x="137986" y="224193"/>
                </a:lnTo>
                <a:lnTo>
                  <a:pt x="138202" y="227143"/>
                </a:lnTo>
                <a:lnTo>
                  <a:pt x="136270" y="231062"/>
                </a:lnTo>
                <a:lnTo>
                  <a:pt x="137475" y="232687"/>
                </a:lnTo>
                <a:lnTo>
                  <a:pt x="136769" y="238830"/>
                </a:lnTo>
                <a:lnTo>
                  <a:pt x="139349" y="245754"/>
                </a:lnTo>
                <a:lnTo>
                  <a:pt x="137250" y="248090"/>
                </a:lnTo>
                <a:lnTo>
                  <a:pt x="136274" y="247640"/>
                </a:lnTo>
                <a:lnTo>
                  <a:pt x="133282" y="242074"/>
                </a:lnTo>
                <a:lnTo>
                  <a:pt x="132212" y="235718"/>
                </a:lnTo>
                <a:lnTo>
                  <a:pt x="129835" y="236262"/>
                </a:lnTo>
                <a:lnTo>
                  <a:pt x="131013" y="237378"/>
                </a:lnTo>
                <a:lnTo>
                  <a:pt x="128667" y="237676"/>
                </a:lnTo>
                <a:lnTo>
                  <a:pt x="129863" y="237885"/>
                </a:lnTo>
                <a:lnTo>
                  <a:pt x="128791" y="239343"/>
                </a:lnTo>
                <a:lnTo>
                  <a:pt x="131224" y="240534"/>
                </a:lnTo>
                <a:lnTo>
                  <a:pt x="129226" y="241784"/>
                </a:lnTo>
                <a:lnTo>
                  <a:pt x="130910" y="243122"/>
                </a:lnTo>
                <a:lnTo>
                  <a:pt x="130482" y="244467"/>
                </a:lnTo>
                <a:lnTo>
                  <a:pt x="132336" y="245481"/>
                </a:lnTo>
                <a:lnTo>
                  <a:pt x="130203" y="249097"/>
                </a:lnTo>
                <a:lnTo>
                  <a:pt x="131923" y="250610"/>
                </a:lnTo>
                <a:lnTo>
                  <a:pt x="132844" y="245896"/>
                </a:lnTo>
                <a:lnTo>
                  <a:pt x="135676" y="246880"/>
                </a:lnTo>
                <a:lnTo>
                  <a:pt x="135136" y="250147"/>
                </a:lnTo>
                <a:lnTo>
                  <a:pt x="137072" y="252806"/>
                </a:lnTo>
                <a:lnTo>
                  <a:pt x="135690" y="256825"/>
                </a:lnTo>
                <a:lnTo>
                  <a:pt x="133026" y="255536"/>
                </a:lnTo>
                <a:lnTo>
                  <a:pt x="130401" y="257165"/>
                </a:lnTo>
                <a:lnTo>
                  <a:pt x="129280" y="258824"/>
                </a:lnTo>
                <a:lnTo>
                  <a:pt x="130199" y="262601"/>
                </a:lnTo>
                <a:lnTo>
                  <a:pt x="126544" y="261076"/>
                </a:lnTo>
                <a:lnTo>
                  <a:pt x="121391" y="270851"/>
                </a:lnTo>
                <a:lnTo>
                  <a:pt x="109383" y="271331"/>
                </a:lnTo>
                <a:lnTo>
                  <a:pt x="108991" y="273877"/>
                </a:lnTo>
                <a:lnTo>
                  <a:pt x="107198" y="274659"/>
                </a:lnTo>
                <a:lnTo>
                  <a:pt x="102764" y="273524"/>
                </a:lnTo>
                <a:lnTo>
                  <a:pt x="99578" y="276111"/>
                </a:lnTo>
                <a:lnTo>
                  <a:pt x="92459" y="273594"/>
                </a:lnTo>
                <a:lnTo>
                  <a:pt x="92326" y="275487"/>
                </a:lnTo>
                <a:lnTo>
                  <a:pt x="90375" y="274768"/>
                </a:lnTo>
                <a:lnTo>
                  <a:pt x="88971" y="275796"/>
                </a:lnTo>
                <a:lnTo>
                  <a:pt x="88653" y="273967"/>
                </a:lnTo>
                <a:lnTo>
                  <a:pt x="85200" y="276375"/>
                </a:lnTo>
                <a:lnTo>
                  <a:pt x="82162" y="273981"/>
                </a:lnTo>
                <a:lnTo>
                  <a:pt x="79920" y="274356"/>
                </a:lnTo>
                <a:lnTo>
                  <a:pt x="78205" y="274823"/>
                </a:lnTo>
                <a:lnTo>
                  <a:pt x="77741" y="276812"/>
                </a:lnTo>
                <a:lnTo>
                  <a:pt x="74988" y="275375"/>
                </a:lnTo>
                <a:lnTo>
                  <a:pt x="73171" y="270840"/>
                </a:lnTo>
                <a:lnTo>
                  <a:pt x="71918" y="273186"/>
                </a:lnTo>
                <a:lnTo>
                  <a:pt x="70292" y="272194"/>
                </a:lnTo>
                <a:lnTo>
                  <a:pt x="67597" y="273359"/>
                </a:lnTo>
                <a:lnTo>
                  <a:pt x="63022" y="270026"/>
                </a:lnTo>
                <a:lnTo>
                  <a:pt x="68690" y="259122"/>
                </a:lnTo>
                <a:lnTo>
                  <a:pt x="67591" y="257758"/>
                </a:lnTo>
                <a:lnTo>
                  <a:pt x="62211" y="257270"/>
                </a:lnTo>
                <a:lnTo>
                  <a:pt x="58685" y="258793"/>
                </a:lnTo>
                <a:lnTo>
                  <a:pt x="56679" y="257403"/>
                </a:lnTo>
                <a:lnTo>
                  <a:pt x="54667" y="248146"/>
                </a:lnTo>
                <a:lnTo>
                  <a:pt x="55087" y="241747"/>
                </a:lnTo>
                <a:lnTo>
                  <a:pt x="49441" y="234583"/>
                </a:lnTo>
                <a:lnTo>
                  <a:pt x="50839" y="231372"/>
                </a:lnTo>
                <a:lnTo>
                  <a:pt x="49692" y="227838"/>
                </a:lnTo>
                <a:lnTo>
                  <a:pt x="51080" y="227907"/>
                </a:lnTo>
                <a:lnTo>
                  <a:pt x="48311" y="222946"/>
                </a:lnTo>
                <a:lnTo>
                  <a:pt x="47146" y="223079"/>
                </a:lnTo>
                <a:lnTo>
                  <a:pt x="46937" y="218957"/>
                </a:lnTo>
                <a:lnTo>
                  <a:pt x="44277" y="216496"/>
                </a:lnTo>
                <a:lnTo>
                  <a:pt x="43458" y="210360"/>
                </a:lnTo>
                <a:lnTo>
                  <a:pt x="46368" y="198082"/>
                </a:lnTo>
                <a:lnTo>
                  <a:pt x="44643" y="195204"/>
                </a:lnTo>
                <a:lnTo>
                  <a:pt x="45406" y="191448"/>
                </a:lnTo>
                <a:lnTo>
                  <a:pt x="42973" y="181475"/>
                </a:lnTo>
                <a:lnTo>
                  <a:pt x="41008" y="174979"/>
                </a:lnTo>
                <a:lnTo>
                  <a:pt x="40225" y="175381"/>
                </a:lnTo>
                <a:lnTo>
                  <a:pt x="40721" y="172196"/>
                </a:lnTo>
                <a:lnTo>
                  <a:pt x="23622" y="148625"/>
                </a:lnTo>
                <a:lnTo>
                  <a:pt x="20330" y="139456"/>
                </a:lnTo>
                <a:lnTo>
                  <a:pt x="22143" y="137728"/>
                </a:lnTo>
                <a:lnTo>
                  <a:pt x="19551" y="137639"/>
                </a:lnTo>
                <a:lnTo>
                  <a:pt x="17824" y="133084"/>
                </a:lnTo>
                <a:lnTo>
                  <a:pt x="19058" y="131981"/>
                </a:lnTo>
                <a:lnTo>
                  <a:pt x="20051" y="133299"/>
                </a:lnTo>
                <a:lnTo>
                  <a:pt x="21296" y="131787"/>
                </a:lnTo>
                <a:lnTo>
                  <a:pt x="23119" y="133379"/>
                </a:lnTo>
                <a:lnTo>
                  <a:pt x="27426" y="132190"/>
                </a:lnTo>
                <a:lnTo>
                  <a:pt x="33803" y="133263"/>
                </a:lnTo>
                <a:lnTo>
                  <a:pt x="33673" y="131062"/>
                </a:lnTo>
                <a:lnTo>
                  <a:pt x="35047" y="132023"/>
                </a:lnTo>
                <a:lnTo>
                  <a:pt x="34234" y="130561"/>
                </a:lnTo>
                <a:lnTo>
                  <a:pt x="36435" y="130737"/>
                </a:lnTo>
                <a:lnTo>
                  <a:pt x="35257" y="128418"/>
                </a:lnTo>
                <a:lnTo>
                  <a:pt x="29647" y="129962"/>
                </a:lnTo>
                <a:lnTo>
                  <a:pt x="27971" y="127975"/>
                </a:lnTo>
                <a:lnTo>
                  <a:pt x="26032" y="130443"/>
                </a:lnTo>
                <a:lnTo>
                  <a:pt x="23567" y="126697"/>
                </a:lnTo>
                <a:lnTo>
                  <a:pt x="23867" y="125019"/>
                </a:lnTo>
                <a:lnTo>
                  <a:pt x="30020" y="127045"/>
                </a:lnTo>
                <a:lnTo>
                  <a:pt x="32409" y="126977"/>
                </a:lnTo>
                <a:lnTo>
                  <a:pt x="33308" y="125390"/>
                </a:lnTo>
                <a:lnTo>
                  <a:pt x="27011" y="122880"/>
                </a:lnTo>
                <a:lnTo>
                  <a:pt x="26307" y="123912"/>
                </a:lnTo>
                <a:lnTo>
                  <a:pt x="25737" y="122255"/>
                </a:lnTo>
                <a:lnTo>
                  <a:pt x="24553" y="123776"/>
                </a:lnTo>
                <a:lnTo>
                  <a:pt x="23110" y="122972"/>
                </a:lnTo>
                <a:lnTo>
                  <a:pt x="22756" y="124373"/>
                </a:lnTo>
                <a:lnTo>
                  <a:pt x="22380" y="122474"/>
                </a:lnTo>
                <a:lnTo>
                  <a:pt x="24480" y="122194"/>
                </a:lnTo>
                <a:lnTo>
                  <a:pt x="27016" y="118549"/>
                </a:lnTo>
                <a:lnTo>
                  <a:pt x="34630" y="119951"/>
                </a:lnTo>
                <a:lnTo>
                  <a:pt x="35188" y="117740"/>
                </a:lnTo>
                <a:lnTo>
                  <a:pt x="37082" y="117205"/>
                </a:lnTo>
                <a:lnTo>
                  <a:pt x="39721" y="119143"/>
                </a:lnTo>
                <a:lnTo>
                  <a:pt x="43799" y="114680"/>
                </a:lnTo>
                <a:lnTo>
                  <a:pt x="43732" y="112377"/>
                </a:lnTo>
                <a:lnTo>
                  <a:pt x="41645" y="110335"/>
                </a:lnTo>
                <a:lnTo>
                  <a:pt x="38784" y="109922"/>
                </a:lnTo>
                <a:lnTo>
                  <a:pt x="41283" y="108043"/>
                </a:lnTo>
                <a:lnTo>
                  <a:pt x="41462" y="105205"/>
                </a:lnTo>
                <a:lnTo>
                  <a:pt x="41387" y="104010"/>
                </a:lnTo>
                <a:lnTo>
                  <a:pt x="39185" y="104372"/>
                </a:lnTo>
                <a:lnTo>
                  <a:pt x="38353" y="101799"/>
                </a:lnTo>
                <a:lnTo>
                  <a:pt x="35196" y="101537"/>
                </a:lnTo>
                <a:lnTo>
                  <a:pt x="33077" y="103809"/>
                </a:lnTo>
                <a:lnTo>
                  <a:pt x="33650" y="106094"/>
                </a:lnTo>
                <a:lnTo>
                  <a:pt x="31552" y="106271"/>
                </a:lnTo>
                <a:lnTo>
                  <a:pt x="34949" y="100540"/>
                </a:lnTo>
                <a:lnTo>
                  <a:pt x="36378" y="100485"/>
                </a:lnTo>
                <a:lnTo>
                  <a:pt x="37945" y="95349"/>
                </a:lnTo>
                <a:lnTo>
                  <a:pt x="35872" y="96172"/>
                </a:lnTo>
                <a:lnTo>
                  <a:pt x="34015" y="95033"/>
                </a:lnTo>
                <a:lnTo>
                  <a:pt x="33726" y="91970"/>
                </a:lnTo>
                <a:lnTo>
                  <a:pt x="28223" y="93894"/>
                </a:lnTo>
                <a:lnTo>
                  <a:pt x="26757" y="92770"/>
                </a:lnTo>
                <a:lnTo>
                  <a:pt x="27155" y="89512"/>
                </a:lnTo>
                <a:lnTo>
                  <a:pt x="25126" y="89540"/>
                </a:lnTo>
                <a:lnTo>
                  <a:pt x="25766" y="80120"/>
                </a:lnTo>
                <a:lnTo>
                  <a:pt x="29859" y="71619"/>
                </a:lnTo>
                <a:lnTo>
                  <a:pt x="27681" y="60713"/>
                </a:lnTo>
                <a:lnTo>
                  <a:pt x="36136" y="61336"/>
                </a:lnTo>
                <a:lnTo>
                  <a:pt x="36548" y="59124"/>
                </a:lnTo>
                <a:lnTo>
                  <a:pt x="34163" y="58413"/>
                </a:lnTo>
                <a:lnTo>
                  <a:pt x="35499" y="57425"/>
                </a:lnTo>
                <a:lnTo>
                  <a:pt x="35010" y="56273"/>
                </a:lnTo>
                <a:lnTo>
                  <a:pt x="32838" y="57599"/>
                </a:lnTo>
                <a:lnTo>
                  <a:pt x="25322" y="54244"/>
                </a:lnTo>
                <a:lnTo>
                  <a:pt x="22795" y="48611"/>
                </a:lnTo>
                <a:lnTo>
                  <a:pt x="23980" y="49498"/>
                </a:lnTo>
                <a:lnTo>
                  <a:pt x="24749" y="48399"/>
                </a:lnTo>
                <a:lnTo>
                  <a:pt x="21987" y="48378"/>
                </a:lnTo>
                <a:lnTo>
                  <a:pt x="19765" y="45743"/>
                </a:lnTo>
                <a:lnTo>
                  <a:pt x="9322" y="40670"/>
                </a:lnTo>
                <a:lnTo>
                  <a:pt x="7595" y="38033"/>
                </a:lnTo>
                <a:lnTo>
                  <a:pt x="4375" y="36766"/>
                </a:lnTo>
                <a:lnTo>
                  <a:pt x="0" y="27806"/>
                </a:lnTo>
                <a:lnTo>
                  <a:pt x="718" y="13227"/>
                </a:lnTo>
                <a:lnTo>
                  <a:pt x="4073" y="14930"/>
                </a:lnTo>
                <a:lnTo>
                  <a:pt x="6596" y="11455"/>
                </a:lnTo>
                <a:lnTo>
                  <a:pt x="5230" y="9952"/>
                </a:lnTo>
                <a:lnTo>
                  <a:pt x="7393" y="10894"/>
                </a:lnTo>
                <a:lnTo>
                  <a:pt x="11751" y="9921"/>
                </a:lnTo>
                <a:lnTo>
                  <a:pt x="17017" y="12450"/>
                </a:lnTo>
                <a:lnTo>
                  <a:pt x="22353" y="10890"/>
                </a:lnTo>
                <a:lnTo>
                  <a:pt x="23177" y="12010"/>
                </a:lnTo>
                <a:lnTo>
                  <a:pt x="21243" y="12896"/>
                </a:lnTo>
                <a:lnTo>
                  <a:pt x="22455" y="16872"/>
                </a:lnTo>
                <a:lnTo>
                  <a:pt x="25476" y="19218"/>
                </a:lnTo>
                <a:lnTo>
                  <a:pt x="24353" y="19803"/>
                </a:lnTo>
                <a:lnTo>
                  <a:pt x="24901" y="24036"/>
                </a:lnTo>
                <a:lnTo>
                  <a:pt x="30171" y="21304"/>
                </a:lnTo>
                <a:lnTo>
                  <a:pt x="33761" y="28707"/>
                </a:lnTo>
                <a:lnTo>
                  <a:pt x="35415" y="27694"/>
                </a:lnTo>
                <a:lnTo>
                  <a:pt x="38354" y="31852"/>
                </a:lnTo>
                <a:lnTo>
                  <a:pt x="39503" y="30166"/>
                </a:lnTo>
                <a:lnTo>
                  <a:pt x="36687" y="24079"/>
                </a:lnTo>
                <a:lnTo>
                  <a:pt x="38402" y="22113"/>
                </a:lnTo>
                <a:lnTo>
                  <a:pt x="39008" y="23996"/>
                </a:lnTo>
                <a:lnTo>
                  <a:pt x="43341" y="24198"/>
                </a:lnTo>
                <a:lnTo>
                  <a:pt x="49684" y="33918"/>
                </a:lnTo>
                <a:lnTo>
                  <a:pt x="53113" y="33833"/>
                </a:lnTo>
                <a:lnTo>
                  <a:pt x="53404" y="37237"/>
                </a:lnTo>
                <a:lnTo>
                  <a:pt x="49438" y="38427"/>
                </a:lnTo>
                <a:lnTo>
                  <a:pt x="51758" y="42237"/>
                </a:lnTo>
                <a:lnTo>
                  <a:pt x="50443" y="43026"/>
                </a:lnTo>
                <a:lnTo>
                  <a:pt x="51484" y="46958"/>
                </a:lnTo>
                <a:lnTo>
                  <a:pt x="50022" y="51327"/>
                </a:lnTo>
                <a:lnTo>
                  <a:pt x="53472" y="54173"/>
                </a:lnTo>
                <a:lnTo>
                  <a:pt x="59481" y="52499"/>
                </a:lnTo>
                <a:lnTo>
                  <a:pt x="59883" y="57043"/>
                </a:lnTo>
                <a:lnTo>
                  <a:pt x="62835" y="57542"/>
                </a:lnTo>
                <a:lnTo>
                  <a:pt x="65274" y="62038"/>
                </a:lnTo>
                <a:lnTo>
                  <a:pt x="61903" y="67628"/>
                </a:lnTo>
                <a:lnTo>
                  <a:pt x="62321" y="71101"/>
                </a:lnTo>
                <a:lnTo>
                  <a:pt x="65167" y="73711"/>
                </a:lnTo>
                <a:lnTo>
                  <a:pt x="63144" y="75937"/>
                </a:lnTo>
                <a:lnTo>
                  <a:pt x="58017" y="73755"/>
                </a:lnTo>
                <a:lnTo>
                  <a:pt x="57653" y="80018"/>
                </a:lnTo>
                <a:lnTo>
                  <a:pt x="62550" y="81093"/>
                </a:lnTo>
                <a:lnTo>
                  <a:pt x="63453" y="78816"/>
                </a:lnTo>
                <a:lnTo>
                  <a:pt x="65278" y="78327"/>
                </a:lnTo>
                <a:lnTo>
                  <a:pt x="68778" y="80735"/>
                </a:lnTo>
                <a:lnTo>
                  <a:pt x="70365" y="79623"/>
                </a:lnTo>
                <a:lnTo>
                  <a:pt x="70125" y="84289"/>
                </a:lnTo>
                <a:lnTo>
                  <a:pt x="72595" y="85410"/>
                </a:lnTo>
                <a:lnTo>
                  <a:pt x="70567" y="88412"/>
                </a:lnTo>
                <a:lnTo>
                  <a:pt x="75793" y="91281"/>
                </a:lnTo>
                <a:lnTo>
                  <a:pt x="75616" y="92776"/>
                </a:lnTo>
                <a:lnTo>
                  <a:pt x="73996" y="91727"/>
                </a:lnTo>
                <a:lnTo>
                  <a:pt x="72463" y="93476"/>
                </a:lnTo>
                <a:lnTo>
                  <a:pt x="69808" y="101207"/>
                </a:lnTo>
                <a:lnTo>
                  <a:pt x="70220" y="103629"/>
                </a:lnTo>
                <a:lnTo>
                  <a:pt x="74830" y="102272"/>
                </a:lnTo>
                <a:lnTo>
                  <a:pt x="75206" y="104983"/>
                </a:lnTo>
                <a:lnTo>
                  <a:pt x="76579" y="106140"/>
                </a:lnTo>
                <a:lnTo>
                  <a:pt x="78052" y="105108"/>
                </a:lnTo>
                <a:lnTo>
                  <a:pt x="78472" y="107324"/>
                </a:lnTo>
                <a:lnTo>
                  <a:pt x="79675" y="107148"/>
                </a:lnTo>
                <a:lnTo>
                  <a:pt x="79495" y="105071"/>
                </a:lnTo>
                <a:lnTo>
                  <a:pt x="80676" y="105922"/>
                </a:lnTo>
                <a:lnTo>
                  <a:pt x="77925" y="100691"/>
                </a:lnTo>
                <a:lnTo>
                  <a:pt x="78700" y="99613"/>
                </a:lnTo>
                <a:lnTo>
                  <a:pt x="82405" y="100109"/>
                </a:lnTo>
                <a:lnTo>
                  <a:pt x="82116" y="101535"/>
                </a:lnTo>
                <a:lnTo>
                  <a:pt x="83569" y="102457"/>
                </a:lnTo>
                <a:lnTo>
                  <a:pt x="83702" y="100735"/>
                </a:lnTo>
                <a:lnTo>
                  <a:pt x="88490" y="99386"/>
                </a:lnTo>
                <a:lnTo>
                  <a:pt x="81377" y="97768"/>
                </a:lnTo>
                <a:lnTo>
                  <a:pt x="78866" y="94814"/>
                </a:lnTo>
                <a:lnTo>
                  <a:pt x="76967" y="94646"/>
                </a:lnTo>
                <a:lnTo>
                  <a:pt x="77716" y="93885"/>
                </a:lnTo>
                <a:lnTo>
                  <a:pt x="88815" y="95373"/>
                </a:lnTo>
                <a:lnTo>
                  <a:pt x="96677" y="94725"/>
                </a:lnTo>
                <a:lnTo>
                  <a:pt x="101717" y="92767"/>
                </a:lnTo>
                <a:lnTo>
                  <a:pt x="104759" y="88105"/>
                </a:lnTo>
                <a:lnTo>
                  <a:pt x="110427" y="89106"/>
                </a:lnTo>
                <a:lnTo>
                  <a:pt x="115038" y="86252"/>
                </a:lnTo>
                <a:lnTo>
                  <a:pt x="116028" y="84116"/>
                </a:lnTo>
                <a:lnTo>
                  <a:pt x="117795" y="84495"/>
                </a:lnTo>
                <a:lnTo>
                  <a:pt x="117508" y="88520"/>
                </a:lnTo>
                <a:lnTo>
                  <a:pt x="119787" y="92500"/>
                </a:lnTo>
                <a:lnTo>
                  <a:pt x="123473" y="93849"/>
                </a:lnTo>
                <a:lnTo>
                  <a:pt x="125276" y="92440"/>
                </a:lnTo>
                <a:lnTo>
                  <a:pt x="126893" y="99600"/>
                </a:lnTo>
                <a:lnTo>
                  <a:pt x="123881" y="100782"/>
                </a:lnTo>
                <a:lnTo>
                  <a:pt x="122615" y="98810"/>
                </a:lnTo>
                <a:lnTo>
                  <a:pt x="120934" y="100409"/>
                </a:lnTo>
                <a:lnTo>
                  <a:pt x="117693" y="99822"/>
                </a:lnTo>
                <a:lnTo>
                  <a:pt x="116849" y="101878"/>
                </a:lnTo>
                <a:lnTo>
                  <a:pt x="113494" y="101659"/>
                </a:lnTo>
                <a:lnTo>
                  <a:pt x="113938" y="102789"/>
                </a:lnTo>
                <a:lnTo>
                  <a:pt x="110911" y="103431"/>
                </a:lnTo>
                <a:lnTo>
                  <a:pt x="110459" y="105067"/>
                </a:lnTo>
                <a:lnTo>
                  <a:pt x="108285" y="104707"/>
                </a:lnTo>
                <a:lnTo>
                  <a:pt x="106674" y="107150"/>
                </a:lnTo>
                <a:lnTo>
                  <a:pt x="106012" y="115287"/>
                </a:lnTo>
                <a:lnTo>
                  <a:pt x="102482" y="116672"/>
                </a:lnTo>
                <a:lnTo>
                  <a:pt x="100148" y="114374"/>
                </a:lnTo>
                <a:lnTo>
                  <a:pt x="101406" y="115344"/>
                </a:lnTo>
                <a:lnTo>
                  <a:pt x="99806" y="117513"/>
                </a:lnTo>
                <a:lnTo>
                  <a:pt x="99979" y="120090"/>
                </a:lnTo>
                <a:lnTo>
                  <a:pt x="94035" y="120223"/>
                </a:lnTo>
                <a:lnTo>
                  <a:pt x="94949" y="130315"/>
                </a:lnTo>
                <a:lnTo>
                  <a:pt x="91131" y="132335"/>
                </a:lnTo>
                <a:lnTo>
                  <a:pt x="90002" y="130276"/>
                </a:lnTo>
                <a:lnTo>
                  <a:pt x="91055" y="129477"/>
                </a:lnTo>
                <a:lnTo>
                  <a:pt x="91412" y="130374"/>
                </a:lnTo>
                <a:lnTo>
                  <a:pt x="91504" y="128541"/>
                </a:lnTo>
                <a:lnTo>
                  <a:pt x="89040" y="130700"/>
                </a:lnTo>
                <a:lnTo>
                  <a:pt x="89858" y="131267"/>
                </a:lnTo>
                <a:lnTo>
                  <a:pt x="86367" y="128921"/>
                </a:lnTo>
                <a:lnTo>
                  <a:pt x="85053" y="130781"/>
                </a:lnTo>
                <a:lnTo>
                  <a:pt x="86346" y="134958"/>
                </a:lnTo>
                <a:lnTo>
                  <a:pt x="89917" y="132955"/>
                </a:lnTo>
                <a:lnTo>
                  <a:pt x="89292" y="137500"/>
                </a:lnTo>
                <a:lnTo>
                  <a:pt x="84450" y="140671"/>
                </a:lnTo>
                <a:lnTo>
                  <a:pt x="86467" y="141090"/>
                </a:lnTo>
                <a:lnTo>
                  <a:pt x="84903" y="143505"/>
                </a:lnTo>
                <a:lnTo>
                  <a:pt x="86342" y="143766"/>
                </a:lnTo>
                <a:lnTo>
                  <a:pt x="86725" y="146155"/>
                </a:lnTo>
                <a:lnTo>
                  <a:pt x="87835" y="142762"/>
                </a:lnTo>
                <a:lnTo>
                  <a:pt x="90624" y="143533"/>
                </a:lnTo>
                <a:lnTo>
                  <a:pt x="88799" y="148967"/>
                </a:lnTo>
                <a:lnTo>
                  <a:pt x="90293" y="146752"/>
                </a:lnTo>
                <a:lnTo>
                  <a:pt x="92122" y="148968"/>
                </a:lnTo>
                <a:lnTo>
                  <a:pt x="93209" y="147107"/>
                </a:lnTo>
                <a:lnTo>
                  <a:pt x="92211" y="150436"/>
                </a:lnTo>
                <a:lnTo>
                  <a:pt x="93725" y="148004"/>
                </a:lnTo>
                <a:lnTo>
                  <a:pt x="96662" y="151962"/>
                </a:lnTo>
                <a:lnTo>
                  <a:pt x="94714" y="146352"/>
                </a:lnTo>
                <a:lnTo>
                  <a:pt x="92770" y="146207"/>
                </a:lnTo>
                <a:lnTo>
                  <a:pt x="98019" y="141265"/>
                </a:lnTo>
                <a:lnTo>
                  <a:pt x="92352" y="138236"/>
                </a:lnTo>
                <a:lnTo>
                  <a:pt x="93866" y="136428"/>
                </a:lnTo>
                <a:lnTo>
                  <a:pt x="93194" y="134280"/>
                </a:lnTo>
                <a:lnTo>
                  <a:pt x="96561" y="131006"/>
                </a:lnTo>
                <a:lnTo>
                  <a:pt x="96761" y="126701"/>
                </a:lnTo>
                <a:lnTo>
                  <a:pt x="99905" y="128604"/>
                </a:lnTo>
                <a:lnTo>
                  <a:pt x="99721" y="127038"/>
                </a:lnTo>
                <a:lnTo>
                  <a:pt x="101418" y="126675"/>
                </a:lnTo>
                <a:lnTo>
                  <a:pt x="103748" y="129820"/>
                </a:lnTo>
                <a:lnTo>
                  <a:pt x="108463" y="130033"/>
                </a:lnTo>
                <a:lnTo>
                  <a:pt x="106986" y="135298"/>
                </a:lnTo>
                <a:lnTo>
                  <a:pt x="108878" y="134129"/>
                </a:lnTo>
                <a:lnTo>
                  <a:pt x="109304" y="139121"/>
                </a:lnTo>
                <a:lnTo>
                  <a:pt x="111357" y="136250"/>
                </a:lnTo>
                <a:lnTo>
                  <a:pt x="111349" y="134967"/>
                </a:lnTo>
                <a:lnTo>
                  <a:pt x="110150" y="135004"/>
                </a:lnTo>
                <a:lnTo>
                  <a:pt x="112274" y="133309"/>
                </a:lnTo>
                <a:lnTo>
                  <a:pt x="110771" y="134261"/>
                </a:lnTo>
                <a:lnTo>
                  <a:pt x="108489" y="133170"/>
                </a:lnTo>
                <a:lnTo>
                  <a:pt x="108697" y="126731"/>
                </a:lnTo>
                <a:lnTo>
                  <a:pt x="110060" y="125069"/>
                </a:lnTo>
                <a:lnTo>
                  <a:pt x="115332" y="126108"/>
                </a:lnTo>
                <a:lnTo>
                  <a:pt x="117281" y="129107"/>
                </a:lnTo>
                <a:lnTo>
                  <a:pt x="122748" y="132511"/>
                </a:lnTo>
                <a:lnTo>
                  <a:pt x="123756" y="131793"/>
                </a:lnTo>
                <a:lnTo>
                  <a:pt x="122976" y="133733"/>
                </a:lnTo>
                <a:lnTo>
                  <a:pt x="125986" y="138845"/>
                </a:lnTo>
                <a:lnTo>
                  <a:pt x="123756" y="142027"/>
                </a:lnTo>
                <a:lnTo>
                  <a:pt x="122202" y="140310"/>
                </a:lnTo>
                <a:lnTo>
                  <a:pt x="123533" y="145377"/>
                </a:lnTo>
                <a:lnTo>
                  <a:pt x="127609" y="148205"/>
                </a:lnTo>
                <a:lnTo>
                  <a:pt x="127934" y="152973"/>
                </a:lnTo>
                <a:lnTo>
                  <a:pt x="132582" y="158365"/>
                </a:lnTo>
                <a:lnTo>
                  <a:pt x="132705" y="160736"/>
                </a:lnTo>
                <a:lnTo>
                  <a:pt x="131340" y="161595"/>
                </a:lnTo>
                <a:lnTo>
                  <a:pt x="132520" y="164840"/>
                </a:lnTo>
                <a:lnTo>
                  <a:pt x="131206" y="164502"/>
                </a:lnTo>
                <a:lnTo>
                  <a:pt x="128425" y="167131"/>
                </a:lnTo>
                <a:lnTo>
                  <a:pt x="128874" y="171506"/>
                </a:lnTo>
                <a:lnTo>
                  <a:pt x="131924" y="175415"/>
                </a:lnTo>
                <a:lnTo>
                  <a:pt x="131755" y="177954"/>
                </a:lnTo>
                <a:close/>
                <a:moveTo>
                  <a:pt x="129591" y="182735"/>
                </a:moveTo>
                <a:lnTo>
                  <a:pt x="127887" y="182289"/>
                </a:lnTo>
                <a:lnTo>
                  <a:pt x="128122" y="184524"/>
                </a:lnTo>
                <a:lnTo>
                  <a:pt x="129763" y="184239"/>
                </a:lnTo>
                <a:lnTo>
                  <a:pt x="129591" y="182735"/>
                </a:lnTo>
                <a:close/>
              </a:path>
            </a:pathLst>
          </a:custGeom>
          <a:solidFill>
            <a:srgbClr val="B3B98A"/>
          </a:solidFill>
          <a:ln w="5715">
            <a:solidFill>
              <a:srgbClr val="FFFFFF"/>
            </a:solidFill>
            <a:prstDash val="solid"/>
          </a:ln>
        </p:spPr>
        <p:txBody>
          <a:bodyPr/>
          <a:lstStyle/>
          <a:p>
            <a:endParaRPr lang="en-NZ"/>
          </a:p>
        </p:txBody>
      </p:sp>
      <p:sp>
        <p:nvSpPr>
          <p:cNvPr id="11" name="TLA 012 Hauraki">
            <a:extLst>
              <a:ext uri="{FF2B5EF4-FFF2-40B4-BE49-F238E27FC236}">
                <a16:creationId xmlns:a16="http://schemas.microsoft.com/office/drawing/2014/main" id="{111E2180-9EC6-B58D-03FC-6C9F95D5670B}"/>
              </a:ext>
            </a:extLst>
          </p:cNvPr>
          <p:cNvSpPr>
            <a:spLocks noGrp="1"/>
          </p:cNvSpPr>
          <p:nvPr/>
        </p:nvSpPr>
        <p:spPr>
          <a:xfrm>
            <a:off x="4698357" y="2361557"/>
            <a:ext cx="183481" cy="176133"/>
          </a:xfrm>
          <a:custGeom>
            <a:avLst/>
            <a:gdLst/>
            <a:ahLst/>
            <a:cxnLst/>
            <a:rect l="0" t="0" r="0" b="0"/>
            <a:pathLst>
              <a:path w="183481" h="176133">
                <a:moveTo>
                  <a:pt x="13650" y="942"/>
                </a:moveTo>
                <a:lnTo>
                  <a:pt x="19683" y="0"/>
                </a:lnTo>
                <a:lnTo>
                  <a:pt x="22434" y="9143"/>
                </a:lnTo>
                <a:lnTo>
                  <a:pt x="20644" y="15883"/>
                </a:lnTo>
                <a:lnTo>
                  <a:pt x="22872" y="21654"/>
                </a:lnTo>
                <a:lnTo>
                  <a:pt x="21330" y="23462"/>
                </a:lnTo>
                <a:lnTo>
                  <a:pt x="19847" y="30932"/>
                </a:lnTo>
                <a:lnTo>
                  <a:pt x="26739" y="50272"/>
                </a:lnTo>
                <a:lnTo>
                  <a:pt x="25272" y="51648"/>
                </a:lnTo>
                <a:lnTo>
                  <a:pt x="21168" y="50860"/>
                </a:lnTo>
                <a:lnTo>
                  <a:pt x="15690" y="52699"/>
                </a:lnTo>
                <a:lnTo>
                  <a:pt x="13416" y="51791"/>
                </a:lnTo>
                <a:lnTo>
                  <a:pt x="11379" y="53562"/>
                </a:lnTo>
                <a:lnTo>
                  <a:pt x="10209" y="35483"/>
                </a:lnTo>
                <a:lnTo>
                  <a:pt x="6379" y="36868"/>
                </a:lnTo>
                <a:lnTo>
                  <a:pt x="3564" y="32293"/>
                </a:lnTo>
                <a:lnTo>
                  <a:pt x="2339" y="32900"/>
                </a:lnTo>
                <a:lnTo>
                  <a:pt x="2339" y="29991"/>
                </a:lnTo>
                <a:lnTo>
                  <a:pt x="0" y="29289"/>
                </a:lnTo>
                <a:lnTo>
                  <a:pt x="1482" y="26077"/>
                </a:lnTo>
                <a:lnTo>
                  <a:pt x="8693" y="27151"/>
                </a:lnTo>
                <a:lnTo>
                  <a:pt x="8751" y="19744"/>
                </a:lnTo>
                <a:lnTo>
                  <a:pt x="5991" y="19727"/>
                </a:lnTo>
                <a:lnTo>
                  <a:pt x="6106" y="13437"/>
                </a:lnTo>
                <a:lnTo>
                  <a:pt x="11809" y="13351"/>
                </a:lnTo>
                <a:lnTo>
                  <a:pt x="10717" y="12817"/>
                </a:lnTo>
                <a:lnTo>
                  <a:pt x="11255" y="9021"/>
                </a:lnTo>
                <a:lnTo>
                  <a:pt x="14574" y="6773"/>
                </a:lnTo>
                <a:lnTo>
                  <a:pt x="13650" y="942"/>
                </a:lnTo>
                <a:close/>
                <a:moveTo>
                  <a:pt x="105051" y="136997"/>
                </a:moveTo>
                <a:lnTo>
                  <a:pt x="105348" y="135061"/>
                </a:lnTo>
                <a:lnTo>
                  <a:pt x="102660" y="132933"/>
                </a:lnTo>
                <a:lnTo>
                  <a:pt x="103268" y="128330"/>
                </a:lnTo>
                <a:lnTo>
                  <a:pt x="94786" y="128174"/>
                </a:lnTo>
                <a:lnTo>
                  <a:pt x="92100" y="129712"/>
                </a:lnTo>
                <a:lnTo>
                  <a:pt x="91163" y="128120"/>
                </a:lnTo>
                <a:lnTo>
                  <a:pt x="75070" y="127901"/>
                </a:lnTo>
                <a:lnTo>
                  <a:pt x="72637" y="131183"/>
                </a:lnTo>
                <a:lnTo>
                  <a:pt x="61809" y="132756"/>
                </a:lnTo>
                <a:lnTo>
                  <a:pt x="53495" y="137004"/>
                </a:lnTo>
                <a:lnTo>
                  <a:pt x="53814" y="133973"/>
                </a:lnTo>
                <a:lnTo>
                  <a:pt x="46382" y="132947"/>
                </a:lnTo>
                <a:lnTo>
                  <a:pt x="47246" y="128772"/>
                </a:lnTo>
                <a:lnTo>
                  <a:pt x="43109" y="133251"/>
                </a:lnTo>
                <a:lnTo>
                  <a:pt x="41773" y="130984"/>
                </a:lnTo>
                <a:lnTo>
                  <a:pt x="43505" y="127711"/>
                </a:lnTo>
                <a:lnTo>
                  <a:pt x="43095" y="124164"/>
                </a:lnTo>
                <a:lnTo>
                  <a:pt x="38529" y="117276"/>
                </a:lnTo>
                <a:lnTo>
                  <a:pt x="40581" y="112417"/>
                </a:lnTo>
                <a:lnTo>
                  <a:pt x="34708" y="105777"/>
                </a:lnTo>
                <a:lnTo>
                  <a:pt x="30225" y="96380"/>
                </a:lnTo>
                <a:lnTo>
                  <a:pt x="21622" y="72675"/>
                </a:lnTo>
                <a:lnTo>
                  <a:pt x="24526" y="71166"/>
                </a:lnTo>
                <a:lnTo>
                  <a:pt x="24409" y="66795"/>
                </a:lnTo>
                <a:lnTo>
                  <a:pt x="21338" y="64717"/>
                </a:lnTo>
                <a:lnTo>
                  <a:pt x="26019" y="51396"/>
                </a:lnTo>
                <a:lnTo>
                  <a:pt x="27772" y="55534"/>
                </a:lnTo>
                <a:lnTo>
                  <a:pt x="31664" y="59543"/>
                </a:lnTo>
                <a:lnTo>
                  <a:pt x="37228" y="62754"/>
                </a:lnTo>
                <a:lnTo>
                  <a:pt x="43797" y="63753"/>
                </a:lnTo>
                <a:lnTo>
                  <a:pt x="44624" y="66267"/>
                </a:lnTo>
                <a:lnTo>
                  <a:pt x="46762" y="63945"/>
                </a:lnTo>
                <a:lnTo>
                  <a:pt x="56204" y="62878"/>
                </a:lnTo>
                <a:lnTo>
                  <a:pt x="68383" y="56338"/>
                </a:lnTo>
                <a:lnTo>
                  <a:pt x="72024" y="55793"/>
                </a:lnTo>
                <a:lnTo>
                  <a:pt x="78143" y="48525"/>
                </a:lnTo>
                <a:lnTo>
                  <a:pt x="82130" y="47822"/>
                </a:lnTo>
                <a:lnTo>
                  <a:pt x="87776" y="54986"/>
                </a:lnTo>
                <a:lnTo>
                  <a:pt x="87356" y="61385"/>
                </a:lnTo>
                <a:lnTo>
                  <a:pt x="89651" y="71191"/>
                </a:lnTo>
                <a:lnTo>
                  <a:pt x="92031" y="72046"/>
                </a:lnTo>
                <a:lnTo>
                  <a:pt x="95631" y="70494"/>
                </a:lnTo>
                <a:lnTo>
                  <a:pt x="101268" y="71891"/>
                </a:lnTo>
                <a:lnTo>
                  <a:pt x="95711" y="83266"/>
                </a:lnTo>
                <a:lnTo>
                  <a:pt x="100286" y="86598"/>
                </a:lnTo>
                <a:lnTo>
                  <a:pt x="102981" y="85433"/>
                </a:lnTo>
                <a:lnTo>
                  <a:pt x="104607" y="86426"/>
                </a:lnTo>
                <a:lnTo>
                  <a:pt x="105860" y="84080"/>
                </a:lnTo>
                <a:lnTo>
                  <a:pt x="107677" y="88614"/>
                </a:lnTo>
                <a:lnTo>
                  <a:pt x="110430" y="90051"/>
                </a:lnTo>
                <a:lnTo>
                  <a:pt x="110894" y="88062"/>
                </a:lnTo>
                <a:lnTo>
                  <a:pt x="114702" y="87175"/>
                </a:lnTo>
                <a:lnTo>
                  <a:pt x="117889" y="89614"/>
                </a:lnTo>
                <a:lnTo>
                  <a:pt x="121342" y="87206"/>
                </a:lnTo>
                <a:lnTo>
                  <a:pt x="121660" y="89035"/>
                </a:lnTo>
                <a:lnTo>
                  <a:pt x="123064" y="88007"/>
                </a:lnTo>
                <a:lnTo>
                  <a:pt x="125015" y="88726"/>
                </a:lnTo>
                <a:lnTo>
                  <a:pt x="125148" y="86833"/>
                </a:lnTo>
                <a:lnTo>
                  <a:pt x="132267" y="89350"/>
                </a:lnTo>
                <a:lnTo>
                  <a:pt x="135453" y="86763"/>
                </a:lnTo>
                <a:lnTo>
                  <a:pt x="139887" y="87899"/>
                </a:lnTo>
                <a:lnTo>
                  <a:pt x="141680" y="87116"/>
                </a:lnTo>
                <a:lnTo>
                  <a:pt x="142072" y="84570"/>
                </a:lnTo>
                <a:lnTo>
                  <a:pt x="154080" y="84090"/>
                </a:lnTo>
                <a:lnTo>
                  <a:pt x="159233" y="74315"/>
                </a:lnTo>
                <a:lnTo>
                  <a:pt x="162888" y="75840"/>
                </a:lnTo>
                <a:lnTo>
                  <a:pt x="161969" y="72064"/>
                </a:lnTo>
                <a:lnTo>
                  <a:pt x="163090" y="70405"/>
                </a:lnTo>
                <a:lnTo>
                  <a:pt x="165715" y="68775"/>
                </a:lnTo>
                <a:lnTo>
                  <a:pt x="170176" y="70540"/>
                </a:lnTo>
                <a:lnTo>
                  <a:pt x="172021" y="73520"/>
                </a:lnTo>
                <a:lnTo>
                  <a:pt x="171171" y="77276"/>
                </a:lnTo>
                <a:lnTo>
                  <a:pt x="173813" y="87037"/>
                </a:lnTo>
                <a:lnTo>
                  <a:pt x="176331" y="89953"/>
                </a:lnTo>
                <a:lnTo>
                  <a:pt x="176607" y="93243"/>
                </a:lnTo>
                <a:lnTo>
                  <a:pt x="179197" y="96641"/>
                </a:lnTo>
                <a:lnTo>
                  <a:pt x="178785" y="99262"/>
                </a:lnTo>
                <a:lnTo>
                  <a:pt x="183481" y="107402"/>
                </a:lnTo>
                <a:lnTo>
                  <a:pt x="181753" y="112487"/>
                </a:lnTo>
                <a:lnTo>
                  <a:pt x="182387" y="116106"/>
                </a:lnTo>
                <a:lnTo>
                  <a:pt x="177957" y="116279"/>
                </a:lnTo>
                <a:lnTo>
                  <a:pt x="176320" y="117865"/>
                </a:lnTo>
                <a:lnTo>
                  <a:pt x="178687" y="119229"/>
                </a:lnTo>
                <a:lnTo>
                  <a:pt x="176179" y="124028"/>
                </a:lnTo>
                <a:lnTo>
                  <a:pt x="176237" y="125378"/>
                </a:lnTo>
                <a:lnTo>
                  <a:pt x="178095" y="125949"/>
                </a:lnTo>
                <a:lnTo>
                  <a:pt x="172831" y="126189"/>
                </a:lnTo>
                <a:lnTo>
                  <a:pt x="174607" y="133404"/>
                </a:lnTo>
                <a:lnTo>
                  <a:pt x="169123" y="138227"/>
                </a:lnTo>
                <a:lnTo>
                  <a:pt x="167018" y="136995"/>
                </a:lnTo>
                <a:lnTo>
                  <a:pt x="165743" y="137965"/>
                </a:lnTo>
                <a:lnTo>
                  <a:pt x="165653" y="140481"/>
                </a:lnTo>
                <a:lnTo>
                  <a:pt x="161317" y="143556"/>
                </a:lnTo>
                <a:lnTo>
                  <a:pt x="164042" y="147597"/>
                </a:lnTo>
                <a:lnTo>
                  <a:pt x="166382" y="146300"/>
                </a:lnTo>
                <a:lnTo>
                  <a:pt x="170761" y="154902"/>
                </a:lnTo>
                <a:lnTo>
                  <a:pt x="163491" y="154637"/>
                </a:lnTo>
                <a:lnTo>
                  <a:pt x="163432" y="156226"/>
                </a:lnTo>
                <a:lnTo>
                  <a:pt x="162146" y="156134"/>
                </a:lnTo>
                <a:lnTo>
                  <a:pt x="156686" y="151694"/>
                </a:lnTo>
                <a:lnTo>
                  <a:pt x="154066" y="146694"/>
                </a:lnTo>
                <a:lnTo>
                  <a:pt x="149038" y="150798"/>
                </a:lnTo>
                <a:lnTo>
                  <a:pt x="150090" y="153311"/>
                </a:lnTo>
                <a:lnTo>
                  <a:pt x="147608" y="155919"/>
                </a:lnTo>
                <a:lnTo>
                  <a:pt x="146882" y="158980"/>
                </a:lnTo>
                <a:lnTo>
                  <a:pt x="151216" y="160755"/>
                </a:lnTo>
                <a:lnTo>
                  <a:pt x="151233" y="164260"/>
                </a:lnTo>
                <a:lnTo>
                  <a:pt x="152996" y="167520"/>
                </a:lnTo>
                <a:lnTo>
                  <a:pt x="148204" y="173258"/>
                </a:lnTo>
                <a:lnTo>
                  <a:pt x="147819" y="176133"/>
                </a:lnTo>
                <a:lnTo>
                  <a:pt x="136261" y="162666"/>
                </a:lnTo>
                <a:lnTo>
                  <a:pt x="130751" y="165760"/>
                </a:lnTo>
                <a:lnTo>
                  <a:pt x="133314" y="163663"/>
                </a:lnTo>
                <a:lnTo>
                  <a:pt x="132944" y="153164"/>
                </a:lnTo>
                <a:lnTo>
                  <a:pt x="134139" y="150925"/>
                </a:lnTo>
                <a:lnTo>
                  <a:pt x="134313" y="143382"/>
                </a:lnTo>
                <a:lnTo>
                  <a:pt x="121956" y="141832"/>
                </a:lnTo>
                <a:lnTo>
                  <a:pt x="121844" y="145002"/>
                </a:lnTo>
                <a:lnTo>
                  <a:pt x="120807" y="141552"/>
                </a:lnTo>
                <a:lnTo>
                  <a:pt x="117886" y="142915"/>
                </a:lnTo>
                <a:lnTo>
                  <a:pt x="113349" y="138883"/>
                </a:lnTo>
                <a:lnTo>
                  <a:pt x="105163" y="139572"/>
                </a:lnTo>
                <a:lnTo>
                  <a:pt x="105051" y="136997"/>
                </a:lnTo>
                <a:close/>
              </a:path>
            </a:pathLst>
          </a:custGeom>
          <a:solidFill>
            <a:srgbClr val="EAB38D"/>
          </a:solidFill>
          <a:ln w="5715">
            <a:solidFill>
              <a:srgbClr val="FFFFFF"/>
            </a:solidFill>
            <a:prstDash val="solid"/>
          </a:ln>
        </p:spPr>
        <p:txBody>
          <a:bodyPr/>
          <a:lstStyle/>
          <a:p>
            <a:endParaRPr lang="en-NZ"/>
          </a:p>
        </p:txBody>
      </p:sp>
      <p:sp>
        <p:nvSpPr>
          <p:cNvPr id="12" name="TLA 013 Waikato">
            <a:extLst>
              <a:ext uri="{FF2B5EF4-FFF2-40B4-BE49-F238E27FC236}">
                <a16:creationId xmlns:a16="http://schemas.microsoft.com/office/drawing/2014/main" id="{67709C37-6035-E641-0008-0A829296AAB5}"/>
              </a:ext>
            </a:extLst>
          </p:cNvPr>
          <p:cNvSpPr>
            <a:spLocks noGrp="1"/>
          </p:cNvSpPr>
          <p:nvPr/>
        </p:nvSpPr>
        <p:spPr>
          <a:xfrm>
            <a:off x="4554484" y="2358251"/>
            <a:ext cx="221858" cy="317331"/>
          </a:xfrm>
          <a:custGeom>
            <a:avLst/>
            <a:gdLst/>
            <a:ahLst/>
            <a:cxnLst/>
            <a:rect l="0" t="0" r="0" b="0"/>
            <a:pathLst>
              <a:path w="221858" h="317331">
                <a:moveTo>
                  <a:pt x="124207" y="50869"/>
                </a:moveTo>
                <a:lnTo>
                  <a:pt x="122215" y="48404"/>
                </a:lnTo>
                <a:lnTo>
                  <a:pt x="124841" y="48304"/>
                </a:lnTo>
                <a:lnTo>
                  <a:pt x="125285" y="40934"/>
                </a:lnTo>
                <a:lnTo>
                  <a:pt x="127086" y="40457"/>
                </a:lnTo>
                <a:lnTo>
                  <a:pt x="127558" y="38276"/>
                </a:lnTo>
                <a:lnTo>
                  <a:pt x="127746" y="33458"/>
                </a:lnTo>
                <a:lnTo>
                  <a:pt x="124483" y="26262"/>
                </a:lnTo>
                <a:lnTo>
                  <a:pt x="127155" y="17237"/>
                </a:lnTo>
                <a:lnTo>
                  <a:pt x="125892" y="16615"/>
                </a:lnTo>
                <a:lnTo>
                  <a:pt x="126533" y="12298"/>
                </a:lnTo>
                <a:lnTo>
                  <a:pt x="128641" y="9841"/>
                </a:lnTo>
                <a:lnTo>
                  <a:pt x="127925" y="1681"/>
                </a:lnTo>
                <a:lnTo>
                  <a:pt x="130984" y="0"/>
                </a:lnTo>
                <a:lnTo>
                  <a:pt x="136151" y="8006"/>
                </a:lnTo>
                <a:lnTo>
                  <a:pt x="139354" y="6520"/>
                </a:lnTo>
                <a:lnTo>
                  <a:pt x="141787" y="7044"/>
                </a:lnTo>
                <a:lnTo>
                  <a:pt x="140782" y="6590"/>
                </a:lnTo>
                <a:lnTo>
                  <a:pt x="142104" y="4724"/>
                </a:lnTo>
                <a:lnTo>
                  <a:pt x="157523" y="4248"/>
                </a:lnTo>
                <a:lnTo>
                  <a:pt x="158447" y="10079"/>
                </a:lnTo>
                <a:lnTo>
                  <a:pt x="155128" y="12327"/>
                </a:lnTo>
                <a:lnTo>
                  <a:pt x="154590" y="16123"/>
                </a:lnTo>
                <a:lnTo>
                  <a:pt x="155682" y="16658"/>
                </a:lnTo>
                <a:lnTo>
                  <a:pt x="149979" y="16744"/>
                </a:lnTo>
                <a:lnTo>
                  <a:pt x="149864" y="23033"/>
                </a:lnTo>
                <a:lnTo>
                  <a:pt x="152623" y="23050"/>
                </a:lnTo>
                <a:lnTo>
                  <a:pt x="152566" y="30457"/>
                </a:lnTo>
                <a:lnTo>
                  <a:pt x="145355" y="29384"/>
                </a:lnTo>
                <a:lnTo>
                  <a:pt x="143873" y="32596"/>
                </a:lnTo>
                <a:lnTo>
                  <a:pt x="146212" y="33298"/>
                </a:lnTo>
                <a:lnTo>
                  <a:pt x="146212" y="36207"/>
                </a:lnTo>
                <a:lnTo>
                  <a:pt x="147437" y="35599"/>
                </a:lnTo>
                <a:lnTo>
                  <a:pt x="150252" y="40174"/>
                </a:lnTo>
                <a:lnTo>
                  <a:pt x="154082" y="38789"/>
                </a:lnTo>
                <a:lnTo>
                  <a:pt x="155174" y="56859"/>
                </a:lnTo>
                <a:lnTo>
                  <a:pt x="157289" y="55098"/>
                </a:lnTo>
                <a:lnTo>
                  <a:pt x="159563" y="56005"/>
                </a:lnTo>
                <a:lnTo>
                  <a:pt x="165041" y="54166"/>
                </a:lnTo>
                <a:lnTo>
                  <a:pt x="169796" y="54540"/>
                </a:lnTo>
                <a:lnTo>
                  <a:pt x="165211" y="68024"/>
                </a:lnTo>
                <a:lnTo>
                  <a:pt x="168282" y="70101"/>
                </a:lnTo>
                <a:lnTo>
                  <a:pt x="168399" y="74472"/>
                </a:lnTo>
                <a:lnTo>
                  <a:pt x="165495" y="75981"/>
                </a:lnTo>
                <a:lnTo>
                  <a:pt x="174098" y="99686"/>
                </a:lnTo>
                <a:lnTo>
                  <a:pt x="178581" y="109084"/>
                </a:lnTo>
                <a:lnTo>
                  <a:pt x="184454" y="115724"/>
                </a:lnTo>
                <a:lnTo>
                  <a:pt x="182402" y="120582"/>
                </a:lnTo>
                <a:lnTo>
                  <a:pt x="186639" y="126653"/>
                </a:lnTo>
                <a:lnTo>
                  <a:pt x="187378" y="131018"/>
                </a:lnTo>
                <a:lnTo>
                  <a:pt x="183861" y="138214"/>
                </a:lnTo>
                <a:lnTo>
                  <a:pt x="184656" y="141466"/>
                </a:lnTo>
                <a:lnTo>
                  <a:pt x="180988" y="145232"/>
                </a:lnTo>
                <a:lnTo>
                  <a:pt x="183038" y="147942"/>
                </a:lnTo>
                <a:lnTo>
                  <a:pt x="200143" y="228504"/>
                </a:lnTo>
                <a:lnTo>
                  <a:pt x="203654" y="231680"/>
                </a:lnTo>
                <a:lnTo>
                  <a:pt x="208050" y="232925"/>
                </a:lnTo>
                <a:lnTo>
                  <a:pt x="209490" y="235376"/>
                </a:lnTo>
                <a:lnTo>
                  <a:pt x="212186" y="234559"/>
                </a:lnTo>
                <a:lnTo>
                  <a:pt x="214117" y="231065"/>
                </a:lnTo>
                <a:lnTo>
                  <a:pt x="217704" y="241262"/>
                </a:lnTo>
                <a:lnTo>
                  <a:pt x="221858" y="242898"/>
                </a:lnTo>
                <a:lnTo>
                  <a:pt x="221659" y="247354"/>
                </a:lnTo>
                <a:lnTo>
                  <a:pt x="217020" y="250345"/>
                </a:lnTo>
                <a:lnTo>
                  <a:pt x="212273" y="250863"/>
                </a:lnTo>
                <a:lnTo>
                  <a:pt x="210252" y="254747"/>
                </a:lnTo>
                <a:lnTo>
                  <a:pt x="205874" y="255352"/>
                </a:lnTo>
                <a:lnTo>
                  <a:pt x="207175" y="257730"/>
                </a:lnTo>
                <a:lnTo>
                  <a:pt x="203574" y="262319"/>
                </a:lnTo>
                <a:lnTo>
                  <a:pt x="200201" y="259016"/>
                </a:lnTo>
                <a:lnTo>
                  <a:pt x="198529" y="258943"/>
                </a:lnTo>
                <a:lnTo>
                  <a:pt x="198490" y="260104"/>
                </a:lnTo>
                <a:lnTo>
                  <a:pt x="196628" y="260053"/>
                </a:lnTo>
                <a:lnTo>
                  <a:pt x="196575" y="261966"/>
                </a:lnTo>
                <a:lnTo>
                  <a:pt x="193379" y="262145"/>
                </a:lnTo>
                <a:lnTo>
                  <a:pt x="191246" y="264667"/>
                </a:lnTo>
                <a:lnTo>
                  <a:pt x="190012" y="264092"/>
                </a:lnTo>
                <a:lnTo>
                  <a:pt x="190615" y="275871"/>
                </a:lnTo>
                <a:lnTo>
                  <a:pt x="186823" y="275767"/>
                </a:lnTo>
                <a:lnTo>
                  <a:pt x="184216" y="278657"/>
                </a:lnTo>
                <a:lnTo>
                  <a:pt x="179856" y="274196"/>
                </a:lnTo>
                <a:lnTo>
                  <a:pt x="173593" y="274130"/>
                </a:lnTo>
                <a:lnTo>
                  <a:pt x="171319" y="270685"/>
                </a:lnTo>
                <a:lnTo>
                  <a:pt x="171458" y="264241"/>
                </a:lnTo>
                <a:lnTo>
                  <a:pt x="166290" y="260867"/>
                </a:lnTo>
                <a:lnTo>
                  <a:pt x="167266" y="258582"/>
                </a:lnTo>
                <a:lnTo>
                  <a:pt x="165572" y="254809"/>
                </a:lnTo>
                <a:lnTo>
                  <a:pt x="166742" y="256188"/>
                </a:lnTo>
                <a:lnTo>
                  <a:pt x="168236" y="250548"/>
                </a:lnTo>
                <a:lnTo>
                  <a:pt x="171164" y="249199"/>
                </a:lnTo>
                <a:lnTo>
                  <a:pt x="161870" y="233711"/>
                </a:lnTo>
                <a:lnTo>
                  <a:pt x="158458" y="234615"/>
                </a:lnTo>
                <a:lnTo>
                  <a:pt x="157073" y="229650"/>
                </a:lnTo>
                <a:lnTo>
                  <a:pt x="157783" y="226149"/>
                </a:lnTo>
                <a:lnTo>
                  <a:pt x="150846" y="222116"/>
                </a:lnTo>
                <a:lnTo>
                  <a:pt x="147323" y="224807"/>
                </a:lnTo>
                <a:lnTo>
                  <a:pt x="143777" y="224114"/>
                </a:lnTo>
                <a:lnTo>
                  <a:pt x="142037" y="226126"/>
                </a:lnTo>
                <a:lnTo>
                  <a:pt x="137952" y="218493"/>
                </a:lnTo>
                <a:lnTo>
                  <a:pt x="136269" y="231633"/>
                </a:lnTo>
                <a:lnTo>
                  <a:pt x="130838" y="232280"/>
                </a:lnTo>
                <a:lnTo>
                  <a:pt x="136378" y="236957"/>
                </a:lnTo>
                <a:lnTo>
                  <a:pt x="137117" y="238647"/>
                </a:lnTo>
                <a:lnTo>
                  <a:pt x="135183" y="239215"/>
                </a:lnTo>
                <a:lnTo>
                  <a:pt x="136135" y="240847"/>
                </a:lnTo>
                <a:lnTo>
                  <a:pt x="139250" y="240207"/>
                </a:lnTo>
                <a:lnTo>
                  <a:pt x="139220" y="245115"/>
                </a:lnTo>
                <a:lnTo>
                  <a:pt x="141962" y="246658"/>
                </a:lnTo>
                <a:lnTo>
                  <a:pt x="141546" y="249702"/>
                </a:lnTo>
                <a:lnTo>
                  <a:pt x="142788" y="249920"/>
                </a:lnTo>
                <a:lnTo>
                  <a:pt x="141504" y="253001"/>
                </a:lnTo>
                <a:lnTo>
                  <a:pt x="137153" y="255250"/>
                </a:lnTo>
                <a:lnTo>
                  <a:pt x="137144" y="257342"/>
                </a:lnTo>
                <a:lnTo>
                  <a:pt x="130083" y="257401"/>
                </a:lnTo>
                <a:lnTo>
                  <a:pt x="128593" y="255762"/>
                </a:lnTo>
                <a:lnTo>
                  <a:pt x="126037" y="258307"/>
                </a:lnTo>
                <a:lnTo>
                  <a:pt x="126638" y="260658"/>
                </a:lnTo>
                <a:lnTo>
                  <a:pt x="119663" y="263110"/>
                </a:lnTo>
                <a:lnTo>
                  <a:pt x="118256" y="261919"/>
                </a:lnTo>
                <a:lnTo>
                  <a:pt x="117797" y="255873"/>
                </a:lnTo>
                <a:lnTo>
                  <a:pt x="114362" y="257947"/>
                </a:lnTo>
                <a:lnTo>
                  <a:pt x="114651" y="259773"/>
                </a:lnTo>
                <a:lnTo>
                  <a:pt x="110264" y="259753"/>
                </a:lnTo>
                <a:lnTo>
                  <a:pt x="110169" y="264552"/>
                </a:lnTo>
                <a:lnTo>
                  <a:pt x="105649" y="264994"/>
                </a:lnTo>
                <a:lnTo>
                  <a:pt x="107516" y="269725"/>
                </a:lnTo>
                <a:lnTo>
                  <a:pt x="99666" y="269591"/>
                </a:lnTo>
                <a:lnTo>
                  <a:pt x="98813" y="276630"/>
                </a:lnTo>
                <a:lnTo>
                  <a:pt x="99878" y="281217"/>
                </a:lnTo>
                <a:lnTo>
                  <a:pt x="97134" y="283229"/>
                </a:lnTo>
                <a:lnTo>
                  <a:pt x="108208" y="306960"/>
                </a:lnTo>
                <a:lnTo>
                  <a:pt x="107474" y="308697"/>
                </a:lnTo>
                <a:lnTo>
                  <a:pt x="92573" y="309323"/>
                </a:lnTo>
                <a:lnTo>
                  <a:pt x="92637" y="306595"/>
                </a:lnTo>
                <a:lnTo>
                  <a:pt x="86493" y="305210"/>
                </a:lnTo>
                <a:lnTo>
                  <a:pt x="85750" y="306719"/>
                </a:lnTo>
                <a:lnTo>
                  <a:pt x="84042" y="305650"/>
                </a:lnTo>
                <a:lnTo>
                  <a:pt x="81325" y="306425"/>
                </a:lnTo>
                <a:lnTo>
                  <a:pt x="80195" y="304465"/>
                </a:lnTo>
                <a:lnTo>
                  <a:pt x="76816" y="305688"/>
                </a:lnTo>
                <a:lnTo>
                  <a:pt x="76624" y="303392"/>
                </a:lnTo>
                <a:lnTo>
                  <a:pt x="71904" y="301161"/>
                </a:lnTo>
                <a:lnTo>
                  <a:pt x="70726" y="301265"/>
                </a:lnTo>
                <a:lnTo>
                  <a:pt x="70885" y="303660"/>
                </a:lnTo>
                <a:lnTo>
                  <a:pt x="67587" y="305043"/>
                </a:lnTo>
                <a:lnTo>
                  <a:pt x="66028" y="309043"/>
                </a:lnTo>
                <a:lnTo>
                  <a:pt x="63705" y="309827"/>
                </a:lnTo>
                <a:lnTo>
                  <a:pt x="62565" y="307980"/>
                </a:lnTo>
                <a:lnTo>
                  <a:pt x="59661" y="307851"/>
                </a:lnTo>
                <a:lnTo>
                  <a:pt x="55657" y="305130"/>
                </a:lnTo>
                <a:lnTo>
                  <a:pt x="49769" y="305692"/>
                </a:lnTo>
                <a:lnTo>
                  <a:pt x="50614" y="304213"/>
                </a:lnTo>
                <a:lnTo>
                  <a:pt x="51391" y="304935"/>
                </a:lnTo>
                <a:lnTo>
                  <a:pt x="50496" y="302768"/>
                </a:lnTo>
                <a:lnTo>
                  <a:pt x="52683" y="302781"/>
                </a:lnTo>
                <a:lnTo>
                  <a:pt x="52678" y="300755"/>
                </a:lnTo>
                <a:lnTo>
                  <a:pt x="56165" y="300950"/>
                </a:lnTo>
                <a:lnTo>
                  <a:pt x="54538" y="300829"/>
                </a:lnTo>
                <a:lnTo>
                  <a:pt x="54308" y="299267"/>
                </a:lnTo>
                <a:lnTo>
                  <a:pt x="51910" y="299751"/>
                </a:lnTo>
                <a:lnTo>
                  <a:pt x="49191" y="295514"/>
                </a:lnTo>
                <a:lnTo>
                  <a:pt x="44944" y="297167"/>
                </a:lnTo>
                <a:lnTo>
                  <a:pt x="45370" y="290802"/>
                </a:lnTo>
                <a:lnTo>
                  <a:pt x="43278" y="293884"/>
                </a:lnTo>
                <a:lnTo>
                  <a:pt x="43113" y="296866"/>
                </a:lnTo>
                <a:lnTo>
                  <a:pt x="40020" y="298757"/>
                </a:lnTo>
                <a:lnTo>
                  <a:pt x="38117" y="297941"/>
                </a:lnTo>
                <a:lnTo>
                  <a:pt x="35626" y="301037"/>
                </a:lnTo>
                <a:lnTo>
                  <a:pt x="37063" y="304529"/>
                </a:lnTo>
                <a:lnTo>
                  <a:pt x="36303" y="307060"/>
                </a:lnTo>
                <a:lnTo>
                  <a:pt x="39572" y="307019"/>
                </a:lnTo>
                <a:lnTo>
                  <a:pt x="40397" y="309170"/>
                </a:lnTo>
                <a:lnTo>
                  <a:pt x="32264" y="313886"/>
                </a:lnTo>
                <a:lnTo>
                  <a:pt x="30817" y="317331"/>
                </a:lnTo>
                <a:lnTo>
                  <a:pt x="28867" y="307304"/>
                </a:lnTo>
                <a:lnTo>
                  <a:pt x="26893" y="304929"/>
                </a:lnTo>
                <a:lnTo>
                  <a:pt x="27436" y="300679"/>
                </a:lnTo>
                <a:lnTo>
                  <a:pt x="28941" y="299368"/>
                </a:lnTo>
                <a:lnTo>
                  <a:pt x="28236" y="294080"/>
                </a:lnTo>
                <a:lnTo>
                  <a:pt x="23644" y="277367"/>
                </a:lnTo>
                <a:lnTo>
                  <a:pt x="21551" y="275436"/>
                </a:lnTo>
                <a:lnTo>
                  <a:pt x="23499" y="273917"/>
                </a:lnTo>
                <a:lnTo>
                  <a:pt x="23328" y="270264"/>
                </a:lnTo>
                <a:lnTo>
                  <a:pt x="21691" y="268599"/>
                </a:lnTo>
                <a:lnTo>
                  <a:pt x="24337" y="261683"/>
                </a:lnTo>
                <a:lnTo>
                  <a:pt x="30556" y="256033"/>
                </a:lnTo>
                <a:lnTo>
                  <a:pt x="39242" y="255450"/>
                </a:lnTo>
                <a:lnTo>
                  <a:pt x="42184" y="250840"/>
                </a:lnTo>
                <a:lnTo>
                  <a:pt x="47783" y="250275"/>
                </a:lnTo>
                <a:lnTo>
                  <a:pt x="49174" y="248813"/>
                </a:lnTo>
                <a:lnTo>
                  <a:pt x="48664" y="250468"/>
                </a:lnTo>
                <a:lnTo>
                  <a:pt x="44275" y="252194"/>
                </a:lnTo>
                <a:lnTo>
                  <a:pt x="48240" y="250723"/>
                </a:lnTo>
                <a:lnTo>
                  <a:pt x="48581" y="256092"/>
                </a:lnTo>
                <a:lnTo>
                  <a:pt x="49536" y="252678"/>
                </a:lnTo>
                <a:lnTo>
                  <a:pt x="51816" y="256337"/>
                </a:lnTo>
                <a:lnTo>
                  <a:pt x="50340" y="258753"/>
                </a:lnTo>
                <a:lnTo>
                  <a:pt x="51680" y="256992"/>
                </a:lnTo>
                <a:lnTo>
                  <a:pt x="52470" y="257995"/>
                </a:lnTo>
                <a:lnTo>
                  <a:pt x="53336" y="255782"/>
                </a:lnTo>
                <a:lnTo>
                  <a:pt x="50871" y="252676"/>
                </a:lnTo>
                <a:lnTo>
                  <a:pt x="52559" y="252436"/>
                </a:lnTo>
                <a:lnTo>
                  <a:pt x="53104" y="250802"/>
                </a:lnTo>
                <a:lnTo>
                  <a:pt x="49969" y="252062"/>
                </a:lnTo>
                <a:lnTo>
                  <a:pt x="49430" y="250952"/>
                </a:lnTo>
                <a:lnTo>
                  <a:pt x="50224" y="248058"/>
                </a:lnTo>
                <a:lnTo>
                  <a:pt x="51517" y="247498"/>
                </a:lnTo>
                <a:lnTo>
                  <a:pt x="52333" y="248675"/>
                </a:lnTo>
                <a:lnTo>
                  <a:pt x="52298" y="247212"/>
                </a:lnTo>
                <a:lnTo>
                  <a:pt x="57321" y="249525"/>
                </a:lnTo>
                <a:lnTo>
                  <a:pt x="58777" y="254162"/>
                </a:lnTo>
                <a:lnTo>
                  <a:pt x="58175" y="250437"/>
                </a:lnTo>
                <a:lnTo>
                  <a:pt x="60284" y="249355"/>
                </a:lnTo>
                <a:lnTo>
                  <a:pt x="62193" y="250145"/>
                </a:lnTo>
                <a:lnTo>
                  <a:pt x="62132" y="253240"/>
                </a:lnTo>
                <a:lnTo>
                  <a:pt x="62259" y="251877"/>
                </a:lnTo>
                <a:lnTo>
                  <a:pt x="65555" y="251656"/>
                </a:lnTo>
                <a:lnTo>
                  <a:pt x="63115" y="247856"/>
                </a:lnTo>
                <a:lnTo>
                  <a:pt x="64103" y="246951"/>
                </a:lnTo>
                <a:lnTo>
                  <a:pt x="64329" y="248715"/>
                </a:lnTo>
                <a:lnTo>
                  <a:pt x="65999" y="248089"/>
                </a:lnTo>
                <a:lnTo>
                  <a:pt x="65825" y="249244"/>
                </a:lnTo>
                <a:lnTo>
                  <a:pt x="68252" y="245554"/>
                </a:lnTo>
                <a:lnTo>
                  <a:pt x="67936" y="249936"/>
                </a:lnTo>
                <a:lnTo>
                  <a:pt x="68615" y="248049"/>
                </a:lnTo>
                <a:lnTo>
                  <a:pt x="69785" y="248548"/>
                </a:lnTo>
                <a:lnTo>
                  <a:pt x="69881" y="251981"/>
                </a:lnTo>
                <a:lnTo>
                  <a:pt x="71975" y="250342"/>
                </a:lnTo>
                <a:lnTo>
                  <a:pt x="70420" y="245600"/>
                </a:lnTo>
                <a:lnTo>
                  <a:pt x="72613" y="248014"/>
                </a:lnTo>
                <a:lnTo>
                  <a:pt x="72714" y="246678"/>
                </a:lnTo>
                <a:lnTo>
                  <a:pt x="74556" y="246599"/>
                </a:lnTo>
                <a:lnTo>
                  <a:pt x="74218" y="248574"/>
                </a:lnTo>
                <a:lnTo>
                  <a:pt x="76741" y="250766"/>
                </a:lnTo>
                <a:lnTo>
                  <a:pt x="77223" y="248376"/>
                </a:lnTo>
                <a:lnTo>
                  <a:pt x="75560" y="247351"/>
                </a:lnTo>
                <a:lnTo>
                  <a:pt x="76023" y="245454"/>
                </a:lnTo>
                <a:lnTo>
                  <a:pt x="71388" y="242563"/>
                </a:lnTo>
                <a:lnTo>
                  <a:pt x="66890" y="244516"/>
                </a:lnTo>
                <a:lnTo>
                  <a:pt x="66875" y="246759"/>
                </a:lnTo>
                <a:lnTo>
                  <a:pt x="65299" y="247739"/>
                </a:lnTo>
                <a:lnTo>
                  <a:pt x="65117" y="244546"/>
                </a:lnTo>
                <a:lnTo>
                  <a:pt x="61688" y="244526"/>
                </a:lnTo>
                <a:lnTo>
                  <a:pt x="61306" y="242696"/>
                </a:lnTo>
                <a:lnTo>
                  <a:pt x="65529" y="239690"/>
                </a:lnTo>
                <a:lnTo>
                  <a:pt x="66552" y="241731"/>
                </a:lnTo>
                <a:lnTo>
                  <a:pt x="71410" y="242152"/>
                </a:lnTo>
                <a:lnTo>
                  <a:pt x="75649" y="240813"/>
                </a:lnTo>
                <a:lnTo>
                  <a:pt x="73608" y="238340"/>
                </a:lnTo>
                <a:lnTo>
                  <a:pt x="71791" y="238292"/>
                </a:lnTo>
                <a:lnTo>
                  <a:pt x="72791" y="235761"/>
                </a:lnTo>
                <a:lnTo>
                  <a:pt x="71599" y="233791"/>
                </a:lnTo>
                <a:lnTo>
                  <a:pt x="73527" y="234075"/>
                </a:lnTo>
                <a:lnTo>
                  <a:pt x="73188" y="232079"/>
                </a:lnTo>
                <a:lnTo>
                  <a:pt x="71799" y="232519"/>
                </a:lnTo>
                <a:lnTo>
                  <a:pt x="72196" y="230765"/>
                </a:lnTo>
                <a:lnTo>
                  <a:pt x="73440" y="231160"/>
                </a:lnTo>
                <a:lnTo>
                  <a:pt x="72146" y="225030"/>
                </a:lnTo>
                <a:lnTo>
                  <a:pt x="71250" y="228283"/>
                </a:lnTo>
                <a:lnTo>
                  <a:pt x="72219" y="227954"/>
                </a:lnTo>
                <a:lnTo>
                  <a:pt x="72541" y="229895"/>
                </a:lnTo>
                <a:lnTo>
                  <a:pt x="71756" y="231346"/>
                </a:lnTo>
                <a:lnTo>
                  <a:pt x="70239" y="230723"/>
                </a:lnTo>
                <a:lnTo>
                  <a:pt x="72132" y="233318"/>
                </a:lnTo>
                <a:lnTo>
                  <a:pt x="70640" y="232381"/>
                </a:lnTo>
                <a:lnTo>
                  <a:pt x="70158" y="234127"/>
                </a:lnTo>
                <a:lnTo>
                  <a:pt x="68543" y="233934"/>
                </a:lnTo>
                <a:lnTo>
                  <a:pt x="68894" y="229730"/>
                </a:lnTo>
                <a:lnTo>
                  <a:pt x="67332" y="227505"/>
                </a:lnTo>
                <a:lnTo>
                  <a:pt x="68101" y="229863"/>
                </a:lnTo>
                <a:lnTo>
                  <a:pt x="66226" y="234652"/>
                </a:lnTo>
                <a:lnTo>
                  <a:pt x="64302" y="230614"/>
                </a:lnTo>
                <a:lnTo>
                  <a:pt x="61946" y="230826"/>
                </a:lnTo>
                <a:lnTo>
                  <a:pt x="63630" y="234132"/>
                </a:lnTo>
                <a:lnTo>
                  <a:pt x="62467" y="233757"/>
                </a:lnTo>
                <a:lnTo>
                  <a:pt x="62152" y="236062"/>
                </a:lnTo>
                <a:lnTo>
                  <a:pt x="59713" y="235557"/>
                </a:lnTo>
                <a:lnTo>
                  <a:pt x="60030" y="236865"/>
                </a:lnTo>
                <a:lnTo>
                  <a:pt x="57767" y="237244"/>
                </a:lnTo>
                <a:lnTo>
                  <a:pt x="59532" y="237382"/>
                </a:lnTo>
                <a:lnTo>
                  <a:pt x="59191" y="238995"/>
                </a:lnTo>
                <a:lnTo>
                  <a:pt x="60068" y="237419"/>
                </a:lnTo>
                <a:lnTo>
                  <a:pt x="61154" y="238234"/>
                </a:lnTo>
                <a:lnTo>
                  <a:pt x="58318" y="242568"/>
                </a:lnTo>
                <a:lnTo>
                  <a:pt x="58722" y="245913"/>
                </a:lnTo>
                <a:lnTo>
                  <a:pt x="55395" y="244831"/>
                </a:lnTo>
                <a:lnTo>
                  <a:pt x="54825" y="243210"/>
                </a:lnTo>
                <a:lnTo>
                  <a:pt x="52465" y="245094"/>
                </a:lnTo>
                <a:lnTo>
                  <a:pt x="53469" y="242236"/>
                </a:lnTo>
                <a:lnTo>
                  <a:pt x="54733" y="241973"/>
                </a:lnTo>
                <a:lnTo>
                  <a:pt x="53956" y="240594"/>
                </a:lnTo>
                <a:lnTo>
                  <a:pt x="51731" y="242641"/>
                </a:lnTo>
                <a:lnTo>
                  <a:pt x="49584" y="240406"/>
                </a:lnTo>
                <a:lnTo>
                  <a:pt x="47946" y="241074"/>
                </a:lnTo>
                <a:lnTo>
                  <a:pt x="51815" y="243495"/>
                </a:lnTo>
                <a:lnTo>
                  <a:pt x="51065" y="245242"/>
                </a:lnTo>
                <a:lnTo>
                  <a:pt x="48718" y="245600"/>
                </a:lnTo>
                <a:lnTo>
                  <a:pt x="46918" y="248106"/>
                </a:lnTo>
                <a:lnTo>
                  <a:pt x="42844" y="247533"/>
                </a:lnTo>
                <a:lnTo>
                  <a:pt x="41180" y="234773"/>
                </a:lnTo>
                <a:lnTo>
                  <a:pt x="38524" y="227859"/>
                </a:lnTo>
                <a:lnTo>
                  <a:pt x="39873" y="223171"/>
                </a:lnTo>
                <a:lnTo>
                  <a:pt x="38804" y="223110"/>
                </a:lnTo>
                <a:lnTo>
                  <a:pt x="36629" y="215598"/>
                </a:lnTo>
                <a:lnTo>
                  <a:pt x="36382" y="208934"/>
                </a:lnTo>
                <a:lnTo>
                  <a:pt x="33188" y="202197"/>
                </a:lnTo>
                <a:lnTo>
                  <a:pt x="30634" y="189553"/>
                </a:lnTo>
                <a:lnTo>
                  <a:pt x="26905" y="184643"/>
                </a:lnTo>
                <a:lnTo>
                  <a:pt x="27630" y="177083"/>
                </a:lnTo>
                <a:lnTo>
                  <a:pt x="26533" y="171882"/>
                </a:lnTo>
                <a:lnTo>
                  <a:pt x="23462" y="162288"/>
                </a:lnTo>
                <a:lnTo>
                  <a:pt x="20665" y="158776"/>
                </a:lnTo>
                <a:lnTo>
                  <a:pt x="21474" y="153870"/>
                </a:lnTo>
                <a:lnTo>
                  <a:pt x="19374" y="152705"/>
                </a:lnTo>
                <a:lnTo>
                  <a:pt x="15595" y="140426"/>
                </a:lnTo>
                <a:lnTo>
                  <a:pt x="14227" y="139860"/>
                </a:lnTo>
                <a:lnTo>
                  <a:pt x="13075" y="134277"/>
                </a:lnTo>
                <a:lnTo>
                  <a:pt x="11030" y="132244"/>
                </a:lnTo>
                <a:lnTo>
                  <a:pt x="9900" y="125555"/>
                </a:lnTo>
                <a:lnTo>
                  <a:pt x="10714" y="121114"/>
                </a:lnTo>
                <a:lnTo>
                  <a:pt x="12681" y="119705"/>
                </a:lnTo>
                <a:lnTo>
                  <a:pt x="11902" y="112652"/>
                </a:lnTo>
                <a:lnTo>
                  <a:pt x="15776" y="116972"/>
                </a:lnTo>
                <a:lnTo>
                  <a:pt x="17420" y="116999"/>
                </a:lnTo>
                <a:lnTo>
                  <a:pt x="17878" y="115521"/>
                </a:lnTo>
                <a:lnTo>
                  <a:pt x="20510" y="115812"/>
                </a:lnTo>
                <a:lnTo>
                  <a:pt x="29536" y="102982"/>
                </a:lnTo>
                <a:lnTo>
                  <a:pt x="20715" y="101782"/>
                </a:lnTo>
                <a:lnTo>
                  <a:pt x="19819" y="103212"/>
                </a:lnTo>
                <a:lnTo>
                  <a:pt x="21754" y="105093"/>
                </a:lnTo>
                <a:lnTo>
                  <a:pt x="21659" y="109901"/>
                </a:lnTo>
                <a:lnTo>
                  <a:pt x="17966" y="113600"/>
                </a:lnTo>
                <a:lnTo>
                  <a:pt x="15217" y="113868"/>
                </a:lnTo>
                <a:lnTo>
                  <a:pt x="12640" y="109611"/>
                </a:lnTo>
                <a:lnTo>
                  <a:pt x="8101" y="106429"/>
                </a:lnTo>
                <a:lnTo>
                  <a:pt x="404" y="86303"/>
                </a:lnTo>
                <a:lnTo>
                  <a:pt x="0" y="82331"/>
                </a:lnTo>
                <a:lnTo>
                  <a:pt x="10711" y="75970"/>
                </a:lnTo>
                <a:lnTo>
                  <a:pt x="16557" y="74990"/>
                </a:lnTo>
                <a:lnTo>
                  <a:pt x="17400" y="77136"/>
                </a:lnTo>
                <a:lnTo>
                  <a:pt x="18816" y="76555"/>
                </a:lnTo>
                <a:lnTo>
                  <a:pt x="19128" y="78371"/>
                </a:lnTo>
                <a:lnTo>
                  <a:pt x="20674" y="78197"/>
                </a:lnTo>
                <a:lnTo>
                  <a:pt x="25354" y="73052"/>
                </a:lnTo>
                <a:lnTo>
                  <a:pt x="30687" y="69862"/>
                </a:lnTo>
                <a:lnTo>
                  <a:pt x="34288" y="69451"/>
                </a:lnTo>
                <a:lnTo>
                  <a:pt x="34577" y="67782"/>
                </a:lnTo>
                <a:lnTo>
                  <a:pt x="38137" y="65393"/>
                </a:lnTo>
                <a:lnTo>
                  <a:pt x="39475" y="66728"/>
                </a:lnTo>
                <a:lnTo>
                  <a:pt x="40030" y="65917"/>
                </a:lnTo>
                <a:lnTo>
                  <a:pt x="48765" y="67951"/>
                </a:lnTo>
                <a:lnTo>
                  <a:pt x="49231" y="73381"/>
                </a:lnTo>
                <a:lnTo>
                  <a:pt x="50547" y="71190"/>
                </a:lnTo>
                <a:lnTo>
                  <a:pt x="54017" y="71501"/>
                </a:lnTo>
                <a:lnTo>
                  <a:pt x="58662" y="67007"/>
                </a:lnTo>
                <a:lnTo>
                  <a:pt x="66236" y="67222"/>
                </a:lnTo>
                <a:lnTo>
                  <a:pt x="66932" y="69073"/>
                </a:lnTo>
                <a:lnTo>
                  <a:pt x="68596" y="67127"/>
                </a:lnTo>
                <a:lnTo>
                  <a:pt x="69875" y="68024"/>
                </a:lnTo>
                <a:lnTo>
                  <a:pt x="71448" y="62159"/>
                </a:lnTo>
                <a:lnTo>
                  <a:pt x="69841" y="59437"/>
                </a:lnTo>
                <a:lnTo>
                  <a:pt x="74519" y="56182"/>
                </a:lnTo>
                <a:lnTo>
                  <a:pt x="76770" y="57135"/>
                </a:lnTo>
                <a:lnTo>
                  <a:pt x="80972" y="56002"/>
                </a:lnTo>
                <a:lnTo>
                  <a:pt x="82515" y="60637"/>
                </a:lnTo>
                <a:lnTo>
                  <a:pt x="85178" y="63062"/>
                </a:lnTo>
                <a:lnTo>
                  <a:pt x="91650" y="56766"/>
                </a:lnTo>
                <a:lnTo>
                  <a:pt x="93003" y="57803"/>
                </a:lnTo>
                <a:lnTo>
                  <a:pt x="95375" y="56753"/>
                </a:lnTo>
                <a:lnTo>
                  <a:pt x="95304" y="54414"/>
                </a:lnTo>
                <a:lnTo>
                  <a:pt x="97366" y="55485"/>
                </a:lnTo>
                <a:lnTo>
                  <a:pt x="97533" y="54332"/>
                </a:lnTo>
                <a:lnTo>
                  <a:pt x="99361" y="54270"/>
                </a:lnTo>
                <a:lnTo>
                  <a:pt x="99468" y="52577"/>
                </a:lnTo>
                <a:lnTo>
                  <a:pt x="104789" y="52394"/>
                </a:lnTo>
                <a:lnTo>
                  <a:pt x="104882" y="55278"/>
                </a:lnTo>
                <a:lnTo>
                  <a:pt x="106670" y="56546"/>
                </a:lnTo>
                <a:lnTo>
                  <a:pt x="109858" y="55903"/>
                </a:lnTo>
                <a:lnTo>
                  <a:pt x="108666" y="52414"/>
                </a:lnTo>
                <a:lnTo>
                  <a:pt x="114791" y="52463"/>
                </a:lnTo>
                <a:lnTo>
                  <a:pt x="116039" y="54562"/>
                </a:lnTo>
                <a:lnTo>
                  <a:pt x="118730" y="55170"/>
                </a:lnTo>
                <a:lnTo>
                  <a:pt x="119386" y="53652"/>
                </a:lnTo>
                <a:lnTo>
                  <a:pt x="121770" y="53889"/>
                </a:lnTo>
                <a:lnTo>
                  <a:pt x="121549" y="52702"/>
                </a:lnTo>
                <a:lnTo>
                  <a:pt x="124207" y="50869"/>
                </a:lnTo>
                <a:close/>
              </a:path>
            </a:pathLst>
          </a:custGeom>
          <a:solidFill>
            <a:srgbClr val="65A979"/>
          </a:solidFill>
          <a:ln w="5715">
            <a:solidFill>
              <a:srgbClr val="FFFFFF"/>
            </a:solidFill>
            <a:prstDash val="solid"/>
          </a:ln>
        </p:spPr>
        <p:txBody>
          <a:bodyPr/>
          <a:lstStyle/>
          <a:p>
            <a:endParaRPr lang="en-NZ"/>
          </a:p>
        </p:txBody>
      </p:sp>
      <p:sp>
        <p:nvSpPr>
          <p:cNvPr id="13" name="TLA 015 Matamata-Piako">
            <a:extLst>
              <a:ext uri="{FF2B5EF4-FFF2-40B4-BE49-F238E27FC236}">
                <a16:creationId xmlns:a16="http://schemas.microsoft.com/office/drawing/2014/main" id="{B5FAB36B-5374-FD5A-125F-1A460F5F6022}"/>
              </a:ext>
            </a:extLst>
          </p:cNvPr>
          <p:cNvSpPr>
            <a:spLocks noGrp="1"/>
          </p:cNvSpPr>
          <p:nvPr/>
        </p:nvSpPr>
        <p:spPr>
          <a:xfrm>
            <a:off x="4735472" y="2489459"/>
            <a:ext cx="148185" cy="170994"/>
          </a:xfrm>
          <a:custGeom>
            <a:avLst/>
            <a:gdLst/>
            <a:ahLst/>
            <a:cxnLst/>
            <a:rect l="0" t="0" r="0" b="0"/>
            <a:pathLst>
              <a:path w="148185" h="170994">
                <a:moveTo>
                  <a:pt x="132025" y="133383"/>
                </a:moveTo>
                <a:lnTo>
                  <a:pt x="139265" y="138114"/>
                </a:lnTo>
                <a:lnTo>
                  <a:pt x="137357" y="141072"/>
                </a:lnTo>
                <a:lnTo>
                  <a:pt x="140251" y="146259"/>
                </a:lnTo>
                <a:lnTo>
                  <a:pt x="139191" y="150494"/>
                </a:lnTo>
                <a:lnTo>
                  <a:pt x="142142" y="149771"/>
                </a:lnTo>
                <a:lnTo>
                  <a:pt x="145358" y="153258"/>
                </a:lnTo>
                <a:lnTo>
                  <a:pt x="148185" y="151254"/>
                </a:lnTo>
                <a:lnTo>
                  <a:pt x="143537" y="157201"/>
                </a:lnTo>
                <a:lnTo>
                  <a:pt x="134697" y="163815"/>
                </a:lnTo>
                <a:lnTo>
                  <a:pt x="131803" y="162821"/>
                </a:lnTo>
                <a:lnTo>
                  <a:pt x="131812" y="160360"/>
                </a:lnTo>
                <a:lnTo>
                  <a:pt x="133689" y="159981"/>
                </a:lnTo>
                <a:lnTo>
                  <a:pt x="132417" y="158694"/>
                </a:lnTo>
                <a:lnTo>
                  <a:pt x="130744" y="160204"/>
                </a:lnTo>
                <a:lnTo>
                  <a:pt x="125659" y="160131"/>
                </a:lnTo>
                <a:lnTo>
                  <a:pt x="124888" y="162777"/>
                </a:lnTo>
                <a:lnTo>
                  <a:pt x="123052" y="163400"/>
                </a:lnTo>
                <a:lnTo>
                  <a:pt x="121601" y="162791"/>
                </a:lnTo>
                <a:lnTo>
                  <a:pt x="122771" y="160681"/>
                </a:lnTo>
                <a:lnTo>
                  <a:pt x="118408" y="158963"/>
                </a:lnTo>
                <a:lnTo>
                  <a:pt x="118669" y="163443"/>
                </a:lnTo>
                <a:lnTo>
                  <a:pt x="116535" y="164418"/>
                </a:lnTo>
                <a:lnTo>
                  <a:pt x="113049" y="161953"/>
                </a:lnTo>
                <a:lnTo>
                  <a:pt x="111878" y="158317"/>
                </a:lnTo>
                <a:lnTo>
                  <a:pt x="113469" y="157559"/>
                </a:lnTo>
                <a:lnTo>
                  <a:pt x="110748" y="157525"/>
                </a:lnTo>
                <a:lnTo>
                  <a:pt x="110651" y="161458"/>
                </a:lnTo>
                <a:lnTo>
                  <a:pt x="104958" y="161393"/>
                </a:lnTo>
                <a:lnTo>
                  <a:pt x="103527" y="157860"/>
                </a:lnTo>
                <a:lnTo>
                  <a:pt x="104908" y="157299"/>
                </a:lnTo>
                <a:lnTo>
                  <a:pt x="103787" y="156110"/>
                </a:lnTo>
                <a:lnTo>
                  <a:pt x="104500" y="154149"/>
                </a:lnTo>
                <a:lnTo>
                  <a:pt x="102852" y="154488"/>
                </a:lnTo>
                <a:lnTo>
                  <a:pt x="102860" y="155856"/>
                </a:lnTo>
                <a:lnTo>
                  <a:pt x="94323" y="156493"/>
                </a:lnTo>
                <a:lnTo>
                  <a:pt x="88975" y="160206"/>
                </a:lnTo>
                <a:lnTo>
                  <a:pt x="84815" y="155305"/>
                </a:lnTo>
                <a:lnTo>
                  <a:pt x="82762" y="154913"/>
                </a:lnTo>
                <a:lnTo>
                  <a:pt x="81000" y="156175"/>
                </a:lnTo>
                <a:lnTo>
                  <a:pt x="76782" y="167692"/>
                </a:lnTo>
                <a:lnTo>
                  <a:pt x="72277" y="168530"/>
                </a:lnTo>
                <a:lnTo>
                  <a:pt x="71166" y="167555"/>
                </a:lnTo>
                <a:lnTo>
                  <a:pt x="68258" y="170994"/>
                </a:lnTo>
                <a:lnTo>
                  <a:pt x="66207" y="169229"/>
                </a:lnTo>
                <a:lnTo>
                  <a:pt x="68432" y="157814"/>
                </a:lnTo>
                <a:lnTo>
                  <a:pt x="65847" y="153863"/>
                </a:lnTo>
                <a:lnTo>
                  <a:pt x="62173" y="153495"/>
                </a:lnTo>
                <a:lnTo>
                  <a:pt x="62810" y="150979"/>
                </a:lnTo>
                <a:lnTo>
                  <a:pt x="60741" y="148159"/>
                </a:lnTo>
                <a:lnTo>
                  <a:pt x="62262" y="147261"/>
                </a:lnTo>
                <a:lnTo>
                  <a:pt x="61492" y="143171"/>
                </a:lnTo>
                <a:lnTo>
                  <a:pt x="64666" y="138487"/>
                </a:lnTo>
                <a:lnTo>
                  <a:pt x="60791" y="136729"/>
                </a:lnTo>
                <a:lnTo>
                  <a:pt x="59572" y="133275"/>
                </a:lnTo>
                <a:lnTo>
                  <a:pt x="54351" y="131596"/>
                </a:lnTo>
                <a:lnTo>
                  <a:pt x="53418" y="129773"/>
                </a:lnTo>
                <a:lnTo>
                  <a:pt x="53279" y="125951"/>
                </a:lnTo>
                <a:lnTo>
                  <a:pt x="55159" y="124638"/>
                </a:lnTo>
                <a:lnTo>
                  <a:pt x="55668" y="120853"/>
                </a:lnTo>
                <a:lnTo>
                  <a:pt x="50673" y="120869"/>
                </a:lnTo>
                <a:lnTo>
                  <a:pt x="49369" y="122502"/>
                </a:lnTo>
                <a:lnTo>
                  <a:pt x="48067" y="120511"/>
                </a:lnTo>
                <a:lnTo>
                  <a:pt x="50037" y="114418"/>
                </a:lnTo>
                <a:lnTo>
                  <a:pt x="36716" y="110055"/>
                </a:lnTo>
                <a:lnTo>
                  <a:pt x="33129" y="99857"/>
                </a:lnTo>
                <a:lnTo>
                  <a:pt x="31198" y="103351"/>
                </a:lnTo>
                <a:lnTo>
                  <a:pt x="28502" y="104168"/>
                </a:lnTo>
                <a:lnTo>
                  <a:pt x="27062" y="101717"/>
                </a:lnTo>
                <a:lnTo>
                  <a:pt x="22666" y="100472"/>
                </a:lnTo>
                <a:lnTo>
                  <a:pt x="19154" y="97296"/>
                </a:lnTo>
                <a:lnTo>
                  <a:pt x="2050" y="16735"/>
                </a:lnTo>
                <a:lnTo>
                  <a:pt x="0" y="14024"/>
                </a:lnTo>
                <a:lnTo>
                  <a:pt x="3668" y="10258"/>
                </a:lnTo>
                <a:lnTo>
                  <a:pt x="2873" y="7006"/>
                </a:lnTo>
                <a:lnTo>
                  <a:pt x="4712" y="3420"/>
                </a:lnTo>
                <a:lnTo>
                  <a:pt x="5994" y="5349"/>
                </a:lnTo>
                <a:lnTo>
                  <a:pt x="10130" y="870"/>
                </a:lnTo>
                <a:lnTo>
                  <a:pt x="9266" y="5046"/>
                </a:lnTo>
                <a:lnTo>
                  <a:pt x="16699" y="6071"/>
                </a:lnTo>
                <a:lnTo>
                  <a:pt x="16380" y="9103"/>
                </a:lnTo>
                <a:lnTo>
                  <a:pt x="24694" y="4855"/>
                </a:lnTo>
                <a:lnTo>
                  <a:pt x="35521" y="3282"/>
                </a:lnTo>
                <a:lnTo>
                  <a:pt x="37955" y="0"/>
                </a:lnTo>
                <a:lnTo>
                  <a:pt x="54048" y="218"/>
                </a:lnTo>
                <a:lnTo>
                  <a:pt x="54985" y="1811"/>
                </a:lnTo>
                <a:lnTo>
                  <a:pt x="57671" y="273"/>
                </a:lnTo>
                <a:lnTo>
                  <a:pt x="66153" y="429"/>
                </a:lnTo>
                <a:lnTo>
                  <a:pt x="65545" y="5031"/>
                </a:lnTo>
                <a:lnTo>
                  <a:pt x="68232" y="7159"/>
                </a:lnTo>
                <a:lnTo>
                  <a:pt x="68048" y="11671"/>
                </a:lnTo>
                <a:lnTo>
                  <a:pt x="76233" y="10982"/>
                </a:lnTo>
                <a:lnTo>
                  <a:pt x="80771" y="15014"/>
                </a:lnTo>
                <a:lnTo>
                  <a:pt x="83692" y="13650"/>
                </a:lnTo>
                <a:lnTo>
                  <a:pt x="84728" y="17100"/>
                </a:lnTo>
                <a:lnTo>
                  <a:pt x="84840" y="13930"/>
                </a:lnTo>
                <a:lnTo>
                  <a:pt x="97198" y="15480"/>
                </a:lnTo>
                <a:lnTo>
                  <a:pt x="97024" y="23024"/>
                </a:lnTo>
                <a:lnTo>
                  <a:pt x="95829" y="25263"/>
                </a:lnTo>
                <a:lnTo>
                  <a:pt x="96199" y="35762"/>
                </a:lnTo>
                <a:lnTo>
                  <a:pt x="93636" y="37859"/>
                </a:lnTo>
                <a:lnTo>
                  <a:pt x="99146" y="34765"/>
                </a:lnTo>
                <a:lnTo>
                  <a:pt x="113165" y="50640"/>
                </a:lnTo>
                <a:lnTo>
                  <a:pt x="113407" y="54187"/>
                </a:lnTo>
                <a:lnTo>
                  <a:pt x="117797" y="64125"/>
                </a:lnTo>
                <a:lnTo>
                  <a:pt x="115655" y="68593"/>
                </a:lnTo>
                <a:lnTo>
                  <a:pt x="117347" y="73264"/>
                </a:lnTo>
                <a:lnTo>
                  <a:pt x="120012" y="79775"/>
                </a:lnTo>
                <a:lnTo>
                  <a:pt x="123301" y="81814"/>
                </a:lnTo>
                <a:lnTo>
                  <a:pt x="126613" y="91892"/>
                </a:lnTo>
                <a:lnTo>
                  <a:pt x="129196" y="92558"/>
                </a:lnTo>
                <a:lnTo>
                  <a:pt x="129159" y="95128"/>
                </a:lnTo>
                <a:lnTo>
                  <a:pt x="130889" y="96019"/>
                </a:lnTo>
                <a:lnTo>
                  <a:pt x="131679" y="98142"/>
                </a:lnTo>
                <a:lnTo>
                  <a:pt x="130356" y="99972"/>
                </a:lnTo>
                <a:lnTo>
                  <a:pt x="138049" y="116818"/>
                </a:lnTo>
                <a:lnTo>
                  <a:pt x="132025" y="133383"/>
                </a:lnTo>
                <a:close/>
              </a:path>
            </a:pathLst>
          </a:custGeom>
          <a:solidFill>
            <a:srgbClr val="EEBC96"/>
          </a:solidFill>
          <a:ln w="5715">
            <a:solidFill>
              <a:srgbClr val="FFFFFF"/>
            </a:solidFill>
            <a:prstDash val="solid"/>
          </a:ln>
        </p:spPr>
        <p:txBody>
          <a:bodyPr/>
          <a:lstStyle/>
          <a:p>
            <a:endParaRPr lang="en-NZ"/>
          </a:p>
        </p:txBody>
      </p:sp>
      <p:sp>
        <p:nvSpPr>
          <p:cNvPr id="14" name="TLA 016 Hamilton">
            <a:extLst>
              <a:ext uri="{FF2B5EF4-FFF2-40B4-BE49-F238E27FC236}">
                <a16:creationId xmlns:a16="http://schemas.microsoft.com/office/drawing/2014/main" id="{A92A7EC0-293A-B6C6-1EB6-AB5282B77C45}"/>
              </a:ext>
            </a:extLst>
          </p:cNvPr>
          <p:cNvSpPr>
            <a:spLocks noGrp="1"/>
          </p:cNvSpPr>
          <p:nvPr/>
        </p:nvSpPr>
        <p:spPr>
          <a:xfrm>
            <a:off x="4685321" y="2576744"/>
            <a:ext cx="40326" cy="47406"/>
          </a:xfrm>
          <a:custGeom>
            <a:avLst/>
            <a:gdLst/>
            <a:ahLst/>
            <a:cxnLst/>
            <a:rect l="0" t="0" r="0" b="0"/>
            <a:pathLst>
              <a:path w="40326" h="47406">
                <a:moveTo>
                  <a:pt x="22206" y="40208"/>
                </a:moveTo>
                <a:lnTo>
                  <a:pt x="20635" y="39513"/>
                </a:lnTo>
                <a:lnTo>
                  <a:pt x="20182" y="35352"/>
                </a:lnTo>
                <a:lnTo>
                  <a:pt x="14622" y="33749"/>
                </a:lnTo>
                <a:lnTo>
                  <a:pt x="10214" y="37849"/>
                </a:lnTo>
                <a:lnTo>
                  <a:pt x="11863" y="38451"/>
                </a:lnTo>
                <a:lnTo>
                  <a:pt x="9806" y="42537"/>
                </a:lnTo>
                <a:lnTo>
                  <a:pt x="6306" y="42507"/>
                </a:lnTo>
                <a:lnTo>
                  <a:pt x="6315" y="36757"/>
                </a:lnTo>
                <a:lnTo>
                  <a:pt x="10666" y="34508"/>
                </a:lnTo>
                <a:lnTo>
                  <a:pt x="11950" y="31427"/>
                </a:lnTo>
                <a:lnTo>
                  <a:pt x="10709" y="31208"/>
                </a:lnTo>
                <a:lnTo>
                  <a:pt x="11124" y="28165"/>
                </a:lnTo>
                <a:lnTo>
                  <a:pt x="8382" y="26621"/>
                </a:lnTo>
                <a:lnTo>
                  <a:pt x="8412" y="21714"/>
                </a:lnTo>
                <a:lnTo>
                  <a:pt x="5297" y="22353"/>
                </a:lnTo>
                <a:lnTo>
                  <a:pt x="4345" y="20722"/>
                </a:lnTo>
                <a:lnTo>
                  <a:pt x="6280" y="20154"/>
                </a:lnTo>
                <a:lnTo>
                  <a:pt x="5540" y="18464"/>
                </a:lnTo>
                <a:lnTo>
                  <a:pt x="0" y="13786"/>
                </a:lnTo>
                <a:lnTo>
                  <a:pt x="5431" y="13140"/>
                </a:lnTo>
                <a:lnTo>
                  <a:pt x="7114" y="0"/>
                </a:lnTo>
                <a:lnTo>
                  <a:pt x="11199" y="7633"/>
                </a:lnTo>
                <a:lnTo>
                  <a:pt x="12939" y="5621"/>
                </a:lnTo>
                <a:lnTo>
                  <a:pt x="16485" y="6314"/>
                </a:lnTo>
                <a:lnTo>
                  <a:pt x="20008" y="3623"/>
                </a:lnTo>
                <a:lnTo>
                  <a:pt x="26945" y="7656"/>
                </a:lnTo>
                <a:lnTo>
                  <a:pt x="26235" y="11157"/>
                </a:lnTo>
                <a:lnTo>
                  <a:pt x="27620" y="16122"/>
                </a:lnTo>
                <a:lnTo>
                  <a:pt x="31032" y="15217"/>
                </a:lnTo>
                <a:lnTo>
                  <a:pt x="40326" y="30706"/>
                </a:lnTo>
                <a:lnTo>
                  <a:pt x="37398" y="32054"/>
                </a:lnTo>
                <a:lnTo>
                  <a:pt x="35904" y="37695"/>
                </a:lnTo>
                <a:lnTo>
                  <a:pt x="34734" y="36315"/>
                </a:lnTo>
                <a:lnTo>
                  <a:pt x="36372" y="40447"/>
                </a:lnTo>
                <a:lnTo>
                  <a:pt x="30577" y="47406"/>
                </a:lnTo>
                <a:lnTo>
                  <a:pt x="27878" y="41562"/>
                </a:lnTo>
                <a:lnTo>
                  <a:pt x="26032" y="42786"/>
                </a:lnTo>
                <a:lnTo>
                  <a:pt x="22206" y="40208"/>
                </a:lnTo>
                <a:close/>
              </a:path>
            </a:pathLst>
          </a:custGeom>
          <a:solidFill>
            <a:srgbClr val="469796"/>
          </a:solidFill>
          <a:ln w="5715">
            <a:solidFill>
              <a:srgbClr val="FFFFFF"/>
            </a:solidFill>
            <a:prstDash val="solid"/>
          </a:ln>
        </p:spPr>
        <p:txBody>
          <a:bodyPr/>
          <a:lstStyle/>
          <a:p>
            <a:endParaRPr lang="en-NZ"/>
          </a:p>
        </p:txBody>
      </p:sp>
      <p:sp>
        <p:nvSpPr>
          <p:cNvPr id="15" name="TLA 017 Waipā">
            <a:extLst>
              <a:ext uri="{FF2B5EF4-FFF2-40B4-BE49-F238E27FC236}">
                <a16:creationId xmlns:a16="http://schemas.microsoft.com/office/drawing/2014/main" id="{BFAAF795-62C5-8C6D-1E80-5BA6D11DF233}"/>
              </a:ext>
            </a:extLst>
          </p:cNvPr>
          <p:cNvSpPr>
            <a:spLocks noGrp="1"/>
          </p:cNvSpPr>
          <p:nvPr/>
        </p:nvSpPr>
        <p:spPr>
          <a:xfrm>
            <a:off x="4651618" y="2601148"/>
            <a:ext cx="152330" cy="137306"/>
          </a:xfrm>
          <a:custGeom>
            <a:avLst/>
            <a:gdLst/>
            <a:ahLst/>
            <a:cxnLst/>
            <a:rect l="0" t="0" r="0" b="0"/>
            <a:pathLst>
              <a:path w="152330" h="137306">
                <a:moveTo>
                  <a:pt x="78026" y="98625"/>
                </a:moveTo>
                <a:lnTo>
                  <a:pt x="65823" y="100859"/>
                </a:lnTo>
                <a:lnTo>
                  <a:pt x="65166" y="99743"/>
                </a:lnTo>
                <a:lnTo>
                  <a:pt x="60284" y="99646"/>
                </a:lnTo>
                <a:lnTo>
                  <a:pt x="56267" y="100305"/>
                </a:lnTo>
                <a:lnTo>
                  <a:pt x="56205" y="101401"/>
                </a:lnTo>
                <a:lnTo>
                  <a:pt x="55931" y="100280"/>
                </a:lnTo>
                <a:lnTo>
                  <a:pt x="46265" y="99026"/>
                </a:lnTo>
                <a:lnTo>
                  <a:pt x="37357" y="93742"/>
                </a:lnTo>
                <a:lnTo>
                  <a:pt x="36660" y="91781"/>
                </a:lnTo>
                <a:lnTo>
                  <a:pt x="35333" y="92968"/>
                </a:lnTo>
                <a:lnTo>
                  <a:pt x="33331" y="88262"/>
                </a:lnTo>
                <a:lnTo>
                  <a:pt x="37072" y="83539"/>
                </a:lnTo>
                <a:lnTo>
                  <a:pt x="35997" y="78291"/>
                </a:lnTo>
                <a:lnTo>
                  <a:pt x="39280" y="73805"/>
                </a:lnTo>
                <a:lnTo>
                  <a:pt x="36300" y="73280"/>
                </a:lnTo>
                <a:lnTo>
                  <a:pt x="35943" y="72106"/>
                </a:lnTo>
                <a:lnTo>
                  <a:pt x="34681" y="72528"/>
                </a:lnTo>
                <a:lnTo>
                  <a:pt x="34868" y="73923"/>
                </a:lnTo>
                <a:lnTo>
                  <a:pt x="26357" y="71860"/>
                </a:lnTo>
                <a:lnTo>
                  <a:pt x="26288" y="75161"/>
                </a:lnTo>
                <a:lnTo>
                  <a:pt x="24187" y="74858"/>
                </a:lnTo>
                <a:lnTo>
                  <a:pt x="23236" y="79953"/>
                </a:lnTo>
                <a:lnTo>
                  <a:pt x="18166" y="79858"/>
                </a:lnTo>
                <a:lnTo>
                  <a:pt x="18263" y="75510"/>
                </a:lnTo>
                <a:lnTo>
                  <a:pt x="11544" y="72275"/>
                </a:lnTo>
                <a:lnTo>
                  <a:pt x="15626" y="69298"/>
                </a:lnTo>
                <a:lnTo>
                  <a:pt x="11074" y="64062"/>
                </a:lnTo>
                <a:lnTo>
                  <a:pt x="0" y="40331"/>
                </a:lnTo>
                <a:lnTo>
                  <a:pt x="2744" y="38319"/>
                </a:lnTo>
                <a:lnTo>
                  <a:pt x="1678" y="33732"/>
                </a:lnTo>
                <a:lnTo>
                  <a:pt x="2531" y="26694"/>
                </a:lnTo>
                <a:lnTo>
                  <a:pt x="10382" y="26827"/>
                </a:lnTo>
                <a:lnTo>
                  <a:pt x="8515" y="22096"/>
                </a:lnTo>
                <a:lnTo>
                  <a:pt x="13035" y="21654"/>
                </a:lnTo>
                <a:lnTo>
                  <a:pt x="13129" y="16855"/>
                </a:lnTo>
                <a:lnTo>
                  <a:pt x="17517" y="16875"/>
                </a:lnTo>
                <a:lnTo>
                  <a:pt x="17228" y="15050"/>
                </a:lnTo>
                <a:lnTo>
                  <a:pt x="20663" y="12976"/>
                </a:lnTo>
                <a:lnTo>
                  <a:pt x="21121" y="19021"/>
                </a:lnTo>
                <a:lnTo>
                  <a:pt x="22529" y="20212"/>
                </a:lnTo>
                <a:lnTo>
                  <a:pt x="29503" y="17760"/>
                </a:lnTo>
                <a:lnTo>
                  <a:pt x="28903" y="15409"/>
                </a:lnTo>
                <a:lnTo>
                  <a:pt x="31458" y="12864"/>
                </a:lnTo>
                <a:lnTo>
                  <a:pt x="32948" y="14503"/>
                </a:lnTo>
                <a:lnTo>
                  <a:pt x="40009" y="14444"/>
                </a:lnTo>
                <a:lnTo>
                  <a:pt x="40009" y="18102"/>
                </a:lnTo>
                <a:lnTo>
                  <a:pt x="43510" y="18133"/>
                </a:lnTo>
                <a:lnTo>
                  <a:pt x="45566" y="14047"/>
                </a:lnTo>
                <a:lnTo>
                  <a:pt x="43917" y="13444"/>
                </a:lnTo>
                <a:lnTo>
                  <a:pt x="48889" y="9309"/>
                </a:lnTo>
                <a:lnTo>
                  <a:pt x="53885" y="10947"/>
                </a:lnTo>
                <a:lnTo>
                  <a:pt x="55286" y="15891"/>
                </a:lnTo>
                <a:lnTo>
                  <a:pt x="57230" y="15820"/>
                </a:lnTo>
                <a:lnTo>
                  <a:pt x="59735" y="18382"/>
                </a:lnTo>
                <a:lnTo>
                  <a:pt x="61582" y="17158"/>
                </a:lnTo>
                <a:lnTo>
                  <a:pt x="63972" y="23042"/>
                </a:lnTo>
                <a:lnTo>
                  <a:pt x="69170" y="17201"/>
                </a:lnTo>
                <a:lnTo>
                  <a:pt x="74324" y="21344"/>
                </a:lnTo>
                <a:lnTo>
                  <a:pt x="74185" y="27788"/>
                </a:lnTo>
                <a:lnTo>
                  <a:pt x="76458" y="31232"/>
                </a:lnTo>
                <a:lnTo>
                  <a:pt x="82722" y="31299"/>
                </a:lnTo>
                <a:lnTo>
                  <a:pt x="88015" y="35970"/>
                </a:lnTo>
                <a:lnTo>
                  <a:pt x="89689" y="32870"/>
                </a:lnTo>
                <a:lnTo>
                  <a:pt x="93480" y="32974"/>
                </a:lnTo>
                <a:lnTo>
                  <a:pt x="92878" y="21195"/>
                </a:lnTo>
                <a:lnTo>
                  <a:pt x="94111" y="21770"/>
                </a:lnTo>
                <a:lnTo>
                  <a:pt x="96245" y="19248"/>
                </a:lnTo>
                <a:lnTo>
                  <a:pt x="99441" y="19069"/>
                </a:lnTo>
                <a:lnTo>
                  <a:pt x="99493" y="17155"/>
                </a:lnTo>
                <a:lnTo>
                  <a:pt x="101356" y="17206"/>
                </a:lnTo>
                <a:lnTo>
                  <a:pt x="101394" y="16045"/>
                </a:lnTo>
                <a:lnTo>
                  <a:pt x="103067" y="16119"/>
                </a:lnTo>
                <a:lnTo>
                  <a:pt x="106440" y="19422"/>
                </a:lnTo>
                <a:lnTo>
                  <a:pt x="110041" y="14832"/>
                </a:lnTo>
                <a:lnTo>
                  <a:pt x="108740" y="12454"/>
                </a:lnTo>
                <a:lnTo>
                  <a:pt x="113117" y="11850"/>
                </a:lnTo>
                <a:lnTo>
                  <a:pt x="115139" y="7965"/>
                </a:lnTo>
                <a:lnTo>
                  <a:pt x="117492" y="8266"/>
                </a:lnTo>
                <a:lnTo>
                  <a:pt x="123843" y="5762"/>
                </a:lnTo>
                <a:lnTo>
                  <a:pt x="124723" y="0"/>
                </a:lnTo>
                <a:lnTo>
                  <a:pt x="133891" y="2728"/>
                </a:lnTo>
                <a:lnTo>
                  <a:pt x="131920" y="8821"/>
                </a:lnTo>
                <a:lnTo>
                  <a:pt x="133223" y="10812"/>
                </a:lnTo>
                <a:lnTo>
                  <a:pt x="134526" y="9179"/>
                </a:lnTo>
                <a:lnTo>
                  <a:pt x="139522" y="9164"/>
                </a:lnTo>
                <a:lnTo>
                  <a:pt x="139013" y="12948"/>
                </a:lnTo>
                <a:lnTo>
                  <a:pt x="137133" y="14261"/>
                </a:lnTo>
                <a:lnTo>
                  <a:pt x="137272" y="18083"/>
                </a:lnTo>
                <a:lnTo>
                  <a:pt x="138205" y="19906"/>
                </a:lnTo>
                <a:lnTo>
                  <a:pt x="143426" y="21585"/>
                </a:lnTo>
                <a:lnTo>
                  <a:pt x="144645" y="25040"/>
                </a:lnTo>
                <a:lnTo>
                  <a:pt x="148519" y="26798"/>
                </a:lnTo>
                <a:lnTo>
                  <a:pt x="145345" y="31481"/>
                </a:lnTo>
                <a:lnTo>
                  <a:pt x="146116" y="35571"/>
                </a:lnTo>
                <a:lnTo>
                  <a:pt x="144595" y="36469"/>
                </a:lnTo>
                <a:lnTo>
                  <a:pt x="146664" y="39289"/>
                </a:lnTo>
                <a:lnTo>
                  <a:pt x="146026" y="41805"/>
                </a:lnTo>
                <a:lnTo>
                  <a:pt x="149701" y="42173"/>
                </a:lnTo>
                <a:lnTo>
                  <a:pt x="152286" y="46124"/>
                </a:lnTo>
                <a:lnTo>
                  <a:pt x="149598" y="55867"/>
                </a:lnTo>
                <a:lnTo>
                  <a:pt x="152330" y="59821"/>
                </a:lnTo>
                <a:lnTo>
                  <a:pt x="150772" y="68546"/>
                </a:lnTo>
                <a:lnTo>
                  <a:pt x="152030" y="70861"/>
                </a:lnTo>
                <a:lnTo>
                  <a:pt x="151778" y="76296"/>
                </a:lnTo>
                <a:lnTo>
                  <a:pt x="149892" y="77436"/>
                </a:lnTo>
                <a:lnTo>
                  <a:pt x="150817" y="78780"/>
                </a:lnTo>
                <a:lnTo>
                  <a:pt x="149752" y="80403"/>
                </a:lnTo>
                <a:lnTo>
                  <a:pt x="151285" y="81496"/>
                </a:lnTo>
                <a:lnTo>
                  <a:pt x="151544" y="92726"/>
                </a:lnTo>
                <a:lnTo>
                  <a:pt x="145899" y="94661"/>
                </a:lnTo>
                <a:lnTo>
                  <a:pt x="144753" y="106435"/>
                </a:lnTo>
                <a:lnTo>
                  <a:pt x="143254" y="109727"/>
                </a:lnTo>
                <a:lnTo>
                  <a:pt x="141427" y="110565"/>
                </a:lnTo>
                <a:lnTo>
                  <a:pt x="146202" y="122136"/>
                </a:lnTo>
                <a:lnTo>
                  <a:pt x="127790" y="128807"/>
                </a:lnTo>
                <a:lnTo>
                  <a:pt x="123068" y="137306"/>
                </a:lnTo>
                <a:lnTo>
                  <a:pt x="114579" y="124223"/>
                </a:lnTo>
                <a:lnTo>
                  <a:pt x="113077" y="123681"/>
                </a:lnTo>
                <a:lnTo>
                  <a:pt x="111441" y="119280"/>
                </a:lnTo>
                <a:lnTo>
                  <a:pt x="111922" y="116983"/>
                </a:lnTo>
                <a:lnTo>
                  <a:pt x="110166" y="115414"/>
                </a:lnTo>
                <a:lnTo>
                  <a:pt x="107418" y="114055"/>
                </a:lnTo>
                <a:lnTo>
                  <a:pt x="104017" y="114469"/>
                </a:lnTo>
                <a:lnTo>
                  <a:pt x="103142" y="112277"/>
                </a:lnTo>
                <a:lnTo>
                  <a:pt x="103017" y="114474"/>
                </a:lnTo>
                <a:lnTo>
                  <a:pt x="98218" y="113424"/>
                </a:lnTo>
                <a:lnTo>
                  <a:pt x="98775" y="109502"/>
                </a:lnTo>
                <a:lnTo>
                  <a:pt x="96658" y="106598"/>
                </a:lnTo>
                <a:lnTo>
                  <a:pt x="88245" y="103163"/>
                </a:lnTo>
                <a:lnTo>
                  <a:pt x="86821" y="101210"/>
                </a:lnTo>
                <a:lnTo>
                  <a:pt x="85315" y="102156"/>
                </a:lnTo>
                <a:lnTo>
                  <a:pt x="80175" y="98494"/>
                </a:lnTo>
                <a:lnTo>
                  <a:pt x="78026" y="98625"/>
                </a:lnTo>
                <a:close/>
              </a:path>
            </a:pathLst>
          </a:custGeom>
          <a:solidFill>
            <a:srgbClr val="E7C29B"/>
          </a:solidFill>
          <a:ln w="5715">
            <a:solidFill>
              <a:srgbClr val="FFFFFF"/>
            </a:solidFill>
            <a:prstDash val="solid"/>
          </a:ln>
        </p:spPr>
        <p:txBody>
          <a:bodyPr/>
          <a:lstStyle/>
          <a:p>
            <a:endParaRPr lang="en-NZ"/>
          </a:p>
        </p:txBody>
      </p:sp>
      <p:sp>
        <p:nvSpPr>
          <p:cNvPr id="16" name="TLA 018 Ōtorohanga">
            <a:extLst>
              <a:ext uri="{FF2B5EF4-FFF2-40B4-BE49-F238E27FC236}">
                <a16:creationId xmlns:a16="http://schemas.microsoft.com/office/drawing/2014/main" id="{5D3B415D-F65E-AB5C-E839-C2F32D890B56}"/>
              </a:ext>
            </a:extLst>
          </p:cNvPr>
          <p:cNvSpPr>
            <a:spLocks noGrp="1"/>
          </p:cNvSpPr>
          <p:nvPr/>
        </p:nvSpPr>
        <p:spPr>
          <a:xfrm>
            <a:off x="4580414" y="2659516"/>
            <a:ext cx="229537" cy="173536"/>
          </a:xfrm>
          <a:custGeom>
            <a:avLst/>
            <a:gdLst/>
            <a:ahLst/>
            <a:cxnLst/>
            <a:rect l="0" t="0" r="0" b="0"/>
            <a:pathLst>
              <a:path w="229537" h="173536">
                <a:moveTo>
                  <a:pt x="6083" y="42973"/>
                </a:moveTo>
                <a:lnTo>
                  <a:pt x="5734" y="44549"/>
                </a:lnTo>
                <a:lnTo>
                  <a:pt x="5222" y="43330"/>
                </a:lnTo>
                <a:lnTo>
                  <a:pt x="6083" y="42973"/>
                </a:lnTo>
                <a:close/>
                <a:moveTo>
                  <a:pt x="21344" y="44087"/>
                </a:moveTo>
                <a:lnTo>
                  <a:pt x="23673" y="47588"/>
                </a:lnTo>
                <a:lnTo>
                  <a:pt x="22408" y="49260"/>
                </a:lnTo>
                <a:lnTo>
                  <a:pt x="21344" y="44087"/>
                </a:lnTo>
                <a:close/>
                <a:moveTo>
                  <a:pt x="109660" y="97895"/>
                </a:moveTo>
                <a:lnTo>
                  <a:pt x="102951" y="94996"/>
                </a:lnTo>
                <a:lnTo>
                  <a:pt x="100815" y="96468"/>
                </a:lnTo>
                <a:lnTo>
                  <a:pt x="102247" y="93995"/>
                </a:lnTo>
                <a:lnTo>
                  <a:pt x="100415" y="92019"/>
                </a:lnTo>
                <a:lnTo>
                  <a:pt x="101920" y="91174"/>
                </a:lnTo>
                <a:lnTo>
                  <a:pt x="102046" y="88549"/>
                </a:lnTo>
                <a:lnTo>
                  <a:pt x="100129" y="82332"/>
                </a:lnTo>
                <a:lnTo>
                  <a:pt x="95965" y="84286"/>
                </a:lnTo>
                <a:lnTo>
                  <a:pt x="86767" y="85497"/>
                </a:lnTo>
                <a:lnTo>
                  <a:pt x="87739" y="83526"/>
                </a:lnTo>
                <a:lnTo>
                  <a:pt x="76143" y="78193"/>
                </a:lnTo>
                <a:lnTo>
                  <a:pt x="69314" y="76567"/>
                </a:lnTo>
                <a:lnTo>
                  <a:pt x="68140" y="74530"/>
                </a:lnTo>
                <a:lnTo>
                  <a:pt x="68254" y="68826"/>
                </a:lnTo>
                <a:lnTo>
                  <a:pt x="58259" y="67761"/>
                </a:lnTo>
                <a:lnTo>
                  <a:pt x="60393" y="65613"/>
                </a:lnTo>
                <a:lnTo>
                  <a:pt x="59969" y="64425"/>
                </a:lnTo>
                <a:lnTo>
                  <a:pt x="49274" y="64567"/>
                </a:lnTo>
                <a:lnTo>
                  <a:pt x="48700" y="66473"/>
                </a:lnTo>
                <a:lnTo>
                  <a:pt x="49895" y="68388"/>
                </a:lnTo>
                <a:lnTo>
                  <a:pt x="48403" y="68867"/>
                </a:lnTo>
                <a:lnTo>
                  <a:pt x="48195" y="72932"/>
                </a:lnTo>
                <a:lnTo>
                  <a:pt x="49528" y="74982"/>
                </a:lnTo>
                <a:lnTo>
                  <a:pt x="38318" y="72535"/>
                </a:lnTo>
                <a:lnTo>
                  <a:pt x="27602" y="73373"/>
                </a:lnTo>
                <a:lnTo>
                  <a:pt x="25442" y="71988"/>
                </a:lnTo>
                <a:lnTo>
                  <a:pt x="16992" y="76178"/>
                </a:lnTo>
                <a:lnTo>
                  <a:pt x="17356" y="77532"/>
                </a:lnTo>
                <a:lnTo>
                  <a:pt x="13611" y="77455"/>
                </a:lnTo>
                <a:lnTo>
                  <a:pt x="13667" y="66636"/>
                </a:lnTo>
                <a:lnTo>
                  <a:pt x="14720" y="66762"/>
                </a:lnTo>
                <a:lnTo>
                  <a:pt x="15012" y="63310"/>
                </a:lnTo>
                <a:lnTo>
                  <a:pt x="19423" y="59953"/>
                </a:lnTo>
                <a:lnTo>
                  <a:pt x="18043" y="59604"/>
                </a:lnTo>
                <a:lnTo>
                  <a:pt x="19692" y="56120"/>
                </a:lnTo>
                <a:lnTo>
                  <a:pt x="18073" y="55269"/>
                </a:lnTo>
                <a:lnTo>
                  <a:pt x="19041" y="52643"/>
                </a:lnTo>
                <a:lnTo>
                  <a:pt x="15937" y="52283"/>
                </a:lnTo>
                <a:lnTo>
                  <a:pt x="15862" y="48608"/>
                </a:lnTo>
                <a:lnTo>
                  <a:pt x="14040" y="48949"/>
                </a:lnTo>
                <a:lnTo>
                  <a:pt x="14201" y="50973"/>
                </a:lnTo>
                <a:lnTo>
                  <a:pt x="9665" y="52255"/>
                </a:lnTo>
                <a:lnTo>
                  <a:pt x="10905" y="51085"/>
                </a:lnTo>
                <a:lnTo>
                  <a:pt x="10155" y="49872"/>
                </a:lnTo>
                <a:lnTo>
                  <a:pt x="12672" y="48640"/>
                </a:lnTo>
                <a:lnTo>
                  <a:pt x="12065" y="45557"/>
                </a:lnTo>
                <a:lnTo>
                  <a:pt x="13473" y="46336"/>
                </a:lnTo>
                <a:lnTo>
                  <a:pt x="14855" y="44288"/>
                </a:lnTo>
                <a:lnTo>
                  <a:pt x="16317" y="45061"/>
                </a:lnTo>
                <a:lnTo>
                  <a:pt x="17326" y="43917"/>
                </a:lnTo>
                <a:lnTo>
                  <a:pt x="16887" y="48465"/>
                </a:lnTo>
                <a:lnTo>
                  <a:pt x="18196" y="47962"/>
                </a:lnTo>
                <a:lnTo>
                  <a:pt x="18989" y="49442"/>
                </a:lnTo>
                <a:lnTo>
                  <a:pt x="19374" y="47461"/>
                </a:lnTo>
                <a:lnTo>
                  <a:pt x="17750" y="47543"/>
                </a:lnTo>
                <a:lnTo>
                  <a:pt x="17745" y="45448"/>
                </a:lnTo>
                <a:lnTo>
                  <a:pt x="20131" y="43069"/>
                </a:lnTo>
                <a:lnTo>
                  <a:pt x="20472" y="47702"/>
                </a:lnTo>
                <a:lnTo>
                  <a:pt x="22064" y="49386"/>
                </a:lnTo>
                <a:lnTo>
                  <a:pt x="20930" y="50082"/>
                </a:lnTo>
                <a:lnTo>
                  <a:pt x="22575" y="50040"/>
                </a:lnTo>
                <a:lnTo>
                  <a:pt x="23903" y="51921"/>
                </a:lnTo>
                <a:lnTo>
                  <a:pt x="23138" y="50080"/>
                </a:lnTo>
                <a:lnTo>
                  <a:pt x="24949" y="48548"/>
                </a:lnTo>
                <a:lnTo>
                  <a:pt x="25659" y="49802"/>
                </a:lnTo>
                <a:lnTo>
                  <a:pt x="26150" y="48647"/>
                </a:lnTo>
                <a:lnTo>
                  <a:pt x="28606" y="49822"/>
                </a:lnTo>
                <a:lnTo>
                  <a:pt x="28389" y="48225"/>
                </a:lnTo>
                <a:lnTo>
                  <a:pt x="26928" y="48189"/>
                </a:lnTo>
                <a:lnTo>
                  <a:pt x="29016" y="45570"/>
                </a:lnTo>
                <a:lnTo>
                  <a:pt x="26549" y="47962"/>
                </a:lnTo>
                <a:lnTo>
                  <a:pt x="24160" y="48297"/>
                </a:lnTo>
                <a:lnTo>
                  <a:pt x="23945" y="45532"/>
                </a:lnTo>
                <a:lnTo>
                  <a:pt x="22073" y="45028"/>
                </a:lnTo>
                <a:lnTo>
                  <a:pt x="21752" y="42847"/>
                </a:lnTo>
                <a:lnTo>
                  <a:pt x="29550" y="38885"/>
                </a:lnTo>
                <a:lnTo>
                  <a:pt x="29856" y="42231"/>
                </a:lnTo>
                <a:lnTo>
                  <a:pt x="30282" y="39948"/>
                </a:lnTo>
                <a:lnTo>
                  <a:pt x="32046" y="40419"/>
                </a:lnTo>
                <a:lnTo>
                  <a:pt x="31524" y="39450"/>
                </a:lnTo>
                <a:lnTo>
                  <a:pt x="33276" y="39617"/>
                </a:lnTo>
                <a:lnTo>
                  <a:pt x="33540" y="41313"/>
                </a:lnTo>
                <a:lnTo>
                  <a:pt x="34693" y="39670"/>
                </a:lnTo>
                <a:lnTo>
                  <a:pt x="35814" y="40990"/>
                </a:lnTo>
                <a:lnTo>
                  <a:pt x="35270" y="39630"/>
                </a:lnTo>
                <a:lnTo>
                  <a:pt x="33743" y="40485"/>
                </a:lnTo>
                <a:lnTo>
                  <a:pt x="33753" y="38540"/>
                </a:lnTo>
                <a:lnTo>
                  <a:pt x="31435" y="38349"/>
                </a:lnTo>
                <a:lnTo>
                  <a:pt x="33591" y="37856"/>
                </a:lnTo>
                <a:lnTo>
                  <a:pt x="35114" y="35667"/>
                </a:lnTo>
                <a:lnTo>
                  <a:pt x="33890" y="35313"/>
                </a:lnTo>
                <a:lnTo>
                  <a:pt x="33478" y="36803"/>
                </a:lnTo>
                <a:lnTo>
                  <a:pt x="31199" y="35588"/>
                </a:lnTo>
                <a:lnTo>
                  <a:pt x="28750" y="36773"/>
                </a:lnTo>
                <a:lnTo>
                  <a:pt x="24523" y="36415"/>
                </a:lnTo>
                <a:lnTo>
                  <a:pt x="26608" y="33476"/>
                </a:lnTo>
                <a:lnTo>
                  <a:pt x="30449" y="35651"/>
                </a:lnTo>
                <a:lnTo>
                  <a:pt x="30119" y="34272"/>
                </a:lnTo>
                <a:lnTo>
                  <a:pt x="33086" y="32710"/>
                </a:lnTo>
                <a:lnTo>
                  <a:pt x="30476" y="32518"/>
                </a:lnTo>
                <a:lnTo>
                  <a:pt x="29549" y="34015"/>
                </a:lnTo>
                <a:lnTo>
                  <a:pt x="29490" y="31965"/>
                </a:lnTo>
                <a:lnTo>
                  <a:pt x="33569" y="29197"/>
                </a:lnTo>
                <a:lnTo>
                  <a:pt x="32864" y="27427"/>
                </a:lnTo>
                <a:lnTo>
                  <a:pt x="28232" y="32167"/>
                </a:lnTo>
                <a:lnTo>
                  <a:pt x="28269" y="29442"/>
                </a:lnTo>
                <a:lnTo>
                  <a:pt x="26280" y="29673"/>
                </a:lnTo>
                <a:lnTo>
                  <a:pt x="25584" y="28319"/>
                </a:lnTo>
                <a:lnTo>
                  <a:pt x="27907" y="26391"/>
                </a:lnTo>
                <a:lnTo>
                  <a:pt x="20620" y="29157"/>
                </a:lnTo>
                <a:lnTo>
                  <a:pt x="20478" y="23053"/>
                </a:lnTo>
                <a:lnTo>
                  <a:pt x="19031" y="29523"/>
                </a:lnTo>
                <a:lnTo>
                  <a:pt x="17312" y="30992"/>
                </a:lnTo>
                <a:lnTo>
                  <a:pt x="17418" y="29766"/>
                </a:lnTo>
                <a:lnTo>
                  <a:pt x="15812" y="29855"/>
                </a:lnTo>
                <a:lnTo>
                  <a:pt x="16283" y="23870"/>
                </a:lnTo>
                <a:lnTo>
                  <a:pt x="14247" y="25872"/>
                </a:lnTo>
                <a:lnTo>
                  <a:pt x="12783" y="25505"/>
                </a:lnTo>
                <a:lnTo>
                  <a:pt x="12790" y="30247"/>
                </a:lnTo>
                <a:lnTo>
                  <a:pt x="8167" y="36353"/>
                </a:lnTo>
                <a:lnTo>
                  <a:pt x="259" y="37753"/>
                </a:lnTo>
                <a:lnTo>
                  <a:pt x="0" y="32539"/>
                </a:lnTo>
                <a:lnTo>
                  <a:pt x="2402" y="20517"/>
                </a:lnTo>
                <a:lnTo>
                  <a:pt x="11046" y="13129"/>
                </a:lnTo>
                <a:lnTo>
                  <a:pt x="13012" y="13926"/>
                </a:lnTo>
                <a:lnTo>
                  <a:pt x="11530" y="17316"/>
                </a:lnTo>
                <a:lnTo>
                  <a:pt x="13799" y="16528"/>
                </a:lnTo>
                <a:lnTo>
                  <a:pt x="15297" y="17850"/>
                </a:lnTo>
                <a:lnTo>
                  <a:pt x="14617" y="19349"/>
                </a:lnTo>
                <a:lnTo>
                  <a:pt x="17975" y="19156"/>
                </a:lnTo>
                <a:lnTo>
                  <a:pt x="16920" y="16398"/>
                </a:lnTo>
                <a:lnTo>
                  <a:pt x="17832" y="14217"/>
                </a:lnTo>
                <a:lnTo>
                  <a:pt x="19678" y="16395"/>
                </a:lnTo>
                <a:lnTo>
                  <a:pt x="18902" y="12049"/>
                </a:lnTo>
                <a:lnTo>
                  <a:pt x="20695" y="11862"/>
                </a:lnTo>
                <a:lnTo>
                  <a:pt x="19702" y="11042"/>
                </a:lnTo>
                <a:lnTo>
                  <a:pt x="21203" y="9971"/>
                </a:lnTo>
                <a:lnTo>
                  <a:pt x="21237" y="7967"/>
                </a:lnTo>
                <a:lnTo>
                  <a:pt x="24310" y="10644"/>
                </a:lnTo>
                <a:lnTo>
                  <a:pt x="22436" y="7593"/>
                </a:lnTo>
                <a:lnTo>
                  <a:pt x="23307" y="4616"/>
                </a:lnTo>
                <a:lnTo>
                  <a:pt x="29726" y="3864"/>
                </a:lnTo>
                <a:lnTo>
                  <a:pt x="33731" y="6586"/>
                </a:lnTo>
                <a:lnTo>
                  <a:pt x="36635" y="6715"/>
                </a:lnTo>
                <a:lnTo>
                  <a:pt x="37775" y="8561"/>
                </a:lnTo>
                <a:lnTo>
                  <a:pt x="40098" y="7778"/>
                </a:lnTo>
                <a:lnTo>
                  <a:pt x="41657" y="3778"/>
                </a:lnTo>
                <a:lnTo>
                  <a:pt x="44955" y="2395"/>
                </a:lnTo>
                <a:lnTo>
                  <a:pt x="44796" y="0"/>
                </a:lnTo>
                <a:lnTo>
                  <a:pt x="50694" y="2127"/>
                </a:lnTo>
                <a:lnTo>
                  <a:pt x="50886" y="4423"/>
                </a:lnTo>
                <a:lnTo>
                  <a:pt x="54265" y="3200"/>
                </a:lnTo>
                <a:lnTo>
                  <a:pt x="55395" y="5160"/>
                </a:lnTo>
                <a:lnTo>
                  <a:pt x="58112" y="4385"/>
                </a:lnTo>
                <a:lnTo>
                  <a:pt x="59820" y="5454"/>
                </a:lnTo>
                <a:lnTo>
                  <a:pt x="60563" y="3945"/>
                </a:lnTo>
                <a:lnTo>
                  <a:pt x="66707" y="5330"/>
                </a:lnTo>
                <a:lnTo>
                  <a:pt x="66643" y="8057"/>
                </a:lnTo>
                <a:lnTo>
                  <a:pt x="81544" y="7432"/>
                </a:lnTo>
                <a:lnTo>
                  <a:pt x="82278" y="5694"/>
                </a:lnTo>
                <a:lnTo>
                  <a:pt x="86830" y="10930"/>
                </a:lnTo>
                <a:lnTo>
                  <a:pt x="82748" y="13908"/>
                </a:lnTo>
                <a:lnTo>
                  <a:pt x="89467" y="17143"/>
                </a:lnTo>
                <a:lnTo>
                  <a:pt x="89370" y="21491"/>
                </a:lnTo>
                <a:lnTo>
                  <a:pt x="94440" y="21586"/>
                </a:lnTo>
                <a:lnTo>
                  <a:pt x="95391" y="16490"/>
                </a:lnTo>
                <a:lnTo>
                  <a:pt x="97492" y="16793"/>
                </a:lnTo>
                <a:lnTo>
                  <a:pt x="97561" y="13492"/>
                </a:lnTo>
                <a:lnTo>
                  <a:pt x="106072" y="15555"/>
                </a:lnTo>
                <a:lnTo>
                  <a:pt x="105885" y="14160"/>
                </a:lnTo>
                <a:lnTo>
                  <a:pt x="107147" y="13738"/>
                </a:lnTo>
                <a:lnTo>
                  <a:pt x="107505" y="14912"/>
                </a:lnTo>
                <a:lnTo>
                  <a:pt x="110407" y="15189"/>
                </a:lnTo>
                <a:lnTo>
                  <a:pt x="107201" y="19923"/>
                </a:lnTo>
                <a:lnTo>
                  <a:pt x="108277" y="25172"/>
                </a:lnTo>
                <a:lnTo>
                  <a:pt x="106061" y="26621"/>
                </a:lnTo>
                <a:lnTo>
                  <a:pt x="106458" y="28159"/>
                </a:lnTo>
                <a:lnTo>
                  <a:pt x="105575" y="27870"/>
                </a:lnTo>
                <a:lnTo>
                  <a:pt x="104381" y="31249"/>
                </a:lnTo>
                <a:lnTo>
                  <a:pt x="105803" y="30954"/>
                </a:lnTo>
                <a:lnTo>
                  <a:pt x="106537" y="34600"/>
                </a:lnTo>
                <a:lnTo>
                  <a:pt x="107865" y="33413"/>
                </a:lnTo>
                <a:lnTo>
                  <a:pt x="108561" y="35375"/>
                </a:lnTo>
                <a:lnTo>
                  <a:pt x="117470" y="40659"/>
                </a:lnTo>
                <a:lnTo>
                  <a:pt x="127136" y="41913"/>
                </a:lnTo>
                <a:lnTo>
                  <a:pt x="127410" y="43034"/>
                </a:lnTo>
                <a:lnTo>
                  <a:pt x="127471" y="41937"/>
                </a:lnTo>
                <a:lnTo>
                  <a:pt x="131489" y="41278"/>
                </a:lnTo>
                <a:lnTo>
                  <a:pt x="136371" y="41375"/>
                </a:lnTo>
                <a:lnTo>
                  <a:pt x="137027" y="42491"/>
                </a:lnTo>
                <a:lnTo>
                  <a:pt x="142192" y="40736"/>
                </a:lnTo>
                <a:lnTo>
                  <a:pt x="145001" y="41849"/>
                </a:lnTo>
                <a:lnTo>
                  <a:pt x="151379" y="40127"/>
                </a:lnTo>
                <a:lnTo>
                  <a:pt x="153697" y="42717"/>
                </a:lnTo>
                <a:lnTo>
                  <a:pt x="155806" y="42415"/>
                </a:lnTo>
                <a:lnTo>
                  <a:pt x="156519" y="43788"/>
                </a:lnTo>
                <a:lnTo>
                  <a:pt x="158025" y="42843"/>
                </a:lnTo>
                <a:lnTo>
                  <a:pt x="159449" y="44796"/>
                </a:lnTo>
                <a:lnTo>
                  <a:pt x="167862" y="48231"/>
                </a:lnTo>
                <a:lnTo>
                  <a:pt x="169979" y="51134"/>
                </a:lnTo>
                <a:lnTo>
                  <a:pt x="169422" y="55056"/>
                </a:lnTo>
                <a:lnTo>
                  <a:pt x="174221" y="56106"/>
                </a:lnTo>
                <a:lnTo>
                  <a:pt x="174346" y="53909"/>
                </a:lnTo>
                <a:lnTo>
                  <a:pt x="175222" y="56101"/>
                </a:lnTo>
                <a:lnTo>
                  <a:pt x="180897" y="56736"/>
                </a:lnTo>
                <a:lnTo>
                  <a:pt x="183126" y="58615"/>
                </a:lnTo>
                <a:lnTo>
                  <a:pt x="182646" y="60913"/>
                </a:lnTo>
                <a:lnTo>
                  <a:pt x="184281" y="65313"/>
                </a:lnTo>
                <a:lnTo>
                  <a:pt x="185783" y="65856"/>
                </a:lnTo>
                <a:lnTo>
                  <a:pt x="194272" y="78938"/>
                </a:lnTo>
                <a:lnTo>
                  <a:pt x="198995" y="70439"/>
                </a:lnTo>
                <a:lnTo>
                  <a:pt x="217406" y="63768"/>
                </a:lnTo>
                <a:lnTo>
                  <a:pt x="219922" y="66566"/>
                </a:lnTo>
                <a:lnTo>
                  <a:pt x="219125" y="67773"/>
                </a:lnTo>
                <a:lnTo>
                  <a:pt x="222923" y="68811"/>
                </a:lnTo>
                <a:lnTo>
                  <a:pt x="222383" y="70141"/>
                </a:lnTo>
                <a:lnTo>
                  <a:pt x="224080" y="70675"/>
                </a:lnTo>
                <a:lnTo>
                  <a:pt x="224984" y="73131"/>
                </a:lnTo>
                <a:lnTo>
                  <a:pt x="225028" y="87783"/>
                </a:lnTo>
                <a:lnTo>
                  <a:pt x="226312" y="89343"/>
                </a:lnTo>
                <a:lnTo>
                  <a:pt x="225311" y="98606"/>
                </a:lnTo>
                <a:lnTo>
                  <a:pt x="227077" y="107791"/>
                </a:lnTo>
                <a:lnTo>
                  <a:pt x="225788" y="110020"/>
                </a:lnTo>
                <a:lnTo>
                  <a:pt x="226337" y="112630"/>
                </a:lnTo>
                <a:lnTo>
                  <a:pt x="222675" y="114515"/>
                </a:lnTo>
                <a:lnTo>
                  <a:pt x="220371" y="118288"/>
                </a:lnTo>
                <a:lnTo>
                  <a:pt x="224926" y="122119"/>
                </a:lnTo>
                <a:lnTo>
                  <a:pt x="227451" y="122660"/>
                </a:lnTo>
                <a:lnTo>
                  <a:pt x="226849" y="125617"/>
                </a:lnTo>
                <a:lnTo>
                  <a:pt x="228312" y="127446"/>
                </a:lnTo>
                <a:lnTo>
                  <a:pt x="227359" y="132090"/>
                </a:lnTo>
                <a:lnTo>
                  <a:pt x="229114" y="133414"/>
                </a:lnTo>
                <a:lnTo>
                  <a:pt x="229537" y="137471"/>
                </a:lnTo>
                <a:lnTo>
                  <a:pt x="225624" y="139602"/>
                </a:lnTo>
                <a:lnTo>
                  <a:pt x="222608" y="145682"/>
                </a:lnTo>
                <a:lnTo>
                  <a:pt x="217744" y="146954"/>
                </a:lnTo>
                <a:lnTo>
                  <a:pt x="216214" y="150982"/>
                </a:lnTo>
                <a:lnTo>
                  <a:pt x="210019" y="153631"/>
                </a:lnTo>
                <a:lnTo>
                  <a:pt x="208361" y="156881"/>
                </a:lnTo>
                <a:lnTo>
                  <a:pt x="206872" y="157099"/>
                </a:lnTo>
                <a:lnTo>
                  <a:pt x="207906" y="159236"/>
                </a:lnTo>
                <a:lnTo>
                  <a:pt x="205387" y="163293"/>
                </a:lnTo>
                <a:lnTo>
                  <a:pt x="206738" y="171655"/>
                </a:lnTo>
                <a:lnTo>
                  <a:pt x="194952" y="173536"/>
                </a:lnTo>
                <a:lnTo>
                  <a:pt x="188326" y="165614"/>
                </a:lnTo>
                <a:lnTo>
                  <a:pt x="189767" y="164892"/>
                </a:lnTo>
                <a:lnTo>
                  <a:pt x="184890" y="158328"/>
                </a:lnTo>
                <a:lnTo>
                  <a:pt x="174126" y="147163"/>
                </a:lnTo>
                <a:lnTo>
                  <a:pt x="172613" y="141571"/>
                </a:lnTo>
                <a:lnTo>
                  <a:pt x="163021" y="143205"/>
                </a:lnTo>
                <a:lnTo>
                  <a:pt x="160098" y="132482"/>
                </a:lnTo>
                <a:lnTo>
                  <a:pt x="155073" y="133870"/>
                </a:lnTo>
                <a:lnTo>
                  <a:pt x="157123" y="141347"/>
                </a:lnTo>
                <a:lnTo>
                  <a:pt x="147129" y="142836"/>
                </a:lnTo>
                <a:lnTo>
                  <a:pt x="142272" y="138458"/>
                </a:lnTo>
                <a:lnTo>
                  <a:pt x="140608" y="134623"/>
                </a:lnTo>
                <a:lnTo>
                  <a:pt x="142924" y="133252"/>
                </a:lnTo>
                <a:lnTo>
                  <a:pt x="141731" y="128999"/>
                </a:lnTo>
                <a:lnTo>
                  <a:pt x="137711" y="130102"/>
                </a:lnTo>
                <a:lnTo>
                  <a:pt x="137333" y="125638"/>
                </a:lnTo>
                <a:lnTo>
                  <a:pt x="138369" y="125173"/>
                </a:lnTo>
                <a:lnTo>
                  <a:pt x="135301" y="117316"/>
                </a:lnTo>
                <a:lnTo>
                  <a:pt x="135678" y="114953"/>
                </a:lnTo>
                <a:lnTo>
                  <a:pt x="134306" y="114513"/>
                </a:lnTo>
                <a:lnTo>
                  <a:pt x="134631" y="111939"/>
                </a:lnTo>
                <a:lnTo>
                  <a:pt x="128251" y="112602"/>
                </a:lnTo>
                <a:lnTo>
                  <a:pt x="126936" y="110792"/>
                </a:lnTo>
                <a:lnTo>
                  <a:pt x="120933" y="109896"/>
                </a:lnTo>
                <a:lnTo>
                  <a:pt x="121341" y="112493"/>
                </a:lnTo>
                <a:lnTo>
                  <a:pt x="113350" y="111304"/>
                </a:lnTo>
                <a:lnTo>
                  <a:pt x="109464" y="112302"/>
                </a:lnTo>
                <a:lnTo>
                  <a:pt x="112510" y="105475"/>
                </a:lnTo>
                <a:lnTo>
                  <a:pt x="107888" y="104462"/>
                </a:lnTo>
                <a:lnTo>
                  <a:pt x="107692" y="101444"/>
                </a:lnTo>
                <a:lnTo>
                  <a:pt x="109660" y="97895"/>
                </a:lnTo>
                <a:close/>
              </a:path>
            </a:pathLst>
          </a:custGeom>
          <a:solidFill>
            <a:srgbClr val="EDC39D"/>
          </a:solidFill>
          <a:ln w="5715">
            <a:solidFill>
              <a:srgbClr val="FFFFFF"/>
            </a:solidFill>
            <a:prstDash val="solid"/>
          </a:ln>
        </p:spPr>
        <p:txBody>
          <a:bodyPr/>
          <a:lstStyle/>
          <a:p>
            <a:endParaRPr lang="en-NZ"/>
          </a:p>
        </p:txBody>
      </p:sp>
      <p:sp>
        <p:nvSpPr>
          <p:cNvPr id="17" name="TLA 019 South Waikato">
            <a:extLst>
              <a:ext uri="{FF2B5EF4-FFF2-40B4-BE49-F238E27FC236}">
                <a16:creationId xmlns:a16="http://schemas.microsoft.com/office/drawing/2014/main" id="{F53A6DB0-3260-C3B5-4744-615C0A0A5E41}"/>
              </a:ext>
            </a:extLst>
          </p:cNvPr>
          <p:cNvSpPr>
            <a:spLocks noGrp="1"/>
          </p:cNvSpPr>
          <p:nvPr/>
        </p:nvSpPr>
        <p:spPr>
          <a:xfrm>
            <a:off x="4793089" y="2643608"/>
            <a:ext cx="132130" cy="173650"/>
          </a:xfrm>
          <a:custGeom>
            <a:avLst/>
            <a:gdLst/>
            <a:ahLst/>
            <a:cxnLst/>
            <a:rect l="0" t="0" r="0" b="0"/>
            <a:pathLst>
              <a:path w="132130" h="173650">
                <a:moveTo>
                  <a:pt x="38429" y="150413"/>
                </a:moveTo>
                <a:lnTo>
                  <a:pt x="36343" y="147452"/>
                </a:lnTo>
                <a:lnTo>
                  <a:pt x="27112" y="144227"/>
                </a:lnTo>
                <a:lnTo>
                  <a:pt x="22001" y="135443"/>
                </a:lnTo>
                <a:lnTo>
                  <a:pt x="15613" y="131545"/>
                </a:lnTo>
                <a:lnTo>
                  <a:pt x="13331" y="128006"/>
                </a:lnTo>
                <a:lnTo>
                  <a:pt x="14413" y="122090"/>
                </a:lnTo>
                <a:lnTo>
                  <a:pt x="12636" y="114514"/>
                </a:lnTo>
                <a:lnTo>
                  <a:pt x="13637" y="105251"/>
                </a:lnTo>
                <a:lnTo>
                  <a:pt x="12353" y="103691"/>
                </a:lnTo>
                <a:lnTo>
                  <a:pt x="12309" y="89040"/>
                </a:lnTo>
                <a:lnTo>
                  <a:pt x="11405" y="86583"/>
                </a:lnTo>
                <a:lnTo>
                  <a:pt x="9708" y="86049"/>
                </a:lnTo>
                <a:lnTo>
                  <a:pt x="10248" y="84719"/>
                </a:lnTo>
                <a:lnTo>
                  <a:pt x="6450" y="83682"/>
                </a:lnTo>
                <a:lnTo>
                  <a:pt x="7247" y="82475"/>
                </a:lnTo>
                <a:lnTo>
                  <a:pt x="2954" y="77006"/>
                </a:lnTo>
                <a:lnTo>
                  <a:pt x="0" y="68351"/>
                </a:lnTo>
                <a:lnTo>
                  <a:pt x="3283" y="63976"/>
                </a:lnTo>
                <a:lnTo>
                  <a:pt x="4429" y="52202"/>
                </a:lnTo>
                <a:lnTo>
                  <a:pt x="10074" y="50267"/>
                </a:lnTo>
                <a:lnTo>
                  <a:pt x="9815" y="39037"/>
                </a:lnTo>
                <a:lnTo>
                  <a:pt x="8282" y="37944"/>
                </a:lnTo>
                <a:lnTo>
                  <a:pt x="9346" y="36321"/>
                </a:lnTo>
                <a:lnTo>
                  <a:pt x="8422" y="34976"/>
                </a:lnTo>
                <a:lnTo>
                  <a:pt x="10307" y="33837"/>
                </a:lnTo>
                <a:lnTo>
                  <a:pt x="10560" y="28402"/>
                </a:lnTo>
                <a:lnTo>
                  <a:pt x="9292" y="26369"/>
                </a:lnTo>
                <a:lnTo>
                  <a:pt x="10671" y="16721"/>
                </a:lnTo>
                <a:lnTo>
                  <a:pt x="13550" y="13406"/>
                </a:lnTo>
                <a:lnTo>
                  <a:pt x="14661" y="14381"/>
                </a:lnTo>
                <a:lnTo>
                  <a:pt x="19165" y="13543"/>
                </a:lnTo>
                <a:lnTo>
                  <a:pt x="23384" y="2026"/>
                </a:lnTo>
                <a:lnTo>
                  <a:pt x="25145" y="764"/>
                </a:lnTo>
                <a:lnTo>
                  <a:pt x="27199" y="1156"/>
                </a:lnTo>
                <a:lnTo>
                  <a:pt x="31358" y="6057"/>
                </a:lnTo>
                <a:lnTo>
                  <a:pt x="36707" y="2344"/>
                </a:lnTo>
                <a:lnTo>
                  <a:pt x="45244" y="1707"/>
                </a:lnTo>
                <a:lnTo>
                  <a:pt x="45235" y="339"/>
                </a:lnTo>
                <a:lnTo>
                  <a:pt x="46883" y="0"/>
                </a:lnTo>
                <a:lnTo>
                  <a:pt x="46170" y="1961"/>
                </a:lnTo>
                <a:lnTo>
                  <a:pt x="47291" y="3150"/>
                </a:lnTo>
                <a:lnTo>
                  <a:pt x="45910" y="3711"/>
                </a:lnTo>
                <a:lnTo>
                  <a:pt x="47341" y="7244"/>
                </a:lnTo>
                <a:lnTo>
                  <a:pt x="53034" y="7309"/>
                </a:lnTo>
                <a:lnTo>
                  <a:pt x="53131" y="3376"/>
                </a:lnTo>
                <a:lnTo>
                  <a:pt x="55852" y="3410"/>
                </a:lnTo>
                <a:lnTo>
                  <a:pt x="54261" y="4168"/>
                </a:lnTo>
                <a:lnTo>
                  <a:pt x="55432" y="7804"/>
                </a:lnTo>
                <a:lnTo>
                  <a:pt x="58919" y="10269"/>
                </a:lnTo>
                <a:lnTo>
                  <a:pt x="61053" y="9294"/>
                </a:lnTo>
                <a:lnTo>
                  <a:pt x="60791" y="4814"/>
                </a:lnTo>
                <a:lnTo>
                  <a:pt x="65155" y="6532"/>
                </a:lnTo>
                <a:lnTo>
                  <a:pt x="63984" y="8642"/>
                </a:lnTo>
                <a:lnTo>
                  <a:pt x="65436" y="9251"/>
                </a:lnTo>
                <a:lnTo>
                  <a:pt x="67272" y="8628"/>
                </a:lnTo>
                <a:lnTo>
                  <a:pt x="68043" y="5982"/>
                </a:lnTo>
                <a:lnTo>
                  <a:pt x="73128" y="6055"/>
                </a:lnTo>
                <a:lnTo>
                  <a:pt x="75193" y="4640"/>
                </a:lnTo>
                <a:lnTo>
                  <a:pt x="76073" y="5832"/>
                </a:lnTo>
                <a:lnTo>
                  <a:pt x="74196" y="6211"/>
                </a:lnTo>
                <a:lnTo>
                  <a:pt x="74186" y="8672"/>
                </a:lnTo>
                <a:lnTo>
                  <a:pt x="77080" y="9666"/>
                </a:lnTo>
                <a:lnTo>
                  <a:pt x="85920" y="3052"/>
                </a:lnTo>
                <a:lnTo>
                  <a:pt x="91609" y="6996"/>
                </a:lnTo>
                <a:lnTo>
                  <a:pt x="83852" y="9651"/>
                </a:lnTo>
                <a:lnTo>
                  <a:pt x="82278" y="11735"/>
                </a:lnTo>
                <a:lnTo>
                  <a:pt x="84978" y="22347"/>
                </a:lnTo>
                <a:lnTo>
                  <a:pt x="89658" y="25316"/>
                </a:lnTo>
                <a:lnTo>
                  <a:pt x="89190" y="29881"/>
                </a:lnTo>
                <a:lnTo>
                  <a:pt x="99893" y="32781"/>
                </a:lnTo>
                <a:lnTo>
                  <a:pt x="111948" y="43840"/>
                </a:lnTo>
                <a:lnTo>
                  <a:pt x="94906" y="76752"/>
                </a:lnTo>
                <a:lnTo>
                  <a:pt x="90457" y="78880"/>
                </a:lnTo>
                <a:lnTo>
                  <a:pt x="91106" y="79996"/>
                </a:lnTo>
                <a:lnTo>
                  <a:pt x="102813" y="79493"/>
                </a:lnTo>
                <a:lnTo>
                  <a:pt x="102520" y="88226"/>
                </a:lnTo>
                <a:lnTo>
                  <a:pt x="122542" y="88980"/>
                </a:lnTo>
                <a:lnTo>
                  <a:pt x="132130" y="105720"/>
                </a:lnTo>
                <a:lnTo>
                  <a:pt x="122926" y="121677"/>
                </a:lnTo>
                <a:lnTo>
                  <a:pt x="126227" y="123103"/>
                </a:lnTo>
                <a:lnTo>
                  <a:pt x="121000" y="123763"/>
                </a:lnTo>
                <a:lnTo>
                  <a:pt x="127488" y="126971"/>
                </a:lnTo>
                <a:lnTo>
                  <a:pt x="128154" y="129930"/>
                </a:lnTo>
                <a:lnTo>
                  <a:pt x="125678" y="130687"/>
                </a:lnTo>
                <a:lnTo>
                  <a:pt x="126358" y="132839"/>
                </a:lnTo>
                <a:lnTo>
                  <a:pt x="122710" y="136238"/>
                </a:lnTo>
                <a:lnTo>
                  <a:pt x="116581" y="136992"/>
                </a:lnTo>
                <a:lnTo>
                  <a:pt x="107777" y="142081"/>
                </a:lnTo>
                <a:lnTo>
                  <a:pt x="108808" y="144031"/>
                </a:lnTo>
                <a:lnTo>
                  <a:pt x="105148" y="146909"/>
                </a:lnTo>
                <a:lnTo>
                  <a:pt x="105429" y="148380"/>
                </a:lnTo>
                <a:lnTo>
                  <a:pt x="98696" y="151584"/>
                </a:lnTo>
                <a:lnTo>
                  <a:pt x="100422" y="156334"/>
                </a:lnTo>
                <a:lnTo>
                  <a:pt x="98480" y="159440"/>
                </a:lnTo>
                <a:lnTo>
                  <a:pt x="90338" y="164453"/>
                </a:lnTo>
                <a:lnTo>
                  <a:pt x="90299" y="166054"/>
                </a:lnTo>
                <a:lnTo>
                  <a:pt x="87980" y="165777"/>
                </a:lnTo>
                <a:lnTo>
                  <a:pt x="81623" y="169021"/>
                </a:lnTo>
                <a:lnTo>
                  <a:pt x="74893" y="167822"/>
                </a:lnTo>
                <a:lnTo>
                  <a:pt x="65924" y="171234"/>
                </a:lnTo>
                <a:lnTo>
                  <a:pt x="57656" y="169614"/>
                </a:lnTo>
                <a:lnTo>
                  <a:pt x="52872" y="173650"/>
                </a:lnTo>
                <a:lnTo>
                  <a:pt x="47698" y="173285"/>
                </a:lnTo>
                <a:lnTo>
                  <a:pt x="44673" y="167064"/>
                </a:lnTo>
                <a:lnTo>
                  <a:pt x="36636" y="162192"/>
                </a:lnTo>
                <a:lnTo>
                  <a:pt x="34468" y="159295"/>
                </a:lnTo>
                <a:lnTo>
                  <a:pt x="37948" y="153750"/>
                </a:lnTo>
                <a:lnTo>
                  <a:pt x="38429" y="150413"/>
                </a:lnTo>
                <a:close/>
              </a:path>
            </a:pathLst>
          </a:custGeom>
          <a:solidFill>
            <a:srgbClr val="9AB582"/>
          </a:solidFill>
          <a:ln w="5715">
            <a:solidFill>
              <a:srgbClr val="FFFFFF"/>
            </a:solidFill>
            <a:prstDash val="solid"/>
          </a:ln>
        </p:spPr>
        <p:txBody>
          <a:bodyPr/>
          <a:lstStyle/>
          <a:p>
            <a:endParaRPr lang="en-NZ"/>
          </a:p>
        </p:txBody>
      </p:sp>
      <p:sp>
        <p:nvSpPr>
          <p:cNvPr id="18" name="TLA 020 Waitomo">
            <a:extLst>
              <a:ext uri="{FF2B5EF4-FFF2-40B4-BE49-F238E27FC236}">
                <a16:creationId xmlns:a16="http://schemas.microsoft.com/office/drawing/2014/main" id="{3B83626A-047D-CB93-4874-F31766CB98B9}"/>
              </a:ext>
            </a:extLst>
          </p:cNvPr>
          <p:cNvSpPr>
            <a:spLocks noGrp="1"/>
          </p:cNvSpPr>
          <p:nvPr/>
        </p:nvSpPr>
        <p:spPr>
          <a:xfrm>
            <a:off x="4535143" y="2698368"/>
            <a:ext cx="256080" cy="219894"/>
          </a:xfrm>
          <a:custGeom>
            <a:avLst/>
            <a:gdLst/>
            <a:ahLst/>
            <a:cxnLst/>
            <a:rect l="0" t="0" r="0" b="0"/>
            <a:pathLst>
              <a:path w="256080" h="219894">
                <a:moveTo>
                  <a:pt x="135665" y="46713"/>
                </a:moveTo>
                <a:lnTo>
                  <a:pt x="135569" y="45784"/>
                </a:lnTo>
                <a:lnTo>
                  <a:pt x="141235" y="45434"/>
                </a:lnTo>
                <a:lnTo>
                  <a:pt x="145399" y="43480"/>
                </a:lnTo>
                <a:lnTo>
                  <a:pt x="147316" y="49697"/>
                </a:lnTo>
                <a:lnTo>
                  <a:pt x="147191" y="52322"/>
                </a:lnTo>
                <a:lnTo>
                  <a:pt x="145685" y="53167"/>
                </a:lnTo>
                <a:lnTo>
                  <a:pt x="147517" y="55143"/>
                </a:lnTo>
                <a:lnTo>
                  <a:pt x="146085" y="57616"/>
                </a:lnTo>
                <a:lnTo>
                  <a:pt x="148221" y="56144"/>
                </a:lnTo>
                <a:lnTo>
                  <a:pt x="154931" y="59043"/>
                </a:lnTo>
                <a:lnTo>
                  <a:pt x="152962" y="62592"/>
                </a:lnTo>
                <a:lnTo>
                  <a:pt x="153158" y="65610"/>
                </a:lnTo>
                <a:lnTo>
                  <a:pt x="157781" y="66623"/>
                </a:lnTo>
                <a:lnTo>
                  <a:pt x="154734" y="73450"/>
                </a:lnTo>
                <a:lnTo>
                  <a:pt x="158620" y="72452"/>
                </a:lnTo>
                <a:lnTo>
                  <a:pt x="166611" y="73641"/>
                </a:lnTo>
                <a:lnTo>
                  <a:pt x="166203" y="71044"/>
                </a:lnTo>
                <a:lnTo>
                  <a:pt x="172206" y="71940"/>
                </a:lnTo>
                <a:lnTo>
                  <a:pt x="173521" y="73750"/>
                </a:lnTo>
                <a:lnTo>
                  <a:pt x="179901" y="73087"/>
                </a:lnTo>
                <a:lnTo>
                  <a:pt x="179577" y="75661"/>
                </a:lnTo>
                <a:lnTo>
                  <a:pt x="180949" y="76101"/>
                </a:lnTo>
                <a:lnTo>
                  <a:pt x="180572" y="78464"/>
                </a:lnTo>
                <a:lnTo>
                  <a:pt x="183640" y="86321"/>
                </a:lnTo>
                <a:lnTo>
                  <a:pt x="182604" y="86786"/>
                </a:lnTo>
                <a:lnTo>
                  <a:pt x="182982" y="91250"/>
                </a:lnTo>
                <a:lnTo>
                  <a:pt x="187001" y="90147"/>
                </a:lnTo>
                <a:lnTo>
                  <a:pt x="188195" y="94400"/>
                </a:lnTo>
                <a:lnTo>
                  <a:pt x="185878" y="95771"/>
                </a:lnTo>
                <a:lnTo>
                  <a:pt x="187542" y="99606"/>
                </a:lnTo>
                <a:lnTo>
                  <a:pt x="192399" y="103984"/>
                </a:lnTo>
                <a:lnTo>
                  <a:pt x="202394" y="102495"/>
                </a:lnTo>
                <a:lnTo>
                  <a:pt x="200344" y="95017"/>
                </a:lnTo>
                <a:lnTo>
                  <a:pt x="205369" y="93630"/>
                </a:lnTo>
                <a:lnTo>
                  <a:pt x="208291" y="104353"/>
                </a:lnTo>
                <a:lnTo>
                  <a:pt x="217883" y="102719"/>
                </a:lnTo>
                <a:lnTo>
                  <a:pt x="219397" y="108310"/>
                </a:lnTo>
                <a:lnTo>
                  <a:pt x="230161" y="119476"/>
                </a:lnTo>
                <a:lnTo>
                  <a:pt x="235037" y="126040"/>
                </a:lnTo>
                <a:lnTo>
                  <a:pt x="233596" y="126762"/>
                </a:lnTo>
                <a:lnTo>
                  <a:pt x="240223" y="134684"/>
                </a:lnTo>
                <a:lnTo>
                  <a:pt x="252009" y="132803"/>
                </a:lnTo>
                <a:lnTo>
                  <a:pt x="256080" y="156804"/>
                </a:lnTo>
                <a:lnTo>
                  <a:pt x="254894" y="159142"/>
                </a:lnTo>
                <a:lnTo>
                  <a:pt x="252474" y="159894"/>
                </a:lnTo>
                <a:lnTo>
                  <a:pt x="249434" y="163902"/>
                </a:lnTo>
                <a:lnTo>
                  <a:pt x="240489" y="165176"/>
                </a:lnTo>
                <a:lnTo>
                  <a:pt x="239933" y="166579"/>
                </a:lnTo>
                <a:lnTo>
                  <a:pt x="235449" y="166146"/>
                </a:lnTo>
                <a:lnTo>
                  <a:pt x="233314" y="167585"/>
                </a:lnTo>
                <a:lnTo>
                  <a:pt x="230045" y="165974"/>
                </a:lnTo>
                <a:lnTo>
                  <a:pt x="228220" y="162621"/>
                </a:lnTo>
                <a:lnTo>
                  <a:pt x="226588" y="162534"/>
                </a:lnTo>
                <a:lnTo>
                  <a:pt x="223355" y="154859"/>
                </a:lnTo>
                <a:lnTo>
                  <a:pt x="209658" y="156228"/>
                </a:lnTo>
                <a:lnTo>
                  <a:pt x="203687" y="153434"/>
                </a:lnTo>
                <a:lnTo>
                  <a:pt x="203413" y="151675"/>
                </a:lnTo>
                <a:lnTo>
                  <a:pt x="198449" y="151630"/>
                </a:lnTo>
                <a:lnTo>
                  <a:pt x="198403" y="154477"/>
                </a:lnTo>
                <a:lnTo>
                  <a:pt x="193626" y="153634"/>
                </a:lnTo>
                <a:lnTo>
                  <a:pt x="192456" y="158375"/>
                </a:lnTo>
                <a:lnTo>
                  <a:pt x="181785" y="160932"/>
                </a:lnTo>
                <a:lnTo>
                  <a:pt x="181752" y="153833"/>
                </a:lnTo>
                <a:lnTo>
                  <a:pt x="179314" y="151239"/>
                </a:lnTo>
                <a:lnTo>
                  <a:pt x="173708" y="157515"/>
                </a:lnTo>
                <a:lnTo>
                  <a:pt x="173037" y="163022"/>
                </a:lnTo>
                <a:lnTo>
                  <a:pt x="174365" y="165169"/>
                </a:lnTo>
                <a:lnTo>
                  <a:pt x="172767" y="166796"/>
                </a:lnTo>
                <a:lnTo>
                  <a:pt x="169096" y="162683"/>
                </a:lnTo>
                <a:lnTo>
                  <a:pt x="163927" y="170777"/>
                </a:lnTo>
                <a:lnTo>
                  <a:pt x="159696" y="171203"/>
                </a:lnTo>
                <a:lnTo>
                  <a:pt x="156017" y="176489"/>
                </a:lnTo>
                <a:lnTo>
                  <a:pt x="150674" y="178663"/>
                </a:lnTo>
                <a:lnTo>
                  <a:pt x="147937" y="177949"/>
                </a:lnTo>
                <a:lnTo>
                  <a:pt x="146151" y="175336"/>
                </a:lnTo>
                <a:lnTo>
                  <a:pt x="139195" y="174452"/>
                </a:lnTo>
                <a:lnTo>
                  <a:pt x="132640" y="175810"/>
                </a:lnTo>
                <a:lnTo>
                  <a:pt x="131348" y="174003"/>
                </a:lnTo>
                <a:lnTo>
                  <a:pt x="127298" y="173952"/>
                </a:lnTo>
                <a:lnTo>
                  <a:pt x="126556" y="172505"/>
                </a:lnTo>
                <a:lnTo>
                  <a:pt x="120586" y="177512"/>
                </a:lnTo>
                <a:lnTo>
                  <a:pt x="114720" y="174841"/>
                </a:lnTo>
                <a:lnTo>
                  <a:pt x="114795" y="177274"/>
                </a:lnTo>
                <a:lnTo>
                  <a:pt x="111618" y="178099"/>
                </a:lnTo>
                <a:lnTo>
                  <a:pt x="109979" y="180899"/>
                </a:lnTo>
                <a:lnTo>
                  <a:pt x="97184" y="186018"/>
                </a:lnTo>
                <a:lnTo>
                  <a:pt x="92369" y="184514"/>
                </a:lnTo>
                <a:lnTo>
                  <a:pt x="89953" y="186200"/>
                </a:lnTo>
                <a:lnTo>
                  <a:pt x="86239" y="185287"/>
                </a:lnTo>
                <a:lnTo>
                  <a:pt x="85543" y="188552"/>
                </a:lnTo>
                <a:lnTo>
                  <a:pt x="86859" y="189656"/>
                </a:lnTo>
                <a:lnTo>
                  <a:pt x="86382" y="192531"/>
                </a:lnTo>
                <a:lnTo>
                  <a:pt x="87925" y="195584"/>
                </a:lnTo>
                <a:lnTo>
                  <a:pt x="85127" y="196975"/>
                </a:lnTo>
                <a:lnTo>
                  <a:pt x="85246" y="201377"/>
                </a:lnTo>
                <a:lnTo>
                  <a:pt x="82292" y="202860"/>
                </a:lnTo>
                <a:lnTo>
                  <a:pt x="80305" y="206203"/>
                </a:lnTo>
                <a:lnTo>
                  <a:pt x="80933" y="212481"/>
                </a:lnTo>
                <a:lnTo>
                  <a:pt x="78311" y="214394"/>
                </a:lnTo>
                <a:lnTo>
                  <a:pt x="70441" y="213714"/>
                </a:lnTo>
                <a:lnTo>
                  <a:pt x="67348" y="216346"/>
                </a:lnTo>
                <a:lnTo>
                  <a:pt x="63288" y="216855"/>
                </a:lnTo>
                <a:lnTo>
                  <a:pt x="62026" y="219894"/>
                </a:lnTo>
                <a:lnTo>
                  <a:pt x="58918" y="219287"/>
                </a:lnTo>
                <a:lnTo>
                  <a:pt x="53443" y="215387"/>
                </a:lnTo>
                <a:lnTo>
                  <a:pt x="52520" y="211206"/>
                </a:lnTo>
                <a:lnTo>
                  <a:pt x="45112" y="205628"/>
                </a:lnTo>
                <a:lnTo>
                  <a:pt x="40051" y="208068"/>
                </a:lnTo>
                <a:lnTo>
                  <a:pt x="38370" y="207503"/>
                </a:lnTo>
                <a:lnTo>
                  <a:pt x="35581" y="209917"/>
                </a:lnTo>
                <a:lnTo>
                  <a:pt x="33508" y="209583"/>
                </a:lnTo>
                <a:lnTo>
                  <a:pt x="30951" y="206346"/>
                </a:lnTo>
                <a:lnTo>
                  <a:pt x="22097" y="205084"/>
                </a:lnTo>
                <a:lnTo>
                  <a:pt x="19883" y="206007"/>
                </a:lnTo>
                <a:lnTo>
                  <a:pt x="18433" y="204113"/>
                </a:lnTo>
                <a:lnTo>
                  <a:pt x="10027" y="205663"/>
                </a:lnTo>
                <a:lnTo>
                  <a:pt x="8046" y="203321"/>
                </a:lnTo>
                <a:lnTo>
                  <a:pt x="8404" y="201737"/>
                </a:lnTo>
                <a:lnTo>
                  <a:pt x="812" y="202205"/>
                </a:lnTo>
                <a:lnTo>
                  <a:pt x="0" y="198940"/>
                </a:lnTo>
                <a:lnTo>
                  <a:pt x="2326" y="174137"/>
                </a:lnTo>
                <a:lnTo>
                  <a:pt x="6713" y="141233"/>
                </a:lnTo>
                <a:lnTo>
                  <a:pt x="5538" y="132630"/>
                </a:lnTo>
                <a:lnTo>
                  <a:pt x="7640" y="128681"/>
                </a:lnTo>
                <a:lnTo>
                  <a:pt x="8009" y="124641"/>
                </a:lnTo>
                <a:lnTo>
                  <a:pt x="6838" y="124014"/>
                </a:lnTo>
                <a:lnTo>
                  <a:pt x="8338" y="122988"/>
                </a:lnTo>
                <a:lnTo>
                  <a:pt x="9450" y="117163"/>
                </a:lnTo>
                <a:lnTo>
                  <a:pt x="8460" y="115235"/>
                </a:lnTo>
                <a:lnTo>
                  <a:pt x="9032" y="106542"/>
                </a:lnTo>
                <a:lnTo>
                  <a:pt x="7274" y="104106"/>
                </a:lnTo>
                <a:lnTo>
                  <a:pt x="8812" y="101513"/>
                </a:lnTo>
                <a:lnTo>
                  <a:pt x="7365" y="101096"/>
                </a:lnTo>
                <a:lnTo>
                  <a:pt x="7148" y="94927"/>
                </a:lnTo>
                <a:lnTo>
                  <a:pt x="12719" y="93960"/>
                </a:lnTo>
                <a:lnTo>
                  <a:pt x="14818" y="88807"/>
                </a:lnTo>
                <a:lnTo>
                  <a:pt x="13665" y="87670"/>
                </a:lnTo>
                <a:lnTo>
                  <a:pt x="18795" y="84017"/>
                </a:lnTo>
                <a:lnTo>
                  <a:pt x="23231" y="76577"/>
                </a:lnTo>
                <a:lnTo>
                  <a:pt x="26531" y="75133"/>
                </a:lnTo>
                <a:lnTo>
                  <a:pt x="28071" y="69470"/>
                </a:lnTo>
                <a:lnTo>
                  <a:pt x="28556" y="58884"/>
                </a:lnTo>
                <a:lnTo>
                  <a:pt x="26265" y="45250"/>
                </a:lnTo>
                <a:lnTo>
                  <a:pt x="28521" y="42758"/>
                </a:lnTo>
                <a:lnTo>
                  <a:pt x="27412" y="38801"/>
                </a:lnTo>
                <a:lnTo>
                  <a:pt x="28173" y="36222"/>
                </a:lnTo>
                <a:lnTo>
                  <a:pt x="20461" y="6733"/>
                </a:lnTo>
                <a:lnTo>
                  <a:pt x="21814" y="6150"/>
                </a:lnTo>
                <a:lnTo>
                  <a:pt x="23181" y="9358"/>
                </a:lnTo>
                <a:lnTo>
                  <a:pt x="33819" y="11470"/>
                </a:lnTo>
                <a:lnTo>
                  <a:pt x="40406" y="6463"/>
                </a:lnTo>
                <a:lnTo>
                  <a:pt x="43083" y="0"/>
                </a:lnTo>
                <a:lnTo>
                  <a:pt x="44366" y="1811"/>
                </a:lnTo>
                <a:lnTo>
                  <a:pt x="43008" y="3143"/>
                </a:lnTo>
                <a:lnTo>
                  <a:pt x="42592" y="7212"/>
                </a:lnTo>
                <a:lnTo>
                  <a:pt x="41150" y="6359"/>
                </a:lnTo>
                <a:lnTo>
                  <a:pt x="39688" y="7981"/>
                </a:lnTo>
                <a:lnTo>
                  <a:pt x="42140" y="8778"/>
                </a:lnTo>
                <a:lnTo>
                  <a:pt x="40769" y="10307"/>
                </a:lnTo>
                <a:lnTo>
                  <a:pt x="42824" y="10317"/>
                </a:lnTo>
                <a:lnTo>
                  <a:pt x="45101" y="6928"/>
                </a:lnTo>
                <a:lnTo>
                  <a:pt x="43994" y="8868"/>
                </a:lnTo>
                <a:lnTo>
                  <a:pt x="44555" y="15451"/>
                </a:lnTo>
                <a:lnTo>
                  <a:pt x="45929" y="13250"/>
                </a:lnTo>
                <a:lnTo>
                  <a:pt x="46238" y="15231"/>
                </a:lnTo>
                <a:lnTo>
                  <a:pt x="48271" y="13653"/>
                </a:lnTo>
                <a:lnTo>
                  <a:pt x="48081" y="15469"/>
                </a:lnTo>
                <a:lnTo>
                  <a:pt x="49770" y="15280"/>
                </a:lnTo>
                <a:lnTo>
                  <a:pt x="48874" y="11260"/>
                </a:lnTo>
                <a:lnTo>
                  <a:pt x="51615" y="10302"/>
                </a:lnTo>
                <a:lnTo>
                  <a:pt x="52800" y="15189"/>
                </a:lnTo>
                <a:lnTo>
                  <a:pt x="52089" y="17770"/>
                </a:lnTo>
                <a:lnTo>
                  <a:pt x="56390" y="14978"/>
                </a:lnTo>
                <a:lnTo>
                  <a:pt x="53922" y="18701"/>
                </a:lnTo>
                <a:lnTo>
                  <a:pt x="54590" y="20049"/>
                </a:lnTo>
                <a:lnTo>
                  <a:pt x="57397" y="17726"/>
                </a:lnTo>
                <a:lnTo>
                  <a:pt x="55319" y="22258"/>
                </a:lnTo>
                <a:lnTo>
                  <a:pt x="57407" y="22745"/>
                </a:lnTo>
                <a:lnTo>
                  <a:pt x="59096" y="14858"/>
                </a:lnTo>
                <a:lnTo>
                  <a:pt x="59663" y="16000"/>
                </a:lnTo>
                <a:lnTo>
                  <a:pt x="62600" y="13730"/>
                </a:lnTo>
                <a:lnTo>
                  <a:pt x="62790" y="16828"/>
                </a:lnTo>
                <a:lnTo>
                  <a:pt x="64175" y="17843"/>
                </a:lnTo>
                <a:lnTo>
                  <a:pt x="63153" y="20856"/>
                </a:lnTo>
                <a:lnTo>
                  <a:pt x="64253" y="21108"/>
                </a:lnTo>
                <a:lnTo>
                  <a:pt x="60283" y="24458"/>
                </a:lnTo>
                <a:lnTo>
                  <a:pt x="59991" y="27910"/>
                </a:lnTo>
                <a:lnTo>
                  <a:pt x="58937" y="27784"/>
                </a:lnTo>
                <a:lnTo>
                  <a:pt x="58882" y="38603"/>
                </a:lnTo>
                <a:lnTo>
                  <a:pt x="62627" y="38680"/>
                </a:lnTo>
                <a:lnTo>
                  <a:pt x="62262" y="37326"/>
                </a:lnTo>
                <a:lnTo>
                  <a:pt x="70712" y="33136"/>
                </a:lnTo>
                <a:lnTo>
                  <a:pt x="72872" y="34521"/>
                </a:lnTo>
                <a:lnTo>
                  <a:pt x="83589" y="33683"/>
                </a:lnTo>
                <a:lnTo>
                  <a:pt x="94798" y="36130"/>
                </a:lnTo>
                <a:lnTo>
                  <a:pt x="93465" y="34080"/>
                </a:lnTo>
                <a:lnTo>
                  <a:pt x="93673" y="30015"/>
                </a:lnTo>
                <a:lnTo>
                  <a:pt x="95165" y="29536"/>
                </a:lnTo>
                <a:lnTo>
                  <a:pt x="93970" y="27621"/>
                </a:lnTo>
                <a:lnTo>
                  <a:pt x="94544" y="25714"/>
                </a:lnTo>
                <a:lnTo>
                  <a:pt x="105239" y="25573"/>
                </a:lnTo>
                <a:lnTo>
                  <a:pt x="105663" y="26761"/>
                </a:lnTo>
                <a:lnTo>
                  <a:pt x="103529" y="28909"/>
                </a:lnTo>
                <a:lnTo>
                  <a:pt x="113525" y="29973"/>
                </a:lnTo>
                <a:lnTo>
                  <a:pt x="113410" y="35678"/>
                </a:lnTo>
                <a:lnTo>
                  <a:pt x="114585" y="37715"/>
                </a:lnTo>
                <a:lnTo>
                  <a:pt x="121414" y="39341"/>
                </a:lnTo>
                <a:lnTo>
                  <a:pt x="133009" y="44674"/>
                </a:lnTo>
                <a:lnTo>
                  <a:pt x="132038" y="46645"/>
                </a:lnTo>
                <a:lnTo>
                  <a:pt x="135665" y="46713"/>
                </a:lnTo>
                <a:close/>
              </a:path>
            </a:pathLst>
          </a:custGeom>
          <a:solidFill>
            <a:srgbClr val="92B37F"/>
          </a:solidFill>
          <a:ln w="5715">
            <a:solidFill>
              <a:srgbClr val="FFFFFF"/>
            </a:solidFill>
            <a:prstDash val="solid"/>
          </a:ln>
        </p:spPr>
        <p:txBody>
          <a:bodyPr/>
          <a:lstStyle/>
          <a:p>
            <a:endParaRPr lang="en-NZ"/>
          </a:p>
        </p:txBody>
      </p:sp>
      <p:sp>
        <p:nvSpPr>
          <p:cNvPr id="19" name="TLA 021 Taupō">
            <a:extLst>
              <a:ext uri="{FF2B5EF4-FFF2-40B4-BE49-F238E27FC236}">
                <a16:creationId xmlns:a16="http://schemas.microsoft.com/office/drawing/2014/main" id="{09ACA9C4-58B7-7BF4-FCAE-BEA0077F9304}"/>
              </a:ext>
            </a:extLst>
          </p:cNvPr>
          <p:cNvSpPr>
            <a:spLocks noGrp="1"/>
          </p:cNvSpPr>
          <p:nvPr/>
        </p:nvSpPr>
        <p:spPr>
          <a:xfrm>
            <a:off x="4761275" y="2772146"/>
            <a:ext cx="293710" cy="320155"/>
          </a:xfrm>
          <a:custGeom>
            <a:avLst/>
            <a:gdLst/>
            <a:ahLst/>
            <a:cxnLst/>
            <a:rect l="0" t="0" r="0" b="0"/>
            <a:pathLst>
              <a:path w="293710" h="320155">
                <a:moveTo>
                  <a:pt x="242338" y="80795"/>
                </a:moveTo>
                <a:lnTo>
                  <a:pt x="242582" y="73387"/>
                </a:lnTo>
                <a:lnTo>
                  <a:pt x="249077" y="73849"/>
                </a:lnTo>
                <a:lnTo>
                  <a:pt x="249048" y="78874"/>
                </a:lnTo>
                <a:lnTo>
                  <a:pt x="256606" y="81942"/>
                </a:lnTo>
                <a:lnTo>
                  <a:pt x="255533" y="84826"/>
                </a:lnTo>
                <a:lnTo>
                  <a:pt x="258835" y="88179"/>
                </a:lnTo>
                <a:lnTo>
                  <a:pt x="258140" y="90018"/>
                </a:lnTo>
                <a:lnTo>
                  <a:pt x="260731" y="96713"/>
                </a:lnTo>
                <a:lnTo>
                  <a:pt x="273817" y="106145"/>
                </a:lnTo>
                <a:lnTo>
                  <a:pt x="275445" y="105711"/>
                </a:lnTo>
                <a:lnTo>
                  <a:pt x="277047" y="101794"/>
                </a:lnTo>
                <a:lnTo>
                  <a:pt x="283962" y="105662"/>
                </a:lnTo>
                <a:lnTo>
                  <a:pt x="275614" y="135868"/>
                </a:lnTo>
                <a:lnTo>
                  <a:pt x="276629" y="152853"/>
                </a:lnTo>
                <a:lnTo>
                  <a:pt x="279767" y="155869"/>
                </a:lnTo>
                <a:lnTo>
                  <a:pt x="293710" y="186074"/>
                </a:lnTo>
                <a:lnTo>
                  <a:pt x="267938" y="209794"/>
                </a:lnTo>
                <a:lnTo>
                  <a:pt x="267177" y="218096"/>
                </a:lnTo>
                <a:lnTo>
                  <a:pt x="268577" y="219974"/>
                </a:lnTo>
                <a:lnTo>
                  <a:pt x="267768" y="223450"/>
                </a:lnTo>
                <a:lnTo>
                  <a:pt x="270845" y="227755"/>
                </a:lnTo>
                <a:lnTo>
                  <a:pt x="270081" y="230672"/>
                </a:lnTo>
                <a:lnTo>
                  <a:pt x="229865" y="230185"/>
                </a:lnTo>
                <a:lnTo>
                  <a:pt x="221897" y="249185"/>
                </a:lnTo>
                <a:lnTo>
                  <a:pt x="226974" y="268201"/>
                </a:lnTo>
                <a:lnTo>
                  <a:pt x="220402" y="266523"/>
                </a:lnTo>
                <a:lnTo>
                  <a:pt x="208454" y="271295"/>
                </a:lnTo>
                <a:lnTo>
                  <a:pt x="210555" y="273214"/>
                </a:lnTo>
                <a:lnTo>
                  <a:pt x="211577" y="271896"/>
                </a:lnTo>
                <a:lnTo>
                  <a:pt x="212789" y="272849"/>
                </a:lnTo>
                <a:lnTo>
                  <a:pt x="212431" y="275920"/>
                </a:lnTo>
                <a:lnTo>
                  <a:pt x="213290" y="277458"/>
                </a:lnTo>
                <a:lnTo>
                  <a:pt x="215021" y="277407"/>
                </a:lnTo>
                <a:lnTo>
                  <a:pt x="213474" y="279009"/>
                </a:lnTo>
                <a:lnTo>
                  <a:pt x="214500" y="280903"/>
                </a:lnTo>
                <a:lnTo>
                  <a:pt x="200704" y="283969"/>
                </a:lnTo>
                <a:lnTo>
                  <a:pt x="174890" y="258957"/>
                </a:lnTo>
                <a:lnTo>
                  <a:pt x="172918" y="262992"/>
                </a:lnTo>
                <a:lnTo>
                  <a:pt x="162506" y="267705"/>
                </a:lnTo>
                <a:lnTo>
                  <a:pt x="160186" y="273165"/>
                </a:lnTo>
                <a:lnTo>
                  <a:pt x="156850" y="270631"/>
                </a:lnTo>
                <a:lnTo>
                  <a:pt x="154918" y="271178"/>
                </a:lnTo>
                <a:lnTo>
                  <a:pt x="152947" y="269903"/>
                </a:lnTo>
                <a:lnTo>
                  <a:pt x="144088" y="275202"/>
                </a:lnTo>
                <a:lnTo>
                  <a:pt x="136363" y="276612"/>
                </a:lnTo>
                <a:lnTo>
                  <a:pt x="110321" y="273432"/>
                </a:lnTo>
                <a:lnTo>
                  <a:pt x="109159" y="275849"/>
                </a:lnTo>
                <a:lnTo>
                  <a:pt x="107254" y="276372"/>
                </a:lnTo>
                <a:lnTo>
                  <a:pt x="108032" y="279929"/>
                </a:lnTo>
                <a:lnTo>
                  <a:pt x="105916" y="284207"/>
                </a:lnTo>
                <a:lnTo>
                  <a:pt x="96303" y="285676"/>
                </a:lnTo>
                <a:lnTo>
                  <a:pt x="95763" y="288533"/>
                </a:lnTo>
                <a:lnTo>
                  <a:pt x="87365" y="290559"/>
                </a:lnTo>
                <a:lnTo>
                  <a:pt x="89001" y="293149"/>
                </a:lnTo>
                <a:lnTo>
                  <a:pt x="88848" y="296283"/>
                </a:lnTo>
                <a:lnTo>
                  <a:pt x="83702" y="301062"/>
                </a:lnTo>
                <a:lnTo>
                  <a:pt x="79197" y="302614"/>
                </a:lnTo>
                <a:lnTo>
                  <a:pt x="82342" y="308674"/>
                </a:lnTo>
                <a:lnTo>
                  <a:pt x="75924" y="310929"/>
                </a:lnTo>
                <a:lnTo>
                  <a:pt x="72280" y="316663"/>
                </a:lnTo>
                <a:lnTo>
                  <a:pt x="68181" y="320155"/>
                </a:lnTo>
                <a:lnTo>
                  <a:pt x="62805" y="319807"/>
                </a:lnTo>
                <a:lnTo>
                  <a:pt x="61044" y="318002"/>
                </a:lnTo>
                <a:lnTo>
                  <a:pt x="57575" y="318124"/>
                </a:lnTo>
                <a:lnTo>
                  <a:pt x="53229" y="315714"/>
                </a:lnTo>
                <a:lnTo>
                  <a:pt x="50490" y="317154"/>
                </a:lnTo>
                <a:lnTo>
                  <a:pt x="50411" y="318680"/>
                </a:lnTo>
                <a:lnTo>
                  <a:pt x="41546" y="315503"/>
                </a:lnTo>
                <a:lnTo>
                  <a:pt x="32627" y="317993"/>
                </a:lnTo>
                <a:lnTo>
                  <a:pt x="5173" y="310505"/>
                </a:lnTo>
                <a:lnTo>
                  <a:pt x="25337" y="273469"/>
                </a:lnTo>
                <a:lnTo>
                  <a:pt x="27864" y="256258"/>
                </a:lnTo>
                <a:lnTo>
                  <a:pt x="29154" y="254944"/>
                </a:lnTo>
                <a:lnTo>
                  <a:pt x="27211" y="254024"/>
                </a:lnTo>
                <a:lnTo>
                  <a:pt x="26165" y="251207"/>
                </a:lnTo>
                <a:lnTo>
                  <a:pt x="22852" y="250572"/>
                </a:lnTo>
                <a:lnTo>
                  <a:pt x="22079" y="249149"/>
                </a:lnTo>
                <a:lnTo>
                  <a:pt x="21753" y="246686"/>
                </a:lnTo>
                <a:lnTo>
                  <a:pt x="23757" y="241944"/>
                </a:lnTo>
                <a:lnTo>
                  <a:pt x="21080" y="238903"/>
                </a:lnTo>
                <a:lnTo>
                  <a:pt x="26663" y="237361"/>
                </a:lnTo>
                <a:lnTo>
                  <a:pt x="29882" y="231893"/>
                </a:lnTo>
                <a:lnTo>
                  <a:pt x="30011" y="227577"/>
                </a:lnTo>
                <a:lnTo>
                  <a:pt x="38802" y="216739"/>
                </a:lnTo>
                <a:lnTo>
                  <a:pt x="28627" y="216625"/>
                </a:lnTo>
                <a:lnTo>
                  <a:pt x="25108" y="214515"/>
                </a:lnTo>
                <a:lnTo>
                  <a:pt x="19898" y="216865"/>
                </a:lnTo>
                <a:lnTo>
                  <a:pt x="8969" y="218155"/>
                </a:lnTo>
                <a:lnTo>
                  <a:pt x="10811" y="212872"/>
                </a:lnTo>
                <a:lnTo>
                  <a:pt x="8632" y="213624"/>
                </a:lnTo>
                <a:lnTo>
                  <a:pt x="7066" y="208154"/>
                </a:lnTo>
                <a:lnTo>
                  <a:pt x="13981" y="193951"/>
                </a:lnTo>
                <a:lnTo>
                  <a:pt x="9480" y="187986"/>
                </a:lnTo>
                <a:lnTo>
                  <a:pt x="9403" y="185356"/>
                </a:lnTo>
                <a:lnTo>
                  <a:pt x="5593" y="178942"/>
                </a:lnTo>
                <a:lnTo>
                  <a:pt x="10019" y="170798"/>
                </a:lnTo>
                <a:lnTo>
                  <a:pt x="13963" y="168443"/>
                </a:lnTo>
                <a:lnTo>
                  <a:pt x="14076" y="165974"/>
                </a:lnTo>
                <a:lnTo>
                  <a:pt x="8943" y="155301"/>
                </a:lnTo>
                <a:lnTo>
                  <a:pt x="5445" y="156761"/>
                </a:lnTo>
                <a:lnTo>
                  <a:pt x="4541" y="151604"/>
                </a:lnTo>
                <a:lnTo>
                  <a:pt x="2857" y="150239"/>
                </a:lnTo>
                <a:lnTo>
                  <a:pt x="0" y="142792"/>
                </a:lnTo>
                <a:lnTo>
                  <a:pt x="15947" y="120830"/>
                </a:lnTo>
                <a:lnTo>
                  <a:pt x="15320" y="110596"/>
                </a:lnTo>
                <a:lnTo>
                  <a:pt x="21578" y="105745"/>
                </a:lnTo>
                <a:lnTo>
                  <a:pt x="30042" y="92354"/>
                </a:lnTo>
                <a:lnTo>
                  <a:pt x="31497" y="79920"/>
                </a:lnTo>
                <a:lnTo>
                  <a:pt x="29463" y="79447"/>
                </a:lnTo>
                <a:lnTo>
                  <a:pt x="28663" y="77501"/>
                </a:lnTo>
                <a:lnTo>
                  <a:pt x="24525" y="50663"/>
                </a:lnTo>
                <a:lnTo>
                  <a:pt x="27045" y="46606"/>
                </a:lnTo>
                <a:lnTo>
                  <a:pt x="26010" y="44468"/>
                </a:lnTo>
                <a:lnTo>
                  <a:pt x="27500" y="44251"/>
                </a:lnTo>
                <a:lnTo>
                  <a:pt x="29157" y="41001"/>
                </a:lnTo>
                <a:lnTo>
                  <a:pt x="33980" y="39520"/>
                </a:lnTo>
                <a:lnTo>
                  <a:pt x="36883" y="34324"/>
                </a:lnTo>
                <a:lnTo>
                  <a:pt x="41085" y="33589"/>
                </a:lnTo>
                <a:lnTo>
                  <a:pt x="44762" y="26971"/>
                </a:lnTo>
                <a:lnTo>
                  <a:pt x="48654" y="24972"/>
                </a:lnTo>
                <a:lnTo>
                  <a:pt x="48252" y="20784"/>
                </a:lnTo>
                <a:lnTo>
                  <a:pt x="46497" y="19460"/>
                </a:lnTo>
                <a:lnTo>
                  <a:pt x="47451" y="14816"/>
                </a:lnTo>
                <a:lnTo>
                  <a:pt x="45988" y="12986"/>
                </a:lnTo>
                <a:lnTo>
                  <a:pt x="46590" y="10030"/>
                </a:lnTo>
                <a:lnTo>
                  <a:pt x="39689" y="6263"/>
                </a:lnTo>
                <a:lnTo>
                  <a:pt x="40925" y="2731"/>
                </a:lnTo>
                <a:lnTo>
                  <a:pt x="45475" y="0"/>
                </a:lnTo>
                <a:lnTo>
                  <a:pt x="47426" y="3006"/>
                </a:lnTo>
                <a:lnTo>
                  <a:pt x="53814" y="6904"/>
                </a:lnTo>
                <a:lnTo>
                  <a:pt x="58926" y="15688"/>
                </a:lnTo>
                <a:lnTo>
                  <a:pt x="69015" y="19649"/>
                </a:lnTo>
                <a:lnTo>
                  <a:pt x="69984" y="24693"/>
                </a:lnTo>
                <a:lnTo>
                  <a:pt x="66281" y="30756"/>
                </a:lnTo>
                <a:lnTo>
                  <a:pt x="68449" y="33653"/>
                </a:lnTo>
                <a:lnTo>
                  <a:pt x="76486" y="38525"/>
                </a:lnTo>
                <a:lnTo>
                  <a:pt x="78630" y="44034"/>
                </a:lnTo>
                <a:lnTo>
                  <a:pt x="80826" y="45292"/>
                </a:lnTo>
                <a:lnTo>
                  <a:pt x="84685" y="45112"/>
                </a:lnTo>
                <a:lnTo>
                  <a:pt x="89470" y="41075"/>
                </a:lnTo>
                <a:lnTo>
                  <a:pt x="97737" y="42695"/>
                </a:lnTo>
                <a:lnTo>
                  <a:pt x="106707" y="39283"/>
                </a:lnTo>
                <a:lnTo>
                  <a:pt x="113436" y="40483"/>
                </a:lnTo>
                <a:lnTo>
                  <a:pt x="119794" y="37239"/>
                </a:lnTo>
                <a:lnTo>
                  <a:pt x="122113" y="37515"/>
                </a:lnTo>
                <a:lnTo>
                  <a:pt x="122152" y="35914"/>
                </a:lnTo>
                <a:lnTo>
                  <a:pt x="130294" y="30901"/>
                </a:lnTo>
                <a:lnTo>
                  <a:pt x="130128" y="29823"/>
                </a:lnTo>
                <a:lnTo>
                  <a:pt x="135057" y="29633"/>
                </a:lnTo>
                <a:lnTo>
                  <a:pt x="140070" y="33294"/>
                </a:lnTo>
                <a:lnTo>
                  <a:pt x="142668" y="37146"/>
                </a:lnTo>
                <a:lnTo>
                  <a:pt x="146204" y="36870"/>
                </a:lnTo>
                <a:lnTo>
                  <a:pt x="148368" y="38757"/>
                </a:lnTo>
                <a:lnTo>
                  <a:pt x="153895" y="39261"/>
                </a:lnTo>
                <a:lnTo>
                  <a:pt x="158750" y="47630"/>
                </a:lnTo>
                <a:lnTo>
                  <a:pt x="160407" y="63153"/>
                </a:lnTo>
                <a:lnTo>
                  <a:pt x="166401" y="66785"/>
                </a:lnTo>
                <a:lnTo>
                  <a:pt x="165974" y="69335"/>
                </a:lnTo>
                <a:lnTo>
                  <a:pt x="167873" y="73447"/>
                </a:lnTo>
                <a:lnTo>
                  <a:pt x="171198" y="73073"/>
                </a:lnTo>
                <a:lnTo>
                  <a:pt x="173789" y="75558"/>
                </a:lnTo>
                <a:lnTo>
                  <a:pt x="176430" y="74096"/>
                </a:lnTo>
                <a:lnTo>
                  <a:pt x="180416" y="74981"/>
                </a:lnTo>
                <a:lnTo>
                  <a:pt x="184840" y="70775"/>
                </a:lnTo>
                <a:lnTo>
                  <a:pt x="189527" y="69885"/>
                </a:lnTo>
                <a:lnTo>
                  <a:pt x="192741" y="64796"/>
                </a:lnTo>
                <a:lnTo>
                  <a:pt x="197298" y="63774"/>
                </a:lnTo>
                <a:lnTo>
                  <a:pt x="198197" y="65060"/>
                </a:lnTo>
                <a:lnTo>
                  <a:pt x="199035" y="63872"/>
                </a:lnTo>
                <a:lnTo>
                  <a:pt x="200783" y="67869"/>
                </a:lnTo>
                <a:lnTo>
                  <a:pt x="202245" y="68189"/>
                </a:lnTo>
                <a:lnTo>
                  <a:pt x="202510" y="70160"/>
                </a:lnTo>
                <a:lnTo>
                  <a:pt x="203744" y="69449"/>
                </a:lnTo>
                <a:lnTo>
                  <a:pt x="204186" y="71051"/>
                </a:lnTo>
                <a:lnTo>
                  <a:pt x="202853" y="71258"/>
                </a:lnTo>
                <a:lnTo>
                  <a:pt x="200980" y="77296"/>
                </a:lnTo>
                <a:lnTo>
                  <a:pt x="197606" y="80510"/>
                </a:lnTo>
                <a:lnTo>
                  <a:pt x="198896" y="83499"/>
                </a:lnTo>
                <a:lnTo>
                  <a:pt x="197842" y="84819"/>
                </a:lnTo>
                <a:lnTo>
                  <a:pt x="212446" y="91016"/>
                </a:lnTo>
                <a:lnTo>
                  <a:pt x="220160" y="71394"/>
                </a:lnTo>
                <a:lnTo>
                  <a:pt x="238186" y="80068"/>
                </a:lnTo>
                <a:lnTo>
                  <a:pt x="242338" y="80795"/>
                </a:lnTo>
                <a:close/>
              </a:path>
            </a:pathLst>
          </a:custGeom>
          <a:solidFill>
            <a:srgbClr val="AEB889"/>
          </a:solidFill>
          <a:ln w="5715">
            <a:solidFill>
              <a:srgbClr val="FFFFFF"/>
            </a:solidFill>
            <a:prstDash val="solid"/>
          </a:ln>
        </p:spPr>
        <p:txBody>
          <a:bodyPr/>
          <a:lstStyle/>
          <a:p>
            <a:endParaRPr lang="en-NZ"/>
          </a:p>
        </p:txBody>
      </p:sp>
      <p:sp>
        <p:nvSpPr>
          <p:cNvPr id="20" name="TLA 022 Western Bay of Plenty">
            <a:extLst>
              <a:ext uri="{FF2B5EF4-FFF2-40B4-BE49-F238E27FC236}">
                <a16:creationId xmlns:a16="http://schemas.microsoft.com/office/drawing/2014/main" id="{82A69ACD-6971-2D9C-0493-4AD3ED71C44C}"/>
              </a:ext>
            </a:extLst>
          </p:cNvPr>
          <p:cNvSpPr>
            <a:spLocks noGrp="1"/>
          </p:cNvSpPr>
          <p:nvPr/>
        </p:nvSpPr>
        <p:spPr>
          <a:xfrm>
            <a:off x="4845239" y="2477824"/>
            <a:ext cx="198778" cy="209624"/>
          </a:xfrm>
          <a:custGeom>
            <a:avLst/>
            <a:gdLst/>
            <a:ahLst/>
            <a:cxnLst/>
            <a:rect l="0" t="0" r="0" b="0"/>
            <a:pathLst>
              <a:path w="198778" h="209624">
                <a:moveTo>
                  <a:pt x="47275" y="78190"/>
                </a:moveTo>
                <a:lnTo>
                  <a:pt x="47266" y="82224"/>
                </a:lnTo>
                <a:lnTo>
                  <a:pt x="45708" y="80491"/>
                </a:lnTo>
                <a:lnTo>
                  <a:pt x="47275" y="78190"/>
                </a:lnTo>
                <a:close/>
                <a:moveTo>
                  <a:pt x="69703" y="84499"/>
                </a:moveTo>
                <a:lnTo>
                  <a:pt x="64308" y="88752"/>
                </a:lnTo>
                <a:lnTo>
                  <a:pt x="64478" y="85927"/>
                </a:lnTo>
                <a:lnTo>
                  <a:pt x="69703" y="84499"/>
                </a:lnTo>
                <a:close/>
                <a:moveTo>
                  <a:pt x="71673" y="75788"/>
                </a:moveTo>
                <a:lnTo>
                  <a:pt x="79306" y="82367"/>
                </a:lnTo>
                <a:lnTo>
                  <a:pt x="80265" y="85467"/>
                </a:lnTo>
                <a:lnTo>
                  <a:pt x="75171" y="86166"/>
                </a:lnTo>
                <a:lnTo>
                  <a:pt x="74105" y="82725"/>
                </a:lnTo>
                <a:lnTo>
                  <a:pt x="75296" y="80605"/>
                </a:lnTo>
                <a:lnTo>
                  <a:pt x="71673" y="75788"/>
                </a:lnTo>
                <a:close/>
                <a:moveTo>
                  <a:pt x="52897" y="50015"/>
                </a:moveTo>
                <a:lnTo>
                  <a:pt x="45367" y="39189"/>
                </a:lnTo>
                <a:lnTo>
                  <a:pt x="46125" y="31914"/>
                </a:lnTo>
                <a:lnTo>
                  <a:pt x="52194" y="35265"/>
                </a:lnTo>
                <a:lnTo>
                  <a:pt x="72793" y="67327"/>
                </a:lnTo>
                <a:lnTo>
                  <a:pt x="86661" y="82283"/>
                </a:lnTo>
                <a:lnTo>
                  <a:pt x="88544" y="85860"/>
                </a:lnTo>
                <a:lnTo>
                  <a:pt x="87095" y="87794"/>
                </a:lnTo>
                <a:lnTo>
                  <a:pt x="85074" y="87451"/>
                </a:lnTo>
                <a:lnTo>
                  <a:pt x="82056" y="82384"/>
                </a:lnTo>
                <a:lnTo>
                  <a:pt x="80702" y="82865"/>
                </a:lnTo>
                <a:lnTo>
                  <a:pt x="79942" y="79028"/>
                </a:lnTo>
                <a:lnTo>
                  <a:pt x="75100" y="77230"/>
                </a:lnTo>
                <a:lnTo>
                  <a:pt x="74606" y="74591"/>
                </a:lnTo>
                <a:lnTo>
                  <a:pt x="69914" y="71478"/>
                </a:lnTo>
                <a:lnTo>
                  <a:pt x="70081" y="73732"/>
                </a:lnTo>
                <a:lnTo>
                  <a:pt x="69061" y="72846"/>
                </a:lnTo>
                <a:lnTo>
                  <a:pt x="69249" y="74339"/>
                </a:lnTo>
                <a:lnTo>
                  <a:pt x="67966" y="74152"/>
                </a:lnTo>
                <a:lnTo>
                  <a:pt x="72535" y="80511"/>
                </a:lnTo>
                <a:lnTo>
                  <a:pt x="69877" y="81446"/>
                </a:lnTo>
                <a:lnTo>
                  <a:pt x="66924" y="80414"/>
                </a:lnTo>
                <a:lnTo>
                  <a:pt x="64744" y="75647"/>
                </a:lnTo>
                <a:lnTo>
                  <a:pt x="57078" y="73278"/>
                </a:lnTo>
                <a:lnTo>
                  <a:pt x="55767" y="68354"/>
                </a:lnTo>
                <a:lnTo>
                  <a:pt x="56852" y="63361"/>
                </a:lnTo>
                <a:lnTo>
                  <a:pt x="63235" y="64502"/>
                </a:lnTo>
                <a:lnTo>
                  <a:pt x="65749" y="67342"/>
                </a:lnTo>
                <a:lnTo>
                  <a:pt x="65002" y="67960"/>
                </a:lnTo>
                <a:lnTo>
                  <a:pt x="67172" y="67200"/>
                </a:lnTo>
                <a:lnTo>
                  <a:pt x="65747" y="65132"/>
                </a:lnTo>
                <a:lnTo>
                  <a:pt x="66310" y="63795"/>
                </a:lnTo>
                <a:lnTo>
                  <a:pt x="62536" y="62286"/>
                </a:lnTo>
                <a:lnTo>
                  <a:pt x="52897" y="50015"/>
                </a:lnTo>
                <a:close/>
                <a:moveTo>
                  <a:pt x="189489" y="144835"/>
                </a:moveTo>
                <a:lnTo>
                  <a:pt x="198778" y="151568"/>
                </a:lnTo>
                <a:lnTo>
                  <a:pt x="196632" y="209581"/>
                </a:lnTo>
                <a:lnTo>
                  <a:pt x="184059" y="208407"/>
                </a:lnTo>
                <a:lnTo>
                  <a:pt x="184180" y="206197"/>
                </a:lnTo>
                <a:lnTo>
                  <a:pt x="179286" y="202393"/>
                </a:lnTo>
                <a:lnTo>
                  <a:pt x="173006" y="203283"/>
                </a:lnTo>
                <a:lnTo>
                  <a:pt x="171774" y="201189"/>
                </a:lnTo>
                <a:lnTo>
                  <a:pt x="171253" y="191804"/>
                </a:lnTo>
                <a:lnTo>
                  <a:pt x="164253" y="191541"/>
                </a:lnTo>
                <a:lnTo>
                  <a:pt x="163389" y="194102"/>
                </a:lnTo>
                <a:lnTo>
                  <a:pt x="156158" y="190920"/>
                </a:lnTo>
                <a:lnTo>
                  <a:pt x="141949" y="189478"/>
                </a:lnTo>
                <a:lnTo>
                  <a:pt x="142086" y="187633"/>
                </a:lnTo>
                <a:lnTo>
                  <a:pt x="138719" y="187514"/>
                </a:lnTo>
                <a:lnTo>
                  <a:pt x="133807" y="183501"/>
                </a:lnTo>
                <a:lnTo>
                  <a:pt x="117402" y="182849"/>
                </a:lnTo>
                <a:lnTo>
                  <a:pt x="105176" y="189637"/>
                </a:lnTo>
                <a:lnTo>
                  <a:pt x="100790" y="187773"/>
                </a:lnTo>
                <a:lnTo>
                  <a:pt x="94159" y="189568"/>
                </a:lnTo>
                <a:lnTo>
                  <a:pt x="93121" y="187633"/>
                </a:lnTo>
                <a:lnTo>
                  <a:pt x="91671" y="189393"/>
                </a:lnTo>
                <a:lnTo>
                  <a:pt x="77700" y="189185"/>
                </a:lnTo>
                <a:lnTo>
                  <a:pt x="74226" y="191664"/>
                </a:lnTo>
                <a:lnTo>
                  <a:pt x="69601" y="189176"/>
                </a:lnTo>
                <a:lnTo>
                  <a:pt x="59798" y="209624"/>
                </a:lnTo>
                <a:lnTo>
                  <a:pt x="47743" y="198565"/>
                </a:lnTo>
                <a:lnTo>
                  <a:pt x="37273" y="195969"/>
                </a:lnTo>
                <a:lnTo>
                  <a:pt x="37508" y="191100"/>
                </a:lnTo>
                <a:lnTo>
                  <a:pt x="36083" y="189321"/>
                </a:lnTo>
                <a:lnTo>
                  <a:pt x="34381" y="189832"/>
                </a:lnTo>
                <a:lnTo>
                  <a:pt x="31997" y="186315"/>
                </a:lnTo>
                <a:lnTo>
                  <a:pt x="30259" y="177011"/>
                </a:lnTo>
                <a:lnTo>
                  <a:pt x="39459" y="172779"/>
                </a:lnTo>
                <a:lnTo>
                  <a:pt x="33770" y="168836"/>
                </a:lnTo>
                <a:lnTo>
                  <a:pt x="38418" y="162889"/>
                </a:lnTo>
                <a:lnTo>
                  <a:pt x="35591" y="164893"/>
                </a:lnTo>
                <a:lnTo>
                  <a:pt x="32375" y="161406"/>
                </a:lnTo>
                <a:lnTo>
                  <a:pt x="29424" y="162129"/>
                </a:lnTo>
                <a:lnTo>
                  <a:pt x="30484" y="157894"/>
                </a:lnTo>
                <a:lnTo>
                  <a:pt x="27591" y="152707"/>
                </a:lnTo>
                <a:lnTo>
                  <a:pt x="29498" y="149748"/>
                </a:lnTo>
                <a:lnTo>
                  <a:pt x="22258" y="145018"/>
                </a:lnTo>
                <a:lnTo>
                  <a:pt x="28282" y="128452"/>
                </a:lnTo>
                <a:lnTo>
                  <a:pt x="20589" y="111607"/>
                </a:lnTo>
                <a:lnTo>
                  <a:pt x="21912" y="109777"/>
                </a:lnTo>
                <a:lnTo>
                  <a:pt x="21122" y="107654"/>
                </a:lnTo>
                <a:lnTo>
                  <a:pt x="19392" y="106763"/>
                </a:lnTo>
                <a:lnTo>
                  <a:pt x="19429" y="104193"/>
                </a:lnTo>
                <a:lnTo>
                  <a:pt x="16846" y="103527"/>
                </a:lnTo>
                <a:lnTo>
                  <a:pt x="13534" y="93449"/>
                </a:lnTo>
                <a:lnTo>
                  <a:pt x="10245" y="91410"/>
                </a:lnTo>
                <a:lnTo>
                  <a:pt x="5888" y="80228"/>
                </a:lnTo>
                <a:lnTo>
                  <a:pt x="8030" y="75760"/>
                </a:lnTo>
                <a:lnTo>
                  <a:pt x="3640" y="65822"/>
                </a:lnTo>
                <a:lnTo>
                  <a:pt x="3398" y="62275"/>
                </a:lnTo>
                <a:lnTo>
                  <a:pt x="937" y="59867"/>
                </a:lnTo>
                <a:lnTo>
                  <a:pt x="1322" y="56991"/>
                </a:lnTo>
                <a:lnTo>
                  <a:pt x="6113" y="51253"/>
                </a:lnTo>
                <a:lnTo>
                  <a:pt x="4351" y="47994"/>
                </a:lnTo>
                <a:lnTo>
                  <a:pt x="4334" y="44488"/>
                </a:lnTo>
                <a:lnTo>
                  <a:pt x="0" y="42713"/>
                </a:lnTo>
                <a:lnTo>
                  <a:pt x="726" y="39652"/>
                </a:lnTo>
                <a:lnTo>
                  <a:pt x="3208" y="37044"/>
                </a:lnTo>
                <a:lnTo>
                  <a:pt x="2156" y="34532"/>
                </a:lnTo>
                <a:lnTo>
                  <a:pt x="7183" y="30428"/>
                </a:lnTo>
                <a:lnTo>
                  <a:pt x="9804" y="35427"/>
                </a:lnTo>
                <a:lnTo>
                  <a:pt x="15264" y="39868"/>
                </a:lnTo>
                <a:lnTo>
                  <a:pt x="16550" y="39960"/>
                </a:lnTo>
                <a:lnTo>
                  <a:pt x="16608" y="38371"/>
                </a:lnTo>
                <a:lnTo>
                  <a:pt x="23879" y="38636"/>
                </a:lnTo>
                <a:lnTo>
                  <a:pt x="19499" y="30034"/>
                </a:lnTo>
                <a:lnTo>
                  <a:pt x="17160" y="31330"/>
                </a:lnTo>
                <a:lnTo>
                  <a:pt x="14435" y="27289"/>
                </a:lnTo>
                <a:lnTo>
                  <a:pt x="18771" y="24214"/>
                </a:lnTo>
                <a:lnTo>
                  <a:pt x="20136" y="20728"/>
                </a:lnTo>
                <a:lnTo>
                  <a:pt x="22240" y="21960"/>
                </a:lnTo>
                <a:lnTo>
                  <a:pt x="27272" y="17840"/>
                </a:lnTo>
                <a:lnTo>
                  <a:pt x="28210" y="16169"/>
                </a:lnTo>
                <a:lnTo>
                  <a:pt x="26906" y="15355"/>
                </a:lnTo>
                <a:lnTo>
                  <a:pt x="25949" y="9922"/>
                </a:lnTo>
                <a:lnTo>
                  <a:pt x="31213" y="9682"/>
                </a:lnTo>
                <a:lnTo>
                  <a:pt x="29355" y="9111"/>
                </a:lnTo>
                <a:lnTo>
                  <a:pt x="29296" y="7761"/>
                </a:lnTo>
                <a:lnTo>
                  <a:pt x="31805" y="2963"/>
                </a:lnTo>
                <a:lnTo>
                  <a:pt x="29438" y="1599"/>
                </a:lnTo>
                <a:lnTo>
                  <a:pt x="31075" y="12"/>
                </a:lnTo>
                <a:lnTo>
                  <a:pt x="35670" y="0"/>
                </a:lnTo>
                <a:lnTo>
                  <a:pt x="34599" y="2455"/>
                </a:lnTo>
                <a:lnTo>
                  <a:pt x="36145" y="4610"/>
                </a:lnTo>
                <a:lnTo>
                  <a:pt x="34869" y="6496"/>
                </a:lnTo>
                <a:lnTo>
                  <a:pt x="35424" y="8766"/>
                </a:lnTo>
                <a:lnTo>
                  <a:pt x="47578" y="29547"/>
                </a:lnTo>
                <a:lnTo>
                  <a:pt x="44322" y="30784"/>
                </a:lnTo>
                <a:lnTo>
                  <a:pt x="41738" y="21915"/>
                </a:lnTo>
                <a:lnTo>
                  <a:pt x="39438" y="19306"/>
                </a:lnTo>
                <a:lnTo>
                  <a:pt x="37021" y="21089"/>
                </a:lnTo>
                <a:lnTo>
                  <a:pt x="39512" y="19679"/>
                </a:lnTo>
                <a:lnTo>
                  <a:pt x="42099" y="24678"/>
                </a:lnTo>
                <a:lnTo>
                  <a:pt x="39007" y="24123"/>
                </a:lnTo>
                <a:lnTo>
                  <a:pt x="34089" y="29263"/>
                </a:lnTo>
                <a:lnTo>
                  <a:pt x="33418" y="35083"/>
                </a:lnTo>
                <a:lnTo>
                  <a:pt x="36081" y="33619"/>
                </a:lnTo>
                <a:lnTo>
                  <a:pt x="36112" y="35039"/>
                </a:lnTo>
                <a:lnTo>
                  <a:pt x="33642" y="37613"/>
                </a:lnTo>
                <a:lnTo>
                  <a:pt x="32307" y="37019"/>
                </a:lnTo>
                <a:lnTo>
                  <a:pt x="31605" y="39385"/>
                </a:lnTo>
                <a:lnTo>
                  <a:pt x="32105" y="40382"/>
                </a:lnTo>
                <a:lnTo>
                  <a:pt x="34277" y="39558"/>
                </a:lnTo>
                <a:lnTo>
                  <a:pt x="34665" y="40710"/>
                </a:lnTo>
                <a:lnTo>
                  <a:pt x="38071" y="39555"/>
                </a:lnTo>
                <a:lnTo>
                  <a:pt x="36932" y="35492"/>
                </a:lnTo>
                <a:lnTo>
                  <a:pt x="41249" y="39170"/>
                </a:lnTo>
                <a:lnTo>
                  <a:pt x="43754" y="45300"/>
                </a:lnTo>
                <a:lnTo>
                  <a:pt x="39004" y="46807"/>
                </a:lnTo>
                <a:lnTo>
                  <a:pt x="35635" y="50451"/>
                </a:lnTo>
                <a:lnTo>
                  <a:pt x="28226" y="50902"/>
                </a:lnTo>
                <a:lnTo>
                  <a:pt x="28633" y="53565"/>
                </a:lnTo>
                <a:lnTo>
                  <a:pt x="32558" y="52066"/>
                </a:lnTo>
                <a:lnTo>
                  <a:pt x="31543" y="54181"/>
                </a:lnTo>
                <a:lnTo>
                  <a:pt x="35514" y="54060"/>
                </a:lnTo>
                <a:lnTo>
                  <a:pt x="37033" y="57693"/>
                </a:lnTo>
                <a:lnTo>
                  <a:pt x="36329" y="58940"/>
                </a:lnTo>
                <a:lnTo>
                  <a:pt x="35093" y="57958"/>
                </a:lnTo>
                <a:lnTo>
                  <a:pt x="30633" y="59161"/>
                </a:lnTo>
                <a:lnTo>
                  <a:pt x="32921" y="60617"/>
                </a:lnTo>
                <a:lnTo>
                  <a:pt x="28985" y="64360"/>
                </a:lnTo>
                <a:lnTo>
                  <a:pt x="29288" y="66214"/>
                </a:lnTo>
                <a:lnTo>
                  <a:pt x="30723" y="66766"/>
                </a:lnTo>
                <a:lnTo>
                  <a:pt x="34283" y="62339"/>
                </a:lnTo>
                <a:lnTo>
                  <a:pt x="35143" y="63790"/>
                </a:lnTo>
                <a:lnTo>
                  <a:pt x="32940" y="65875"/>
                </a:lnTo>
                <a:lnTo>
                  <a:pt x="35945" y="69844"/>
                </a:lnTo>
                <a:lnTo>
                  <a:pt x="35077" y="69458"/>
                </a:lnTo>
                <a:lnTo>
                  <a:pt x="34527" y="71101"/>
                </a:lnTo>
                <a:lnTo>
                  <a:pt x="39977" y="67238"/>
                </a:lnTo>
                <a:lnTo>
                  <a:pt x="41615" y="64109"/>
                </a:lnTo>
                <a:lnTo>
                  <a:pt x="42958" y="69161"/>
                </a:lnTo>
                <a:lnTo>
                  <a:pt x="40715" y="71742"/>
                </a:lnTo>
                <a:lnTo>
                  <a:pt x="37954" y="72000"/>
                </a:lnTo>
                <a:lnTo>
                  <a:pt x="37427" y="76105"/>
                </a:lnTo>
                <a:lnTo>
                  <a:pt x="37595" y="74522"/>
                </a:lnTo>
                <a:lnTo>
                  <a:pt x="38652" y="75535"/>
                </a:lnTo>
                <a:lnTo>
                  <a:pt x="43011" y="74755"/>
                </a:lnTo>
                <a:lnTo>
                  <a:pt x="43198" y="77362"/>
                </a:lnTo>
                <a:lnTo>
                  <a:pt x="45199" y="77407"/>
                </a:lnTo>
                <a:lnTo>
                  <a:pt x="41457" y="78177"/>
                </a:lnTo>
                <a:lnTo>
                  <a:pt x="37585" y="82705"/>
                </a:lnTo>
                <a:lnTo>
                  <a:pt x="40598" y="82287"/>
                </a:lnTo>
                <a:lnTo>
                  <a:pt x="40529" y="84324"/>
                </a:lnTo>
                <a:lnTo>
                  <a:pt x="41307" y="80586"/>
                </a:lnTo>
                <a:lnTo>
                  <a:pt x="43654" y="82373"/>
                </a:lnTo>
                <a:lnTo>
                  <a:pt x="44892" y="81318"/>
                </a:lnTo>
                <a:lnTo>
                  <a:pt x="45975" y="83082"/>
                </a:lnTo>
                <a:lnTo>
                  <a:pt x="44563" y="87502"/>
                </a:lnTo>
                <a:lnTo>
                  <a:pt x="47361" y="87138"/>
                </a:lnTo>
                <a:lnTo>
                  <a:pt x="47592" y="83520"/>
                </a:lnTo>
                <a:lnTo>
                  <a:pt x="52095" y="80681"/>
                </a:lnTo>
                <a:lnTo>
                  <a:pt x="50943" y="84204"/>
                </a:lnTo>
                <a:lnTo>
                  <a:pt x="52209" y="83698"/>
                </a:lnTo>
                <a:lnTo>
                  <a:pt x="52212" y="85359"/>
                </a:lnTo>
                <a:lnTo>
                  <a:pt x="50090" y="89359"/>
                </a:lnTo>
                <a:lnTo>
                  <a:pt x="52012" y="86655"/>
                </a:lnTo>
                <a:lnTo>
                  <a:pt x="52960" y="87656"/>
                </a:lnTo>
                <a:lnTo>
                  <a:pt x="53539" y="85411"/>
                </a:lnTo>
                <a:lnTo>
                  <a:pt x="57392" y="85277"/>
                </a:lnTo>
                <a:lnTo>
                  <a:pt x="61791" y="81616"/>
                </a:lnTo>
                <a:lnTo>
                  <a:pt x="61777" y="83714"/>
                </a:lnTo>
                <a:lnTo>
                  <a:pt x="57056" y="88878"/>
                </a:lnTo>
                <a:lnTo>
                  <a:pt x="57364" y="90960"/>
                </a:lnTo>
                <a:lnTo>
                  <a:pt x="53612" y="94485"/>
                </a:lnTo>
                <a:lnTo>
                  <a:pt x="57928" y="92577"/>
                </a:lnTo>
                <a:lnTo>
                  <a:pt x="58745" y="90121"/>
                </a:lnTo>
                <a:lnTo>
                  <a:pt x="60402" y="90706"/>
                </a:lnTo>
                <a:lnTo>
                  <a:pt x="58117" y="95009"/>
                </a:lnTo>
                <a:lnTo>
                  <a:pt x="60510" y="95286"/>
                </a:lnTo>
                <a:lnTo>
                  <a:pt x="56004" y="99661"/>
                </a:lnTo>
                <a:lnTo>
                  <a:pt x="61216" y="98644"/>
                </a:lnTo>
                <a:lnTo>
                  <a:pt x="60392" y="96135"/>
                </a:lnTo>
                <a:lnTo>
                  <a:pt x="62025" y="95768"/>
                </a:lnTo>
                <a:lnTo>
                  <a:pt x="60246" y="92210"/>
                </a:lnTo>
                <a:lnTo>
                  <a:pt x="62786" y="93092"/>
                </a:lnTo>
                <a:lnTo>
                  <a:pt x="64501" y="96074"/>
                </a:lnTo>
                <a:lnTo>
                  <a:pt x="64450" y="92539"/>
                </a:lnTo>
                <a:lnTo>
                  <a:pt x="63094" y="92135"/>
                </a:lnTo>
                <a:lnTo>
                  <a:pt x="63959" y="91553"/>
                </a:lnTo>
                <a:lnTo>
                  <a:pt x="71432" y="93693"/>
                </a:lnTo>
                <a:lnTo>
                  <a:pt x="71619" y="97045"/>
                </a:lnTo>
                <a:lnTo>
                  <a:pt x="73578" y="98284"/>
                </a:lnTo>
                <a:lnTo>
                  <a:pt x="71621" y="99855"/>
                </a:lnTo>
                <a:lnTo>
                  <a:pt x="70690" y="103355"/>
                </a:lnTo>
                <a:lnTo>
                  <a:pt x="73291" y="109156"/>
                </a:lnTo>
                <a:lnTo>
                  <a:pt x="71054" y="114589"/>
                </a:lnTo>
                <a:lnTo>
                  <a:pt x="65338" y="121221"/>
                </a:lnTo>
                <a:lnTo>
                  <a:pt x="64492" y="126389"/>
                </a:lnTo>
                <a:lnTo>
                  <a:pt x="65857" y="128085"/>
                </a:lnTo>
                <a:lnTo>
                  <a:pt x="70723" y="125882"/>
                </a:lnTo>
                <a:lnTo>
                  <a:pt x="71747" y="132287"/>
                </a:lnTo>
                <a:lnTo>
                  <a:pt x="76272" y="131865"/>
                </a:lnTo>
                <a:lnTo>
                  <a:pt x="75882" y="125322"/>
                </a:lnTo>
                <a:lnTo>
                  <a:pt x="77012" y="123060"/>
                </a:lnTo>
                <a:lnTo>
                  <a:pt x="82693" y="124193"/>
                </a:lnTo>
                <a:lnTo>
                  <a:pt x="83775" y="122102"/>
                </a:lnTo>
                <a:lnTo>
                  <a:pt x="86004" y="122881"/>
                </a:lnTo>
                <a:lnTo>
                  <a:pt x="87084" y="125229"/>
                </a:lnTo>
                <a:lnTo>
                  <a:pt x="89962" y="124728"/>
                </a:lnTo>
                <a:lnTo>
                  <a:pt x="91229" y="122444"/>
                </a:lnTo>
                <a:lnTo>
                  <a:pt x="95700" y="122048"/>
                </a:lnTo>
                <a:lnTo>
                  <a:pt x="96327" y="120218"/>
                </a:lnTo>
                <a:lnTo>
                  <a:pt x="98916" y="120501"/>
                </a:lnTo>
                <a:lnTo>
                  <a:pt x="98401" y="119229"/>
                </a:lnTo>
                <a:lnTo>
                  <a:pt x="101034" y="116793"/>
                </a:lnTo>
                <a:lnTo>
                  <a:pt x="100341" y="114805"/>
                </a:lnTo>
                <a:lnTo>
                  <a:pt x="102354" y="112621"/>
                </a:lnTo>
                <a:lnTo>
                  <a:pt x="107446" y="111907"/>
                </a:lnTo>
                <a:lnTo>
                  <a:pt x="110643" y="113484"/>
                </a:lnTo>
                <a:lnTo>
                  <a:pt x="114521" y="112345"/>
                </a:lnTo>
                <a:lnTo>
                  <a:pt x="117181" y="114699"/>
                </a:lnTo>
                <a:lnTo>
                  <a:pt x="119559" y="114949"/>
                </a:lnTo>
                <a:lnTo>
                  <a:pt x="119461" y="112446"/>
                </a:lnTo>
                <a:lnTo>
                  <a:pt x="125199" y="113484"/>
                </a:lnTo>
                <a:lnTo>
                  <a:pt x="134857" y="118508"/>
                </a:lnTo>
                <a:lnTo>
                  <a:pt x="139991" y="122890"/>
                </a:lnTo>
                <a:lnTo>
                  <a:pt x="142297" y="122523"/>
                </a:lnTo>
                <a:lnTo>
                  <a:pt x="148984" y="124974"/>
                </a:lnTo>
                <a:lnTo>
                  <a:pt x="152412" y="123516"/>
                </a:lnTo>
                <a:lnTo>
                  <a:pt x="162050" y="126181"/>
                </a:lnTo>
                <a:lnTo>
                  <a:pt x="152897" y="124102"/>
                </a:lnTo>
                <a:lnTo>
                  <a:pt x="156142" y="128447"/>
                </a:lnTo>
                <a:lnTo>
                  <a:pt x="162052" y="126992"/>
                </a:lnTo>
                <a:lnTo>
                  <a:pt x="165752" y="121835"/>
                </a:lnTo>
                <a:lnTo>
                  <a:pt x="168530" y="128254"/>
                </a:lnTo>
                <a:lnTo>
                  <a:pt x="166854" y="128436"/>
                </a:lnTo>
                <a:lnTo>
                  <a:pt x="165569" y="132618"/>
                </a:lnTo>
                <a:lnTo>
                  <a:pt x="166791" y="131951"/>
                </a:lnTo>
                <a:lnTo>
                  <a:pt x="168110" y="133646"/>
                </a:lnTo>
                <a:lnTo>
                  <a:pt x="169562" y="132483"/>
                </a:lnTo>
                <a:lnTo>
                  <a:pt x="170944" y="134167"/>
                </a:lnTo>
                <a:lnTo>
                  <a:pt x="172424" y="133920"/>
                </a:lnTo>
                <a:lnTo>
                  <a:pt x="172697" y="132489"/>
                </a:lnTo>
                <a:lnTo>
                  <a:pt x="168344" y="126644"/>
                </a:lnTo>
                <a:lnTo>
                  <a:pt x="189489" y="144835"/>
                </a:lnTo>
                <a:close/>
              </a:path>
            </a:pathLst>
          </a:custGeom>
          <a:solidFill>
            <a:srgbClr val="B5B98B"/>
          </a:solidFill>
          <a:ln w="5715">
            <a:solidFill>
              <a:srgbClr val="FFFFFF"/>
            </a:solidFill>
            <a:prstDash val="solid"/>
          </a:ln>
        </p:spPr>
        <p:txBody>
          <a:bodyPr/>
          <a:lstStyle/>
          <a:p>
            <a:endParaRPr lang="en-NZ"/>
          </a:p>
        </p:txBody>
      </p:sp>
      <p:sp>
        <p:nvSpPr>
          <p:cNvPr id="21" name="TLA 023 Tauranga">
            <a:extLst>
              <a:ext uri="{FF2B5EF4-FFF2-40B4-BE49-F238E27FC236}">
                <a16:creationId xmlns:a16="http://schemas.microsoft.com/office/drawing/2014/main" id="{05E836C0-91ED-3279-AF80-6569D8D3615F}"/>
              </a:ext>
            </a:extLst>
          </p:cNvPr>
          <p:cNvSpPr>
            <a:spLocks noGrp="1"/>
          </p:cNvSpPr>
          <p:nvPr/>
        </p:nvSpPr>
        <p:spPr>
          <a:xfrm>
            <a:off x="4909731" y="2560061"/>
            <a:ext cx="87692" cy="50050"/>
          </a:xfrm>
          <a:custGeom>
            <a:avLst/>
            <a:gdLst/>
            <a:ahLst/>
            <a:cxnLst/>
            <a:rect l="0" t="0" r="0" b="0"/>
            <a:pathLst>
              <a:path w="87692" h="50050">
                <a:moveTo>
                  <a:pt x="46899" y="18390"/>
                </a:moveTo>
                <a:lnTo>
                  <a:pt x="70832" y="30927"/>
                </a:lnTo>
                <a:lnTo>
                  <a:pt x="87692" y="41264"/>
                </a:lnTo>
                <a:lnTo>
                  <a:pt x="87078" y="42479"/>
                </a:lnTo>
                <a:lnTo>
                  <a:pt x="75499" y="40652"/>
                </a:lnTo>
                <a:lnTo>
                  <a:pt x="70365" y="36271"/>
                </a:lnTo>
                <a:lnTo>
                  <a:pt x="60225" y="31096"/>
                </a:lnTo>
                <a:lnTo>
                  <a:pt x="54968" y="30208"/>
                </a:lnTo>
                <a:lnTo>
                  <a:pt x="55244" y="32619"/>
                </a:lnTo>
                <a:lnTo>
                  <a:pt x="53430" y="32709"/>
                </a:lnTo>
                <a:lnTo>
                  <a:pt x="50123" y="30134"/>
                </a:lnTo>
                <a:lnTo>
                  <a:pt x="46150" y="31246"/>
                </a:lnTo>
                <a:lnTo>
                  <a:pt x="42954" y="29670"/>
                </a:lnTo>
                <a:lnTo>
                  <a:pt x="37861" y="30383"/>
                </a:lnTo>
                <a:lnTo>
                  <a:pt x="35849" y="32568"/>
                </a:lnTo>
                <a:lnTo>
                  <a:pt x="36542" y="34555"/>
                </a:lnTo>
                <a:lnTo>
                  <a:pt x="33909" y="36992"/>
                </a:lnTo>
                <a:lnTo>
                  <a:pt x="34423" y="38263"/>
                </a:lnTo>
                <a:lnTo>
                  <a:pt x="31834" y="37981"/>
                </a:lnTo>
                <a:lnTo>
                  <a:pt x="31207" y="39810"/>
                </a:lnTo>
                <a:lnTo>
                  <a:pt x="26737" y="40206"/>
                </a:lnTo>
                <a:lnTo>
                  <a:pt x="25470" y="42490"/>
                </a:lnTo>
                <a:lnTo>
                  <a:pt x="22592" y="42992"/>
                </a:lnTo>
                <a:lnTo>
                  <a:pt x="21512" y="40643"/>
                </a:lnTo>
                <a:lnTo>
                  <a:pt x="19283" y="39865"/>
                </a:lnTo>
                <a:lnTo>
                  <a:pt x="18201" y="41955"/>
                </a:lnTo>
                <a:lnTo>
                  <a:pt x="12520" y="40822"/>
                </a:lnTo>
                <a:lnTo>
                  <a:pt x="11390" y="43085"/>
                </a:lnTo>
                <a:lnTo>
                  <a:pt x="11780" y="49627"/>
                </a:lnTo>
                <a:lnTo>
                  <a:pt x="7255" y="50050"/>
                </a:lnTo>
                <a:lnTo>
                  <a:pt x="6231" y="43644"/>
                </a:lnTo>
                <a:lnTo>
                  <a:pt x="1364" y="45847"/>
                </a:lnTo>
                <a:lnTo>
                  <a:pt x="0" y="44152"/>
                </a:lnTo>
                <a:lnTo>
                  <a:pt x="846" y="38984"/>
                </a:lnTo>
                <a:lnTo>
                  <a:pt x="6562" y="32351"/>
                </a:lnTo>
                <a:lnTo>
                  <a:pt x="8799" y="26919"/>
                </a:lnTo>
                <a:lnTo>
                  <a:pt x="6197" y="21117"/>
                </a:lnTo>
                <a:lnTo>
                  <a:pt x="7014" y="18998"/>
                </a:lnTo>
                <a:lnTo>
                  <a:pt x="11774" y="16482"/>
                </a:lnTo>
                <a:lnTo>
                  <a:pt x="13987" y="18089"/>
                </a:lnTo>
                <a:lnTo>
                  <a:pt x="15923" y="14763"/>
                </a:lnTo>
                <a:lnTo>
                  <a:pt x="12276" y="14623"/>
                </a:lnTo>
                <a:lnTo>
                  <a:pt x="13107" y="12335"/>
                </a:lnTo>
                <a:lnTo>
                  <a:pt x="15846" y="10585"/>
                </a:lnTo>
                <a:lnTo>
                  <a:pt x="24890" y="14626"/>
                </a:lnTo>
                <a:lnTo>
                  <a:pt x="26031" y="10830"/>
                </a:lnTo>
                <a:lnTo>
                  <a:pt x="27734" y="10604"/>
                </a:lnTo>
                <a:lnTo>
                  <a:pt x="26796" y="15694"/>
                </a:lnTo>
                <a:lnTo>
                  <a:pt x="28385" y="15801"/>
                </a:lnTo>
                <a:lnTo>
                  <a:pt x="29671" y="4993"/>
                </a:lnTo>
                <a:lnTo>
                  <a:pt x="28289" y="2803"/>
                </a:lnTo>
                <a:lnTo>
                  <a:pt x="26426" y="3399"/>
                </a:lnTo>
                <a:lnTo>
                  <a:pt x="26633" y="400"/>
                </a:lnTo>
                <a:lnTo>
                  <a:pt x="27855" y="0"/>
                </a:lnTo>
                <a:lnTo>
                  <a:pt x="36322" y="9438"/>
                </a:lnTo>
                <a:lnTo>
                  <a:pt x="46899" y="18390"/>
                </a:lnTo>
                <a:close/>
                <a:moveTo>
                  <a:pt x="24847" y="14684"/>
                </a:moveTo>
                <a:lnTo>
                  <a:pt x="24045" y="14470"/>
                </a:lnTo>
                <a:lnTo>
                  <a:pt x="24486" y="14998"/>
                </a:lnTo>
                <a:lnTo>
                  <a:pt x="24847" y="14684"/>
                </a:lnTo>
                <a:close/>
                <a:moveTo>
                  <a:pt x="19714" y="32055"/>
                </a:moveTo>
                <a:lnTo>
                  <a:pt x="23507" y="33017"/>
                </a:lnTo>
                <a:lnTo>
                  <a:pt x="24788" y="30826"/>
                </a:lnTo>
                <a:lnTo>
                  <a:pt x="24283" y="27172"/>
                </a:lnTo>
                <a:lnTo>
                  <a:pt x="21340" y="28158"/>
                </a:lnTo>
                <a:lnTo>
                  <a:pt x="21068" y="31348"/>
                </a:lnTo>
                <a:lnTo>
                  <a:pt x="19714" y="32055"/>
                </a:lnTo>
                <a:close/>
                <a:moveTo>
                  <a:pt x="19758" y="17780"/>
                </a:moveTo>
                <a:lnTo>
                  <a:pt x="21586" y="22611"/>
                </a:lnTo>
                <a:lnTo>
                  <a:pt x="25120" y="15732"/>
                </a:lnTo>
                <a:lnTo>
                  <a:pt x="23468" y="14641"/>
                </a:lnTo>
                <a:lnTo>
                  <a:pt x="22889" y="16975"/>
                </a:lnTo>
                <a:lnTo>
                  <a:pt x="19758" y="17780"/>
                </a:lnTo>
                <a:close/>
                <a:moveTo>
                  <a:pt x="37455" y="20047"/>
                </a:moveTo>
                <a:lnTo>
                  <a:pt x="35746" y="21444"/>
                </a:lnTo>
                <a:lnTo>
                  <a:pt x="36956" y="22929"/>
                </a:lnTo>
                <a:lnTo>
                  <a:pt x="31004" y="26279"/>
                </a:lnTo>
                <a:lnTo>
                  <a:pt x="28405" y="20492"/>
                </a:lnTo>
                <a:lnTo>
                  <a:pt x="30359" y="19576"/>
                </a:lnTo>
                <a:lnTo>
                  <a:pt x="33408" y="22139"/>
                </a:lnTo>
                <a:lnTo>
                  <a:pt x="35095" y="20248"/>
                </a:lnTo>
                <a:lnTo>
                  <a:pt x="34979" y="17030"/>
                </a:lnTo>
                <a:lnTo>
                  <a:pt x="32480" y="18021"/>
                </a:lnTo>
                <a:lnTo>
                  <a:pt x="29032" y="14043"/>
                </a:lnTo>
                <a:lnTo>
                  <a:pt x="28627" y="15764"/>
                </a:lnTo>
                <a:lnTo>
                  <a:pt x="26756" y="15784"/>
                </a:lnTo>
                <a:lnTo>
                  <a:pt x="26395" y="19664"/>
                </a:lnTo>
                <a:lnTo>
                  <a:pt x="28348" y="20522"/>
                </a:lnTo>
                <a:lnTo>
                  <a:pt x="26392" y="19798"/>
                </a:lnTo>
                <a:lnTo>
                  <a:pt x="25179" y="22457"/>
                </a:lnTo>
                <a:lnTo>
                  <a:pt x="25078" y="30925"/>
                </a:lnTo>
                <a:lnTo>
                  <a:pt x="30966" y="26288"/>
                </a:lnTo>
                <a:lnTo>
                  <a:pt x="31388" y="29536"/>
                </a:lnTo>
                <a:lnTo>
                  <a:pt x="29426" y="29249"/>
                </a:lnTo>
                <a:lnTo>
                  <a:pt x="27087" y="31758"/>
                </a:lnTo>
                <a:lnTo>
                  <a:pt x="29420" y="32330"/>
                </a:lnTo>
                <a:lnTo>
                  <a:pt x="32787" y="30773"/>
                </a:lnTo>
                <a:lnTo>
                  <a:pt x="33507" y="31559"/>
                </a:lnTo>
                <a:lnTo>
                  <a:pt x="34062" y="28466"/>
                </a:lnTo>
                <a:lnTo>
                  <a:pt x="36621" y="28063"/>
                </a:lnTo>
                <a:lnTo>
                  <a:pt x="36969" y="29111"/>
                </a:lnTo>
                <a:lnTo>
                  <a:pt x="39096" y="27935"/>
                </a:lnTo>
                <a:lnTo>
                  <a:pt x="40221" y="29159"/>
                </a:lnTo>
                <a:lnTo>
                  <a:pt x="42579" y="28205"/>
                </a:lnTo>
                <a:lnTo>
                  <a:pt x="40316" y="25650"/>
                </a:lnTo>
                <a:lnTo>
                  <a:pt x="41881" y="25682"/>
                </a:lnTo>
                <a:lnTo>
                  <a:pt x="43181" y="23316"/>
                </a:lnTo>
                <a:lnTo>
                  <a:pt x="38720" y="21799"/>
                </a:lnTo>
                <a:lnTo>
                  <a:pt x="37455" y="20047"/>
                </a:lnTo>
                <a:close/>
              </a:path>
            </a:pathLst>
          </a:custGeom>
          <a:solidFill>
            <a:srgbClr val="57A186"/>
          </a:solidFill>
          <a:ln w="5715">
            <a:solidFill>
              <a:srgbClr val="FFFFFF"/>
            </a:solidFill>
            <a:prstDash val="solid"/>
          </a:ln>
        </p:spPr>
        <p:txBody>
          <a:bodyPr/>
          <a:lstStyle/>
          <a:p>
            <a:endParaRPr lang="en-NZ"/>
          </a:p>
        </p:txBody>
      </p:sp>
      <p:sp>
        <p:nvSpPr>
          <p:cNvPr id="22" name="TLA 024 Rotorua">
            <a:extLst>
              <a:ext uri="{FF2B5EF4-FFF2-40B4-BE49-F238E27FC236}">
                <a16:creationId xmlns:a16="http://schemas.microsoft.com/office/drawing/2014/main" id="{7D578E79-4BD2-E4AB-34D9-3B9D4A577885}"/>
              </a:ext>
            </a:extLst>
          </p:cNvPr>
          <p:cNvSpPr>
            <a:spLocks noGrp="1"/>
          </p:cNvSpPr>
          <p:nvPr/>
        </p:nvSpPr>
        <p:spPr>
          <a:xfrm>
            <a:off x="4883546" y="2660673"/>
            <a:ext cx="160826" cy="202489"/>
          </a:xfrm>
          <a:custGeom>
            <a:avLst/>
            <a:gdLst/>
            <a:ahLst/>
            <a:cxnLst/>
            <a:rect l="0" t="0" r="0" b="0"/>
            <a:pathLst>
              <a:path w="160826" h="202489">
                <a:moveTo>
                  <a:pt x="73786" y="175238"/>
                </a:moveTo>
                <a:lnTo>
                  <a:pt x="70470" y="176269"/>
                </a:lnTo>
                <a:lnTo>
                  <a:pt x="67256" y="181358"/>
                </a:lnTo>
                <a:lnTo>
                  <a:pt x="62569" y="182248"/>
                </a:lnTo>
                <a:lnTo>
                  <a:pt x="58145" y="186454"/>
                </a:lnTo>
                <a:lnTo>
                  <a:pt x="54159" y="185569"/>
                </a:lnTo>
                <a:lnTo>
                  <a:pt x="51518" y="187031"/>
                </a:lnTo>
                <a:lnTo>
                  <a:pt x="48927" y="184546"/>
                </a:lnTo>
                <a:lnTo>
                  <a:pt x="45602" y="184921"/>
                </a:lnTo>
                <a:lnTo>
                  <a:pt x="43703" y="180808"/>
                </a:lnTo>
                <a:lnTo>
                  <a:pt x="44131" y="178258"/>
                </a:lnTo>
                <a:lnTo>
                  <a:pt x="38136" y="174626"/>
                </a:lnTo>
                <a:lnTo>
                  <a:pt x="36479" y="159104"/>
                </a:lnTo>
                <a:lnTo>
                  <a:pt x="31624" y="150734"/>
                </a:lnTo>
                <a:lnTo>
                  <a:pt x="26097" y="150230"/>
                </a:lnTo>
                <a:lnTo>
                  <a:pt x="23933" y="148343"/>
                </a:lnTo>
                <a:lnTo>
                  <a:pt x="20397" y="148620"/>
                </a:lnTo>
                <a:lnTo>
                  <a:pt x="15312" y="142574"/>
                </a:lnTo>
                <a:lnTo>
                  <a:pt x="8599" y="140914"/>
                </a:lnTo>
                <a:lnTo>
                  <a:pt x="9965" y="139268"/>
                </a:lnTo>
                <a:lnTo>
                  <a:pt x="8239" y="134518"/>
                </a:lnTo>
                <a:lnTo>
                  <a:pt x="14971" y="131314"/>
                </a:lnTo>
                <a:lnTo>
                  <a:pt x="14690" y="129843"/>
                </a:lnTo>
                <a:lnTo>
                  <a:pt x="18351" y="126966"/>
                </a:lnTo>
                <a:lnTo>
                  <a:pt x="17320" y="125016"/>
                </a:lnTo>
                <a:lnTo>
                  <a:pt x="26124" y="119927"/>
                </a:lnTo>
                <a:lnTo>
                  <a:pt x="32252" y="119172"/>
                </a:lnTo>
                <a:lnTo>
                  <a:pt x="35901" y="115774"/>
                </a:lnTo>
                <a:lnTo>
                  <a:pt x="35221" y="113621"/>
                </a:lnTo>
                <a:lnTo>
                  <a:pt x="37697" y="112864"/>
                </a:lnTo>
                <a:lnTo>
                  <a:pt x="37747" y="110728"/>
                </a:lnTo>
                <a:lnTo>
                  <a:pt x="30542" y="106697"/>
                </a:lnTo>
                <a:lnTo>
                  <a:pt x="35770" y="106038"/>
                </a:lnTo>
                <a:lnTo>
                  <a:pt x="32469" y="104612"/>
                </a:lnTo>
                <a:lnTo>
                  <a:pt x="41672" y="88654"/>
                </a:lnTo>
                <a:lnTo>
                  <a:pt x="32084" y="71915"/>
                </a:lnTo>
                <a:lnTo>
                  <a:pt x="12062" y="71161"/>
                </a:lnTo>
                <a:lnTo>
                  <a:pt x="12356" y="62428"/>
                </a:lnTo>
                <a:lnTo>
                  <a:pt x="648" y="62930"/>
                </a:lnTo>
                <a:lnTo>
                  <a:pt x="0" y="61814"/>
                </a:lnTo>
                <a:lnTo>
                  <a:pt x="4449" y="59687"/>
                </a:lnTo>
                <a:lnTo>
                  <a:pt x="6044" y="56986"/>
                </a:lnTo>
                <a:lnTo>
                  <a:pt x="31294" y="6327"/>
                </a:lnTo>
                <a:lnTo>
                  <a:pt x="35919" y="8815"/>
                </a:lnTo>
                <a:lnTo>
                  <a:pt x="39393" y="6336"/>
                </a:lnTo>
                <a:lnTo>
                  <a:pt x="53364" y="6543"/>
                </a:lnTo>
                <a:lnTo>
                  <a:pt x="54814" y="4783"/>
                </a:lnTo>
                <a:lnTo>
                  <a:pt x="55851" y="6719"/>
                </a:lnTo>
                <a:lnTo>
                  <a:pt x="62482" y="4923"/>
                </a:lnTo>
                <a:lnTo>
                  <a:pt x="66869" y="6788"/>
                </a:lnTo>
                <a:lnTo>
                  <a:pt x="79094" y="0"/>
                </a:lnTo>
                <a:lnTo>
                  <a:pt x="95500" y="652"/>
                </a:lnTo>
                <a:lnTo>
                  <a:pt x="100412" y="4665"/>
                </a:lnTo>
                <a:lnTo>
                  <a:pt x="103778" y="4784"/>
                </a:lnTo>
                <a:lnTo>
                  <a:pt x="103641" y="6628"/>
                </a:lnTo>
                <a:lnTo>
                  <a:pt x="117851" y="8071"/>
                </a:lnTo>
                <a:lnTo>
                  <a:pt x="125082" y="11253"/>
                </a:lnTo>
                <a:lnTo>
                  <a:pt x="125946" y="8692"/>
                </a:lnTo>
                <a:lnTo>
                  <a:pt x="132945" y="8954"/>
                </a:lnTo>
                <a:lnTo>
                  <a:pt x="133467" y="18339"/>
                </a:lnTo>
                <a:lnTo>
                  <a:pt x="134699" y="20433"/>
                </a:lnTo>
                <a:lnTo>
                  <a:pt x="140979" y="19543"/>
                </a:lnTo>
                <a:lnTo>
                  <a:pt x="145873" y="23348"/>
                </a:lnTo>
                <a:lnTo>
                  <a:pt x="145752" y="25558"/>
                </a:lnTo>
                <a:lnTo>
                  <a:pt x="158324" y="26732"/>
                </a:lnTo>
                <a:lnTo>
                  <a:pt x="157850" y="39710"/>
                </a:lnTo>
                <a:lnTo>
                  <a:pt x="160826" y="41996"/>
                </a:lnTo>
                <a:lnTo>
                  <a:pt x="158847" y="44425"/>
                </a:lnTo>
                <a:lnTo>
                  <a:pt x="157763" y="44064"/>
                </a:lnTo>
                <a:lnTo>
                  <a:pt x="157135" y="61633"/>
                </a:lnTo>
                <a:lnTo>
                  <a:pt x="152143" y="62750"/>
                </a:lnTo>
                <a:lnTo>
                  <a:pt x="146908" y="159282"/>
                </a:lnTo>
                <a:lnTo>
                  <a:pt x="132767" y="156302"/>
                </a:lnTo>
                <a:lnTo>
                  <a:pt x="128916" y="150671"/>
                </a:lnTo>
                <a:lnTo>
                  <a:pt x="119829" y="187084"/>
                </a:lnTo>
                <a:lnTo>
                  <a:pt x="120067" y="192269"/>
                </a:lnTo>
                <a:lnTo>
                  <a:pt x="115915" y="191541"/>
                </a:lnTo>
                <a:lnTo>
                  <a:pt x="97889" y="182867"/>
                </a:lnTo>
                <a:lnTo>
                  <a:pt x="90175" y="202489"/>
                </a:lnTo>
                <a:lnTo>
                  <a:pt x="75571" y="196292"/>
                </a:lnTo>
                <a:lnTo>
                  <a:pt x="76625" y="194972"/>
                </a:lnTo>
                <a:lnTo>
                  <a:pt x="75335" y="191983"/>
                </a:lnTo>
                <a:lnTo>
                  <a:pt x="78709" y="188769"/>
                </a:lnTo>
                <a:lnTo>
                  <a:pt x="80582" y="182731"/>
                </a:lnTo>
                <a:lnTo>
                  <a:pt x="81915" y="182524"/>
                </a:lnTo>
                <a:lnTo>
                  <a:pt x="81473" y="180922"/>
                </a:lnTo>
                <a:lnTo>
                  <a:pt x="80239" y="181634"/>
                </a:lnTo>
                <a:lnTo>
                  <a:pt x="79974" y="179662"/>
                </a:lnTo>
                <a:lnTo>
                  <a:pt x="78512" y="179342"/>
                </a:lnTo>
                <a:lnTo>
                  <a:pt x="76901" y="175402"/>
                </a:lnTo>
                <a:lnTo>
                  <a:pt x="75926" y="176533"/>
                </a:lnTo>
                <a:lnTo>
                  <a:pt x="73786" y="175238"/>
                </a:lnTo>
                <a:close/>
              </a:path>
            </a:pathLst>
          </a:custGeom>
          <a:solidFill>
            <a:srgbClr val="5AA384"/>
          </a:solidFill>
          <a:ln w="5715">
            <a:solidFill>
              <a:srgbClr val="FFFFFF"/>
            </a:solidFill>
            <a:prstDash val="solid"/>
          </a:ln>
        </p:spPr>
        <p:txBody>
          <a:bodyPr/>
          <a:lstStyle/>
          <a:p>
            <a:endParaRPr lang="en-NZ"/>
          </a:p>
        </p:txBody>
      </p:sp>
      <p:sp>
        <p:nvSpPr>
          <p:cNvPr id="23" name="TLA 025 Whakatāne">
            <a:extLst>
              <a:ext uri="{FF2B5EF4-FFF2-40B4-BE49-F238E27FC236}">
                <a16:creationId xmlns:a16="http://schemas.microsoft.com/office/drawing/2014/main" id="{E350E7C9-75EB-7A6A-76B0-B5A9081B599C}"/>
              </a:ext>
            </a:extLst>
          </p:cNvPr>
          <p:cNvSpPr>
            <a:spLocks noGrp="1"/>
          </p:cNvSpPr>
          <p:nvPr/>
        </p:nvSpPr>
        <p:spPr>
          <a:xfrm>
            <a:off x="5003857" y="2629392"/>
            <a:ext cx="193775" cy="328829"/>
          </a:xfrm>
          <a:custGeom>
            <a:avLst/>
            <a:gdLst/>
            <a:ahLst/>
            <a:cxnLst/>
            <a:rect l="0" t="0" r="0" b="0"/>
            <a:pathLst>
              <a:path w="193775" h="328829">
                <a:moveTo>
                  <a:pt x="156829" y="54207"/>
                </a:moveTo>
                <a:lnTo>
                  <a:pt x="160004" y="56952"/>
                </a:lnTo>
                <a:lnTo>
                  <a:pt x="156164" y="55159"/>
                </a:lnTo>
                <a:lnTo>
                  <a:pt x="156829" y="54207"/>
                </a:lnTo>
                <a:close/>
                <a:moveTo>
                  <a:pt x="169829" y="58309"/>
                </a:moveTo>
                <a:lnTo>
                  <a:pt x="170076" y="61039"/>
                </a:lnTo>
                <a:lnTo>
                  <a:pt x="168993" y="61472"/>
                </a:lnTo>
                <a:lnTo>
                  <a:pt x="168582" y="60104"/>
                </a:lnTo>
                <a:lnTo>
                  <a:pt x="167112" y="61993"/>
                </a:lnTo>
                <a:lnTo>
                  <a:pt x="168289" y="59458"/>
                </a:lnTo>
                <a:lnTo>
                  <a:pt x="167509" y="58647"/>
                </a:lnTo>
                <a:lnTo>
                  <a:pt x="168851" y="59380"/>
                </a:lnTo>
                <a:lnTo>
                  <a:pt x="169829" y="58309"/>
                </a:lnTo>
                <a:close/>
                <a:moveTo>
                  <a:pt x="153902" y="62561"/>
                </a:moveTo>
                <a:lnTo>
                  <a:pt x="154559" y="63913"/>
                </a:lnTo>
                <a:lnTo>
                  <a:pt x="155535" y="61948"/>
                </a:lnTo>
                <a:lnTo>
                  <a:pt x="156735" y="62590"/>
                </a:lnTo>
                <a:lnTo>
                  <a:pt x="156032" y="58232"/>
                </a:lnTo>
                <a:lnTo>
                  <a:pt x="158982" y="60116"/>
                </a:lnTo>
                <a:lnTo>
                  <a:pt x="160971" y="58464"/>
                </a:lnTo>
                <a:lnTo>
                  <a:pt x="159576" y="61826"/>
                </a:lnTo>
                <a:lnTo>
                  <a:pt x="161035" y="62209"/>
                </a:lnTo>
                <a:lnTo>
                  <a:pt x="159492" y="64684"/>
                </a:lnTo>
                <a:lnTo>
                  <a:pt x="161820" y="63078"/>
                </a:lnTo>
                <a:lnTo>
                  <a:pt x="162615" y="65134"/>
                </a:lnTo>
                <a:lnTo>
                  <a:pt x="162008" y="60295"/>
                </a:lnTo>
                <a:lnTo>
                  <a:pt x="166149" y="60279"/>
                </a:lnTo>
                <a:lnTo>
                  <a:pt x="166966" y="63236"/>
                </a:lnTo>
                <a:lnTo>
                  <a:pt x="164852" y="64421"/>
                </a:lnTo>
                <a:lnTo>
                  <a:pt x="163985" y="67541"/>
                </a:lnTo>
                <a:lnTo>
                  <a:pt x="165683" y="69323"/>
                </a:lnTo>
                <a:lnTo>
                  <a:pt x="165085" y="70505"/>
                </a:lnTo>
                <a:lnTo>
                  <a:pt x="168250" y="78422"/>
                </a:lnTo>
                <a:lnTo>
                  <a:pt x="170480" y="78790"/>
                </a:lnTo>
                <a:lnTo>
                  <a:pt x="170971" y="84242"/>
                </a:lnTo>
                <a:lnTo>
                  <a:pt x="176003" y="83966"/>
                </a:lnTo>
                <a:lnTo>
                  <a:pt x="176109" y="86258"/>
                </a:lnTo>
                <a:lnTo>
                  <a:pt x="178485" y="86690"/>
                </a:lnTo>
                <a:lnTo>
                  <a:pt x="178727" y="94631"/>
                </a:lnTo>
                <a:lnTo>
                  <a:pt x="180576" y="97581"/>
                </a:lnTo>
                <a:lnTo>
                  <a:pt x="177040" y="98567"/>
                </a:lnTo>
                <a:lnTo>
                  <a:pt x="176135" y="105809"/>
                </a:lnTo>
                <a:lnTo>
                  <a:pt x="177755" y="111434"/>
                </a:lnTo>
                <a:lnTo>
                  <a:pt x="175764" y="113537"/>
                </a:lnTo>
                <a:lnTo>
                  <a:pt x="175657" y="117443"/>
                </a:lnTo>
                <a:lnTo>
                  <a:pt x="173809" y="120687"/>
                </a:lnTo>
                <a:lnTo>
                  <a:pt x="175158" y="123580"/>
                </a:lnTo>
                <a:lnTo>
                  <a:pt x="173717" y="131203"/>
                </a:lnTo>
                <a:lnTo>
                  <a:pt x="171961" y="132605"/>
                </a:lnTo>
                <a:lnTo>
                  <a:pt x="175881" y="136926"/>
                </a:lnTo>
                <a:lnTo>
                  <a:pt x="177142" y="144425"/>
                </a:lnTo>
                <a:lnTo>
                  <a:pt x="187127" y="145197"/>
                </a:lnTo>
                <a:lnTo>
                  <a:pt x="188702" y="149598"/>
                </a:lnTo>
                <a:lnTo>
                  <a:pt x="192557" y="153798"/>
                </a:lnTo>
                <a:lnTo>
                  <a:pt x="192356" y="160701"/>
                </a:lnTo>
                <a:lnTo>
                  <a:pt x="188115" y="163388"/>
                </a:lnTo>
                <a:lnTo>
                  <a:pt x="187929" y="170118"/>
                </a:lnTo>
                <a:lnTo>
                  <a:pt x="193646" y="172199"/>
                </a:lnTo>
                <a:lnTo>
                  <a:pt x="193775" y="177549"/>
                </a:lnTo>
                <a:lnTo>
                  <a:pt x="190228" y="178870"/>
                </a:lnTo>
                <a:lnTo>
                  <a:pt x="189580" y="182335"/>
                </a:lnTo>
                <a:lnTo>
                  <a:pt x="187045" y="181753"/>
                </a:lnTo>
                <a:lnTo>
                  <a:pt x="184818" y="183383"/>
                </a:lnTo>
                <a:lnTo>
                  <a:pt x="186352" y="189074"/>
                </a:lnTo>
                <a:lnTo>
                  <a:pt x="181643" y="194938"/>
                </a:lnTo>
                <a:lnTo>
                  <a:pt x="179756" y="201394"/>
                </a:lnTo>
                <a:lnTo>
                  <a:pt x="179919" y="210481"/>
                </a:lnTo>
                <a:lnTo>
                  <a:pt x="177396" y="216332"/>
                </a:lnTo>
                <a:lnTo>
                  <a:pt x="177893" y="218322"/>
                </a:lnTo>
                <a:lnTo>
                  <a:pt x="183330" y="221597"/>
                </a:lnTo>
                <a:lnTo>
                  <a:pt x="182266" y="228283"/>
                </a:lnTo>
                <a:lnTo>
                  <a:pt x="178614" y="232195"/>
                </a:lnTo>
                <a:lnTo>
                  <a:pt x="175183" y="239708"/>
                </a:lnTo>
                <a:lnTo>
                  <a:pt x="172395" y="241796"/>
                </a:lnTo>
                <a:lnTo>
                  <a:pt x="172437" y="244998"/>
                </a:lnTo>
                <a:lnTo>
                  <a:pt x="168277" y="246879"/>
                </a:lnTo>
                <a:lnTo>
                  <a:pt x="165224" y="244348"/>
                </a:lnTo>
                <a:lnTo>
                  <a:pt x="160556" y="246850"/>
                </a:lnTo>
                <a:lnTo>
                  <a:pt x="156767" y="252712"/>
                </a:lnTo>
                <a:lnTo>
                  <a:pt x="154855" y="260098"/>
                </a:lnTo>
                <a:lnTo>
                  <a:pt x="153923" y="257313"/>
                </a:lnTo>
                <a:lnTo>
                  <a:pt x="151493" y="257728"/>
                </a:lnTo>
                <a:lnTo>
                  <a:pt x="149622" y="254485"/>
                </a:lnTo>
                <a:lnTo>
                  <a:pt x="145160" y="257955"/>
                </a:lnTo>
                <a:lnTo>
                  <a:pt x="142036" y="257199"/>
                </a:lnTo>
                <a:lnTo>
                  <a:pt x="138592" y="259919"/>
                </a:lnTo>
                <a:lnTo>
                  <a:pt x="133558" y="271875"/>
                </a:lnTo>
                <a:lnTo>
                  <a:pt x="126787" y="280070"/>
                </a:lnTo>
                <a:lnTo>
                  <a:pt x="121600" y="283391"/>
                </a:lnTo>
                <a:lnTo>
                  <a:pt x="119332" y="280752"/>
                </a:lnTo>
                <a:lnTo>
                  <a:pt x="111136" y="280826"/>
                </a:lnTo>
                <a:lnTo>
                  <a:pt x="110012" y="278474"/>
                </a:lnTo>
                <a:lnTo>
                  <a:pt x="103907" y="275528"/>
                </a:lnTo>
                <a:lnTo>
                  <a:pt x="100957" y="270254"/>
                </a:lnTo>
                <a:lnTo>
                  <a:pt x="98335" y="270628"/>
                </a:lnTo>
                <a:lnTo>
                  <a:pt x="94390" y="274314"/>
                </a:lnTo>
                <a:lnTo>
                  <a:pt x="93270" y="271834"/>
                </a:lnTo>
                <a:lnTo>
                  <a:pt x="90548" y="271742"/>
                </a:lnTo>
                <a:lnTo>
                  <a:pt x="84510" y="277519"/>
                </a:lnTo>
                <a:lnTo>
                  <a:pt x="78864" y="273815"/>
                </a:lnTo>
                <a:lnTo>
                  <a:pt x="72270" y="274813"/>
                </a:lnTo>
                <a:lnTo>
                  <a:pt x="68433" y="282451"/>
                </a:lnTo>
                <a:lnTo>
                  <a:pt x="64634" y="283281"/>
                </a:lnTo>
                <a:lnTo>
                  <a:pt x="64093" y="288325"/>
                </a:lnTo>
                <a:lnTo>
                  <a:pt x="61940" y="288387"/>
                </a:lnTo>
                <a:lnTo>
                  <a:pt x="60220" y="286261"/>
                </a:lnTo>
                <a:lnTo>
                  <a:pt x="56881" y="288069"/>
                </a:lnTo>
                <a:lnTo>
                  <a:pt x="53531" y="305836"/>
                </a:lnTo>
                <a:lnTo>
                  <a:pt x="54548" y="307553"/>
                </a:lnTo>
                <a:lnTo>
                  <a:pt x="52504" y="309091"/>
                </a:lnTo>
                <a:lnTo>
                  <a:pt x="52421" y="312089"/>
                </a:lnTo>
                <a:lnTo>
                  <a:pt x="50352" y="312889"/>
                </a:lnTo>
                <a:lnTo>
                  <a:pt x="51138" y="317830"/>
                </a:lnTo>
                <a:lnTo>
                  <a:pt x="53090" y="319667"/>
                </a:lnTo>
                <a:lnTo>
                  <a:pt x="51983" y="323079"/>
                </a:lnTo>
                <a:lnTo>
                  <a:pt x="52887" y="325432"/>
                </a:lnTo>
                <a:lnTo>
                  <a:pt x="51128" y="328829"/>
                </a:lnTo>
                <a:lnTo>
                  <a:pt x="37184" y="298623"/>
                </a:lnTo>
                <a:lnTo>
                  <a:pt x="34046" y="295607"/>
                </a:lnTo>
                <a:lnTo>
                  <a:pt x="33032" y="278622"/>
                </a:lnTo>
                <a:lnTo>
                  <a:pt x="41380" y="248416"/>
                </a:lnTo>
                <a:lnTo>
                  <a:pt x="34465" y="244548"/>
                </a:lnTo>
                <a:lnTo>
                  <a:pt x="32862" y="248465"/>
                </a:lnTo>
                <a:lnTo>
                  <a:pt x="31235" y="248899"/>
                </a:lnTo>
                <a:lnTo>
                  <a:pt x="18149" y="239467"/>
                </a:lnTo>
                <a:lnTo>
                  <a:pt x="15558" y="232772"/>
                </a:lnTo>
                <a:lnTo>
                  <a:pt x="16253" y="230933"/>
                </a:lnTo>
                <a:lnTo>
                  <a:pt x="12951" y="227581"/>
                </a:lnTo>
                <a:lnTo>
                  <a:pt x="14024" y="224697"/>
                </a:lnTo>
                <a:lnTo>
                  <a:pt x="6466" y="221628"/>
                </a:lnTo>
                <a:lnTo>
                  <a:pt x="6495" y="216603"/>
                </a:lnTo>
                <a:lnTo>
                  <a:pt x="0" y="216141"/>
                </a:lnTo>
                <a:lnTo>
                  <a:pt x="8605" y="181952"/>
                </a:lnTo>
                <a:lnTo>
                  <a:pt x="12456" y="187583"/>
                </a:lnTo>
                <a:lnTo>
                  <a:pt x="26597" y="190563"/>
                </a:lnTo>
                <a:lnTo>
                  <a:pt x="31832" y="94031"/>
                </a:lnTo>
                <a:lnTo>
                  <a:pt x="36824" y="92914"/>
                </a:lnTo>
                <a:lnTo>
                  <a:pt x="37452" y="75345"/>
                </a:lnTo>
                <a:lnTo>
                  <a:pt x="38536" y="75706"/>
                </a:lnTo>
                <a:lnTo>
                  <a:pt x="40515" y="73277"/>
                </a:lnTo>
                <a:lnTo>
                  <a:pt x="37539" y="70991"/>
                </a:lnTo>
                <a:lnTo>
                  <a:pt x="40159" y="0"/>
                </a:lnTo>
                <a:lnTo>
                  <a:pt x="73479" y="17265"/>
                </a:lnTo>
                <a:lnTo>
                  <a:pt x="122390" y="31203"/>
                </a:lnTo>
                <a:lnTo>
                  <a:pt x="141774" y="40707"/>
                </a:lnTo>
                <a:lnTo>
                  <a:pt x="139655" y="41875"/>
                </a:lnTo>
                <a:lnTo>
                  <a:pt x="136805" y="41246"/>
                </a:lnTo>
                <a:lnTo>
                  <a:pt x="137375" y="42314"/>
                </a:lnTo>
                <a:lnTo>
                  <a:pt x="140773" y="42118"/>
                </a:lnTo>
                <a:lnTo>
                  <a:pt x="143623" y="38959"/>
                </a:lnTo>
                <a:lnTo>
                  <a:pt x="145052" y="44841"/>
                </a:lnTo>
                <a:lnTo>
                  <a:pt x="148867" y="47493"/>
                </a:lnTo>
                <a:lnTo>
                  <a:pt x="153711" y="49968"/>
                </a:lnTo>
                <a:lnTo>
                  <a:pt x="174609" y="55045"/>
                </a:lnTo>
                <a:lnTo>
                  <a:pt x="175663" y="57724"/>
                </a:lnTo>
                <a:lnTo>
                  <a:pt x="164443" y="53789"/>
                </a:lnTo>
                <a:lnTo>
                  <a:pt x="156203" y="52663"/>
                </a:lnTo>
                <a:lnTo>
                  <a:pt x="154445" y="57186"/>
                </a:lnTo>
                <a:lnTo>
                  <a:pt x="152938" y="57602"/>
                </a:lnTo>
                <a:lnTo>
                  <a:pt x="153902" y="62561"/>
                </a:lnTo>
                <a:close/>
                <a:moveTo>
                  <a:pt x="72430" y="72735"/>
                </a:moveTo>
                <a:lnTo>
                  <a:pt x="68339" y="74324"/>
                </a:lnTo>
                <a:lnTo>
                  <a:pt x="68939" y="75006"/>
                </a:lnTo>
                <a:lnTo>
                  <a:pt x="66191" y="76802"/>
                </a:lnTo>
                <a:lnTo>
                  <a:pt x="65565" y="74831"/>
                </a:lnTo>
                <a:lnTo>
                  <a:pt x="63213" y="76946"/>
                </a:lnTo>
                <a:lnTo>
                  <a:pt x="63992" y="77947"/>
                </a:lnTo>
                <a:lnTo>
                  <a:pt x="49697" y="83006"/>
                </a:lnTo>
                <a:lnTo>
                  <a:pt x="46614" y="87233"/>
                </a:lnTo>
                <a:lnTo>
                  <a:pt x="47253" y="88839"/>
                </a:lnTo>
                <a:lnTo>
                  <a:pt x="49176" y="88988"/>
                </a:lnTo>
                <a:lnTo>
                  <a:pt x="50707" y="91707"/>
                </a:lnTo>
                <a:lnTo>
                  <a:pt x="61808" y="90429"/>
                </a:lnTo>
                <a:lnTo>
                  <a:pt x="63642" y="85835"/>
                </a:lnTo>
                <a:lnTo>
                  <a:pt x="68248" y="83786"/>
                </a:lnTo>
                <a:lnTo>
                  <a:pt x="67548" y="81971"/>
                </a:lnTo>
                <a:lnTo>
                  <a:pt x="66880" y="82649"/>
                </a:lnTo>
                <a:lnTo>
                  <a:pt x="67132" y="80572"/>
                </a:lnTo>
                <a:lnTo>
                  <a:pt x="70620" y="81008"/>
                </a:lnTo>
                <a:lnTo>
                  <a:pt x="70637" y="82719"/>
                </a:lnTo>
                <a:lnTo>
                  <a:pt x="75380" y="78501"/>
                </a:lnTo>
                <a:lnTo>
                  <a:pt x="75987" y="76804"/>
                </a:lnTo>
                <a:lnTo>
                  <a:pt x="74687" y="76758"/>
                </a:lnTo>
                <a:lnTo>
                  <a:pt x="72430" y="72735"/>
                </a:lnTo>
                <a:close/>
              </a:path>
            </a:pathLst>
          </a:custGeom>
          <a:solidFill>
            <a:srgbClr val="337D95"/>
          </a:solidFill>
          <a:ln w="5715">
            <a:solidFill>
              <a:srgbClr val="FFFFFF"/>
            </a:solidFill>
            <a:prstDash val="solid"/>
          </a:ln>
        </p:spPr>
        <p:txBody>
          <a:bodyPr/>
          <a:lstStyle/>
          <a:p>
            <a:endParaRPr lang="en-NZ"/>
          </a:p>
        </p:txBody>
      </p:sp>
      <p:sp>
        <p:nvSpPr>
          <p:cNvPr id="24" name="TLA 026 Kawerau">
            <a:extLst>
              <a:ext uri="{FF2B5EF4-FFF2-40B4-BE49-F238E27FC236}">
                <a16:creationId xmlns:a16="http://schemas.microsoft.com/office/drawing/2014/main" id="{C933312D-22D2-018A-F6F9-A9B2794742EA}"/>
              </a:ext>
            </a:extLst>
          </p:cNvPr>
          <p:cNvSpPr>
            <a:spLocks noGrp="1"/>
          </p:cNvSpPr>
          <p:nvPr/>
        </p:nvSpPr>
        <p:spPr>
          <a:xfrm>
            <a:off x="5050472" y="2702127"/>
            <a:ext cx="29372" cy="18972"/>
          </a:xfrm>
          <a:custGeom>
            <a:avLst/>
            <a:gdLst/>
            <a:ahLst/>
            <a:cxnLst/>
            <a:rect l="0" t="0" r="0" b="0"/>
            <a:pathLst>
              <a:path w="29372" h="18972">
                <a:moveTo>
                  <a:pt x="25244" y="1003"/>
                </a:moveTo>
                <a:lnTo>
                  <a:pt x="25815" y="0"/>
                </a:lnTo>
                <a:lnTo>
                  <a:pt x="28072" y="4023"/>
                </a:lnTo>
                <a:lnTo>
                  <a:pt x="29372" y="4069"/>
                </a:lnTo>
                <a:lnTo>
                  <a:pt x="28766" y="5766"/>
                </a:lnTo>
                <a:lnTo>
                  <a:pt x="24023" y="9984"/>
                </a:lnTo>
                <a:lnTo>
                  <a:pt x="24006" y="8274"/>
                </a:lnTo>
                <a:lnTo>
                  <a:pt x="20518" y="7837"/>
                </a:lnTo>
                <a:lnTo>
                  <a:pt x="20266" y="9914"/>
                </a:lnTo>
                <a:lnTo>
                  <a:pt x="20934" y="9236"/>
                </a:lnTo>
                <a:lnTo>
                  <a:pt x="21633" y="11052"/>
                </a:lnTo>
                <a:lnTo>
                  <a:pt x="17028" y="13100"/>
                </a:lnTo>
                <a:lnTo>
                  <a:pt x="15193" y="17694"/>
                </a:lnTo>
                <a:lnTo>
                  <a:pt x="4092" y="18972"/>
                </a:lnTo>
                <a:lnTo>
                  <a:pt x="2561" y="16253"/>
                </a:lnTo>
                <a:lnTo>
                  <a:pt x="639" y="16104"/>
                </a:lnTo>
                <a:lnTo>
                  <a:pt x="0" y="14498"/>
                </a:lnTo>
                <a:lnTo>
                  <a:pt x="3082" y="10272"/>
                </a:lnTo>
                <a:lnTo>
                  <a:pt x="17378" y="5212"/>
                </a:lnTo>
                <a:lnTo>
                  <a:pt x="16599" y="4211"/>
                </a:lnTo>
                <a:lnTo>
                  <a:pt x="18950" y="2097"/>
                </a:lnTo>
                <a:lnTo>
                  <a:pt x="19577" y="4067"/>
                </a:lnTo>
                <a:lnTo>
                  <a:pt x="22325" y="2272"/>
                </a:lnTo>
                <a:lnTo>
                  <a:pt x="21725" y="1589"/>
                </a:lnTo>
                <a:lnTo>
                  <a:pt x="25244" y="1003"/>
                </a:lnTo>
                <a:close/>
              </a:path>
            </a:pathLst>
          </a:custGeom>
          <a:solidFill>
            <a:srgbClr val="4C9B90"/>
          </a:solidFill>
          <a:ln w="5715">
            <a:solidFill>
              <a:srgbClr val="FFFFFF"/>
            </a:solidFill>
            <a:prstDash val="solid"/>
          </a:ln>
        </p:spPr>
        <p:txBody>
          <a:bodyPr/>
          <a:lstStyle/>
          <a:p>
            <a:endParaRPr lang="en-NZ"/>
          </a:p>
        </p:txBody>
      </p:sp>
      <p:sp>
        <p:nvSpPr>
          <p:cNvPr id="25" name="TLA 027 Ōpōtiki">
            <a:extLst>
              <a:ext uri="{FF2B5EF4-FFF2-40B4-BE49-F238E27FC236}">
                <a16:creationId xmlns:a16="http://schemas.microsoft.com/office/drawing/2014/main" id="{3E4653BF-0194-965D-FC34-27D50099C06F}"/>
              </a:ext>
            </a:extLst>
          </p:cNvPr>
          <p:cNvSpPr>
            <a:spLocks noGrp="1"/>
          </p:cNvSpPr>
          <p:nvPr/>
        </p:nvSpPr>
        <p:spPr>
          <a:xfrm>
            <a:off x="5167842" y="2551732"/>
            <a:ext cx="261688" cy="309366"/>
          </a:xfrm>
          <a:custGeom>
            <a:avLst/>
            <a:gdLst/>
            <a:ahLst/>
            <a:cxnLst/>
            <a:rect l="0" t="0" r="0" b="0"/>
            <a:pathLst>
              <a:path w="261688" h="309366">
                <a:moveTo>
                  <a:pt x="8274" y="143701"/>
                </a:moveTo>
                <a:lnTo>
                  <a:pt x="8149" y="144792"/>
                </a:lnTo>
                <a:lnTo>
                  <a:pt x="7593" y="143699"/>
                </a:lnTo>
                <a:lnTo>
                  <a:pt x="8274" y="143701"/>
                </a:lnTo>
                <a:close/>
                <a:moveTo>
                  <a:pt x="13302" y="137239"/>
                </a:moveTo>
                <a:lnTo>
                  <a:pt x="11722" y="138318"/>
                </a:lnTo>
                <a:lnTo>
                  <a:pt x="10937" y="138017"/>
                </a:lnTo>
                <a:lnTo>
                  <a:pt x="13302" y="137239"/>
                </a:lnTo>
                <a:close/>
                <a:moveTo>
                  <a:pt x="9600" y="141240"/>
                </a:moveTo>
                <a:lnTo>
                  <a:pt x="8441" y="142102"/>
                </a:lnTo>
                <a:lnTo>
                  <a:pt x="6455" y="140019"/>
                </a:lnTo>
                <a:lnTo>
                  <a:pt x="7497" y="138892"/>
                </a:lnTo>
                <a:lnTo>
                  <a:pt x="9600" y="141240"/>
                </a:lnTo>
                <a:close/>
                <a:moveTo>
                  <a:pt x="149338" y="164582"/>
                </a:moveTo>
                <a:lnTo>
                  <a:pt x="147346" y="169291"/>
                </a:lnTo>
                <a:lnTo>
                  <a:pt x="145147" y="169544"/>
                </a:lnTo>
                <a:lnTo>
                  <a:pt x="144294" y="171826"/>
                </a:lnTo>
                <a:lnTo>
                  <a:pt x="146658" y="170848"/>
                </a:lnTo>
                <a:lnTo>
                  <a:pt x="147186" y="173627"/>
                </a:lnTo>
                <a:lnTo>
                  <a:pt x="148592" y="174228"/>
                </a:lnTo>
                <a:lnTo>
                  <a:pt x="147414" y="175552"/>
                </a:lnTo>
                <a:lnTo>
                  <a:pt x="148968" y="175576"/>
                </a:lnTo>
                <a:lnTo>
                  <a:pt x="150677" y="178493"/>
                </a:lnTo>
                <a:lnTo>
                  <a:pt x="148745" y="177531"/>
                </a:lnTo>
                <a:lnTo>
                  <a:pt x="147804" y="179395"/>
                </a:lnTo>
                <a:lnTo>
                  <a:pt x="146336" y="178678"/>
                </a:lnTo>
                <a:lnTo>
                  <a:pt x="144663" y="180692"/>
                </a:lnTo>
                <a:lnTo>
                  <a:pt x="140625" y="181358"/>
                </a:lnTo>
                <a:lnTo>
                  <a:pt x="139966" y="185057"/>
                </a:lnTo>
                <a:lnTo>
                  <a:pt x="138047" y="185924"/>
                </a:lnTo>
                <a:lnTo>
                  <a:pt x="136870" y="188899"/>
                </a:lnTo>
                <a:lnTo>
                  <a:pt x="137296" y="194539"/>
                </a:lnTo>
                <a:lnTo>
                  <a:pt x="134372" y="196066"/>
                </a:lnTo>
                <a:lnTo>
                  <a:pt x="130952" y="194896"/>
                </a:lnTo>
                <a:lnTo>
                  <a:pt x="127842" y="198147"/>
                </a:lnTo>
                <a:lnTo>
                  <a:pt x="124179" y="197921"/>
                </a:lnTo>
                <a:lnTo>
                  <a:pt x="124535" y="202883"/>
                </a:lnTo>
                <a:lnTo>
                  <a:pt x="123707" y="202200"/>
                </a:lnTo>
                <a:lnTo>
                  <a:pt x="122523" y="203909"/>
                </a:lnTo>
                <a:lnTo>
                  <a:pt x="119111" y="204854"/>
                </a:lnTo>
                <a:lnTo>
                  <a:pt x="116480" y="204419"/>
                </a:lnTo>
                <a:lnTo>
                  <a:pt x="112060" y="208058"/>
                </a:lnTo>
                <a:lnTo>
                  <a:pt x="112972" y="209601"/>
                </a:lnTo>
                <a:lnTo>
                  <a:pt x="106238" y="209245"/>
                </a:lnTo>
                <a:lnTo>
                  <a:pt x="105701" y="212170"/>
                </a:lnTo>
                <a:lnTo>
                  <a:pt x="97928" y="210167"/>
                </a:lnTo>
                <a:lnTo>
                  <a:pt x="98088" y="211566"/>
                </a:lnTo>
                <a:lnTo>
                  <a:pt x="96010" y="212914"/>
                </a:lnTo>
                <a:lnTo>
                  <a:pt x="95216" y="218455"/>
                </a:lnTo>
                <a:lnTo>
                  <a:pt x="93293" y="217528"/>
                </a:lnTo>
                <a:lnTo>
                  <a:pt x="92673" y="218392"/>
                </a:lnTo>
                <a:lnTo>
                  <a:pt x="94870" y="221741"/>
                </a:lnTo>
                <a:lnTo>
                  <a:pt x="94400" y="225278"/>
                </a:lnTo>
                <a:lnTo>
                  <a:pt x="96331" y="225249"/>
                </a:lnTo>
                <a:lnTo>
                  <a:pt x="92774" y="229460"/>
                </a:lnTo>
                <a:lnTo>
                  <a:pt x="92944" y="236456"/>
                </a:lnTo>
                <a:lnTo>
                  <a:pt x="86673" y="248091"/>
                </a:lnTo>
                <a:lnTo>
                  <a:pt x="28226" y="275055"/>
                </a:lnTo>
                <a:lnTo>
                  <a:pt x="32160" y="301478"/>
                </a:lnTo>
                <a:lnTo>
                  <a:pt x="30810" y="303158"/>
                </a:lnTo>
                <a:lnTo>
                  <a:pt x="27925" y="301958"/>
                </a:lnTo>
                <a:lnTo>
                  <a:pt x="23853" y="309366"/>
                </a:lnTo>
                <a:lnTo>
                  <a:pt x="18281" y="305944"/>
                </a:lnTo>
                <a:lnTo>
                  <a:pt x="19345" y="299257"/>
                </a:lnTo>
                <a:lnTo>
                  <a:pt x="13909" y="295982"/>
                </a:lnTo>
                <a:lnTo>
                  <a:pt x="13411" y="293992"/>
                </a:lnTo>
                <a:lnTo>
                  <a:pt x="15934" y="288141"/>
                </a:lnTo>
                <a:lnTo>
                  <a:pt x="15771" y="279054"/>
                </a:lnTo>
                <a:lnTo>
                  <a:pt x="17658" y="272598"/>
                </a:lnTo>
                <a:lnTo>
                  <a:pt x="22368" y="266734"/>
                </a:lnTo>
                <a:lnTo>
                  <a:pt x="20834" y="261043"/>
                </a:lnTo>
                <a:lnTo>
                  <a:pt x="23060" y="259413"/>
                </a:lnTo>
                <a:lnTo>
                  <a:pt x="25595" y="259995"/>
                </a:lnTo>
                <a:lnTo>
                  <a:pt x="26243" y="256530"/>
                </a:lnTo>
                <a:lnTo>
                  <a:pt x="29790" y="255209"/>
                </a:lnTo>
                <a:lnTo>
                  <a:pt x="29662" y="249859"/>
                </a:lnTo>
                <a:lnTo>
                  <a:pt x="23945" y="247779"/>
                </a:lnTo>
                <a:lnTo>
                  <a:pt x="24131" y="241048"/>
                </a:lnTo>
                <a:lnTo>
                  <a:pt x="28371" y="238361"/>
                </a:lnTo>
                <a:lnTo>
                  <a:pt x="28572" y="231458"/>
                </a:lnTo>
                <a:lnTo>
                  <a:pt x="24717" y="227258"/>
                </a:lnTo>
                <a:lnTo>
                  <a:pt x="23142" y="222857"/>
                </a:lnTo>
                <a:lnTo>
                  <a:pt x="13157" y="222085"/>
                </a:lnTo>
                <a:lnTo>
                  <a:pt x="11896" y="214586"/>
                </a:lnTo>
                <a:lnTo>
                  <a:pt x="7977" y="210265"/>
                </a:lnTo>
                <a:lnTo>
                  <a:pt x="9732" y="208863"/>
                </a:lnTo>
                <a:lnTo>
                  <a:pt x="11173" y="201240"/>
                </a:lnTo>
                <a:lnTo>
                  <a:pt x="9824" y="198347"/>
                </a:lnTo>
                <a:lnTo>
                  <a:pt x="11673" y="195103"/>
                </a:lnTo>
                <a:lnTo>
                  <a:pt x="11780" y="191197"/>
                </a:lnTo>
                <a:lnTo>
                  <a:pt x="13771" y="189094"/>
                </a:lnTo>
                <a:lnTo>
                  <a:pt x="12151" y="183469"/>
                </a:lnTo>
                <a:lnTo>
                  <a:pt x="13055" y="176227"/>
                </a:lnTo>
                <a:lnTo>
                  <a:pt x="15994" y="176280"/>
                </a:lnTo>
                <a:lnTo>
                  <a:pt x="16590" y="174847"/>
                </a:lnTo>
                <a:lnTo>
                  <a:pt x="14743" y="172291"/>
                </a:lnTo>
                <a:lnTo>
                  <a:pt x="14501" y="164350"/>
                </a:lnTo>
                <a:lnTo>
                  <a:pt x="12124" y="163918"/>
                </a:lnTo>
                <a:lnTo>
                  <a:pt x="12019" y="161626"/>
                </a:lnTo>
                <a:lnTo>
                  <a:pt x="6986" y="161902"/>
                </a:lnTo>
                <a:lnTo>
                  <a:pt x="6495" y="156450"/>
                </a:lnTo>
                <a:lnTo>
                  <a:pt x="4265" y="156082"/>
                </a:lnTo>
                <a:lnTo>
                  <a:pt x="1100" y="148165"/>
                </a:lnTo>
                <a:lnTo>
                  <a:pt x="1699" y="146983"/>
                </a:lnTo>
                <a:lnTo>
                  <a:pt x="0" y="145201"/>
                </a:lnTo>
                <a:lnTo>
                  <a:pt x="4435" y="143164"/>
                </a:lnTo>
                <a:lnTo>
                  <a:pt x="8013" y="151109"/>
                </a:lnTo>
                <a:lnTo>
                  <a:pt x="8197" y="149023"/>
                </a:lnTo>
                <a:lnTo>
                  <a:pt x="11702" y="151921"/>
                </a:lnTo>
                <a:lnTo>
                  <a:pt x="14512" y="150642"/>
                </a:lnTo>
                <a:lnTo>
                  <a:pt x="12260" y="147926"/>
                </a:lnTo>
                <a:lnTo>
                  <a:pt x="10545" y="148803"/>
                </a:lnTo>
                <a:lnTo>
                  <a:pt x="9177" y="144395"/>
                </a:lnTo>
                <a:lnTo>
                  <a:pt x="11106" y="142316"/>
                </a:lnTo>
                <a:lnTo>
                  <a:pt x="11405" y="139287"/>
                </a:lnTo>
                <a:lnTo>
                  <a:pt x="12850" y="139147"/>
                </a:lnTo>
                <a:lnTo>
                  <a:pt x="11607" y="139925"/>
                </a:lnTo>
                <a:lnTo>
                  <a:pt x="13501" y="141234"/>
                </a:lnTo>
                <a:lnTo>
                  <a:pt x="15393" y="140188"/>
                </a:lnTo>
                <a:lnTo>
                  <a:pt x="15382" y="134761"/>
                </a:lnTo>
                <a:lnTo>
                  <a:pt x="11996" y="136388"/>
                </a:lnTo>
                <a:lnTo>
                  <a:pt x="14565" y="133607"/>
                </a:lnTo>
                <a:lnTo>
                  <a:pt x="41353" y="136700"/>
                </a:lnTo>
                <a:lnTo>
                  <a:pt x="72686" y="135917"/>
                </a:lnTo>
                <a:lnTo>
                  <a:pt x="80798" y="133565"/>
                </a:lnTo>
                <a:lnTo>
                  <a:pt x="83100" y="130786"/>
                </a:lnTo>
                <a:lnTo>
                  <a:pt x="85732" y="131207"/>
                </a:lnTo>
                <a:lnTo>
                  <a:pt x="87079" y="128035"/>
                </a:lnTo>
                <a:lnTo>
                  <a:pt x="89198" y="129186"/>
                </a:lnTo>
                <a:lnTo>
                  <a:pt x="97951" y="126073"/>
                </a:lnTo>
                <a:lnTo>
                  <a:pt x="99787" y="123627"/>
                </a:lnTo>
                <a:lnTo>
                  <a:pt x="98437" y="121034"/>
                </a:lnTo>
                <a:lnTo>
                  <a:pt x="109853" y="116842"/>
                </a:lnTo>
                <a:lnTo>
                  <a:pt x="114655" y="112494"/>
                </a:lnTo>
                <a:lnTo>
                  <a:pt x="114232" y="109403"/>
                </a:lnTo>
                <a:lnTo>
                  <a:pt x="116557" y="105414"/>
                </a:lnTo>
                <a:lnTo>
                  <a:pt x="124351" y="100594"/>
                </a:lnTo>
                <a:lnTo>
                  <a:pt x="126248" y="95505"/>
                </a:lnTo>
                <a:lnTo>
                  <a:pt x="125035" y="93253"/>
                </a:lnTo>
                <a:lnTo>
                  <a:pt x="125882" y="91122"/>
                </a:lnTo>
                <a:lnTo>
                  <a:pt x="130492" y="91507"/>
                </a:lnTo>
                <a:lnTo>
                  <a:pt x="130896" y="88732"/>
                </a:lnTo>
                <a:lnTo>
                  <a:pt x="133299" y="86333"/>
                </a:lnTo>
                <a:lnTo>
                  <a:pt x="132514" y="83216"/>
                </a:lnTo>
                <a:lnTo>
                  <a:pt x="134406" y="82027"/>
                </a:lnTo>
                <a:lnTo>
                  <a:pt x="136585" y="84305"/>
                </a:lnTo>
                <a:lnTo>
                  <a:pt x="142218" y="81625"/>
                </a:lnTo>
                <a:lnTo>
                  <a:pt x="143817" y="78893"/>
                </a:lnTo>
                <a:lnTo>
                  <a:pt x="143011" y="75412"/>
                </a:lnTo>
                <a:lnTo>
                  <a:pt x="151429" y="67681"/>
                </a:lnTo>
                <a:lnTo>
                  <a:pt x="151013" y="64292"/>
                </a:lnTo>
                <a:lnTo>
                  <a:pt x="148324" y="60565"/>
                </a:lnTo>
                <a:lnTo>
                  <a:pt x="152408" y="59344"/>
                </a:lnTo>
                <a:lnTo>
                  <a:pt x="154287" y="57768"/>
                </a:lnTo>
                <a:lnTo>
                  <a:pt x="153804" y="56855"/>
                </a:lnTo>
                <a:lnTo>
                  <a:pt x="155649" y="57324"/>
                </a:lnTo>
                <a:lnTo>
                  <a:pt x="158047" y="55839"/>
                </a:lnTo>
                <a:lnTo>
                  <a:pt x="158319" y="53598"/>
                </a:lnTo>
                <a:lnTo>
                  <a:pt x="160797" y="51830"/>
                </a:lnTo>
                <a:lnTo>
                  <a:pt x="162669" y="44065"/>
                </a:lnTo>
                <a:lnTo>
                  <a:pt x="164321" y="43811"/>
                </a:lnTo>
                <a:lnTo>
                  <a:pt x="163743" y="42583"/>
                </a:lnTo>
                <a:lnTo>
                  <a:pt x="169380" y="41238"/>
                </a:lnTo>
                <a:lnTo>
                  <a:pt x="177941" y="41923"/>
                </a:lnTo>
                <a:lnTo>
                  <a:pt x="179433" y="43541"/>
                </a:lnTo>
                <a:lnTo>
                  <a:pt x="181046" y="42747"/>
                </a:lnTo>
                <a:lnTo>
                  <a:pt x="180774" y="41455"/>
                </a:lnTo>
                <a:lnTo>
                  <a:pt x="182541" y="41234"/>
                </a:lnTo>
                <a:lnTo>
                  <a:pt x="182529" y="39029"/>
                </a:lnTo>
                <a:lnTo>
                  <a:pt x="186494" y="36713"/>
                </a:lnTo>
                <a:lnTo>
                  <a:pt x="191253" y="38866"/>
                </a:lnTo>
                <a:lnTo>
                  <a:pt x="198730" y="36815"/>
                </a:lnTo>
                <a:lnTo>
                  <a:pt x="201689" y="34060"/>
                </a:lnTo>
                <a:lnTo>
                  <a:pt x="202550" y="31244"/>
                </a:lnTo>
                <a:lnTo>
                  <a:pt x="204283" y="31000"/>
                </a:lnTo>
                <a:lnTo>
                  <a:pt x="206951" y="26177"/>
                </a:lnTo>
                <a:lnTo>
                  <a:pt x="206372" y="24961"/>
                </a:lnTo>
                <a:lnTo>
                  <a:pt x="209771" y="20933"/>
                </a:lnTo>
                <a:lnTo>
                  <a:pt x="210676" y="24629"/>
                </a:lnTo>
                <a:lnTo>
                  <a:pt x="213503" y="25942"/>
                </a:lnTo>
                <a:lnTo>
                  <a:pt x="222365" y="24869"/>
                </a:lnTo>
                <a:lnTo>
                  <a:pt x="223427" y="21944"/>
                </a:lnTo>
                <a:lnTo>
                  <a:pt x="225749" y="20663"/>
                </a:lnTo>
                <a:lnTo>
                  <a:pt x="225567" y="18268"/>
                </a:lnTo>
                <a:lnTo>
                  <a:pt x="229555" y="15996"/>
                </a:lnTo>
                <a:lnTo>
                  <a:pt x="233048" y="11380"/>
                </a:lnTo>
                <a:lnTo>
                  <a:pt x="230228" y="5708"/>
                </a:lnTo>
                <a:lnTo>
                  <a:pt x="231186" y="0"/>
                </a:lnTo>
                <a:lnTo>
                  <a:pt x="237151" y="5737"/>
                </a:lnTo>
                <a:lnTo>
                  <a:pt x="244718" y="2367"/>
                </a:lnTo>
                <a:lnTo>
                  <a:pt x="257001" y="3305"/>
                </a:lnTo>
                <a:lnTo>
                  <a:pt x="259552" y="17424"/>
                </a:lnTo>
                <a:lnTo>
                  <a:pt x="261688" y="21617"/>
                </a:lnTo>
                <a:lnTo>
                  <a:pt x="244479" y="20309"/>
                </a:lnTo>
                <a:lnTo>
                  <a:pt x="241919" y="22304"/>
                </a:lnTo>
                <a:lnTo>
                  <a:pt x="230776" y="23170"/>
                </a:lnTo>
                <a:lnTo>
                  <a:pt x="228466" y="25695"/>
                </a:lnTo>
                <a:lnTo>
                  <a:pt x="227477" y="29875"/>
                </a:lnTo>
                <a:lnTo>
                  <a:pt x="230910" y="34770"/>
                </a:lnTo>
                <a:lnTo>
                  <a:pt x="230829" y="49397"/>
                </a:lnTo>
                <a:lnTo>
                  <a:pt x="232323" y="49177"/>
                </a:lnTo>
                <a:lnTo>
                  <a:pt x="230999" y="51376"/>
                </a:lnTo>
                <a:lnTo>
                  <a:pt x="229244" y="51454"/>
                </a:lnTo>
                <a:lnTo>
                  <a:pt x="228880" y="54649"/>
                </a:lnTo>
                <a:lnTo>
                  <a:pt x="230620" y="57727"/>
                </a:lnTo>
                <a:lnTo>
                  <a:pt x="226647" y="62072"/>
                </a:lnTo>
                <a:lnTo>
                  <a:pt x="226283" y="66330"/>
                </a:lnTo>
                <a:lnTo>
                  <a:pt x="229729" y="69317"/>
                </a:lnTo>
                <a:lnTo>
                  <a:pt x="230100" y="73020"/>
                </a:lnTo>
                <a:lnTo>
                  <a:pt x="241895" y="63619"/>
                </a:lnTo>
                <a:lnTo>
                  <a:pt x="250041" y="73841"/>
                </a:lnTo>
                <a:lnTo>
                  <a:pt x="223096" y="98490"/>
                </a:lnTo>
                <a:lnTo>
                  <a:pt x="190419" y="182230"/>
                </a:lnTo>
                <a:lnTo>
                  <a:pt x="189164" y="180810"/>
                </a:lnTo>
                <a:lnTo>
                  <a:pt x="187408" y="181950"/>
                </a:lnTo>
                <a:lnTo>
                  <a:pt x="161004" y="158398"/>
                </a:lnTo>
                <a:lnTo>
                  <a:pt x="157370" y="151997"/>
                </a:lnTo>
                <a:lnTo>
                  <a:pt x="151421" y="151541"/>
                </a:lnTo>
                <a:lnTo>
                  <a:pt x="146610" y="148165"/>
                </a:lnTo>
                <a:lnTo>
                  <a:pt x="144492" y="150195"/>
                </a:lnTo>
                <a:lnTo>
                  <a:pt x="149939" y="163407"/>
                </a:lnTo>
                <a:lnTo>
                  <a:pt x="149338" y="164582"/>
                </a:lnTo>
                <a:close/>
              </a:path>
            </a:pathLst>
          </a:custGeom>
          <a:solidFill>
            <a:srgbClr val="509D8D"/>
          </a:solidFill>
          <a:ln w="5715">
            <a:solidFill>
              <a:srgbClr val="FFFFFF"/>
            </a:solidFill>
            <a:prstDash val="solid"/>
          </a:ln>
        </p:spPr>
        <p:txBody>
          <a:bodyPr/>
          <a:lstStyle/>
          <a:p>
            <a:endParaRPr lang="en-NZ"/>
          </a:p>
        </p:txBody>
      </p:sp>
      <p:sp>
        <p:nvSpPr>
          <p:cNvPr id="26" name="TLA 028 Gisborne">
            <a:extLst>
              <a:ext uri="{FF2B5EF4-FFF2-40B4-BE49-F238E27FC236}">
                <a16:creationId xmlns:a16="http://schemas.microsoft.com/office/drawing/2014/main" id="{7AD67CD0-88AC-37F8-9C0D-F25532F10A74}"/>
              </a:ext>
            </a:extLst>
          </p:cNvPr>
          <p:cNvSpPr>
            <a:spLocks noGrp="1"/>
          </p:cNvSpPr>
          <p:nvPr/>
        </p:nvSpPr>
        <p:spPr>
          <a:xfrm>
            <a:off x="5164961" y="2553695"/>
            <a:ext cx="382127" cy="456004"/>
          </a:xfrm>
          <a:custGeom>
            <a:avLst/>
            <a:gdLst/>
            <a:ahLst/>
            <a:cxnLst/>
            <a:rect l="0" t="0" r="0" b="0"/>
            <a:pathLst>
              <a:path w="382127" h="456004">
                <a:moveTo>
                  <a:pt x="230293" y="372507"/>
                </a:moveTo>
                <a:lnTo>
                  <a:pt x="230732" y="373028"/>
                </a:lnTo>
                <a:lnTo>
                  <a:pt x="229995" y="373005"/>
                </a:lnTo>
                <a:lnTo>
                  <a:pt x="230293" y="372507"/>
                </a:lnTo>
                <a:close/>
                <a:moveTo>
                  <a:pt x="381980" y="55420"/>
                </a:moveTo>
                <a:lnTo>
                  <a:pt x="382127" y="56417"/>
                </a:lnTo>
                <a:lnTo>
                  <a:pt x="381383" y="56569"/>
                </a:lnTo>
                <a:lnTo>
                  <a:pt x="381980" y="55420"/>
                </a:lnTo>
                <a:close/>
                <a:moveTo>
                  <a:pt x="310139" y="272434"/>
                </a:moveTo>
                <a:lnTo>
                  <a:pt x="311472" y="272663"/>
                </a:lnTo>
                <a:lnTo>
                  <a:pt x="310411" y="273434"/>
                </a:lnTo>
                <a:lnTo>
                  <a:pt x="311376" y="275371"/>
                </a:lnTo>
                <a:lnTo>
                  <a:pt x="309710" y="274917"/>
                </a:lnTo>
                <a:lnTo>
                  <a:pt x="310139" y="272434"/>
                </a:lnTo>
                <a:close/>
                <a:moveTo>
                  <a:pt x="241234" y="362440"/>
                </a:moveTo>
                <a:lnTo>
                  <a:pt x="237345" y="366425"/>
                </a:lnTo>
                <a:lnTo>
                  <a:pt x="235497" y="373687"/>
                </a:lnTo>
                <a:lnTo>
                  <a:pt x="233228" y="371105"/>
                </a:lnTo>
                <a:lnTo>
                  <a:pt x="230293" y="372110"/>
                </a:lnTo>
                <a:lnTo>
                  <a:pt x="228014" y="366029"/>
                </a:lnTo>
                <a:lnTo>
                  <a:pt x="224229" y="362785"/>
                </a:lnTo>
                <a:lnTo>
                  <a:pt x="223234" y="363453"/>
                </a:lnTo>
                <a:lnTo>
                  <a:pt x="226306" y="361399"/>
                </a:lnTo>
                <a:lnTo>
                  <a:pt x="223526" y="362837"/>
                </a:lnTo>
                <a:lnTo>
                  <a:pt x="225913" y="360519"/>
                </a:lnTo>
                <a:lnTo>
                  <a:pt x="225197" y="361726"/>
                </a:lnTo>
                <a:lnTo>
                  <a:pt x="220123" y="360929"/>
                </a:lnTo>
                <a:lnTo>
                  <a:pt x="211864" y="363738"/>
                </a:lnTo>
                <a:lnTo>
                  <a:pt x="207429" y="367330"/>
                </a:lnTo>
                <a:lnTo>
                  <a:pt x="202072" y="374819"/>
                </a:lnTo>
                <a:lnTo>
                  <a:pt x="202362" y="383919"/>
                </a:lnTo>
                <a:lnTo>
                  <a:pt x="201081" y="385457"/>
                </a:lnTo>
                <a:lnTo>
                  <a:pt x="210241" y="388319"/>
                </a:lnTo>
                <a:lnTo>
                  <a:pt x="204840" y="389853"/>
                </a:lnTo>
                <a:lnTo>
                  <a:pt x="201503" y="396024"/>
                </a:lnTo>
                <a:lnTo>
                  <a:pt x="198954" y="397067"/>
                </a:lnTo>
                <a:lnTo>
                  <a:pt x="196158" y="404359"/>
                </a:lnTo>
                <a:lnTo>
                  <a:pt x="196834" y="408061"/>
                </a:lnTo>
                <a:lnTo>
                  <a:pt x="193892" y="409896"/>
                </a:lnTo>
                <a:lnTo>
                  <a:pt x="193282" y="416927"/>
                </a:lnTo>
                <a:lnTo>
                  <a:pt x="195389" y="422462"/>
                </a:lnTo>
                <a:lnTo>
                  <a:pt x="190655" y="428933"/>
                </a:lnTo>
                <a:lnTo>
                  <a:pt x="192076" y="437105"/>
                </a:lnTo>
                <a:lnTo>
                  <a:pt x="187648" y="456004"/>
                </a:lnTo>
                <a:lnTo>
                  <a:pt x="173001" y="449821"/>
                </a:lnTo>
                <a:lnTo>
                  <a:pt x="172501" y="447373"/>
                </a:lnTo>
                <a:lnTo>
                  <a:pt x="175485" y="438905"/>
                </a:lnTo>
                <a:lnTo>
                  <a:pt x="172146" y="435557"/>
                </a:lnTo>
                <a:lnTo>
                  <a:pt x="169842" y="438664"/>
                </a:lnTo>
                <a:lnTo>
                  <a:pt x="165714" y="435282"/>
                </a:lnTo>
                <a:lnTo>
                  <a:pt x="166278" y="433669"/>
                </a:lnTo>
                <a:lnTo>
                  <a:pt x="164720" y="430608"/>
                </a:lnTo>
                <a:lnTo>
                  <a:pt x="165917" y="430588"/>
                </a:lnTo>
                <a:lnTo>
                  <a:pt x="164580" y="429637"/>
                </a:lnTo>
                <a:lnTo>
                  <a:pt x="161923" y="430616"/>
                </a:lnTo>
                <a:lnTo>
                  <a:pt x="162727" y="432029"/>
                </a:lnTo>
                <a:lnTo>
                  <a:pt x="158551" y="435224"/>
                </a:lnTo>
                <a:lnTo>
                  <a:pt x="152105" y="429714"/>
                </a:lnTo>
                <a:lnTo>
                  <a:pt x="146659" y="436523"/>
                </a:lnTo>
                <a:lnTo>
                  <a:pt x="145740" y="434689"/>
                </a:lnTo>
                <a:lnTo>
                  <a:pt x="147028" y="431597"/>
                </a:lnTo>
                <a:lnTo>
                  <a:pt x="145212" y="429869"/>
                </a:lnTo>
                <a:lnTo>
                  <a:pt x="142872" y="430063"/>
                </a:lnTo>
                <a:lnTo>
                  <a:pt x="142304" y="432350"/>
                </a:lnTo>
                <a:lnTo>
                  <a:pt x="133273" y="429497"/>
                </a:lnTo>
                <a:lnTo>
                  <a:pt x="129726" y="431130"/>
                </a:lnTo>
                <a:lnTo>
                  <a:pt x="131243" y="412339"/>
                </a:lnTo>
                <a:lnTo>
                  <a:pt x="128719" y="414155"/>
                </a:lnTo>
                <a:lnTo>
                  <a:pt x="127349" y="417575"/>
                </a:lnTo>
                <a:lnTo>
                  <a:pt x="126678" y="416147"/>
                </a:lnTo>
                <a:lnTo>
                  <a:pt x="125273" y="416934"/>
                </a:lnTo>
                <a:lnTo>
                  <a:pt x="124608" y="420114"/>
                </a:lnTo>
                <a:lnTo>
                  <a:pt x="122208" y="411095"/>
                </a:lnTo>
                <a:lnTo>
                  <a:pt x="115498" y="413486"/>
                </a:lnTo>
                <a:lnTo>
                  <a:pt x="114587" y="405472"/>
                </a:lnTo>
                <a:lnTo>
                  <a:pt x="113546" y="405873"/>
                </a:lnTo>
                <a:lnTo>
                  <a:pt x="115657" y="399121"/>
                </a:lnTo>
                <a:lnTo>
                  <a:pt x="114622" y="397818"/>
                </a:lnTo>
                <a:lnTo>
                  <a:pt x="108261" y="398174"/>
                </a:lnTo>
                <a:lnTo>
                  <a:pt x="106601" y="396926"/>
                </a:lnTo>
                <a:lnTo>
                  <a:pt x="102666" y="398808"/>
                </a:lnTo>
                <a:lnTo>
                  <a:pt x="100811" y="402042"/>
                </a:lnTo>
                <a:lnTo>
                  <a:pt x="98731" y="402333"/>
                </a:lnTo>
                <a:lnTo>
                  <a:pt x="100916" y="400175"/>
                </a:lnTo>
                <a:lnTo>
                  <a:pt x="100647" y="396180"/>
                </a:lnTo>
                <a:lnTo>
                  <a:pt x="98290" y="394367"/>
                </a:lnTo>
                <a:lnTo>
                  <a:pt x="99348" y="393358"/>
                </a:lnTo>
                <a:lnTo>
                  <a:pt x="95393" y="387666"/>
                </a:lnTo>
                <a:lnTo>
                  <a:pt x="90278" y="388544"/>
                </a:lnTo>
                <a:lnTo>
                  <a:pt x="87965" y="381088"/>
                </a:lnTo>
                <a:lnTo>
                  <a:pt x="84546" y="381043"/>
                </a:lnTo>
                <a:lnTo>
                  <a:pt x="84130" y="377448"/>
                </a:lnTo>
                <a:lnTo>
                  <a:pt x="86322" y="375580"/>
                </a:lnTo>
                <a:lnTo>
                  <a:pt x="86416" y="373547"/>
                </a:lnTo>
                <a:lnTo>
                  <a:pt x="84857" y="372015"/>
                </a:lnTo>
                <a:lnTo>
                  <a:pt x="85538" y="369527"/>
                </a:lnTo>
                <a:lnTo>
                  <a:pt x="83505" y="366230"/>
                </a:lnTo>
                <a:lnTo>
                  <a:pt x="84409" y="365073"/>
                </a:lnTo>
                <a:lnTo>
                  <a:pt x="77780" y="364264"/>
                </a:lnTo>
                <a:lnTo>
                  <a:pt x="75369" y="360330"/>
                </a:lnTo>
                <a:lnTo>
                  <a:pt x="70110" y="362381"/>
                </a:lnTo>
                <a:lnTo>
                  <a:pt x="73552" y="355781"/>
                </a:lnTo>
                <a:lnTo>
                  <a:pt x="73006" y="354354"/>
                </a:lnTo>
                <a:lnTo>
                  <a:pt x="76157" y="353010"/>
                </a:lnTo>
                <a:lnTo>
                  <a:pt x="79576" y="345420"/>
                </a:lnTo>
                <a:lnTo>
                  <a:pt x="81741" y="343893"/>
                </a:lnTo>
                <a:lnTo>
                  <a:pt x="80864" y="342554"/>
                </a:lnTo>
                <a:lnTo>
                  <a:pt x="72936" y="341091"/>
                </a:lnTo>
                <a:lnTo>
                  <a:pt x="67208" y="337475"/>
                </a:lnTo>
                <a:lnTo>
                  <a:pt x="57391" y="337807"/>
                </a:lnTo>
                <a:lnTo>
                  <a:pt x="46666" y="328441"/>
                </a:lnTo>
                <a:lnTo>
                  <a:pt x="45364" y="348495"/>
                </a:lnTo>
                <a:lnTo>
                  <a:pt x="0" y="322139"/>
                </a:lnTo>
                <a:lnTo>
                  <a:pt x="4120" y="320044"/>
                </a:lnTo>
                <a:lnTo>
                  <a:pt x="7173" y="322576"/>
                </a:lnTo>
                <a:lnTo>
                  <a:pt x="11333" y="320695"/>
                </a:lnTo>
                <a:lnTo>
                  <a:pt x="11291" y="317493"/>
                </a:lnTo>
                <a:lnTo>
                  <a:pt x="14079" y="315405"/>
                </a:lnTo>
                <a:lnTo>
                  <a:pt x="17510" y="307892"/>
                </a:lnTo>
                <a:lnTo>
                  <a:pt x="21033" y="304006"/>
                </a:lnTo>
                <a:lnTo>
                  <a:pt x="26733" y="307402"/>
                </a:lnTo>
                <a:lnTo>
                  <a:pt x="30806" y="299995"/>
                </a:lnTo>
                <a:lnTo>
                  <a:pt x="34285" y="300993"/>
                </a:lnTo>
                <a:lnTo>
                  <a:pt x="35040" y="299514"/>
                </a:lnTo>
                <a:lnTo>
                  <a:pt x="31107" y="273092"/>
                </a:lnTo>
                <a:lnTo>
                  <a:pt x="89553" y="246128"/>
                </a:lnTo>
                <a:lnTo>
                  <a:pt x="95824" y="234493"/>
                </a:lnTo>
                <a:lnTo>
                  <a:pt x="95655" y="227496"/>
                </a:lnTo>
                <a:lnTo>
                  <a:pt x="99211" y="223285"/>
                </a:lnTo>
                <a:lnTo>
                  <a:pt x="97281" y="223315"/>
                </a:lnTo>
                <a:lnTo>
                  <a:pt x="97751" y="219778"/>
                </a:lnTo>
                <a:lnTo>
                  <a:pt x="95553" y="216429"/>
                </a:lnTo>
                <a:lnTo>
                  <a:pt x="96174" y="215564"/>
                </a:lnTo>
                <a:lnTo>
                  <a:pt x="98096" y="216492"/>
                </a:lnTo>
                <a:lnTo>
                  <a:pt x="98891" y="210951"/>
                </a:lnTo>
                <a:lnTo>
                  <a:pt x="100969" y="209603"/>
                </a:lnTo>
                <a:lnTo>
                  <a:pt x="100809" y="208204"/>
                </a:lnTo>
                <a:lnTo>
                  <a:pt x="108581" y="210206"/>
                </a:lnTo>
                <a:lnTo>
                  <a:pt x="109118" y="207282"/>
                </a:lnTo>
                <a:lnTo>
                  <a:pt x="115853" y="207638"/>
                </a:lnTo>
                <a:lnTo>
                  <a:pt x="114941" y="206095"/>
                </a:lnTo>
                <a:lnTo>
                  <a:pt x="119360" y="202456"/>
                </a:lnTo>
                <a:lnTo>
                  <a:pt x="121991" y="202890"/>
                </a:lnTo>
                <a:lnTo>
                  <a:pt x="125404" y="201946"/>
                </a:lnTo>
                <a:lnTo>
                  <a:pt x="126587" y="200237"/>
                </a:lnTo>
                <a:lnTo>
                  <a:pt x="127415" y="200920"/>
                </a:lnTo>
                <a:lnTo>
                  <a:pt x="127059" y="195957"/>
                </a:lnTo>
                <a:lnTo>
                  <a:pt x="130722" y="196184"/>
                </a:lnTo>
                <a:lnTo>
                  <a:pt x="133832" y="192933"/>
                </a:lnTo>
                <a:lnTo>
                  <a:pt x="137252" y="194103"/>
                </a:lnTo>
                <a:lnTo>
                  <a:pt x="140177" y="192575"/>
                </a:lnTo>
                <a:lnTo>
                  <a:pt x="139751" y="186936"/>
                </a:lnTo>
                <a:lnTo>
                  <a:pt x="140928" y="183960"/>
                </a:lnTo>
                <a:lnTo>
                  <a:pt x="142847" y="183094"/>
                </a:lnTo>
                <a:lnTo>
                  <a:pt x="143505" y="179395"/>
                </a:lnTo>
                <a:lnTo>
                  <a:pt x="147544" y="178729"/>
                </a:lnTo>
                <a:lnTo>
                  <a:pt x="149217" y="176714"/>
                </a:lnTo>
                <a:lnTo>
                  <a:pt x="150685" y="177432"/>
                </a:lnTo>
                <a:lnTo>
                  <a:pt x="151625" y="175568"/>
                </a:lnTo>
                <a:lnTo>
                  <a:pt x="153558" y="176530"/>
                </a:lnTo>
                <a:lnTo>
                  <a:pt x="151848" y="173613"/>
                </a:lnTo>
                <a:lnTo>
                  <a:pt x="150295" y="173588"/>
                </a:lnTo>
                <a:lnTo>
                  <a:pt x="151473" y="172265"/>
                </a:lnTo>
                <a:lnTo>
                  <a:pt x="150066" y="171663"/>
                </a:lnTo>
                <a:lnTo>
                  <a:pt x="149539" y="168884"/>
                </a:lnTo>
                <a:lnTo>
                  <a:pt x="147175" y="169862"/>
                </a:lnTo>
                <a:lnTo>
                  <a:pt x="148027" y="167581"/>
                </a:lnTo>
                <a:lnTo>
                  <a:pt x="150227" y="167328"/>
                </a:lnTo>
                <a:lnTo>
                  <a:pt x="152808" y="162495"/>
                </a:lnTo>
                <a:lnTo>
                  <a:pt x="147562" y="150124"/>
                </a:lnTo>
                <a:lnTo>
                  <a:pt x="147373" y="148232"/>
                </a:lnTo>
                <a:lnTo>
                  <a:pt x="149490" y="146202"/>
                </a:lnTo>
                <a:lnTo>
                  <a:pt x="154301" y="149578"/>
                </a:lnTo>
                <a:lnTo>
                  <a:pt x="160251" y="150033"/>
                </a:lnTo>
                <a:lnTo>
                  <a:pt x="163885" y="156435"/>
                </a:lnTo>
                <a:lnTo>
                  <a:pt x="190289" y="179987"/>
                </a:lnTo>
                <a:lnTo>
                  <a:pt x="192044" y="178846"/>
                </a:lnTo>
                <a:lnTo>
                  <a:pt x="193300" y="180266"/>
                </a:lnTo>
                <a:lnTo>
                  <a:pt x="225977" y="96526"/>
                </a:lnTo>
                <a:lnTo>
                  <a:pt x="252922" y="71878"/>
                </a:lnTo>
                <a:lnTo>
                  <a:pt x="244775" y="61655"/>
                </a:lnTo>
                <a:lnTo>
                  <a:pt x="232980" y="71056"/>
                </a:lnTo>
                <a:lnTo>
                  <a:pt x="232609" y="67354"/>
                </a:lnTo>
                <a:lnTo>
                  <a:pt x="229164" y="64367"/>
                </a:lnTo>
                <a:lnTo>
                  <a:pt x="229528" y="60109"/>
                </a:lnTo>
                <a:lnTo>
                  <a:pt x="233500" y="55764"/>
                </a:lnTo>
                <a:lnTo>
                  <a:pt x="231760" y="52686"/>
                </a:lnTo>
                <a:lnTo>
                  <a:pt x="232125" y="49490"/>
                </a:lnTo>
                <a:lnTo>
                  <a:pt x="233879" y="49413"/>
                </a:lnTo>
                <a:lnTo>
                  <a:pt x="235203" y="47213"/>
                </a:lnTo>
                <a:lnTo>
                  <a:pt x="233710" y="47434"/>
                </a:lnTo>
                <a:lnTo>
                  <a:pt x="233791" y="32807"/>
                </a:lnTo>
                <a:lnTo>
                  <a:pt x="230358" y="27911"/>
                </a:lnTo>
                <a:lnTo>
                  <a:pt x="231895" y="22527"/>
                </a:lnTo>
                <a:lnTo>
                  <a:pt x="233657" y="21207"/>
                </a:lnTo>
                <a:lnTo>
                  <a:pt x="244800" y="20341"/>
                </a:lnTo>
                <a:lnTo>
                  <a:pt x="247360" y="18346"/>
                </a:lnTo>
                <a:lnTo>
                  <a:pt x="264569" y="19654"/>
                </a:lnTo>
                <a:lnTo>
                  <a:pt x="262432" y="15461"/>
                </a:lnTo>
                <a:lnTo>
                  <a:pt x="259881" y="1341"/>
                </a:lnTo>
                <a:lnTo>
                  <a:pt x="266318" y="3680"/>
                </a:lnTo>
                <a:lnTo>
                  <a:pt x="272000" y="4475"/>
                </a:lnTo>
                <a:lnTo>
                  <a:pt x="273192" y="3408"/>
                </a:lnTo>
                <a:lnTo>
                  <a:pt x="274107" y="4799"/>
                </a:lnTo>
                <a:lnTo>
                  <a:pt x="279723" y="5679"/>
                </a:lnTo>
                <a:lnTo>
                  <a:pt x="282376" y="1301"/>
                </a:lnTo>
                <a:lnTo>
                  <a:pt x="281921" y="0"/>
                </a:lnTo>
                <a:lnTo>
                  <a:pt x="284640" y="1586"/>
                </a:lnTo>
                <a:lnTo>
                  <a:pt x="286556" y="376"/>
                </a:lnTo>
                <a:lnTo>
                  <a:pt x="291626" y="767"/>
                </a:lnTo>
                <a:lnTo>
                  <a:pt x="293026" y="1760"/>
                </a:lnTo>
                <a:lnTo>
                  <a:pt x="293201" y="4609"/>
                </a:lnTo>
                <a:lnTo>
                  <a:pt x="318985" y="9567"/>
                </a:lnTo>
                <a:lnTo>
                  <a:pt x="319829" y="10374"/>
                </a:lnTo>
                <a:lnTo>
                  <a:pt x="317980" y="12498"/>
                </a:lnTo>
                <a:lnTo>
                  <a:pt x="312437" y="13129"/>
                </a:lnTo>
                <a:lnTo>
                  <a:pt x="312255" y="17657"/>
                </a:lnTo>
                <a:lnTo>
                  <a:pt x="314229" y="20058"/>
                </a:lnTo>
                <a:lnTo>
                  <a:pt x="313915" y="21603"/>
                </a:lnTo>
                <a:lnTo>
                  <a:pt x="320051" y="20250"/>
                </a:lnTo>
                <a:lnTo>
                  <a:pt x="317612" y="23640"/>
                </a:lnTo>
                <a:lnTo>
                  <a:pt x="323481" y="30321"/>
                </a:lnTo>
                <a:lnTo>
                  <a:pt x="331103" y="34384"/>
                </a:lnTo>
                <a:lnTo>
                  <a:pt x="333779" y="33234"/>
                </a:lnTo>
                <a:lnTo>
                  <a:pt x="340213" y="34734"/>
                </a:lnTo>
                <a:lnTo>
                  <a:pt x="342934" y="33998"/>
                </a:lnTo>
                <a:lnTo>
                  <a:pt x="350773" y="38035"/>
                </a:lnTo>
                <a:lnTo>
                  <a:pt x="358717" y="38247"/>
                </a:lnTo>
                <a:lnTo>
                  <a:pt x="367839" y="48538"/>
                </a:lnTo>
                <a:lnTo>
                  <a:pt x="372769" y="49807"/>
                </a:lnTo>
                <a:lnTo>
                  <a:pt x="375438" y="55878"/>
                </a:lnTo>
                <a:lnTo>
                  <a:pt x="368176" y="64680"/>
                </a:lnTo>
                <a:lnTo>
                  <a:pt x="367921" y="68791"/>
                </a:lnTo>
                <a:lnTo>
                  <a:pt x="355702" y="81239"/>
                </a:lnTo>
                <a:lnTo>
                  <a:pt x="347678" y="93198"/>
                </a:lnTo>
                <a:lnTo>
                  <a:pt x="346420" y="96314"/>
                </a:lnTo>
                <a:lnTo>
                  <a:pt x="347727" y="99556"/>
                </a:lnTo>
                <a:lnTo>
                  <a:pt x="337349" y="107247"/>
                </a:lnTo>
                <a:lnTo>
                  <a:pt x="333553" y="121285"/>
                </a:lnTo>
                <a:lnTo>
                  <a:pt x="329724" y="126082"/>
                </a:lnTo>
                <a:lnTo>
                  <a:pt x="330491" y="131018"/>
                </a:lnTo>
                <a:lnTo>
                  <a:pt x="332445" y="133226"/>
                </a:lnTo>
                <a:lnTo>
                  <a:pt x="330069" y="139579"/>
                </a:lnTo>
                <a:lnTo>
                  <a:pt x="326578" y="140857"/>
                </a:lnTo>
                <a:lnTo>
                  <a:pt x="323818" y="146943"/>
                </a:lnTo>
                <a:lnTo>
                  <a:pt x="319627" y="148114"/>
                </a:lnTo>
                <a:lnTo>
                  <a:pt x="315452" y="154179"/>
                </a:lnTo>
                <a:lnTo>
                  <a:pt x="314857" y="163068"/>
                </a:lnTo>
                <a:lnTo>
                  <a:pt x="319400" y="167363"/>
                </a:lnTo>
                <a:lnTo>
                  <a:pt x="323406" y="167655"/>
                </a:lnTo>
                <a:lnTo>
                  <a:pt x="320531" y="173470"/>
                </a:lnTo>
                <a:lnTo>
                  <a:pt x="323280" y="174750"/>
                </a:lnTo>
                <a:lnTo>
                  <a:pt x="323199" y="181626"/>
                </a:lnTo>
                <a:lnTo>
                  <a:pt x="319200" y="186644"/>
                </a:lnTo>
                <a:lnTo>
                  <a:pt x="317432" y="185513"/>
                </a:lnTo>
                <a:lnTo>
                  <a:pt x="314678" y="186201"/>
                </a:lnTo>
                <a:lnTo>
                  <a:pt x="309533" y="190037"/>
                </a:lnTo>
                <a:lnTo>
                  <a:pt x="308159" y="195461"/>
                </a:lnTo>
                <a:lnTo>
                  <a:pt x="309373" y="199186"/>
                </a:lnTo>
                <a:lnTo>
                  <a:pt x="315211" y="206015"/>
                </a:lnTo>
                <a:lnTo>
                  <a:pt x="320067" y="207884"/>
                </a:lnTo>
                <a:lnTo>
                  <a:pt x="316944" y="208067"/>
                </a:lnTo>
                <a:lnTo>
                  <a:pt x="316064" y="210965"/>
                </a:lnTo>
                <a:lnTo>
                  <a:pt x="312411" y="212479"/>
                </a:lnTo>
                <a:lnTo>
                  <a:pt x="311067" y="221437"/>
                </a:lnTo>
                <a:lnTo>
                  <a:pt x="307221" y="221783"/>
                </a:lnTo>
                <a:lnTo>
                  <a:pt x="304361" y="225301"/>
                </a:lnTo>
                <a:lnTo>
                  <a:pt x="306096" y="230105"/>
                </a:lnTo>
                <a:lnTo>
                  <a:pt x="309747" y="234112"/>
                </a:lnTo>
                <a:lnTo>
                  <a:pt x="308808" y="238480"/>
                </a:lnTo>
                <a:lnTo>
                  <a:pt x="309781" y="241693"/>
                </a:lnTo>
                <a:lnTo>
                  <a:pt x="315895" y="243901"/>
                </a:lnTo>
                <a:lnTo>
                  <a:pt x="314117" y="246245"/>
                </a:lnTo>
                <a:lnTo>
                  <a:pt x="309171" y="246410"/>
                </a:lnTo>
                <a:lnTo>
                  <a:pt x="307078" y="248665"/>
                </a:lnTo>
                <a:lnTo>
                  <a:pt x="306227" y="251960"/>
                </a:lnTo>
                <a:lnTo>
                  <a:pt x="308640" y="255477"/>
                </a:lnTo>
                <a:lnTo>
                  <a:pt x="306173" y="257952"/>
                </a:lnTo>
                <a:lnTo>
                  <a:pt x="307245" y="263748"/>
                </a:lnTo>
                <a:lnTo>
                  <a:pt x="300992" y="266671"/>
                </a:lnTo>
                <a:lnTo>
                  <a:pt x="300716" y="269904"/>
                </a:lnTo>
                <a:lnTo>
                  <a:pt x="303897" y="273354"/>
                </a:lnTo>
                <a:lnTo>
                  <a:pt x="309413" y="272318"/>
                </a:lnTo>
                <a:lnTo>
                  <a:pt x="307985" y="280706"/>
                </a:lnTo>
                <a:lnTo>
                  <a:pt x="309277" y="284226"/>
                </a:lnTo>
                <a:lnTo>
                  <a:pt x="310377" y="284272"/>
                </a:lnTo>
                <a:lnTo>
                  <a:pt x="308252" y="286578"/>
                </a:lnTo>
                <a:lnTo>
                  <a:pt x="301231" y="289549"/>
                </a:lnTo>
                <a:lnTo>
                  <a:pt x="298226" y="292805"/>
                </a:lnTo>
                <a:lnTo>
                  <a:pt x="294689" y="300496"/>
                </a:lnTo>
                <a:lnTo>
                  <a:pt x="292442" y="302202"/>
                </a:lnTo>
                <a:lnTo>
                  <a:pt x="293829" y="308032"/>
                </a:lnTo>
                <a:lnTo>
                  <a:pt x="292591" y="313726"/>
                </a:lnTo>
                <a:lnTo>
                  <a:pt x="294898" y="317586"/>
                </a:lnTo>
                <a:lnTo>
                  <a:pt x="294458" y="319753"/>
                </a:lnTo>
                <a:lnTo>
                  <a:pt x="292399" y="320100"/>
                </a:lnTo>
                <a:lnTo>
                  <a:pt x="291544" y="323031"/>
                </a:lnTo>
                <a:lnTo>
                  <a:pt x="288489" y="322729"/>
                </a:lnTo>
                <a:lnTo>
                  <a:pt x="286603" y="325648"/>
                </a:lnTo>
                <a:lnTo>
                  <a:pt x="280115" y="328644"/>
                </a:lnTo>
                <a:lnTo>
                  <a:pt x="278441" y="330429"/>
                </a:lnTo>
                <a:lnTo>
                  <a:pt x="278638" y="332588"/>
                </a:lnTo>
                <a:lnTo>
                  <a:pt x="271163" y="336989"/>
                </a:lnTo>
                <a:lnTo>
                  <a:pt x="269804" y="342674"/>
                </a:lnTo>
                <a:lnTo>
                  <a:pt x="264947" y="344712"/>
                </a:lnTo>
                <a:lnTo>
                  <a:pt x="262662" y="349913"/>
                </a:lnTo>
                <a:lnTo>
                  <a:pt x="259256" y="349715"/>
                </a:lnTo>
                <a:lnTo>
                  <a:pt x="255682" y="354785"/>
                </a:lnTo>
                <a:lnTo>
                  <a:pt x="255923" y="356917"/>
                </a:lnTo>
                <a:lnTo>
                  <a:pt x="250250" y="356177"/>
                </a:lnTo>
                <a:lnTo>
                  <a:pt x="246018" y="358793"/>
                </a:lnTo>
                <a:lnTo>
                  <a:pt x="245113" y="360838"/>
                </a:lnTo>
                <a:lnTo>
                  <a:pt x="241234" y="362440"/>
                </a:lnTo>
                <a:close/>
              </a:path>
            </a:pathLst>
          </a:custGeom>
          <a:solidFill>
            <a:srgbClr val="378498"/>
          </a:solidFill>
          <a:ln w="5715">
            <a:solidFill>
              <a:srgbClr val="FFFFFF"/>
            </a:solidFill>
            <a:prstDash val="solid"/>
          </a:ln>
        </p:spPr>
        <p:txBody>
          <a:bodyPr/>
          <a:lstStyle/>
          <a:p>
            <a:endParaRPr lang="en-NZ"/>
          </a:p>
        </p:txBody>
      </p:sp>
      <p:sp>
        <p:nvSpPr>
          <p:cNvPr id="27" name="TLA 029 Wairoa">
            <a:extLst>
              <a:ext uri="{FF2B5EF4-FFF2-40B4-BE49-F238E27FC236}">
                <a16:creationId xmlns:a16="http://schemas.microsoft.com/office/drawing/2014/main" id="{4D97817B-DDA8-F451-0D30-74DFE3C8EDB3}"/>
              </a:ext>
            </a:extLst>
          </p:cNvPr>
          <p:cNvSpPr>
            <a:spLocks noGrp="1"/>
          </p:cNvSpPr>
          <p:nvPr/>
        </p:nvSpPr>
        <p:spPr>
          <a:xfrm>
            <a:off x="5054209" y="2875834"/>
            <a:ext cx="322236" cy="239714"/>
          </a:xfrm>
          <a:custGeom>
            <a:avLst/>
            <a:gdLst/>
            <a:ahLst/>
            <a:cxnLst/>
            <a:rect l="0" t="0" r="0" b="0"/>
            <a:pathLst>
              <a:path w="322236" h="239714">
                <a:moveTo>
                  <a:pt x="286737" y="230542"/>
                </a:moveTo>
                <a:lnTo>
                  <a:pt x="286856" y="234431"/>
                </a:lnTo>
                <a:lnTo>
                  <a:pt x="284811" y="239714"/>
                </a:lnTo>
                <a:lnTo>
                  <a:pt x="284818" y="233444"/>
                </a:lnTo>
                <a:lnTo>
                  <a:pt x="286737" y="230542"/>
                </a:lnTo>
                <a:close/>
                <a:moveTo>
                  <a:pt x="215160" y="155566"/>
                </a:moveTo>
                <a:lnTo>
                  <a:pt x="185654" y="155566"/>
                </a:lnTo>
                <a:lnTo>
                  <a:pt x="155964" y="161345"/>
                </a:lnTo>
                <a:lnTo>
                  <a:pt x="137401" y="166714"/>
                </a:lnTo>
                <a:lnTo>
                  <a:pt x="121145" y="173253"/>
                </a:lnTo>
                <a:lnTo>
                  <a:pt x="107811" y="178748"/>
                </a:lnTo>
                <a:lnTo>
                  <a:pt x="93270" y="186879"/>
                </a:lnTo>
                <a:lnTo>
                  <a:pt x="91846" y="186025"/>
                </a:lnTo>
                <a:lnTo>
                  <a:pt x="93754" y="184663"/>
                </a:lnTo>
                <a:lnTo>
                  <a:pt x="93121" y="182622"/>
                </a:lnTo>
                <a:lnTo>
                  <a:pt x="91500" y="182846"/>
                </a:lnTo>
                <a:lnTo>
                  <a:pt x="91757" y="180441"/>
                </a:lnTo>
                <a:lnTo>
                  <a:pt x="89844" y="181977"/>
                </a:lnTo>
                <a:lnTo>
                  <a:pt x="88212" y="179468"/>
                </a:lnTo>
                <a:lnTo>
                  <a:pt x="85929" y="182634"/>
                </a:lnTo>
                <a:lnTo>
                  <a:pt x="82244" y="179960"/>
                </a:lnTo>
                <a:lnTo>
                  <a:pt x="82109" y="182685"/>
                </a:lnTo>
                <a:lnTo>
                  <a:pt x="79589" y="182708"/>
                </a:lnTo>
                <a:lnTo>
                  <a:pt x="80487" y="179673"/>
                </a:lnTo>
                <a:lnTo>
                  <a:pt x="77499" y="180490"/>
                </a:lnTo>
                <a:lnTo>
                  <a:pt x="76973" y="176441"/>
                </a:lnTo>
                <a:lnTo>
                  <a:pt x="73870" y="173419"/>
                </a:lnTo>
                <a:lnTo>
                  <a:pt x="71191" y="172733"/>
                </a:lnTo>
                <a:lnTo>
                  <a:pt x="70294" y="169071"/>
                </a:lnTo>
                <a:lnTo>
                  <a:pt x="68083" y="169334"/>
                </a:lnTo>
                <a:lnTo>
                  <a:pt x="69081" y="166936"/>
                </a:lnTo>
                <a:lnTo>
                  <a:pt x="65227" y="164020"/>
                </a:lnTo>
                <a:lnTo>
                  <a:pt x="65682" y="163201"/>
                </a:lnTo>
                <a:lnTo>
                  <a:pt x="63559" y="162860"/>
                </a:lnTo>
                <a:lnTo>
                  <a:pt x="62207" y="159920"/>
                </a:lnTo>
                <a:lnTo>
                  <a:pt x="60642" y="161402"/>
                </a:lnTo>
                <a:lnTo>
                  <a:pt x="59051" y="159979"/>
                </a:lnTo>
                <a:lnTo>
                  <a:pt x="57042" y="162619"/>
                </a:lnTo>
                <a:lnTo>
                  <a:pt x="56049" y="161852"/>
                </a:lnTo>
                <a:lnTo>
                  <a:pt x="55432" y="164382"/>
                </a:lnTo>
                <a:lnTo>
                  <a:pt x="54703" y="163344"/>
                </a:lnTo>
                <a:lnTo>
                  <a:pt x="53100" y="164876"/>
                </a:lnTo>
                <a:lnTo>
                  <a:pt x="47922" y="164763"/>
                </a:lnTo>
                <a:lnTo>
                  <a:pt x="46909" y="162538"/>
                </a:lnTo>
                <a:lnTo>
                  <a:pt x="44589" y="162822"/>
                </a:lnTo>
                <a:lnTo>
                  <a:pt x="41179" y="159767"/>
                </a:lnTo>
                <a:lnTo>
                  <a:pt x="40640" y="155463"/>
                </a:lnTo>
                <a:lnTo>
                  <a:pt x="34674" y="151997"/>
                </a:lnTo>
                <a:lnTo>
                  <a:pt x="32576" y="148372"/>
                </a:lnTo>
                <a:lnTo>
                  <a:pt x="33955" y="145502"/>
                </a:lnTo>
                <a:lnTo>
                  <a:pt x="33203" y="143122"/>
                </a:lnTo>
                <a:lnTo>
                  <a:pt x="30315" y="144521"/>
                </a:lnTo>
                <a:lnTo>
                  <a:pt x="28897" y="142129"/>
                </a:lnTo>
                <a:lnTo>
                  <a:pt x="30070" y="139311"/>
                </a:lnTo>
                <a:lnTo>
                  <a:pt x="28898" y="136979"/>
                </a:lnTo>
                <a:lnTo>
                  <a:pt x="23671" y="136953"/>
                </a:lnTo>
                <a:lnTo>
                  <a:pt x="18765" y="132744"/>
                </a:lnTo>
                <a:lnTo>
                  <a:pt x="18729" y="129207"/>
                </a:lnTo>
                <a:lnTo>
                  <a:pt x="3598" y="128458"/>
                </a:lnTo>
                <a:lnTo>
                  <a:pt x="3614" y="110281"/>
                </a:lnTo>
                <a:lnTo>
                  <a:pt x="777" y="82387"/>
                </a:lnTo>
                <a:lnTo>
                  <a:pt x="2535" y="78990"/>
                </a:lnTo>
                <a:lnTo>
                  <a:pt x="1632" y="76637"/>
                </a:lnTo>
                <a:lnTo>
                  <a:pt x="2738" y="73225"/>
                </a:lnTo>
                <a:lnTo>
                  <a:pt x="786" y="71388"/>
                </a:lnTo>
                <a:lnTo>
                  <a:pt x="0" y="66447"/>
                </a:lnTo>
                <a:lnTo>
                  <a:pt x="2069" y="65647"/>
                </a:lnTo>
                <a:lnTo>
                  <a:pt x="2152" y="62649"/>
                </a:lnTo>
                <a:lnTo>
                  <a:pt x="4197" y="61111"/>
                </a:lnTo>
                <a:lnTo>
                  <a:pt x="3179" y="59394"/>
                </a:lnTo>
                <a:lnTo>
                  <a:pt x="6530" y="41627"/>
                </a:lnTo>
                <a:lnTo>
                  <a:pt x="9868" y="39819"/>
                </a:lnTo>
                <a:lnTo>
                  <a:pt x="11588" y="41945"/>
                </a:lnTo>
                <a:lnTo>
                  <a:pt x="13741" y="41883"/>
                </a:lnTo>
                <a:lnTo>
                  <a:pt x="14283" y="36839"/>
                </a:lnTo>
                <a:lnTo>
                  <a:pt x="18082" y="36009"/>
                </a:lnTo>
                <a:lnTo>
                  <a:pt x="21918" y="28371"/>
                </a:lnTo>
                <a:lnTo>
                  <a:pt x="28512" y="27373"/>
                </a:lnTo>
                <a:lnTo>
                  <a:pt x="34158" y="31077"/>
                </a:lnTo>
                <a:lnTo>
                  <a:pt x="40196" y="25300"/>
                </a:lnTo>
                <a:lnTo>
                  <a:pt x="42919" y="25392"/>
                </a:lnTo>
                <a:lnTo>
                  <a:pt x="44038" y="27872"/>
                </a:lnTo>
                <a:lnTo>
                  <a:pt x="48806" y="23889"/>
                </a:lnTo>
                <a:lnTo>
                  <a:pt x="51090" y="24028"/>
                </a:lnTo>
                <a:lnTo>
                  <a:pt x="53555" y="29086"/>
                </a:lnTo>
                <a:lnTo>
                  <a:pt x="59660" y="32032"/>
                </a:lnTo>
                <a:lnTo>
                  <a:pt x="60784" y="34384"/>
                </a:lnTo>
                <a:lnTo>
                  <a:pt x="68981" y="34310"/>
                </a:lnTo>
                <a:lnTo>
                  <a:pt x="71248" y="36950"/>
                </a:lnTo>
                <a:lnTo>
                  <a:pt x="76435" y="33629"/>
                </a:lnTo>
                <a:lnTo>
                  <a:pt x="83207" y="25433"/>
                </a:lnTo>
                <a:lnTo>
                  <a:pt x="86089" y="16705"/>
                </a:lnTo>
                <a:lnTo>
                  <a:pt x="91121" y="10935"/>
                </a:lnTo>
                <a:lnTo>
                  <a:pt x="94808" y="11513"/>
                </a:lnTo>
                <a:lnTo>
                  <a:pt x="99270" y="8043"/>
                </a:lnTo>
                <a:lnTo>
                  <a:pt x="101142" y="11287"/>
                </a:lnTo>
                <a:lnTo>
                  <a:pt x="103571" y="10871"/>
                </a:lnTo>
                <a:lnTo>
                  <a:pt x="104654" y="13525"/>
                </a:lnTo>
                <a:lnTo>
                  <a:pt x="106415" y="6270"/>
                </a:lnTo>
                <a:lnTo>
                  <a:pt x="110752" y="0"/>
                </a:lnTo>
                <a:lnTo>
                  <a:pt x="156117" y="26357"/>
                </a:lnTo>
                <a:lnTo>
                  <a:pt x="157419" y="6302"/>
                </a:lnTo>
                <a:lnTo>
                  <a:pt x="168143" y="15668"/>
                </a:lnTo>
                <a:lnTo>
                  <a:pt x="177960" y="15336"/>
                </a:lnTo>
                <a:lnTo>
                  <a:pt x="183688" y="18953"/>
                </a:lnTo>
                <a:lnTo>
                  <a:pt x="189655" y="19307"/>
                </a:lnTo>
                <a:lnTo>
                  <a:pt x="192494" y="21754"/>
                </a:lnTo>
                <a:lnTo>
                  <a:pt x="190328" y="23281"/>
                </a:lnTo>
                <a:lnTo>
                  <a:pt x="186909" y="30872"/>
                </a:lnTo>
                <a:lnTo>
                  <a:pt x="183758" y="32215"/>
                </a:lnTo>
                <a:lnTo>
                  <a:pt x="184305" y="33642"/>
                </a:lnTo>
                <a:lnTo>
                  <a:pt x="180862" y="40243"/>
                </a:lnTo>
                <a:lnTo>
                  <a:pt x="186121" y="38191"/>
                </a:lnTo>
                <a:lnTo>
                  <a:pt x="188532" y="42126"/>
                </a:lnTo>
                <a:lnTo>
                  <a:pt x="195161" y="42934"/>
                </a:lnTo>
                <a:lnTo>
                  <a:pt x="194258" y="44091"/>
                </a:lnTo>
                <a:lnTo>
                  <a:pt x="196290" y="47388"/>
                </a:lnTo>
                <a:lnTo>
                  <a:pt x="195610" y="49876"/>
                </a:lnTo>
                <a:lnTo>
                  <a:pt x="197168" y="51409"/>
                </a:lnTo>
                <a:lnTo>
                  <a:pt x="197074" y="53441"/>
                </a:lnTo>
                <a:lnTo>
                  <a:pt x="194883" y="55309"/>
                </a:lnTo>
                <a:lnTo>
                  <a:pt x="195299" y="58905"/>
                </a:lnTo>
                <a:lnTo>
                  <a:pt x="198717" y="58949"/>
                </a:lnTo>
                <a:lnTo>
                  <a:pt x="201031" y="66405"/>
                </a:lnTo>
                <a:lnTo>
                  <a:pt x="206146" y="65528"/>
                </a:lnTo>
                <a:lnTo>
                  <a:pt x="210100" y="71220"/>
                </a:lnTo>
                <a:lnTo>
                  <a:pt x="209042" y="72228"/>
                </a:lnTo>
                <a:lnTo>
                  <a:pt x="211399" y="74042"/>
                </a:lnTo>
                <a:lnTo>
                  <a:pt x="211669" y="78037"/>
                </a:lnTo>
                <a:lnTo>
                  <a:pt x="209483" y="80194"/>
                </a:lnTo>
                <a:lnTo>
                  <a:pt x="211563" y="79904"/>
                </a:lnTo>
                <a:lnTo>
                  <a:pt x="213419" y="76670"/>
                </a:lnTo>
                <a:lnTo>
                  <a:pt x="217353" y="74787"/>
                </a:lnTo>
                <a:lnTo>
                  <a:pt x="219013" y="76035"/>
                </a:lnTo>
                <a:lnTo>
                  <a:pt x="225375" y="75679"/>
                </a:lnTo>
                <a:lnTo>
                  <a:pt x="226409" y="76983"/>
                </a:lnTo>
                <a:lnTo>
                  <a:pt x="224298" y="83734"/>
                </a:lnTo>
                <a:lnTo>
                  <a:pt x="225339" y="83333"/>
                </a:lnTo>
                <a:lnTo>
                  <a:pt x="226251" y="91348"/>
                </a:lnTo>
                <a:lnTo>
                  <a:pt x="232960" y="88956"/>
                </a:lnTo>
                <a:lnTo>
                  <a:pt x="235129" y="97908"/>
                </a:lnTo>
                <a:lnTo>
                  <a:pt x="236025" y="94795"/>
                </a:lnTo>
                <a:lnTo>
                  <a:pt x="237430" y="94009"/>
                </a:lnTo>
                <a:lnTo>
                  <a:pt x="238102" y="95436"/>
                </a:lnTo>
                <a:lnTo>
                  <a:pt x="239471" y="92017"/>
                </a:lnTo>
                <a:lnTo>
                  <a:pt x="241996" y="90201"/>
                </a:lnTo>
                <a:lnTo>
                  <a:pt x="240479" y="108991"/>
                </a:lnTo>
                <a:lnTo>
                  <a:pt x="244025" y="107359"/>
                </a:lnTo>
                <a:lnTo>
                  <a:pt x="253056" y="110211"/>
                </a:lnTo>
                <a:lnTo>
                  <a:pt x="253624" y="107924"/>
                </a:lnTo>
                <a:lnTo>
                  <a:pt x="255965" y="107730"/>
                </a:lnTo>
                <a:lnTo>
                  <a:pt x="257781" y="109458"/>
                </a:lnTo>
                <a:lnTo>
                  <a:pt x="256493" y="112551"/>
                </a:lnTo>
                <a:lnTo>
                  <a:pt x="257411" y="114385"/>
                </a:lnTo>
                <a:lnTo>
                  <a:pt x="262858" y="107575"/>
                </a:lnTo>
                <a:lnTo>
                  <a:pt x="269303" y="113085"/>
                </a:lnTo>
                <a:lnTo>
                  <a:pt x="273480" y="109890"/>
                </a:lnTo>
                <a:lnTo>
                  <a:pt x="272676" y="108477"/>
                </a:lnTo>
                <a:lnTo>
                  <a:pt x="275333" y="107498"/>
                </a:lnTo>
                <a:lnTo>
                  <a:pt x="276670" y="108450"/>
                </a:lnTo>
                <a:lnTo>
                  <a:pt x="275472" y="108469"/>
                </a:lnTo>
                <a:lnTo>
                  <a:pt x="277031" y="111530"/>
                </a:lnTo>
                <a:lnTo>
                  <a:pt x="276466" y="113144"/>
                </a:lnTo>
                <a:lnTo>
                  <a:pt x="280595" y="116525"/>
                </a:lnTo>
                <a:lnTo>
                  <a:pt x="283716" y="113837"/>
                </a:lnTo>
                <a:lnTo>
                  <a:pt x="286471" y="117473"/>
                </a:lnTo>
                <a:lnTo>
                  <a:pt x="283429" y="124502"/>
                </a:lnTo>
                <a:lnTo>
                  <a:pt x="283680" y="127596"/>
                </a:lnTo>
                <a:lnTo>
                  <a:pt x="289581" y="130940"/>
                </a:lnTo>
                <a:lnTo>
                  <a:pt x="298971" y="133582"/>
                </a:lnTo>
                <a:lnTo>
                  <a:pt x="294926" y="150117"/>
                </a:lnTo>
                <a:lnTo>
                  <a:pt x="297926" y="165945"/>
                </a:lnTo>
                <a:lnTo>
                  <a:pt x="300817" y="169904"/>
                </a:lnTo>
                <a:lnTo>
                  <a:pt x="307997" y="173677"/>
                </a:lnTo>
                <a:lnTo>
                  <a:pt x="311821" y="171719"/>
                </a:lnTo>
                <a:lnTo>
                  <a:pt x="313509" y="174874"/>
                </a:lnTo>
                <a:lnTo>
                  <a:pt x="322236" y="176914"/>
                </a:lnTo>
                <a:lnTo>
                  <a:pt x="320883" y="181103"/>
                </a:lnTo>
                <a:lnTo>
                  <a:pt x="309898" y="187484"/>
                </a:lnTo>
                <a:lnTo>
                  <a:pt x="307407" y="192636"/>
                </a:lnTo>
                <a:lnTo>
                  <a:pt x="302094" y="196950"/>
                </a:lnTo>
                <a:lnTo>
                  <a:pt x="301614" y="202976"/>
                </a:lnTo>
                <a:lnTo>
                  <a:pt x="296360" y="215012"/>
                </a:lnTo>
                <a:lnTo>
                  <a:pt x="285423" y="226818"/>
                </a:lnTo>
                <a:lnTo>
                  <a:pt x="284364" y="217126"/>
                </a:lnTo>
                <a:lnTo>
                  <a:pt x="281371" y="216218"/>
                </a:lnTo>
                <a:lnTo>
                  <a:pt x="282816" y="215440"/>
                </a:lnTo>
                <a:lnTo>
                  <a:pt x="283080" y="210924"/>
                </a:lnTo>
                <a:lnTo>
                  <a:pt x="281455" y="200959"/>
                </a:lnTo>
                <a:lnTo>
                  <a:pt x="276406" y="192802"/>
                </a:lnTo>
                <a:lnTo>
                  <a:pt x="278025" y="193363"/>
                </a:lnTo>
                <a:lnTo>
                  <a:pt x="280773" y="190540"/>
                </a:lnTo>
                <a:lnTo>
                  <a:pt x="281164" y="186535"/>
                </a:lnTo>
                <a:lnTo>
                  <a:pt x="284072" y="184009"/>
                </a:lnTo>
                <a:lnTo>
                  <a:pt x="286962" y="177888"/>
                </a:lnTo>
                <a:lnTo>
                  <a:pt x="286560" y="175043"/>
                </a:lnTo>
                <a:lnTo>
                  <a:pt x="288943" y="173596"/>
                </a:lnTo>
                <a:lnTo>
                  <a:pt x="288421" y="170166"/>
                </a:lnTo>
                <a:lnTo>
                  <a:pt x="289987" y="170264"/>
                </a:lnTo>
                <a:lnTo>
                  <a:pt x="290363" y="167388"/>
                </a:lnTo>
                <a:lnTo>
                  <a:pt x="287446" y="163023"/>
                </a:lnTo>
                <a:lnTo>
                  <a:pt x="281245" y="160785"/>
                </a:lnTo>
                <a:lnTo>
                  <a:pt x="279574" y="165423"/>
                </a:lnTo>
                <a:lnTo>
                  <a:pt x="278041" y="166113"/>
                </a:lnTo>
                <a:lnTo>
                  <a:pt x="269744" y="161818"/>
                </a:lnTo>
                <a:lnTo>
                  <a:pt x="250472" y="157162"/>
                </a:lnTo>
                <a:lnTo>
                  <a:pt x="234258" y="155436"/>
                </a:lnTo>
                <a:lnTo>
                  <a:pt x="215160" y="155566"/>
                </a:lnTo>
                <a:close/>
              </a:path>
            </a:pathLst>
          </a:custGeom>
          <a:solidFill>
            <a:srgbClr val="B6BA8B"/>
          </a:solidFill>
          <a:ln w="5715">
            <a:solidFill>
              <a:srgbClr val="FFFFFF"/>
            </a:solidFill>
            <a:prstDash val="solid"/>
          </a:ln>
        </p:spPr>
        <p:txBody>
          <a:bodyPr/>
          <a:lstStyle/>
          <a:p>
            <a:endParaRPr lang="en-NZ"/>
          </a:p>
        </p:txBody>
      </p:sp>
      <p:sp>
        <p:nvSpPr>
          <p:cNvPr id="28" name="TLA 030 Hastings">
            <a:extLst>
              <a:ext uri="{FF2B5EF4-FFF2-40B4-BE49-F238E27FC236}">
                <a16:creationId xmlns:a16="http://schemas.microsoft.com/office/drawing/2014/main" id="{43E21552-A16A-87CF-490C-F2D27E132658}"/>
              </a:ext>
            </a:extLst>
          </p:cNvPr>
          <p:cNvSpPr>
            <a:spLocks noGrp="1"/>
          </p:cNvSpPr>
          <p:nvPr/>
        </p:nvSpPr>
        <p:spPr>
          <a:xfrm>
            <a:off x="4908247" y="2958221"/>
            <a:ext cx="239716" cy="333463"/>
          </a:xfrm>
          <a:custGeom>
            <a:avLst/>
            <a:gdLst/>
            <a:ahLst/>
            <a:cxnLst/>
            <a:rect l="0" t="0" r="0" b="0"/>
            <a:pathLst>
              <a:path w="239716" h="333463">
                <a:moveTo>
                  <a:pt x="169322" y="317033"/>
                </a:moveTo>
                <a:lnTo>
                  <a:pt x="167189" y="319728"/>
                </a:lnTo>
                <a:lnTo>
                  <a:pt x="162333" y="316513"/>
                </a:lnTo>
                <a:lnTo>
                  <a:pt x="164426" y="312634"/>
                </a:lnTo>
                <a:lnTo>
                  <a:pt x="161953" y="304719"/>
                </a:lnTo>
                <a:lnTo>
                  <a:pt x="160194" y="304760"/>
                </a:lnTo>
                <a:lnTo>
                  <a:pt x="156148" y="309027"/>
                </a:lnTo>
                <a:lnTo>
                  <a:pt x="152619" y="304561"/>
                </a:lnTo>
                <a:lnTo>
                  <a:pt x="143201" y="314165"/>
                </a:lnTo>
                <a:lnTo>
                  <a:pt x="141510" y="320425"/>
                </a:lnTo>
                <a:lnTo>
                  <a:pt x="139001" y="319310"/>
                </a:lnTo>
                <a:lnTo>
                  <a:pt x="132373" y="321809"/>
                </a:lnTo>
                <a:lnTo>
                  <a:pt x="129627" y="321185"/>
                </a:lnTo>
                <a:lnTo>
                  <a:pt x="127089" y="318590"/>
                </a:lnTo>
                <a:lnTo>
                  <a:pt x="127098" y="312420"/>
                </a:lnTo>
                <a:lnTo>
                  <a:pt x="124418" y="309419"/>
                </a:lnTo>
                <a:lnTo>
                  <a:pt x="120467" y="307696"/>
                </a:lnTo>
                <a:lnTo>
                  <a:pt x="119800" y="308977"/>
                </a:lnTo>
                <a:lnTo>
                  <a:pt x="110732" y="304338"/>
                </a:lnTo>
                <a:lnTo>
                  <a:pt x="103393" y="297600"/>
                </a:lnTo>
                <a:lnTo>
                  <a:pt x="84630" y="289184"/>
                </a:lnTo>
                <a:lnTo>
                  <a:pt x="84759" y="287093"/>
                </a:lnTo>
                <a:lnTo>
                  <a:pt x="83032" y="285475"/>
                </a:lnTo>
                <a:lnTo>
                  <a:pt x="81562" y="285963"/>
                </a:lnTo>
                <a:lnTo>
                  <a:pt x="80845" y="282883"/>
                </a:lnTo>
                <a:lnTo>
                  <a:pt x="81430" y="279616"/>
                </a:lnTo>
                <a:lnTo>
                  <a:pt x="85297" y="275830"/>
                </a:lnTo>
                <a:lnTo>
                  <a:pt x="85362" y="274092"/>
                </a:lnTo>
                <a:lnTo>
                  <a:pt x="83409" y="273100"/>
                </a:lnTo>
                <a:lnTo>
                  <a:pt x="83866" y="270823"/>
                </a:lnTo>
                <a:lnTo>
                  <a:pt x="78547" y="266675"/>
                </a:lnTo>
                <a:lnTo>
                  <a:pt x="74785" y="266390"/>
                </a:lnTo>
                <a:lnTo>
                  <a:pt x="73557" y="263582"/>
                </a:lnTo>
                <a:lnTo>
                  <a:pt x="64770" y="260522"/>
                </a:lnTo>
                <a:lnTo>
                  <a:pt x="59486" y="263019"/>
                </a:lnTo>
                <a:lnTo>
                  <a:pt x="55874" y="269280"/>
                </a:lnTo>
                <a:lnTo>
                  <a:pt x="51945" y="272059"/>
                </a:lnTo>
                <a:lnTo>
                  <a:pt x="52979" y="274954"/>
                </a:lnTo>
                <a:lnTo>
                  <a:pt x="48386" y="291026"/>
                </a:lnTo>
                <a:lnTo>
                  <a:pt x="43209" y="287906"/>
                </a:lnTo>
                <a:lnTo>
                  <a:pt x="40689" y="282640"/>
                </a:lnTo>
                <a:lnTo>
                  <a:pt x="29287" y="281089"/>
                </a:lnTo>
                <a:lnTo>
                  <a:pt x="9032" y="260425"/>
                </a:lnTo>
                <a:lnTo>
                  <a:pt x="13369" y="256364"/>
                </a:lnTo>
                <a:lnTo>
                  <a:pt x="12259" y="253311"/>
                </a:lnTo>
                <a:lnTo>
                  <a:pt x="4809" y="248274"/>
                </a:lnTo>
                <a:lnTo>
                  <a:pt x="9160" y="238280"/>
                </a:lnTo>
                <a:lnTo>
                  <a:pt x="8734" y="234528"/>
                </a:lnTo>
                <a:lnTo>
                  <a:pt x="2324" y="232071"/>
                </a:lnTo>
                <a:lnTo>
                  <a:pt x="0" y="227640"/>
                </a:lnTo>
                <a:lnTo>
                  <a:pt x="6874" y="226864"/>
                </a:lnTo>
                <a:lnTo>
                  <a:pt x="11888" y="220030"/>
                </a:lnTo>
                <a:lnTo>
                  <a:pt x="14276" y="219305"/>
                </a:lnTo>
                <a:lnTo>
                  <a:pt x="14589" y="215894"/>
                </a:lnTo>
                <a:lnTo>
                  <a:pt x="17257" y="211924"/>
                </a:lnTo>
                <a:lnTo>
                  <a:pt x="22705" y="211595"/>
                </a:lnTo>
                <a:lnTo>
                  <a:pt x="29083" y="205375"/>
                </a:lnTo>
                <a:lnTo>
                  <a:pt x="31768" y="206232"/>
                </a:lnTo>
                <a:lnTo>
                  <a:pt x="32673" y="203876"/>
                </a:lnTo>
                <a:lnTo>
                  <a:pt x="34731" y="204103"/>
                </a:lnTo>
                <a:lnTo>
                  <a:pt x="34781" y="202620"/>
                </a:lnTo>
                <a:lnTo>
                  <a:pt x="36212" y="203557"/>
                </a:lnTo>
                <a:lnTo>
                  <a:pt x="37783" y="202170"/>
                </a:lnTo>
                <a:lnTo>
                  <a:pt x="39872" y="204379"/>
                </a:lnTo>
                <a:lnTo>
                  <a:pt x="40641" y="202444"/>
                </a:lnTo>
                <a:lnTo>
                  <a:pt x="43315" y="202803"/>
                </a:lnTo>
                <a:lnTo>
                  <a:pt x="42919" y="204566"/>
                </a:lnTo>
                <a:lnTo>
                  <a:pt x="44354" y="204725"/>
                </a:lnTo>
                <a:lnTo>
                  <a:pt x="45826" y="202650"/>
                </a:lnTo>
                <a:lnTo>
                  <a:pt x="47955" y="203672"/>
                </a:lnTo>
                <a:lnTo>
                  <a:pt x="50296" y="202744"/>
                </a:lnTo>
                <a:lnTo>
                  <a:pt x="49226" y="202746"/>
                </a:lnTo>
                <a:lnTo>
                  <a:pt x="49675" y="201297"/>
                </a:lnTo>
                <a:lnTo>
                  <a:pt x="47822" y="201712"/>
                </a:lnTo>
                <a:lnTo>
                  <a:pt x="49220" y="198588"/>
                </a:lnTo>
                <a:lnTo>
                  <a:pt x="46345" y="198262"/>
                </a:lnTo>
                <a:lnTo>
                  <a:pt x="46328" y="200124"/>
                </a:lnTo>
                <a:lnTo>
                  <a:pt x="43858" y="201234"/>
                </a:lnTo>
                <a:lnTo>
                  <a:pt x="44822" y="198226"/>
                </a:lnTo>
                <a:lnTo>
                  <a:pt x="43500" y="196477"/>
                </a:lnTo>
                <a:lnTo>
                  <a:pt x="45469" y="195445"/>
                </a:lnTo>
                <a:lnTo>
                  <a:pt x="42339" y="192720"/>
                </a:lnTo>
                <a:lnTo>
                  <a:pt x="43154" y="192182"/>
                </a:lnTo>
                <a:lnTo>
                  <a:pt x="42065" y="190209"/>
                </a:lnTo>
                <a:lnTo>
                  <a:pt x="43997" y="187262"/>
                </a:lnTo>
                <a:lnTo>
                  <a:pt x="41233" y="181902"/>
                </a:lnTo>
                <a:lnTo>
                  <a:pt x="45034" y="176417"/>
                </a:lnTo>
                <a:lnTo>
                  <a:pt x="43421" y="175544"/>
                </a:lnTo>
                <a:lnTo>
                  <a:pt x="44765" y="174235"/>
                </a:lnTo>
                <a:lnTo>
                  <a:pt x="46528" y="174722"/>
                </a:lnTo>
                <a:lnTo>
                  <a:pt x="45836" y="172362"/>
                </a:lnTo>
                <a:lnTo>
                  <a:pt x="47545" y="172099"/>
                </a:lnTo>
                <a:lnTo>
                  <a:pt x="46697" y="170884"/>
                </a:lnTo>
                <a:lnTo>
                  <a:pt x="48208" y="168186"/>
                </a:lnTo>
                <a:lnTo>
                  <a:pt x="46517" y="168323"/>
                </a:lnTo>
                <a:lnTo>
                  <a:pt x="46225" y="166795"/>
                </a:lnTo>
                <a:lnTo>
                  <a:pt x="49012" y="166304"/>
                </a:lnTo>
                <a:lnTo>
                  <a:pt x="49195" y="163604"/>
                </a:lnTo>
                <a:lnTo>
                  <a:pt x="48150" y="163404"/>
                </a:lnTo>
                <a:lnTo>
                  <a:pt x="49311" y="162313"/>
                </a:lnTo>
                <a:lnTo>
                  <a:pt x="48457" y="160237"/>
                </a:lnTo>
                <a:lnTo>
                  <a:pt x="44062" y="160604"/>
                </a:lnTo>
                <a:lnTo>
                  <a:pt x="42155" y="156180"/>
                </a:lnTo>
                <a:lnTo>
                  <a:pt x="39954" y="156501"/>
                </a:lnTo>
                <a:lnTo>
                  <a:pt x="39393" y="158118"/>
                </a:lnTo>
                <a:lnTo>
                  <a:pt x="36668" y="156592"/>
                </a:lnTo>
                <a:lnTo>
                  <a:pt x="35510" y="157757"/>
                </a:lnTo>
                <a:lnTo>
                  <a:pt x="33065" y="153561"/>
                </a:lnTo>
                <a:lnTo>
                  <a:pt x="34261" y="152516"/>
                </a:lnTo>
                <a:lnTo>
                  <a:pt x="32803" y="149673"/>
                </a:lnTo>
                <a:lnTo>
                  <a:pt x="35028" y="149864"/>
                </a:lnTo>
                <a:lnTo>
                  <a:pt x="37522" y="140858"/>
                </a:lnTo>
                <a:lnTo>
                  <a:pt x="41873" y="139743"/>
                </a:lnTo>
                <a:lnTo>
                  <a:pt x="43567" y="135533"/>
                </a:lnTo>
                <a:lnTo>
                  <a:pt x="42310" y="130380"/>
                </a:lnTo>
                <a:lnTo>
                  <a:pt x="40821" y="130718"/>
                </a:lnTo>
                <a:lnTo>
                  <a:pt x="41465" y="127463"/>
                </a:lnTo>
                <a:lnTo>
                  <a:pt x="39639" y="122417"/>
                </a:lnTo>
                <a:lnTo>
                  <a:pt x="40883" y="122350"/>
                </a:lnTo>
                <a:lnTo>
                  <a:pt x="37091" y="118678"/>
                </a:lnTo>
                <a:lnTo>
                  <a:pt x="32244" y="119983"/>
                </a:lnTo>
                <a:lnTo>
                  <a:pt x="31833" y="117372"/>
                </a:lnTo>
                <a:lnTo>
                  <a:pt x="30927" y="118102"/>
                </a:lnTo>
                <a:lnTo>
                  <a:pt x="30318" y="116713"/>
                </a:lnTo>
                <a:lnTo>
                  <a:pt x="21019" y="115669"/>
                </a:lnTo>
                <a:lnTo>
                  <a:pt x="17296" y="112005"/>
                </a:lnTo>
                <a:lnTo>
                  <a:pt x="17253" y="104037"/>
                </a:lnTo>
                <a:lnTo>
                  <a:pt x="13666" y="100273"/>
                </a:lnTo>
                <a:lnTo>
                  <a:pt x="14379" y="96718"/>
                </a:lnTo>
                <a:lnTo>
                  <a:pt x="13001" y="88822"/>
                </a:lnTo>
                <a:lnTo>
                  <a:pt x="15454" y="83888"/>
                </a:lnTo>
                <a:lnTo>
                  <a:pt x="15027" y="82298"/>
                </a:lnTo>
                <a:lnTo>
                  <a:pt x="25946" y="76918"/>
                </a:lnTo>
                <a:lnTo>
                  <a:pt x="27918" y="72882"/>
                </a:lnTo>
                <a:lnTo>
                  <a:pt x="53733" y="97894"/>
                </a:lnTo>
                <a:lnTo>
                  <a:pt x="67529" y="94829"/>
                </a:lnTo>
                <a:lnTo>
                  <a:pt x="66502" y="92935"/>
                </a:lnTo>
                <a:lnTo>
                  <a:pt x="68049" y="91333"/>
                </a:lnTo>
                <a:lnTo>
                  <a:pt x="66318" y="91383"/>
                </a:lnTo>
                <a:lnTo>
                  <a:pt x="65459" y="89845"/>
                </a:lnTo>
                <a:lnTo>
                  <a:pt x="65818" y="86775"/>
                </a:lnTo>
                <a:lnTo>
                  <a:pt x="64606" y="85821"/>
                </a:lnTo>
                <a:lnTo>
                  <a:pt x="63583" y="87140"/>
                </a:lnTo>
                <a:lnTo>
                  <a:pt x="61482" y="85220"/>
                </a:lnTo>
                <a:lnTo>
                  <a:pt x="73430" y="80448"/>
                </a:lnTo>
                <a:lnTo>
                  <a:pt x="80002" y="82127"/>
                </a:lnTo>
                <a:lnTo>
                  <a:pt x="74925" y="63111"/>
                </a:lnTo>
                <a:lnTo>
                  <a:pt x="82893" y="44110"/>
                </a:lnTo>
                <a:lnTo>
                  <a:pt x="123110" y="44598"/>
                </a:lnTo>
                <a:lnTo>
                  <a:pt x="123873" y="41681"/>
                </a:lnTo>
                <a:lnTo>
                  <a:pt x="120797" y="37376"/>
                </a:lnTo>
                <a:lnTo>
                  <a:pt x="121605" y="33899"/>
                </a:lnTo>
                <a:lnTo>
                  <a:pt x="120205" y="32021"/>
                </a:lnTo>
                <a:lnTo>
                  <a:pt x="120966" y="23720"/>
                </a:lnTo>
                <a:lnTo>
                  <a:pt x="146739" y="0"/>
                </a:lnTo>
                <a:lnTo>
                  <a:pt x="149576" y="27894"/>
                </a:lnTo>
                <a:lnTo>
                  <a:pt x="149560" y="46072"/>
                </a:lnTo>
                <a:lnTo>
                  <a:pt x="164692" y="46820"/>
                </a:lnTo>
                <a:lnTo>
                  <a:pt x="164727" y="50357"/>
                </a:lnTo>
                <a:lnTo>
                  <a:pt x="169633" y="54567"/>
                </a:lnTo>
                <a:lnTo>
                  <a:pt x="174860" y="54592"/>
                </a:lnTo>
                <a:lnTo>
                  <a:pt x="176032" y="56924"/>
                </a:lnTo>
                <a:lnTo>
                  <a:pt x="174859" y="59742"/>
                </a:lnTo>
                <a:lnTo>
                  <a:pt x="176277" y="62134"/>
                </a:lnTo>
                <a:lnTo>
                  <a:pt x="179165" y="60736"/>
                </a:lnTo>
                <a:lnTo>
                  <a:pt x="179917" y="63115"/>
                </a:lnTo>
                <a:lnTo>
                  <a:pt x="178538" y="65986"/>
                </a:lnTo>
                <a:lnTo>
                  <a:pt x="180636" y="69610"/>
                </a:lnTo>
                <a:lnTo>
                  <a:pt x="186602" y="73077"/>
                </a:lnTo>
                <a:lnTo>
                  <a:pt x="187141" y="77381"/>
                </a:lnTo>
                <a:lnTo>
                  <a:pt x="190551" y="80435"/>
                </a:lnTo>
                <a:lnTo>
                  <a:pt x="192871" y="80151"/>
                </a:lnTo>
                <a:lnTo>
                  <a:pt x="195224" y="83016"/>
                </a:lnTo>
                <a:lnTo>
                  <a:pt x="199062" y="82490"/>
                </a:lnTo>
                <a:lnTo>
                  <a:pt x="200665" y="80957"/>
                </a:lnTo>
                <a:lnTo>
                  <a:pt x="201394" y="81996"/>
                </a:lnTo>
                <a:lnTo>
                  <a:pt x="202011" y="79465"/>
                </a:lnTo>
                <a:lnTo>
                  <a:pt x="203004" y="80232"/>
                </a:lnTo>
                <a:lnTo>
                  <a:pt x="205013" y="77593"/>
                </a:lnTo>
                <a:lnTo>
                  <a:pt x="206604" y="79015"/>
                </a:lnTo>
                <a:lnTo>
                  <a:pt x="208169" y="77533"/>
                </a:lnTo>
                <a:lnTo>
                  <a:pt x="209521" y="80474"/>
                </a:lnTo>
                <a:lnTo>
                  <a:pt x="211644" y="80814"/>
                </a:lnTo>
                <a:lnTo>
                  <a:pt x="211189" y="81633"/>
                </a:lnTo>
                <a:lnTo>
                  <a:pt x="215043" y="84550"/>
                </a:lnTo>
                <a:lnTo>
                  <a:pt x="214045" y="86948"/>
                </a:lnTo>
                <a:lnTo>
                  <a:pt x="216256" y="86685"/>
                </a:lnTo>
                <a:lnTo>
                  <a:pt x="217153" y="90346"/>
                </a:lnTo>
                <a:lnTo>
                  <a:pt x="219832" y="91033"/>
                </a:lnTo>
                <a:lnTo>
                  <a:pt x="222935" y="94054"/>
                </a:lnTo>
                <a:lnTo>
                  <a:pt x="223461" y="98103"/>
                </a:lnTo>
                <a:lnTo>
                  <a:pt x="226449" y="97286"/>
                </a:lnTo>
                <a:lnTo>
                  <a:pt x="225551" y="100322"/>
                </a:lnTo>
                <a:lnTo>
                  <a:pt x="228071" y="100298"/>
                </a:lnTo>
                <a:lnTo>
                  <a:pt x="228206" y="97574"/>
                </a:lnTo>
                <a:lnTo>
                  <a:pt x="231891" y="100247"/>
                </a:lnTo>
                <a:lnTo>
                  <a:pt x="234363" y="97088"/>
                </a:lnTo>
                <a:lnTo>
                  <a:pt x="235806" y="99590"/>
                </a:lnTo>
                <a:lnTo>
                  <a:pt x="238017" y="98338"/>
                </a:lnTo>
                <a:lnTo>
                  <a:pt x="237462" y="100459"/>
                </a:lnTo>
                <a:lnTo>
                  <a:pt x="239083" y="100235"/>
                </a:lnTo>
                <a:lnTo>
                  <a:pt x="239716" y="102276"/>
                </a:lnTo>
                <a:lnTo>
                  <a:pt x="237823" y="103536"/>
                </a:lnTo>
                <a:lnTo>
                  <a:pt x="239077" y="104682"/>
                </a:lnTo>
                <a:lnTo>
                  <a:pt x="227568" y="113358"/>
                </a:lnTo>
                <a:lnTo>
                  <a:pt x="225423" y="125358"/>
                </a:lnTo>
                <a:lnTo>
                  <a:pt x="222199" y="128070"/>
                </a:lnTo>
                <a:lnTo>
                  <a:pt x="221216" y="132820"/>
                </a:lnTo>
                <a:lnTo>
                  <a:pt x="215671" y="138171"/>
                </a:lnTo>
                <a:lnTo>
                  <a:pt x="213462" y="143097"/>
                </a:lnTo>
                <a:lnTo>
                  <a:pt x="207397" y="149084"/>
                </a:lnTo>
                <a:lnTo>
                  <a:pt x="204303" y="150461"/>
                </a:lnTo>
                <a:lnTo>
                  <a:pt x="199631" y="156940"/>
                </a:lnTo>
                <a:lnTo>
                  <a:pt x="198208" y="155604"/>
                </a:lnTo>
                <a:lnTo>
                  <a:pt x="195520" y="156897"/>
                </a:lnTo>
                <a:lnTo>
                  <a:pt x="190239" y="165313"/>
                </a:lnTo>
                <a:lnTo>
                  <a:pt x="186373" y="174944"/>
                </a:lnTo>
                <a:lnTo>
                  <a:pt x="184618" y="175605"/>
                </a:lnTo>
                <a:lnTo>
                  <a:pt x="182707" y="171796"/>
                </a:lnTo>
                <a:lnTo>
                  <a:pt x="181190" y="173578"/>
                </a:lnTo>
                <a:lnTo>
                  <a:pt x="178475" y="173109"/>
                </a:lnTo>
                <a:lnTo>
                  <a:pt x="178856" y="180643"/>
                </a:lnTo>
                <a:lnTo>
                  <a:pt x="176056" y="181286"/>
                </a:lnTo>
                <a:lnTo>
                  <a:pt x="176294" y="186256"/>
                </a:lnTo>
                <a:lnTo>
                  <a:pt x="172273" y="187533"/>
                </a:lnTo>
                <a:lnTo>
                  <a:pt x="172265" y="190169"/>
                </a:lnTo>
                <a:lnTo>
                  <a:pt x="173365" y="190756"/>
                </a:lnTo>
                <a:lnTo>
                  <a:pt x="174057" y="189091"/>
                </a:lnTo>
                <a:lnTo>
                  <a:pt x="174449" y="191874"/>
                </a:lnTo>
                <a:lnTo>
                  <a:pt x="171059" y="193359"/>
                </a:lnTo>
                <a:lnTo>
                  <a:pt x="170470" y="195223"/>
                </a:lnTo>
                <a:lnTo>
                  <a:pt x="173015" y="199873"/>
                </a:lnTo>
                <a:lnTo>
                  <a:pt x="169739" y="201568"/>
                </a:lnTo>
                <a:lnTo>
                  <a:pt x="169477" y="202741"/>
                </a:lnTo>
                <a:lnTo>
                  <a:pt x="170992" y="203334"/>
                </a:lnTo>
                <a:lnTo>
                  <a:pt x="167072" y="205359"/>
                </a:lnTo>
                <a:lnTo>
                  <a:pt x="166704" y="208120"/>
                </a:lnTo>
                <a:lnTo>
                  <a:pt x="171019" y="212804"/>
                </a:lnTo>
                <a:lnTo>
                  <a:pt x="170935" y="215704"/>
                </a:lnTo>
                <a:lnTo>
                  <a:pt x="165749" y="223480"/>
                </a:lnTo>
                <a:lnTo>
                  <a:pt x="168338" y="225118"/>
                </a:lnTo>
                <a:lnTo>
                  <a:pt x="172894" y="222837"/>
                </a:lnTo>
                <a:lnTo>
                  <a:pt x="177593" y="223475"/>
                </a:lnTo>
                <a:lnTo>
                  <a:pt x="179494" y="224747"/>
                </a:lnTo>
                <a:lnTo>
                  <a:pt x="181080" y="228766"/>
                </a:lnTo>
                <a:lnTo>
                  <a:pt x="183995" y="230325"/>
                </a:lnTo>
                <a:lnTo>
                  <a:pt x="194108" y="227912"/>
                </a:lnTo>
                <a:lnTo>
                  <a:pt x="203034" y="248029"/>
                </a:lnTo>
                <a:lnTo>
                  <a:pt x="217588" y="256775"/>
                </a:lnTo>
                <a:lnTo>
                  <a:pt x="226780" y="255467"/>
                </a:lnTo>
                <a:lnTo>
                  <a:pt x="230132" y="253153"/>
                </a:lnTo>
                <a:lnTo>
                  <a:pt x="232535" y="255780"/>
                </a:lnTo>
                <a:lnTo>
                  <a:pt x="235007" y="255778"/>
                </a:lnTo>
                <a:lnTo>
                  <a:pt x="229388" y="265250"/>
                </a:lnTo>
                <a:lnTo>
                  <a:pt x="220156" y="273571"/>
                </a:lnTo>
                <a:lnTo>
                  <a:pt x="213542" y="283216"/>
                </a:lnTo>
                <a:lnTo>
                  <a:pt x="211202" y="295603"/>
                </a:lnTo>
                <a:lnTo>
                  <a:pt x="207502" y="304089"/>
                </a:lnTo>
                <a:lnTo>
                  <a:pt x="207481" y="310490"/>
                </a:lnTo>
                <a:lnTo>
                  <a:pt x="209619" y="318094"/>
                </a:lnTo>
                <a:lnTo>
                  <a:pt x="207425" y="318346"/>
                </a:lnTo>
                <a:lnTo>
                  <a:pt x="199455" y="331030"/>
                </a:lnTo>
                <a:lnTo>
                  <a:pt x="187433" y="328349"/>
                </a:lnTo>
                <a:lnTo>
                  <a:pt x="184495" y="333463"/>
                </a:lnTo>
                <a:lnTo>
                  <a:pt x="171535" y="331715"/>
                </a:lnTo>
                <a:lnTo>
                  <a:pt x="173622" y="317474"/>
                </a:lnTo>
                <a:lnTo>
                  <a:pt x="169322" y="317033"/>
                </a:lnTo>
                <a:close/>
              </a:path>
            </a:pathLst>
          </a:custGeom>
          <a:solidFill>
            <a:srgbClr val="8BB27D"/>
          </a:solidFill>
          <a:ln w="5715">
            <a:solidFill>
              <a:srgbClr val="FFFFFF"/>
            </a:solidFill>
            <a:prstDash val="solid"/>
          </a:ln>
        </p:spPr>
        <p:txBody>
          <a:bodyPr/>
          <a:lstStyle/>
          <a:p>
            <a:endParaRPr lang="en-NZ"/>
          </a:p>
        </p:txBody>
      </p:sp>
      <p:sp>
        <p:nvSpPr>
          <p:cNvPr id="29" name="TLA 031 Napier">
            <a:extLst>
              <a:ext uri="{FF2B5EF4-FFF2-40B4-BE49-F238E27FC236}">
                <a16:creationId xmlns:a16="http://schemas.microsoft.com/office/drawing/2014/main" id="{83C36B60-8109-4087-F88B-11B4AE0C9FF7}"/>
              </a:ext>
            </a:extLst>
          </p:cNvPr>
          <p:cNvSpPr>
            <a:spLocks noGrp="1"/>
          </p:cNvSpPr>
          <p:nvPr/>
        </p:nvSpPr>
        <p:spPr>
          <a:xfrm>
            <a:off x="5073996" y="3130017"/>
            <a:ext cx="28987" cy="58472"/>
          </a:xfrm>
          <a:custGeom>
            <a:avLst/>
            <a:gdLst/>
            <a:ahLst/>
            <a:cxnLst/>
            <a:rect l="0" t="0" r="0" b="0"/>
            <a:pathLst>
              <a:path w="28987" h="58472">
                <a:moveTo>
                  <a:pt x="16541" y="57747"/>
                </a:moveTo>
                <a:lnTo>
                  <a:pt x="11844" y="51679"/>
                </a:lnTo>
                <a:lnTo>
                  <a:pt x="7144" y="51042"/>
                </a:lnTo>
                <a:lnTo>
                  <a:pt x="2589" y="53322"/>
                </a:lnTo>
                <a:lnTo>
                  <a:pt x="0" y="51684"/>
                </a:lnTo>
                <a:lnTo>
                  <a:pt x="5186" y="43908"/>
                </a:lnTo>
                <a:lnTo>
                  <a:pt x="5269" y="41008"/>
                </a:lnTo>
                <a:lnTo>
                  <a:pt x="955" y="36324"/>
                </a:lnTo>
                <a:lnTo>
                  <a:pt x="1323" y="33563"/>
                </a:lnTo>
                <a:lnTo>
                  <a:pt x="5243" y="31538"/>
                </a:lnTo>
                <a:lnTo>
                  <a:pt x="3728" y="30945"/>
                </a:lnTo>
                <a:lnTo>
                  <a:pt x="3990" y="29772"/>
                </a:lnTo>
                <a:lnTo>
                  <a:pt x="7266" y="28077"/>
                </a:lnTo>
                <a:lnTo>
                  <a:pt x="4721" y="23427"/>
                </a:lnTo>
                <a:lnTo>
                  <a:pt x="9029" y="18669"/>
                </a:lnTo>
                <a:lnTo>
                  <a:pt x="8308" y="17295"/>
                </a:lnTo>
                <a:lnTo>
                  <a:pt x="6912" y="19105"/>
                </a:lnTo>
                <a:lnTo>
                  <a:pt x="6524" y="15737"/>
                </a:lnTo>
                <a:lnTo>
                  <a:pt x="10545" y="14460"/>
                </a:lnTo>
                <a:lnTo>
                  <a:pt x="10307" y="9490"/>
                </a:lnTo>
                <a:lnTo>
                  <a:pt x="13106" y="8847"/>
                </a:lnTo>
                <a:lnTo>
                  <a:pt x="12725" y="1313"/>
                </a:lnTo>
                <a:lnTo>
                  <a:pt x="15441" y="1782"/>
                </a:lnTo>
                <a:lnTo>
                  <a:pt x="16958" y="0"/>
                </a:lnTo>
                <a:lnTo>
                  <a:pt x="18869" y="3809"/>
                </a:lnTo>
                <a:lnTo>
                  <a:pt x="20624" y="3149"/>
                </a:lnTo>
                <a:lnTo>
                  <a:pt x="16613" y="17708"/>
                </a:lnTo>
                <a:lnTo>
                  <a:pt x="17620" y="25572"/>
                </a:lnTo>
                <a:lnTo>
                  <a:pt x="19554" y="29128"/>
                </a:lnTo>
                <a:lnTo>
                  <a:pt x="21468" y="29384"/>
                </a:lnTo>
                <a:lnTo>
                  <a:pt x="20153" y="30344"/>
                </a:lnTo>
                <a:lnTo>
                  <a:pt x="21038" y="31419"/>
                </a:lnTo>
                <a:lnTo>
                  <a:pt x="21984" y="28809"/>
                </a:lnTo>
                <a:lnTo>
                  <a:pt x="25071" y="29166"/>
                </a:lnTo>
                <a:lnTo>
                  <a:pt x="27320" y="27751"/>
                </a:lnTo>
                <a:lnTo>
                  <a:pt x="28315" y="29067"/>
                </a:lnTo>
                <a:lnTo>
                  <a:pt x="27388" y="26696"/>
                </a:lnTo>
                <a:lnTo>
                  <a:pt x="28987" y="28732"/>
                </a:lnTo>
                <a:lnTo>
                  <a:pt x="27110" y="43521"/>
                </a:lnTo>
                <a:lnTo>
                  <a:pt x="28359" y="56116"/>
                </a:lnTo>
                <a:lnTo>
                  <a:pt x="19447" y="58472"/>
                </a:lnTo>
                <a:lnTo>
                  <a:pt x="16541" y="57747"/>
                </a:lnTo>
                <a:close/>
                <a:moveTo>
                  <a:pt x="17385" y="30464"/>
                </a:moveTo>
                <a:lnTo>
                  <a:pt x="17170" y="32170"/>
                </a:lnTo>
                <a:lnTo>
                  <a:pt x="20302" y="31337"/>
                </a:lnTo>
                <a:lnTo>
                  <a:pt x="19991" y="30230"/>
                </a:lnTo>
                <a:lnTo>
                  <a:pt x="17872" y="30456"/>
                </a:lnTo>
                <a:lnTo>
                  <a:pt x="18170" y="29012"/>
                </a:lnTo>
                <a:lnTo>
                  <a:pt x="17385" y="30464"/>
                </a:lnTo>
                <a:close/>
              </a:path>
            </a:pathLst>
          </a:custGeom>
          <a:solidFill>
            <a:srgbClr val="4A9A92"/>
          </a:solidFill>
          <a:ln w="5715">
            <a:solidFill>
              <a:srgbClr val="FFFFFF"/>
            </a:solidFill>
            <a:prstDash val="solid"/>
          </a:ln>
        </p:spPr>
        <p:txBody>
          <a:bodyPr/>
          <a:lstStyle/>
          <a:p>
            <a:endParaRPr lang="en-NZ"/>
          </a:p>
        </p:txBody>
      </p:sp>
      <p:sp>
        <p:nvSpPr>
          <p:cNvPr id="30" name="TLA 032 Central Hawke's Bay">
            <a:extLst>
              <a:ext uri="{FF2B5EF4-FFF2-40B4-BE49-F238E27FC236}">
                <a16:creationId xmlns:a16="http://schemas.microsoft.com/office/drawing/2014/main" id="{D5D58DB7-AAD7-5D59-BA5D-183CB14BA80A}"/>
              </a:ext>
            </a:extLst>
          </p:cNvPr>
          <p:cNvSpPr>
            <a:spLocks noGrp="1"/>
          </p:cNvSpPr>
          <p:nvPr/>
        </p:nvSpPr>
        <p:spPr>
          <a:xfrm>
            <a:off x="4891617" y="3218645"/>
            <a:ext cx="216277" cy="241884"/>
          </a:xfrm>
          <a:custGeom>
            <a:avLst/>
            <a:gdLst/>
            <a:ahLst/>
            <a:cxnLst/>
            <a:rect l="0" t="0" r="0" b="0"/>
            <a:pathLst>
              <a:path w="216277" h="241884">
                <a:moveTo>
                  <a:pt x="97954" y="233663"/>
                </a:moveTo>
                <a:lnTo>
                  <a:pt x="92977" y="231000"/>
                </a:lnTo>
                <a:lnTo>
                  <a:pt x="92510" y="234756"/>
                </a:lnTo>
                <a:lnTo>
                  <a:pt x="89848" y="233659"/>
                </a:lnTo>
                <a:lnTo>
                  <a:pt x="85220" y="233531"/>
                </a:lnTo>
                <a:lnTo>
                  <a:pt x="85143" y="234429"/>
                </a:lnTo>
                <a:lnTo>
                  <a:pt x="80055" y="232600"/>
                </a:lnTo>
                <a:lnTo>
                  <a:pt x="78539" y="231332"/>
                </a:lnTo>
                <a:lnTo>
                  <a:pt x="79297" y="227703"/>
                </a:lnTo>
                <a:lnTo>
                  <a:pt x="74732" y="227786"/>
                </a:lnTo>
                <a:lnTo>
                  <a:pt x="72275" y="223314"/>
                </a:lnTo>
                <a:lnTo>
                  <a:pt x="68479" y="222890"/>
                </a:lnTo>
                <a:lnTo>
                  <a:pt x="67459" y="221593"/>
                </a:lnTo>
                <a:lnTo>
                  <a:pt x="68779" y="217758"/>
                </a:lnTo>
                <a:lnTo>
                  <a:pt x="63624" y="216575"/>
                </a:lnTo>
                <a:lnTo>
                  <a:pt x="72501" y="208720"/>
                </a:lnTo>
                <a:lnTo>
                  <a:pt x="69210" y="207390"/>
                </a:lnTo>
                <a:lnTo>
                  <a:pt x="68526" y="205358"/>
                </a:lnTo>
                <a:lnTo>
                  <a:pt x="71515" y="193276"/>
                </a:lnTo>
                <a:lnTo>
                  <a:pt x="69995" y="190692"/>
                </a:lnTo>
                <a:lnTo>
                  <a:pt x="68370" y="191375"/>
                </a:lnTo>
                <a:lnTo>
                  <a:pt x="66496" y="189115"/>
                </a:lnTo>
                <a:lnTo>
                  <a:pt x="68589" y="187029"/>
                </a:lnTo>
                <a:lnTo>
                  <a:pt x="67065" y="184675"/>
                </a:lnTo>
                <a:lnTo>
                  <a:pt x="67467" y="177933"/>
                </a:lnTo>
                <a:lnTo>
                  <a:pt x="65046" y="176825"/>
                </a:lnTo>
                <a:lnTo>
                  <a:pt x="65262" y="170482"/>
                </a:lnTo>
                <a:lnTo>
                  <a:pt x="63182" y="170702"/>
                </a:lnTo>
                <a:lnTo>
                  <a:pt x="62657" y="165130"/>
                </a:lnTo>
                <a:lnTo>
                  <a:pt x="64726" y="161830"/>
                </a:lnTo>
                <a:lnTo>
                  <a:pt x="64743" y="157278"/>
                </a:lnTo>
                <a:lnTo>
                  <a:pt x="68049" y="152584"/>
                </a:lnTo>
                <a:lnTo>
                  <a:pt x="65916" y="150408"/>
                </a:lnTo>
                <a:lnTo>
                  <a:pt x="59490" y="148226"/>
                </a:lnTo>
                <a:lnTo>
                  <a:pt x="57270" y="145932"/>
                </a:lnTo>
                <a:lnTo>
                  <a:pt x="58065" y="142515"/>
                </a:lnTo>
                <a:lnTo>
                  <a:pt x="56427" y="140741"/>
                </a:lnTo>
                <a:lnTo>
                  <a:pt x="51742" y="140119"/>
                </a:lnTo>
                <a:lnTo>
                  <a:pt x="55203" y="131482"/>
                </a:lnTo>
                <a:lnTo>
                  <a:pt x="54727" y="128875"/>
                </a:lnTo>
                <a:lnTo>
                  <a:pt x="49663" y="125633"/>
                </a:lnTo>
                <a:lnTo>
                  <a:pt x="50418" y="124456"/>
                </a:lnTo>
                <a:lnTo>
                  <a:pt x="49133" y="123043"/>
                </a:lnTo>
                <a:lnTo>
                  <a:pt x="40976" y="121034"/>
                </a:lnTo>
                <a:lnTo>
                  <a:pt x="40809" y="115391"/>
                </a:lnTo>
                <a:lnTo>
                  <a:pt x="35095" y="113036"/>
                </a:lnTo>
                <a:lnTo>
                  <a:pt x="35255" y="109504"/>
                </a:lnTo>
                <a:lnTo>
                  <a:pt x="30095" y="109792"/>
                </a:lnTo>
                <a:lnTo>
                  <a:pt x="29165" y="106238"/>
                </a:lnTo>
                <a:lnTo>
                  <a:pt x="17280" y="105749"/>
                </a:lnTo>
                <a:lnTo>
                  <a:pt x="14665" y="103931"/>
                </a:lnTo>
                <a:lnTo>
                  <a:pt x="10146" y="109003"/>
                </a:lnTo>
                <a:lnTo>
                  <a:pt x="7273" y="105779"/>
                </a:lnTo>
                <a:lnTo>
                  <a:pt x="7579" y="104121"/>
                </a:lnTo>
                <a:lnTo>
                  <a:pt x="0" y="98066"/>
                </a:lnTo>
                <a:lnTo>
                  <a:pt x="2498" y="92307"/>
                </a:lnTo>
                <a:lnTo>
                  <a:pt x="7075" y="87737"/>
                </a:lnTo>
                <a:lnTo>
                  <a:pt x="6143" y="86198"/>
                </a:lnTo>
                <a:lnTo>
                  <a:pt x="8072" y="83072"/>
                </a:lnTo>
                <a:lnTo>
                  <a:pt x="4507" y="81060"/>
                </a:lnTo>
                <a:lnTo>
                  <a:pt x="6047" y="77130"/>
                </a:lnTo>
                <a:lnTo>
                  <a:pt x="4069" y="73120"/>
                </a:lnTo>
                <a:lnTo>
                  <a:pt x="8952" y="69352"/>
                </a:lnTo>
                <a:lnTo>
                  <a:pt x="9290" y="65133"/>
                </a:lnTo>
                <a:lnTo>
                  <a:pt x="6959" y="63521"/>
                </a:lnTo>
                <a:lnTo>
                  <a:pt x="11744" y="52113"/>
                </a:lnTo>
                <a:lnTo>
                  <a:pt x="12773" y="43605"/>
                </a:lnTo>
                <a:lnTo>
                  <a:pt x="23263" y="18434"/>
                </a:lnTo>
                <a:lnTo>
                  <a:pt x="21643" y="10016"/>
                </a:lnTo>
                <a:lnTo>
                  <a:pt x="24548" y="7927"/>
                </a:lnTo>
                <a:lnTo>
                  <a:pt x="25661" y="0"/>
                </a:lnTo>
                <a:lnTo>
                  <a:pt x="45916" y="20665"/>
                </a:lnTo>
                <a:lnTo>
                  <a:pt x="57319" y="22215"/>
                </a:lnTo>
                <a:lnTo>
                  <a:pt x="59839" y="27481"/>
                </a:lnTo>
                <a:lnTo>
                  <a:pt x="65016" y="30601"/>
                </a:lnTo>
                <a:lnTo>
                  <a:pt x="69609" y="14529"/>
                </a:lnTo>
                <a:lnTo>
                  <a:pt x="68575" y="11634"/>
                </a:lnTo>
                <a:lnTo>
                  <a:pt x="72503" y="8856"/>
                </a:lnTo>
                <a:lnTo>
                  <a:pt x="76115" y="2594"/>
                </a:lnTo>
                <a:lnTo>
                  <a:pt x="81399" y="98"/>
                </a:lnTo>
                <a:lnTo>
                  <a:pt x="90186" y="3157"/>
                </a:lnTo>
                <a:lnTo>
                  <a:pt x="91414" y="5965"/>
                </a:lnTo>
                <a:lnTo>
                  <a:pt x="94966" y="6159"/>
                </a:lnTo>
                <a:lnTo>
                  <a:pt x="98252" y="8266"/>
                </a:lnTo>
                <a:lnTo>
                  <a:pt x="100496" y="10399"/>
                </a:lnTo>
                <a:lnTo>
                  <a:pt x="100038" y="12675"/>
                </a:lnTo>
                <a:lnTo>
                  <a:pt x="101991" y="13667"/>
                </a:lnTo>
                <a:lnTo>
                  <a:pt x="100800" y="17502"/>
                </a:lnTo>
                <a:lnTo>
                  <a:pt x="98059" y="19191"/>
                </a:lnTo>
                <a:lnTo>
                  <a:pt x="97474" y="22458"/>
                </a:lnTo>
                <a:lnTo>
                  <a:pt x="98191" y="25538"/>
                </a:lnTo>
                <a:lnTo>
                  <a:pt x="99661" y="25050"/>
                </a:lnTo>
                <a:lnTo>
                  <a:pt x="101388" y="26668"/>
                </a:lnTo>
                <a:lnTo>
                  <a:pt x="101260" y="28759"/>
                </a:lnTo>
                <a:lnTo>
                  <a:pt x="120022" y="37175"/>
                </a:lnTo>
                <a:lnTo>
                  <a:pt x="127361" y="43913"/>
                </a:lnTo>
                <a:lnTo>
                  <a:pt x="136429" y="48552"/>
                </a:lnTo>
                <a:lnTo>
                  <a:pt x="137097" y="47271"/>
                </a:lnTo>
                <a:lnTo>
                  <a:pt x="141047" y="48995"/>
                </a:lnTo>
                <a:lnTo>
                  <a:pt x="143727" y="51995"/>
                </a:lnTo>
                <a:lnTo>
                  <a:pt x="143719" y="58166"/>
                </a:lnTo>
                <a:lnTo>
                  <a:pt x="146256" y="60760"/>
                </a:lnTo>
                <a:lnTo>
                  <a:pt x="149003" y="61384"/>
                </a:lnTo>
                <a:lnTo>
                  <a:pt x="155631" y="58885"/>
                </a:lnTo>
                <a:lnTo>
                  <a:pt x="158140" y="60000"/>
                </a:lnTo>
                <a:lnTo>
                  <a:pt x="159831" y="53740"/>
                </a:lnTo>
                <a:lnTo>
                  <a:pt x="168537" y="44355"/>
                </a:lnTo>
                <a:lnTo>
                  <a:pt x="169909" y="44386"/>
                </a:lnTo>
                <a:lnTo>
                  <a:pt x="172778" y="48602"/>
                </a:lnTo>
                <a:lnTo>
                  <a:pt x="176824" y="44335"/>
                </a:lnTo>
                <a:lnTo>
                  <a:pt x="178583" y="44295"/>
                </a:lnTo>
                <a:lnTo>
                  <a:pt x="181056" y="52209"/>
                </a:lnTo>
                <a:lnTo>
                  <a:pt x="178962" y="56089"/>
                </a:lnTo>
                <a:lnTo>
                  <a:pt x="183819" y="59303"/>
                </a:lnTo>
                <a:lnTo>
                  <a:pt x="185535" y="56627"/>
                </a:lnTo>
                <a:lnTo>
                  <a:pt x="190252" y="57049"/>
                </a:lnTo>
                <a:lnTo>
                  <a:pt x="188165" y="71290"/>
                </a:lnTo>
                <a:lnTo>
                  <a:pt x="201125" y="73038"/>
                </a:lnTo>
                <a:lnTo>
                  <a:pt x="204063" y="67924"/>
                </a:lnTo>
                <a:lnTo>
                  <a:pt x="216277" y="70966"/>
                </a:lnTo>
                <a:lnTo>
                  <a:pt x="213794" y="79845"/>
                </a:lnTo>
                <a:lnTo>
                  <a:pt x="206891" y="86953"/>
                </a:lnTo>
                <a:lnTo>
                  <a:pt x="205349" y="94294"/>
                </a:lnTo>
                <a:lnTo>
                  <a:pt x="200351" y="101458"/>
                </a:lnTo>
                <a:lnTo>
                  <a:pt x="199065" y="108242"/>
                </a:lnTo>
                <a:lnTo>
                  <a:pt x="193108" y="119765"/>
                </a:lnTo>
                <a:lnTo>
                  <a:pt x="192230" y="126956"/>
                </a:lnTo>
                <a:lnTo>
                  <a:pt x="195540" y="131519"/>
                </a:lnTo>
                <a:lnTo>
                  <a:pt x="193377" y="135183"/>
                </a:lnTo>
                <a:lnTo>
                  <a:pt x="189623" y="137790"/>
                </a:lnTo>
                <a:lnTo>
                  <a:pt x="189960" y="145217"/>
                </a:lnTo>
                <a:lnTo>
                  <a:pt x="188812" y="148681"/>
                </a:lnTo>
                <a:lnTo>
                  <a:pt x="182721" y="152395"/>
                </a:lnTo>
                <a:lnTo>
                  <a:pt x="182517" y="156111"/>
                </a:lnTo>
                <a:lnTo>
                  <a:pt x="177914" y="160237"/>
                </a:lnTo>
                <a:lnTo>
                  <a:pt x="176539" y="165025"/>
                </a:lnTo>
                <a:lnTo>
                  <a:pt x="169322" y="171786"/>
                </a:lnTo>
                <a:lnTo>
                  <a:pt x="167339" y="175862"/>
                </a:lnTo>
                <a:lnTo>
                  <a:pt x="162588" y="175593"/>
                </a:lnTo>
                <a:lnTo>
                  <a:pt x="155759" y="178283"/>
                </a:lnTo>
                <a:lnTo>
                  <a:pt x="144740" y="185034"/>
                </a:lnTo>
                <a:lnTo>
                  <a:pt x="140055" y="189861"/>
                </a:lnTo>
                <a:lnTo>
                  <a:pt x="141901" y="191454"/>
                </a:lnTo>
                <a:lnTo>
                  <a:pt x="136814" y="201067"/>
                </a:lnTo>
                <a:lnTo>
                  <a:pt x="136605" y="205591"/>
                </a:lnTo>
                <a:lnTo>
                  <a:pt x="137990" y="207854"/>
                </a:lnTo>
                <a:lnTo>
                  <a:pt x="132768" y="217021"/>
                </a:lnTo>
                <a:lnTo>
                  <a:pt x="131771" y="221929"/>
                </a:lnTo>
                <a:lnTo>
                  <a:pt x="128129" y="228773"/>
                </a:lnTo>
                <a:lnTo>
                  <a:pt x="127081" y="233010"/>
                </a:lnTo>
                <a:lnTo>
                  <a:pt x="127914" y="234761"/>
                </a:lnTo>
                <a:lnTo>
                  <a:pt x="124303" y="241189"/>
                </a:lnTo>
                <a:lnTo>
                  <a:pt x="116352" y="239116"/>
                </a:lnTo>
                <a:lnTo>
                  <a:pt x="115655" y="241884"/>
                </a:lnTo>
                <a:lnTo>
                  <a:pt x="113719" y="236462"/>
                </a:lnTo>
                <a:lnTo>
                  <a:pt x="108985" y="233904"/>
                </a:lnTo>
                <a:lnTo>
                  <a:pt x="106657" y="238282"/>
                </a:lnTo>
                <a:lnTo>
                  <a:pt x="97954" y="233663"/>
                </a:lnTo>
                <a:close/>
              </a:path>
            </a:pathLst>
          </a:custGeom>
          <a:solidFill>
            <a:srgbClr val="B3B98A"/>
          </a:solidFill>
          <a:ln w="5715">
            <a:solidFill>
              <a:srgbClr val="FFFFFF"/>
            </a:solidFill>
            <a:prstDash val="solid"/>
          </a:ln>
        </p:spPr>
        <p:txBody>
          <a:bodyPr/>
          <a:lstStyle/>
          <a:p>
            <a:endParaRPr lang="en-NZ"/>
          </a:p>
        </p:txBody>
      </p:sp>
      <p:sp>
        <p:nvSpPr>
          <p:cNvPr id="31" name="TLA 033 New Plymouth">
            <a:extLst>
              <a:ext uri="{FF2B5EF4-FFF2-40B4-BE49-F238E27FC236}">
                <a16:creationId xmlns:a16="http://schemas.microsoft.com/office/drawing/2014/main" id="{60B45261-9A02-CB54-0BAB-42A253F95F4A}"/>
              </a:ext>
            </a:extLst>
          </p:cNvPr>
          <p:cNvSpPr>
            <a:spLocks noGrp="1"/>
          </p:cNvSpPr>
          <p:nvPr/>
        </p:nvSpPr>
        <p:spPr>
          <a:xfrm>
            <a:off x="4335337" y="2895512"/>
            <a:ext cx="261833" cy="186117"/>
          </a:xfrm>
          <a:custGeom>
            <a:avLst/>
            <a:gdLst/>
            <a:ahLst/>
            <a:cxnLst/>
            <a:rect l="0" t="0" r="0" b="0"/>
            <a:pathLst>
              <a:path w="261833" h="186117">
                <a:moveTo>
                  <a:pt x="153805" y="153957"/>
                </a:moveTo>
                <a:lnTo>
                  <a:pt x="154642" y="155480"/>
                </a:lnTo>
                <a:lnTo>
                  <a:pt x="152861" y="156956"/>
                </a:lnTo>
                <a:lnTo>
                  <a:pt x="154466" y="158427"/>
                </a:lnTo>
                <a:lnTo>
                  <a:pt x="155700" y="157937"/>
                </a:lnTo>
                <a:lnTo>
                  <a:pt x="154024" y="159766"/>
                </a:lnTo>
                <a:lnTo>
                  <a:pt x="151129" y="160398"/>
                </a:lnTo>
                <a:lnTo>
                  <a:pt x="150754" y="159254"/>
                </a:lnTo>
                <a:lnTo>
                  <a:pt x="151033" y="163133"/>
                </a:lnTo>
                <a:lnTo>
                  <a:pt x="149236" y="161197"/>
                </a:lnTo>
                <a:lnTo>
                  <a:pt x="148644" y="162914"/>
                </a:lnTo>
                <a:lnTo>
                  <a:pt x="150427" y="164515"/>
                </a:lnTo>
                <a:lnTo>
                  <a:pt x="149585" y="165893"/>
                </a:lnTo>
                <a:lnTo>
                  <a:pt x="147676" y="164439"/>
                </a:lnTo>
                <a:lnTo>
                  <a:pt x="147483" y="165483"/>
                </a:lnTo>
                <a:lnTo>
                  <a:pt x="138842" y="164748"/>
                </a:lnTo>
                <a:lnTo>
                  <a:pt x="133724" y="165915"/>
                </a:lnTo>
                <a:lnTo>
                  <a:pt x="133058" y="169664"/>
                </a:lnTo>
                <a:lnTo>
                  <a:pt x="132174" y="168567"/>
                </a:lnTo>
                <a:lnTo>
                  <a:pt x="129906" y="169297"/>
                </a:lnTo>
                <a:lnTo>
                  <a:pt x="130072" y="168063"/>
                </a:lnTo>
                <a:lnTo>
                  <a:pt x="122093" y="167994"/>
                </a:lnTo>
                <a:lnTo>
                  <a:pt x="121926" y="167013"/>
                </a:lnTo>
                <a:lnTo>
                  <a:pt x="119281" y="167819"/>
                </a:lnTo>
                <a:lnTo>
                  <a:pt x="117996" y="166580"/>
                </a:lnTo>
                <a:lnTo>
                  <a:pt x="115623" y="167400"/>
                </a:lnTo>
                <a:lnTo>
                  <a:pt x="115669" y="164006"/>
                </a:lnTo>
                <a:lnTo>
                  <a:pt x="112042" y="163791"/>
                </a:lnTo>
                <a:lnTo>
                  <a:pt x="110804" y="165818"/>
                </a:lnTo>
                <a:lnTo>
                  <a:pt x="108371" y="166393"/>
                </a:lnTo>
                <a:lnTo>
                  <a:pt x="106047" y="172425"/>
                </a:lnTo>
                <a:lnTo>
                  <a:pt x="104516" y="172205"/>
                </a:lnTo>
                <a:lnTo>
                  <a:pt x="99739" y="177281"/>
                </a:lnTo>
                <a:lnTo>
                  <a:pt x="90431" y="183084"/>
                </a:lnTo>
                <a:lnTo>
                  <a:pt x="60071" y="186117"/>
                </a:lnTo>
                <a:lnTo>
                  <a:pt x="34706" y="174814"/>
                </a:lnTo>
                <a:lnTo>
                  <a:pt x="35555" y="173052"/>
                </a:lnTo>
                <a:lnTo>
                  <a:pt x="25710" y="169121"/>
                </a:lnTo>
                <a:lnTo>
                  <a:pt x="20091" y="164535"/>
                </a:lnTo>
                <a:lnTo>
                  <a:pt x="10796" y="151959"/>
                </a:lnTo>
                <a:lnTo>
                  <a:pt x="6367" y="148540"/>
                </a:lnTo>
                <a:lnTo>
                  <a:pt x="3343" y="148708"/>
                </a:lnTo>
                <a:lnTo>
                  <a:pt x="0" y="145665"/>
                </a:lnTo>
                <a:lnTo>
                  <a:pt x="3078" y="144727"/>
                </a:lnTo>
                <a:lnTo>
                  <a:pt x="6375" y="140134"/>
                </a:lnTo>
                <a:lnTo>
                  <a:pt x="19037" y="133363"/>
                </a:lnTo>
                <a:lnTo>
                  <a:pt x="22906" y="129418"/>
                </a:lnTo>
                <a:lnTo>
                  <a:pt x="31921" y="128125"/>
                </a:lnTo>
                <a:lnTo>
                  <a:pt x="45964" y="118631"/>
                </a:lnTo>
                <a:lnTo>
                  <a:pt x="52400" y="108850"/>
                </a:lnTo>
                <a:lnTo>
                  <a:pt x="54882" y="108034"/>
                </a:lnTo>
                <a:lnTo>
                  <a:pt x="52890" y="109639"/>
                </a:lnTo>
                <a:lnTo>
                  <a:pt x="55762" y="110867"/>
                </a:lnTo>
                <a:lnTo>
                  <a:pt x="57683" y="110103"/>
                </a:lnTo>
                <a:lnTo>
                  <a:pt x="56191" y="109035"/>
                </a:lnTo>
                <a:lnTo>
                  <a:pt x="57974" y="110121"/>
                </a:lnTo>
                <a:lnTo>
                  <a:pt x="67241" y="107976"/>
                </a:lnTo>
                <a:lnTo>
                  <a:pt x="79514" y="97651"/>
                </a:lnTo>
                <a:lnTo>
                  <a:pt x="84623" y="96537"/>
                </a:lnTo>
                <a:lnTo>
                  <a:pt x="90011" y="90726"/>
                </a:lnTo>
                <a:lnTo>
                  <a:pt x="95131" y="88356"/>
                </a:lnTo>
                <a:lnTo>
                  <a:pt x="102109" y="88205"/>
                </a:lnTo>
                <a:lnTo>
                  <a:pt x="105655" y="86260"/>
                </a:lnTo>
                <a:lnTo>
                  <a:pt x="111830" y="87993"/>
                </a:lnTo>
                <a:lnTo>
                  <a:pt x="120679" y="86720"/>
                </a:lnTo>
                <a:lnTo>
                  <a:pt x="132054" y="90592"/>
                </a:lnTo>
                <a:lnTo>
                  <a:pt x="146771" y="87401"/>
                </a:lnTo>
                <a:lnTo>
                  <a:pt x="154987" y="80750"/>
                </a:lnTo>
                <a:lnTo>
                  <a:pt x="170197" y="59844"/>
                </a:lnTo>
                <a:lnTo>
                  <a:pt x="172415" y="58075"/>
                </a:lnTo>
                <a:lnTo>
                  <a:pt x="174831" y="58666"/>
                </a:lnTo>
                <a:lnTo>
                  <a:pt x="183020" y="50694"/>
                </a:lnTo>
                <a:lnTo>
                  <a:pt x="191387" y="35260"/>
                </a:lnTo>
                <a:lnTo>
                  <a:pt x="194139" y="35074"/>
                </a:lnTo>
                <a:lnTo>
                  <a:pt x="193446" y="33437"/>
                </a:lnTo>
                <a:lnTo>
                  <a:pt x="191948" y="33541"/>
                </a:lnTo>
                <a:lnTo>
                  <a:pt x="194051" y="29762"/>
                </a:lnTo>
                <a:lnTo>
                  <a:pt x="193454" y="28225"/>
                </a:lnTo>
                <a:lnTo>
                  <a:pt x="197350" y="16035"/>
                </a:lnTo>
                <a:lnTo>
                  <a:pt x="199529" y="0"/>
                </a:lnTo>
                <a:lnTo>
                  <a:pt x="200618" y="5061"/>
                </a:lnTo>
                <a:lnTo>
                  <a:pt x="208211" y="4593"/>
                </a:lnTo>
                <a:lnTo>
                  <a:pt x="207852" y="6177"/>
                </a:lnTo>
                <a:lnTo>
                  <a:pt x="209833" y="8519"/>
                </a:lnTo>
                <a:lnTo>
                  <a:pt x="218240" y="6969"/>
                </a:lnTo>
                <a:lnTo>
                  <a:pt x="219690" y="8863"/>
                </a:lnTo>
                <a:lnTo>
                  <a:pt x="221903" y="7940"/>
                </a:lnTo>
                <a:lnTo>
                  <a:pt x="230757" y="9202"/>
                </a:lnTo>
                <a:lnTo>
                  <a:pt x="233315" y="12439"/>
                </a:lnTo>
                <a:lnTo>
                  <a:pt x="235388" y="12773"/>
                </a:lnTo>
                <a:lnTo>
                  <a:pt x="238176" y="10359"/>
                </a:lnTo>
                <a:lnTo>
                  <a:pt x="239857" y="10924"/>
                </a:lnTo>
                <a:lnTo>
                  <a:pt x="244919" y="8484"/>
                </a:lnTo>
                <a:lnTo>
                  <a:pt x="248205" y="10127"/>
                </a:lnTo>
                <a:lnTo>
                  <a:pt x="252327" y="14062"/>
                </a:lnTo>
                <a:lnTo>
                  <a:pt x="253249" y="18243"/>
                </a:lnTo>
                <a:lnTo>
                  <a:pt x="258724" y="22143"/>
                </a:lnTo>
                <a:lnTo>
                  <a:pt x="261833" y="22750"/>
                </a:lnTo>
                <a:lnTo>
                  <a:pt x="260112" y="25329"/>
                </a:lnTo>
                <a:lnTo>
                  <a:pt x="258229" y="23964"/>
                </a:lnTo>
                <a:lnTo>
                  <a:pt x="251029" y="26500"/>
                </a:lnTo>
                <a:lnTo>
                  <a:pt x="251432" y="28709"/>
                </a:lnTo>
                <a:lnTo>
                  <a:pt x="250198" y="28774"/>
                </a:lnTo>
                <a:lnTo>
                  <a:pt x="247775" y="36979"/>
                </a:lnTo>
                <a:lnTo>
                  <a:pt x="242474" y="37183"/>
                </a:lnTo>
                <a:lnTo>
                  <a:pt x="245551" y="39678"/>
                </a:lnTo>
                <a:lnTo>
                  <a:pt x="245228" y="51396"/>
                </a:lnTo>
                <a:lnTo>
                  <a:pt x="247161" y="52800"/>
                </a:lnTo>
                <a:lnTo>
                  <a:pt x="247334" y="56744"/>
                </a:lnTo>
                <a:lnTo>
                  <a:pt x="250636" y="58517"/>
                </a:lnTo>
                <a:lnTo>
                  <a:pt x="250236" y="60792"/>
                </a:lnTo>
                <a:lnTo>
                  <a:pt x="251490" y="61202"/>
                </a:lnTo>
                <a:lnTo>
                  <a:pt x="253240" y="67483"/>
                </a:lnTo>
                <a:lnTo>
                  <a:pt x="252626" y="70095"/>
                </a:lnTo>
                <a:lnTo>
                  <a:pt x="246006" y="70767"/>
                </a:lnTo>
                <a:lnTo>
                  <a:pt x="243965" y="67545"/>
                </a:lnTo>
                <a:lnTo>
                  <a:pt x="241258" y="69015"/>
                </a:lnTo>
                <a:lnTo>
                  <a:pt x="241102" y="70411"/>
                </a:lnTo>
                <a:lnTo>
                  <a:pt x="239714" y="70202"/>
                </a:lnTo>
                <a:lnTo>
                  <a:pt x="237388" y="67038"/>
                </a:lnTo>
                <a:lnTo>
                  <a:pt x="237070" y="69033"/>
                </a:lnTo>
                <a:lnTo>
                  <a:pt x="233492" y="70227"/>
                </a:lnTo>
                <a:lnTo>
                  <a:pt x="229920" y="65727"/>
                </a:lnTo>
                <a:lnTo>
                  <a:pt x="227889" y="67055"/>
                </a:lnTo>
                <a:lnTo>
                  <a:pt x="222960" y="72048"/>
                </a:lnTo>
                <a:lnTo>
                  <a:pt x="222612" y="75186"/>
                </a:lnTo>
                <a:lnTo>
                  <a:pt x="225175" y="78589"/>
                </a:lnTo>
                <a:lnTo>
                  <a:pt x="222915" y="79987"/>
                </a:lnTo>
                <a:lnTo>
                  <a:pt x="222023" y="82555"/>
                </a:lnTo>
                <a:lnTo>
                  <a:pt x="224147" y="84817"/>
                </a:lnTo>
                <a:lnTo>
                  <a:pt x="223417" y="86391"/>
                </a:lnTo>
                <a:lnTo>
                  <a:pt x="228939" y="89074"/>
                </a:lnTo>
                <a:lnTo>
                  <a:pt x="229257" y="93280"/>
                </a:lnTo>
                <a:lnTo>
                  <a:pt x="225441" y="99659"/>
                </a:lnTo>
                <a:lnTo>
                  <a:pt x="226790" y="102931"/>
                </a:lnTo>
                <a:lnTo>
                  <a:pt x="223092" y="107254"/>
                </a:lnTo>
                <a:lnTo>
                  <a:pt x="219960" y="108133"/>
                </a:lnTo>
                <a:lnTo>
                  <a:pt x="216129" y="104620"/>
                </a:lnTo>
                <a:lnTo>
                  <a:pt x="211737" y="106775"/>
                </a:lnTo>
                <a:lnTo>
                  <a:pt x="213037" y="111260"/>
                </a:lnTo>
                <a:lnTo>
                  <a:pt x="211851" y="112923"/>
                </a:lnTo>
                <a:lnTo>
                  <a:pt x="209066" y="112772"/>
                </a:lnTo>
                <a:lnTo>
                  <a:pt x="209400" y="115277"/>
                </a:lnTo>
                <a:lnTo>
                  <a:pt x="206635" y="121734"/>
                </a:lnTo>
                <a:lnTo>
                  <a:pt x="209224" y="127947"/>
                </a:lnTo>
                <a:lnTo>
                  <a:pt x="208630" y="130083"/>
                </a:lnTo>
                <a:lnTo>
                  <a:pt x="200179" y="126441"/>
                </a:lnTo>
                <a:lnTo>
                  <a:pt x="196889" y="123354"/>
                </a:lnTo>
                <a:lnTo>
                  <a:pt x="193229" y="124224"/>
                </a:lnTo>
                <a:lnTo>
                  <a:pt x="190492" y="117699"/>
                </a:lnTo>
                <a:lnTo>
                  <a:pt x="188374" y="120776"/>
                </a:lnTo>
                <a:lnTo>
                  <a:pt x="186615" y="115924"/>
                </a:lnTo>
                <a:lnTo>
                  <a:pt x="184725" y="118593"/>
                </a:lnTo>
                <a:lnTo>
                  <a:pt x="183256" y="116113"/>
                </a:lnTo>
                <a:lnTo>
                  <a:pt x="183826" y="122833"/>
                </a:lnTo>
                <a:lnTo>
                  <a:pt x="181227" y="122874"/>
                </a:lnTo>
                <a:lnTo>
                  <a:pt x="183732" y="125424"/>
                </a:lnTo>
                <a:lnTo>
                  <a:pt x="180710" y="126006"/>
                </a:lnTo>
                <a:lnTo>
                  <a:pt x="179031" y="124908"/>
                </a:lnTo>
                <a:lnTo>
                  <a:pt x="178653" y="126852"/>
                </a:lnTo>
                <a:lnTo>
                  <a:pt x="180907" y="128966"/>
                </a:lnTo>
                <a:lnTo>
                  <a:pt x="177938" y="128450"/>
                </a:lnTo>
                <a:lnTo>
                  <a:pt x="178499" y="132905"/>
                </a:lnTo>
                <a:lnTo>
                  <a:pt x="175707" y="131640"/>
                </a:lnTo>
                <a:lnTo>
                  <a:pt x="174391" y="133166"/>
                </a:lnTo>
                <a:lnTo>
                  <a:pt x="176374" y="135729"/>
                </a:lnTo>
                <a:lnTo>
                  <a:pt x="174280" y="137526"/>
                </a:lnTo>
                <a:lnTo>
                  <a:pt x="176052" y="139008"/>
                </a:lnTo>
                <a:lnTo>
                  <a:pt x="177398" y="137827"/>
                </a:lnTo>
                <a:lnTo>
                  <a:pt x="179531" y="139001"/>
                </a:lnTo>
                <a:lnTo>
                  <a:pt x="175994" y="140006"/>
                </a:lnTo>
                <a:lnTo>
                  <a:pt x="176447" y="144105"/>
                </a:lnTo>
                <a:lnTo>
                  <a:pt x="174656" y="141903"/>
                </a:lnTo>
                <a:lnTo>
                  <a:pt x="174479" y="143994"/>
                </a:lnTo>
                <a:lnTo>
                  <a:pt x="175862" y="144574"/>
                </a:lnTo>
                <a:lnTo>
                  <a:pt x="173735" y="145787"/>
                </a:lnTo>
                <a:lnTo>
                  <a:pt x="177727" y="146321"/>
                </a:lnTo>
                <a:lnTo>
                  <a:pt x="175295" y="147493"/>
                </a:lnTo>
                <a:lnTo>
                  <a:pt x="177251" y="147648"/>
                </a:lnTo>
                <a:lnTo>
                  <a:pt x="176748" y="148992"/>
                </a:lnTo>
                <a:lnTo>
                  <a:pt x="173943" y="149186"/>
                </a:lnTo>
                <a:lnTo>
                  <a:pt x="172707" y="154905"/>
                </a:lnTo>
                <a:lnTo>
                  <a:pt x="171644" y="156070"/>
                </a:lnTo>
                <a:lnTo>
                  <a:pt x="168888" y="155641"/>
                </a:lnTo>
                <a:lnTo>
                  <a:pt x="164377" y="153001"/>
                </a:lnTo>
                <a:lnTo>
                  <a:pt x="163055" y="150259"/>
                </a:lnTo>
                <a:lnTo>
                  <a:pt x="160958" y="150980"/>
                </a:lnTo>
                <a:lnTo>
                  <a:pt x="158490" y="149744"/>
                </a:lnTo>
                <a:lnTo>
                  <a:pt x="157426" y="152547"/>
                </a:lnTo>
                <a:lnTo>
                  <a:pt x="153805" y="153957"/>
                </a:lnTo>
                <a:close/>
              </a:path>
            </a:pathLst>
          </a:custGeom>
          <a:solidFill>
            <a:srgbClr val="5BA383"/>
          </a:solidFill>
          <a:ln w="5715">
            <a:solidFill>
              <a:srgbClr val="FFFFFF"/>
            </a:solidFill>
            <a:prstDash val="solid"/>
          </a:ln>
        </p:spPr>
        <p:txBody>
          <a:bodyPr/>
          <a:lstStyle/>
          <a:p>
            <a:endParaRPr lang="en-NZ"/>
          </a:p>
        </p:txBody>
      </p:sp>
      <p:sp>
        <p:nvSpPr>
          <p:cNvPr id="32" name="TLA 034 Stratford">
            <a:extLst>
              <a:ext uri="{FF2B5EF4-FFF2-40B4-BE49-F238E27FC236}">
                <a16:creationId xmlns:a16="http://schemas.microsoft.com/office/drawing/2014/main" id="{ADB10697-DCB0-1EEB-894E-90B04B57B9FD}"/>
              </a:ext>
            </a:extLst>
          </p:cNvPr>
          <p:cNvSpPr>
            <a:spLocks noGrp="1"/>
          </p:cNvSpPr>
          <p:nvPr/>
        </p:nvSpPr>
        <p:spPr>
          <a:xfrm>
            <a:off x="4395408" y="2954684"/>
            <a:ext cx="251021" cy="165364"/>
          </a:xfrm>
          <a:custGeom>
            <a:avLst/>
            <a:gdLst/>
            <a:ahLst/>
            <a:cxnLst/>
            <a:rect l="0" t="0" r="0" b="0"/>
            <a:pathLst>
              <a:path w="251021" h="165364">
                <a:moveTo>
                  <a:pt x="58698" y="162626"/>
                </a:moveTo>
                <a:lnTo>
                  <a:pt x="52595" y="162440"/>
                </a:lnTo>
                <a:lnTo>
                  <a:pt x="52071" y="160225"/>
                </a:lnTo>
                <a:lnTo>
                  <a:pt x="50172" y="160010"/>
                </a:lnTo>
                <a:lnTo>
                  <a:pt x="50746" y="157656"/>
                </a:lnTo>
                <a:lnTo>
                  <a:pt x="37213" y="156809"/>
                </a:lnTo>
                <a:lnTo>
                  <a:pt x="38405" y="158875"/>
                </a:lnTo>
                <a:lnTo>
                  <a:pt x="26625" y="158708"/>
                </a:lnTo>
                <a:lnTo>
                  <a:pt x="25806" y="162288"/>
                </a:lnTo>
                <a:lnTo>
                  <a:pt x="7734" y="162628"/>
                </a:lnTo>
                <a:lnTo>
                  <a:pt x="7331" y="153728"/>
                </a:lnTo>
                <a:lnTo>
                  <a:pt x="0" y="126945"/>
                </a:lnTo>
                <a:lnTo>
                  <a:pt x="30360" y="123913"/>
                </a:lnTo>
                <a:lnTo>
                  <a:pt x="39668" y="118109"/>
                </a:lnTo>
                <a:lnTo>
                  <a:pt x="44445" y="113034"/>
                </a:lnTo>
                <a:lnTo>
                  <a:pt x="45976" y="113254"/>
                </a:lnTo>
                <a:lnTo>
                  <a:pt x="48300" y="107222"/>
                </a:lnTo>
                <a:lnTo>
                  <a:pt x="50733" y="106647"/>
                </a:lnTo>
                <a:lnTo>
                  <a:pt x="51971" y="104619"/>
                </a:lnTo>
                <a:lnTo>
                  <a:pt x="55598" y="104834"/>
                </a:lnTo>
                <a:lnTo>
                  <a:pt x="55552" y="108229"/>
                </a:lnTo>
                <a:lnTo>
                  <a:pt x="57925" y="107408"/>
                </a:lnTo>
                <a:lnTo>
                  <a:pt x="59209" y="108648"/>
                </a:lnTo>
                <a:lnTo>
                  <a:pt x="61854" y="107842"/>
                </a:lnTo>
                <a:lnTo>
                  <a:pt x="62021" y="108823"/>
                </a:lnTo>
                <a:lnTo>
                  <a:pt x="70001" y="108892"/>
                </a:lnTo>
                <a:lnTo>
                  <a:pt x="69834" y="110126"/>
                </a:lnTo>
                <a:lnTo>
                  <a:pt x="72102" y="109396"/>
                </a:lnTo>
                <a:lnTo>
                  <a:pt x="72987" y="110493"/>
                </a:lnTo>
                <a:lnTo>
                  <a:pt x="73653" y="106744"/>
                </a:lnTo>
                <a:lnTo>
                  <a:pt x="78771" y="105576"/>
                </a:lnTo>
                <a:lnTo>
                  <a:pt x="87412" y="106312"/>
                </a:lnTo>
                <a:lnTo>
                  <a:pt x="87604" y="105268"/>
                </a:lnTo>
                <a:lnTo>
                  <a:pt x="89514" y="106722"/>
                </a:lnTo>
                <a:lnTo>
                  <a:pt x="90356" y="105344"/>
                </a:lnTo>
                <a:lnTo>
                  <a:pt x="88573" y="103742"/>
                </a:lnTo>
                <a:lnTo>
                  <a:pt x="89165" y="102025"/>
                </a:lnTo>
                <a:lnTo>
                  <a:pt x="90961" y="103961"/>
                </a:lnTo>
                <a:lnTo>
                  <a:pt x="90683" y="100083"/>
                </a:lnTo>
                <a:lnTo>
                  <a:pt x="91407" y="101256"/>
                </a:lnTo>
                <a:lnTo>
                  <a:pt x="95272" y="99467"/>
                </a:lnTo>
                <a:lnTo>
                  <a:pt x="95576" y="98308"/>
                </a:lnTo>
                <a:lnTo>
                  <a:pt x="94395" y="99256"/>
                </a:lnTo>
                <a:lnTo>
                  <a:pt x="92789" y="97784"/>
                </a:lnTo>
                <a:lnTo>
                  <a:pt x="94570" y="96309"/>
                </a:lnTo>
                <a:lnTo>
                  <a:pt x="93734" y="94785"/>
                </a:lnTo>
                <a:lnTo>
                  <a:pt x="97354" y="93375"/>
                </a:lnTo>
                <a:lnTo>
                  <a:pt x="98419" y="90573"/>
                </a:lnTo>
                <a:lnTo>
                  <a:pt x="100887" y="91809"/>
                </a:lnTo>
                <a:lnTo>
                  <a:pt x="102984" y="91087"/>
                </a:lnTo>
                <a:lnTo>
                  <a:pt x="104306" y="93829"/>
                </a:lnTo>
                <a:lnTo>
                  <a:pt x="111573" y="96899"/>
                </a:lnTo>
                <a:lnTo>
                  <a:pt x="112812" y="93577"/>
                </a:lnTo>
                <a:lnTo>
                  <a:pt x="114032" y="93347"/>
                </a:lnTo>
                <a:lnTo>
                  <a:pt x="113872" y="90015"/>
                </a:lnTo>
                <a:lnTo>
                  <a:pt x="117299" y="89081"/>
                </a:lnTo>
                <a:lnTo>
                  <a:pt x="115224" y="88321"/>
                </a:lnTo>
                <a:lnTo>
                  <a:pt x="117608" y="87338"/>
                </a:lnTo>
                <a:lnTo>
                  <a:pt x="117049" y="86587"/>
                </a:lnTo>
                <a:lnTo>
                  <a:pt x="113664" y="86616"/>
                </a:lnTo>
                <a:lnTo>
                  <a:pt x="115791" y="85402"/>
                </a:lnTo>
                <a:lnTo>
                  <a:pt x="114408" y="84823"/>
                </a:lnTo>
                <a:lnTo>
                  <a:pt x="114585" y="82732"/>
                </a:lnTo>
                <a:lnTo>
                  <a:pt x="116375" y="84933"/>
                </a:lnTo>
                <a:lnTo>
                  <a:pt x="115923" y="80834"/>
                </a:lnTo>
                <a:lnTo>
                  <a:pt x="119460" y="79829"/>
                </a:lnTo>
                <a:lnTo>
                  <a:pt x="117327" y="78655"/>
                </a:lnTo>
                <a:lnTo>
                  <a:pt x="115981" y="79837"/>
                </a:lnTo>
                <a:lnTo>
                  <a:pt x="114208" y="78354"/>
                </a:lnTo>
                <a:lnTo>
                  <a:pt x="116302" y="76558"/>
                </a:lnTo>
                <a:lnTo>
                  <a:pt x="114319" y="73995"/>
                </a:lnTo>
                <a:lnTo>
                  <a:pt x="115636" y="72469"/>
                </a:lnTo>
                <a:lnTo>
                  <a:pt x="118427" y="73734"/>
                </a:lnTo>
                <a:lnTo>
                  <a:pt x="117867" y="69278"/>
                </a:lnTo>
                <a:lnTo>
                  <a:pt x="120835" y="69795"/>
                </a:lnTo>
                <a:lnTo>
                  <a:pt x="118582" y="67680"/>
                </a:lnTo>
                <a:lnTo>
                  <a:pt x="118960" y="65737"/>
                </a:lnTo>
                <a:lnTo>
                  <a:pt x="120638" y="66834"/>
                </a:lnTo>
                <a:lnTo>
                  <a:pt x="123661" y="66252"/>
                </a:lnTo>
                <a:lnTo>
                  <a:pt x="121156" y="63702"/>
                </a:lnTo>
                <a:lnTo>
                  <a:pt x="123755" y="63661"/>
                </a:lnTo>
                <a:lnTo>
                  <a:pt x="122764" y="57257"/>
                </a:lnTo>
                <a:lnTo>
                  <a:pt x="124653" y="59421"/>
                </a:lnTo>
                <a:lnTo>
                  <a:pt x="126543" y="56753"/>
                </a:lnTo>
                <a:lnTo>
                  <a:pt x="128302" y="61604"/>
                </a:lnTo>
                <a:lnTo>
                  <a:pt x="130421" y="58528"/>
                </a:lnTo>
                <a:lnTo>
                  <a:pt x="133158" y="65052"/>
                </a:lnTo>
                <a:lnTo>
                  <a:pt x="136818" y="64183"/>
                </a:lnTo>
                <a:lnTo>
                  <a:pt x="140108" y="67270"/>
                </a:lnTo>
                <a:lnTo>
                  <a:pt x="148559" y="70912"/>
                </a:lnTo>
                <a:lnTo>
                  <a:pt x="149152" y="68775"/>
                </a:lnTo>
                <a:lnTo>
                  <a:pt x="146563" y="62563"/>
                </a:lnTo>
                <a:lnTo>
                  <a:pt x="149329" y="56105"/>
                </a:lnTo>
                <a:lnTo>
                  <a:pt x="148995" y="53600"/>
                </a:lnTo>
                <a:lnTo>
                  <a:pt x="151780" y="53751"/>
                </a:lnTo>
                <a:lnTo>
                  <a:pt x="152965" y="52088"/>
                </a:lnTo>
                <a:lnTo>
                  <a:pt x="151666" y="47603"/>
                </a:lnTo>
                <a:lnTo>
                  <a:pt x="156058" y="45448"/>
                </a:lnTo>
                <a:lnTo>
                  <a:pt x="159889" y="48961"/>
                </a:lnTo>
                <a:lnTo>
                  <a:pt x="163020" y="48082"/>
                </a:lnTo>
                <a:lnTo>
                  <a:pt x="166719" y="43760"/>
                </a:lnTo>
                <a:lnTo>
                  <a:pt x="165370" y="40488"/>
                </a:lnTo>
                <a:lnTo>
                  <a:pt x="169186" y="34108"/>
                </a:lnTo>
                <a:lnTo>
                  <a:pt x="168921" y="30352"/>
                </a:lnTo>
                <a:lnTo>
                  <a:pt x="163346" y="27220"/>
                </a:lnTo>
                <a:lnTo>
                  <a:pt x="164076" y="25646"/>
                </a:lnTo>
                <a:lnTo>
                  <a:pt x="161951" y="23383"/>
                </a:lnTo>
                <a:lnTo>
                  <a:pt x="162844" y="20816"/>
                </a:lnTo>
                <a:lnTo>
                  <a:pt x="165104" y="19417"/>
                </a:lnTo>
                <a:lnTo>
                  <a:pt x="162540" y="16015"/>
                </a:lnTo>
                <a:lnTo>
                  <a:pt x="163391" y="12242"/>
                </a:lnTo>
                <a:lnTo>
                  <a:pt x="169849" y="6555"/>
                </a:lnTo>
                <a:lnTo>
                  <a:pt x="173420" y="11056"/>
                </a:lnTo>
                <a:lnTo>
                  <a:pt x="176999" y="9862"/>
                </a:lnTo>
                <a:lnTo>
                  <a:pt x="177316" y="7866"/>
                </a:lnTo>
                <a:lnTo>
                  <a:pt x="179643" y="11030"/>
                </a:lnTo>
                <a:lnTo>
                  <a:pt x="181031" y="11240"/>
                </a:lnTo>
                <a:lnTo>
                  <a:pt x="181186" y="9843"/>
                </a:lnTo>
                <a:lnTo>
                  <a:pt x="183894" y="8373"/>
                </a:lnTo>
                <a:lnTo>
                  <a:pt x="185682" y="11481"/>
                </a:lnTo>
                <a:lnTo>
                  <a:pt x="190608" y="11603"/>
                </a:lnTo>
                <a:lnTo>
                  <a:pt x="190276" y="10795"/>
                </a:lnTo>
                <a:lnTo>
                  <a:pt x="192554" y="10924"/>
                </a:lnTo>
                <a:lnTo>
                  <a:pt x="193168" y="8312"/>
                </a:lnTo>
                <a:lnTo>
                  <a:pt x="191946" y="6782"/>
                </a:lnTo>
                <a:lnTo>
                  <a:pt x="193965" y="3573"/>
                </a:lnTo>
                <a:lnTo>
                  <a:pt x="196913" y="1771"/>
                </a:lnTo>
                <a:lnTo>
                  <a:pt x="196882" y="3041"/>
                </a:lnTo>
                <a:lnTo>
                  <a:pt x="198055" y="2945"/>
                </a:lnTo>
                <a:lnTo>
                  <a:pt x="199338" y="0"/>
                </a:lnTo>
                <a:lnTo>
                  <a:pt x="199472" y="2140"/>
                </a:lnTo>
                <a:lnTo>
                  <a:pt x="201159" y="401"/>
                </a:lnTo>
                <a:lnTo>
                  <a:pt x="203129" y="673"/>
                </a:lnTo>
                <a:lnTo>
                  <a:pt x="203864" y="3286"/>
                </a:lnTo>
                <a:lnTo>
                  <a:pt x="201914" y="4920"/>
                </a:lnTo>
                <a:lnTo>
                  <a:pt x="204971" y="5049"/>
                </a:lnTo>
                <a:lnTo>
                  <a:pt x="206192" y="7885"/>
                </a:lnTo>
                <a:lnTo>
                  <a:pt x="205191" y="10159"/>
                </a:lnTo>
                <a:lnTo>
                  <a:pt x="203662" y="10223"/>
                </a:lnTo>
                <a:lnTo>
                  <a:pt x="206038" y="12620"/>
                </a:lnTo>
                <a:lnTo>
                  <a:pt x="203414" y="11929"/>
                </a:lnTo>
                <a:lnTo>
                  <a:pt x="202953" y="13734"/>
                </a:lnTo>
                <a:lnTo>
                  <a:pt x="204488" y="14241"/>
                </a:lnTo>
                <a:lnTo>
                  <a:pt x="203710" y="17558"/>
                </a:lnTo>
                <a:lnTo>
                  <a:pt x="206430" y="21192"/>
                </a:lnTo>
                <a:lnTo>
                  <a:pt x="204885" y="21543"/>
                </a:lnTo>
                <a:lnTo>
                  <a:pt x="204065" y="23767"/>
                </a:lnTo>
                <a:lnTo>
                  <a:pt x="206101" y="25837"/>
                </a:lnTo>
                <a:lnTo>
                  <a:pt x="203689" y="31239"/>
                </a:lnTo>
                <a:lnTo>
                  <a:pt x="201848" y="32136"/>
                </a:lnTo>
                <a:lnTo>
                  <a:pt x="204057" y="32007"/>
                </a:lnTo>
                <a:lnTo>
                  <a:pt x="205181" y="33485"/>
                </a:lnTo>
                <a:lnTo>
                  <a:pt x="212344" y="32394"/>
                </a:lnTo>
                <a:lnTo>
                  <a:pt x="213624" y="35633"/>
                </a:lnTo>
                <a:lnTo>
                  <a:pt x="213116" y="39309"/>
                </a:lnTo>
                <a:lnTo>
                  <a:pt x="215444" y="39160"/>
                </a:lnTo>
                <a:lnTo>
                  <a:pt x="219663" y="34516"/>
                </a:lnTo>
                <a:lnTo>
                  <a:pt x="222512" y="35681"/>
                </a:lnTo>
                <a:lnTo>
                  <a:pt x="224593" y="34479"/>
                </a:lnTo>
                <a:lnTo>
                  <a:pt x="223232" y="35815"/>
                </a:lnTo>
                <a:lnTo>
                  <a:pt x="224697" y="37244"/>
                </a:lnTo>
                <a:lnTo>
                  <a:pt x="224434" y="43529"/>
                </a:lnTo>
                <a:lnTo>
                  <a:pt x="225616" y="43634"/>
                </a:lnTo>
                <a:lnTo>
                  <a:pt x="224929" y="45056"/>
                </a:lnTo>
                <a:lnTo>
                  <a:pt x="228324" y="49585"/>
                </a:lnTo>
                <a:lnTo>
                  <a:pt x="226777" y="52802"/>
                </a:lnTo>
                <a:lnTo>
                  <a:pt x="224504" y="53037"/>
                </a:lnTo>
                <a:lnTo>
                  <a:pt x="224104" y="56224"/>
                </a:lnTo>
                <a:lnTo>
                  <a:pt x="225196" y="57403"/>
                </a:lnTo>
                <a:lnTo>
                  <a:pt x="228072" y="56247"/>
                </a:lnTo>
                <a:lnTo>
                  <a:pt x="233277" y="59481"/>
                </a:lnTo>
                <a:lnTo>
                  <a:pt x="236984" y="57399"/>
                </a:lnTo>
                <a:lnTo>
                  <a:pt x="245752" y="59047"/>
                </a:lnTo>
                <a:lnTo>
                  <a:pt x="244598" y="63192"/>
                </a:lnTo>
                <a:lnTo>
                  <a:pt x="251021" y="70981"/>
                </a:lnTo>
                <a:lnTo>
                  <a:pt x="247997" y="72469"/>
                </a:lnTo>
                <a:lnTo>
                  <a:pt x="239890" y="69123"/>
                </a:lnTo>
                <a:lnTo>
                  <a:pt x="236208" y="73581"/>
                </a:lnTo>
                <a:lnTo>
                  <a:pt x="232829" y="71966"/>
                </a:lnTo>
                <a:lnTo>
                  <a:pt x="234744" y="75791"/>
                </a:lnTo>
                <a:lnTo>
                  <a:pt x="233616" y="77449"/>
                </a:lnTo>
                <a:lnTo>
                  <a:pt x="232101" y="76355"/>
                </a:lnTo>
                <a:lnTo>
                  <a:pt x="231820" y="72623"/>
                </a:lnTo>
                <a:lnTo>
                  <a:pt x="229431" y="72042"/>
                </a:lnTo>
                <a:lnTo>
                  <a:pt x="231923" y="80481"/>
                </a:lnTo>
                <a:lnTo>
                  <a:pt x="227996" y="80794"/>
                </a:lnTo>
                <a:lnTo>
                  <a:pt x="229546" y="83860"/>
                </a:lnTo>
                <a:lnTo>
                  <a:pt x="228916" y="86224"/>
                </a:lnTo>
                <a:lnTo>
                  <a:pt x="220871" y="88186"/>
                </a:lnTo>
                <a:lnTo>
                  <a:pt x="223029" y="90700"/>
                </a:lnTo>
                <a:lnTo>
                  <a:pt x="218530" y="92788"/>
                </a:lnTo>
                <a:lnTo>
                  <a:pt x="220832" y="94720"/>
                </a:lnTo>
                <a:lnTo>
                  <a:pt x="211737" y="107779"/>
                </a:lnTo>
                <a:lnTo>
                  <a:pt x="211598" y="110478"/>
                </a:lnTo>
                <a:lnTo>
                  <a:pt x="206901" y="108225"/>
                </a:lnTo>
                <a:lnTo>
                  <a:pt x="204834" y="112719"/>
                </a:lnTo>
                <a:lnTo>
                  <a:pt x="200088" y="109657"/>
                </a:lnTo>
                <a:lnTo>
                  <a:pt x="197946" y="109696"/>
                </a:lnTo>
                <a:lnTo>
                  <a:pt x="199188" y="114475"/>
                </a:lnTo>
                <a:lnTo>
                  <a:pt x="198403" y="117193"/>
                </a:lnTo>
                <a:lnTo>
                  <a:pt x="196775" y="119044"/>
                </a:lnTo>
                <a:lnTo>
                  <a:pt x="194657" y="118513"/>
                </a:lnTo>
                <a:lnTo>
                  <a:pt x="192216" y="127398"/>
                </a:lnTo>
                <a:lnTo>
                  <a:pt x="185809" y="135520"/>
                </a:lnTo>
                <a:lnTo>
                  <a:pt x="188158" y="142066"/>
                </a:lnTo>
                <a:lnTo>
                  <a:pt x="194912" y="143092"/>
                </a:lnTo>
                <a:lnTo>
                  <a:pt x="199961" y="146410"/>
                </a:lnTo>
                <a:lnTo>
                  <a:pt x="201432" y="149633"/>
                </a:lnTo>
                <a:lnTo>
                  <a:pt x="203028" y="148391"/>
                </a:lnTo>
                <a:lnTo>
                  <a:pt x="205054" y="150113"/>
                </a:lnTo>
                <a:lnTo>
                  <a:pt x="201827" y="160322"/>
                </a:lnTo>
                <a:lnTo>
                  <a:pt x="198477" y="159893"/>
                </a:lnTo>
                <a:lnTo>
                  <a:pt x="201128" y="164757"/>
                </a:lnTo>
                <a:lnTo>
                  <a:pt x="151810" y="164042"/>
                </a:lnTo>
                <a:lnTo>
                  <a:pt x="153682" y="160485"/>
                </a:lnTo>
                <a:lnTo>
                  <a:pt x="152110" y="154273"/>
                </a:lnTo>
                <a:lnTo>
                  <a:pt x="127367" y="153557"/>
                </a:lnTo>
                <a:lnTo>
                  <a:pt x="127085" y="150311"/>
                </a:lnTo>
                <a:lnTo>
                  <a:pt x="124446" y="151135"/>
                </a:lnTo>
                <a:lnTo>
                  <a:pt x="121335" y="149130"/>
                </a:lnTo>
                <a:lnTo>
                  <a:pt x="115872" y="154432"/>
                </a:lnTo>
                <a:lnTo>
                  <a:pt x="113501" y="155028"/>
                </a:lnTo>
                <a:lnTo>
                  <a:pt x="111730" y="159629"/>
                </a:lnTo>
                <a:lnTo>
                  <a:pt x="109734" y="160930"/>
                </a:lnTo>
                <a:lnTo>
                  <a:pt x="110610" y="163219"/>
                </a:lnTo>
                <a:lnTo>
                  <a:pt x="102840" y="163748"/>
                </a:lnTo>
                <a:lnTo>
                  <a:pt x="100500" y="161297"/>
                </a:lnTo>
                <a:lnTo>
                  <a:pt x="101028" y="163742"/>
                </a:lnTo>
                <a:lnTo>
                  <a:pt x="97279" y="163278"/>
                </a:lnTo>
                <a:lnTo>
                  <a:pt x="97475" y="161018"/>
                </a:lnTo>
                <a:lnTo>
                  <a:pt x="93186" y="160472"/>
                </a:lnTo>
                <a:lnTo>
                  <a:pt x="93148" y="162911"/>
                </a:lnTo>
                <a:lnTo>
                  <a:pt x="84313" y="161687"/>
                </a:lnTo>
                <a:lnTo>
                  <a:pt x="81024" y="164856"/>
                </a:lnTo>
                <a:lnTo>
                  <a:pt x="75889" y="161894"/>
                </a:lnTo>
                <a:lnTo>
                  <a:pt x="73398" y="165364"/>
                </a:lnTo>
                <a:lnTo>
                  <a:pt x="66748" y="162724"/>
                </a:lnTo>
                <a:lnTo>
                  <a:pt x="58698" y="162626"/>
                </a:lnTo>
                <a:close/>
              </a:path>
            </a:pathLst>
          </a:custGeom>
          <a:solidFill>
            <a:srgbClr val="F2C49F"/>
          </a:solidFill>
          <a:ln w="5715">
            <a:solidFill>
              <a:srgbClr val="FFFFFF"/>
            </a:solidFill>
            <a:prstDash val="solid"/>
          </a:ln>
        </p:spPr>
        <p:txBody>
          <a:bodyPr/>
          <a:lstStyle/>
          <a:p>
            <a:endParaRPr lang="en-NZ"/>
          </a:p>
        </p:txBody>
      </p:sp>
      <p:sp>
        <p:nvSpPr>
          <p:cNvPr id="33" name="TLA 035 South Taranaki">
            <a:extLst>
              <a:ext uri="{FF2B5EF4-FFF2-40B4-BE49-F238E27FC236}">
                <a16:creationId xmlns:a16="http://schemas.microsoft.com/office/drawing/2014/main" id="{3A3F7F55-5113-A0DA-1735-98BCCE436294}"/>
              </a:ext>
            </a:extLst>
          </p:cNvPr>
          <p:cNvSpPr>
            <a:spLocks noGrp="1"/>
          </p:cNvSpPr>
          <p:nvPr/>
        </p:nvSpPr>
        <p:spPr>
          <a:xfrm>
            <a:off x="4317947" y="3042133"/>
            <a:ext cx="306058" cy="224929"/>
          </a:xfrm>
          <a:custGeom>
            <a:avLst/>
            <a:gdLst/>
            <a:ahLst/>
            <a:cxnLst/>
            <a:rect l="0" t="0" r="0" b="0"/>
            <a:pathLst>
              <a:path w="306058" h="224929">
                <a:moveTo>
                  <a:pt x="218499" y="213646"/>
                </a:moveTo>
                <a:lnTo>
                  <a:pt x="202630" y="208056"/>
                </a:lnTo>
                <a:lnTo>
                  <a:pt x="197436" y="207885"/>
                </a:lnTo>
                <a:lnTo>
                  <a:pt x="191511" y="203453"/>
                </a:lnTo>
                <a:lnTo>
                  <a:pt x="186315" y="196861"/>
                </a:lnTo>
                <a:lnTo>
                  <a:pt x="171912" y="188006"/>
                </a:lnTo>
                <a:lnTo>
                  <a:pt x="163298" y="180053"/>
                </a:lnTo>
                <a:lnTo>
                  <a:pt x="147456" y="156448"/>
                </a:lnTo>
                <a:lnTo>
                  <a:pt x="133910" y="145735"/>
                </a:lnTo>
                <a:lnTo>
                  <a:pt x="124934" y="143089"/>
                </a:lnTo>
                <a:lnTo>
                  <a:pt x="110417" y="133216"/>
                </a:lnTo>
                <a:lnTo>
                  <a:pt x="92781" y="129917"/>
                </a:lnTo>
                <a:lnTo>
                  <a:pt x="79644" y="129398"/>
                </a:lnTo>
                <a:lnTo>
                  <a:pt x="71271" y="123550"/>
                </a:lnTo>
                <a:lnTo>
                  <a:pt x="66032" y="123135"/>
                </a:lnTo>
                <a:lnTo>
                  <a:pt x="61563" y="120933"/>
                </a:lnTo>
                <a:lnTo>
                  <a:pt x="57546" y="121766"/>
                </a:lnTo>
                <a:lnTo>
                  <a:pt x="50472" y="116553"/>
                </a:lnTo>
                <a:lnTo>
                  <a:pt x="48166" y="116963"/>
                </a:lnTo>
                <a:lnTo>
                  <a:pt x="43905" y="111108"/>
                </a:lnTo>
                <a:lnTo>
                  <a:pt x="38801" y="110309"/>
                </a:lnTo>
                <a:lnTo>
                  <a:pt x="37454" y="106088"/>
                </a:lnTo>
                <a:lnTo>
                  <a:pt x="33563" y="100863"/>
                </a:lnTo>
                <a:lnTo>
                  <a:pt x="31940" y="100944"/>
                </a:lnTo>
                <a:lnTo>
                  <a:pt x="27996" y="93205"/>
                </a:lnTo>
                <a:lnTo>
                  <a:pt x="25843" y="92568"/>
                </a:lnTo>
                <a:lnTo>
                  <a:pt x="25408" y="90588"/>
                </a:lnTo>
                <a:lnTo>
                  <a:pt x="23255" y="91043"/>
                </a:lnTo>
                <a:lnTo>
                  <a:pt x="23603" y="89466"/>
                </a:lnTo>
                <a:lnTo>
                  <a:pt x="21155" y="86714"/>
                </a:lnTo>
                <a:lnTo>
                  <a:pt x="19432" y="86909"/>
                </a:lnTo>
                <a:lnTo>
                  <a:pt x="19436" y="84920"/>
                </a:lnTo>
                <a:lnTo>
                  <a:pt x="16694" y="81513"/>
                </a:lnTo>
                <a:lnTo>
                  <a:pt x="10418" y="76834"/>
                </a:lnTo>
                <a:lnTo>
                  <a:pt x="5173" y="62510"/>
                </a:lnTo>
                <a:lnTo>
                  <a:pt x="4319" y="52344"/>
                </a:lnTo>
                <a:lnTo>
                  <a:pt x="1979" y="46224"/>
                </a:lnTo>
                <a:lnTo>
                  <a:pt x="0" y="33238"/>
                </a:lnTo>
                <a:lnTo>
                  <a:pt x="6065" y="22020"/>
                </a:lnTo>
                <a:lnTo>
                  <a:pt x="6709" y="13431"/>
                </a:lnTo>
                <a:lnTo>
                  <a:pt x="10201" y="5856"/>
                </a:lnTo>
                <a:lnTo>
                  <a:pt x="16454" y="2374"/>
                </a:lnTo>
                <a:lnTo>
                  <a:pt x="17553" y="0"/>
                </a:lnTo>
                <a:lnTo>
                  <a:pt x="20733" y="2088"/>
                </a:lnTo>
                <a:lnTo>
                  <a:pt x="23758" y="1919"/>
                </a:lnTo>
                <a:lnTo>
                  <a:pt x="30298" y="7594"/>
                </a:lnTo>
                <a:lnTo>
                  <a:pt x="37481" y="17914"/>
                </a:lnTo>
                <a:lnTo>
                  <a:pt x="43100" y="22501"/>
                </a:lnTo>
                <a:lnTo>
                  <a:pt x="52945" y="26431"/>
                </a:lnTo>
                <a:lnTo>
                  <a:pt x="52096" y="28194"/>
                </a:lnTo>
                <a:lnTo>
                  <a:pt x="77461" y="39496"/>
                </a:lnTo>
                <a:lnTo>
                  <a:pt x="84793" y="66279"/>
                </a:lnTo>
                <a:lnTo>
                  <a:pt x="85196" y="75179"/>
                </a:lnTo>
                <a:lnTo>
                  <a:pt x="103267" y="74839"/>
                </a:lnTo>
                <a:lnTo>
                  <a:pt x="104086" y="71259"/>
                </a:lnTo>
                <a:lnTo>
                  <a:pt x="115867" y="71426"/>
                </a:lnTo>
                <a:lnTo>
                  <a:pt x="114674" y="69360"/>
                </a:lnTo>
                <a:lnTo>
                  <a:pt x="128208" y="70207"/>
                </a:lnTo>
                <a:lnTo>
                  <a:pt x="127634" y="72561"/>
                </a:lnTo>
                <a:lnTo>
                  <a:pt x="129532" y="72776"/>
                </a:lnTo>
                <a:lnTo>
                  <a:pt x="129081" y="74223"/>
                </a:lnTo>
                <a:lnTo>
                  <a:pt x="130851" y="75373"/>
                </a:lnTo>
                <a:lnTo>
                  <a:pt x="144209" y="75275"/>
                </a:lnTo>
                <a:lnTo>
                  <a:pt x="150860" y="77915"/>
                </a:lnTo>
                <a:lnTo>
                  <a:pt x="153351" y="74444"/>
                </a:lnTo>
                <a:lnTo>
                  <a:pt x="158485" y="77407"/>
                </a:lnTo>
                <a:lnTo>
                  <a:pt x="161774" y="74238"/>
                </a:lnTo>
                <a:lnTo>
                  <a:pt x="170609" y="75462"/>
                </a:lnTo>
                <a:lnTo>
                  <a:pt x="170648" y="73023"/>
                </a:lnTo>
                <a:lnTo>
                  <a:pt x="174936" y="73569"/>
                </a:lnTo>
                <a:lnTo>
                  <a:pt x="174741" y="75829"/>
                </a:lnTo>
                <a:lnTo>
                  <a:pt x="178490" y="76293"/>
                </a:lnTo>
                <a:lnTo>
                  <a:pt x="177962" y="73848"/>
                </a:lnTo>
                <a:lnTo>
                  <a:pt x="180302" y="76299"/>
                </a:lnTo>
                <a:lnTo>
                  <a:pt x="188071" y="75770"/>
                </a:lnTo>
                <a:lnTo>
                  <a:pt x="187196" y="73481"/>
                </a:lnTo>
                <a:lnTo>
                  <a:pt x="189191" y="72180"/>
                </a:lnTo>
                <a:lnTo>
                  <a:pt x="190962" y="67579"/>
                </a:lnTo>
                <a:lnTo>
                  <a:pt x="193333" y="66983"/>
                </a:lnTo>
                <a:lnTo>
                  <a:pt x="198796" y="61681"/>
                </a:lnTo>
                <a:lnTo>
                  <a:pt x="201908" y="63686"/>
                </a:lnTo>
                <a:lnTo>
                  <a:pt x="204547" y="62861"/>
                </a:lnTo>
                <a:lnTo>
                  <a:pt x="204829" y="66108"/>
                </a:lnTo>
                <a:lnTo>
                  <a:pt x="229571" y="66824"/>
                </a:lnTo>
                <a:lnTo>
                  <a:pt x="231143" y="73036"/>
                </a:lnTo>
                <a:lnTo>
                  <a:pt x="229272" y="76593"/>
                </a:lnTo>
                <a:lnTo>
                  <a:pt x="278589" y="77308"/>
                </a:lnTo>
                <a:lnTo>
                  <a:pt x="281123" y="80796"/>
                </a:lnTo>
                <a:lnTo>
                  <a:pt x="281455" y="86793"/>
                </a:lnTo>
                <a:lnTo>
                  <a:pt x="280259" y="87365"/>
                </a:lnTo>
                <a:lnTo>
                  <a:pt x="283282" y="90551"/>
                </a:lnTo>
                <a:lnTo>
                  <a:pt x="285185" y="90563"/>
                </a:lnTo>
                <a:lnTo>
                  <a:pt x="285016" y="92463"/>
                </a:lnTo>
                <a:lnTo>
                  <a:pt x="289276" y="99076"/>
                </a:lnTo>
                <a:lnTo>
                  <a:pt x="300419" y="103556"/>
                </a:lnTo>
                <a:lnTo>
                  <a:pt x="298802" y="106107"/>
                </a:lnTo>
                <a:lnTo>
                  <a:pt x="300826" y="109597"/>
                </a:lnTo>
                <a:lnTo>
                  <a:pt x="299766" y="110811"/>
                </a:lnTo>
                <a:lnTo>
                  <a:pt x="300867" y="116535"/>
                </a:lnTo>
                <a:lnTo>
                  <a:pt x="306058" y="121357"/>
                </a:lnTo>
                <a:lnTo>
                  <a:pt x="304802" y="126394"/>
                </a:lnTo>
                <a:lnTo>
                  <a:pt x="301434" y="128742"/>
                </a:lnTo>
                <a:lnTo>
                  <a:pt x="301350" y="137556"/>
                </a:lnTo>
                <a:lnTo>
                  <a:pt x="299647" y="142046"/>
                </a:lnTo>
                <a:lnTo>
                  <a:pt x="300796" y="144520"/>
                </a:lnTo>
                <a:lnTo>
                  <a:pt x="300212" y="150418"/>
                </a:lnTo>
                <a:lnTo>
                  <a:pt x="301594" y="152454"/>
                </a:lnTo>
                <a:lnTo>
                  <a:pt x="299870" y="155149"/>
                </a:lnTo>
                <a:lnTo>
                  <a:pt x="301360" y="156094"/>
                </a:lnTo>
                <a:lnTo>
                  <a:pt x="300443" y="157533"/>
                </a:lnTo>
                <a:lnTo>
                  <a:pt x="303194" y="158693"/>
                </a:lnTo>
                <a:lnTo>
                  <a:pt x="304259" y="161367"/>
                </a:lnTo>
                <a:lnTo>
                  <a:pt x="300633" y="162858"/>
                </a:lnTo>
                <a:lnTo>
                  <a:pt x="299691" y="164909"/>
                </a:lnTo>
                <a:lnTo>
                  <a:pt x="295169" y="165824"/>
                </a:lnTo>
                <a:lnTo>
                  <a:pt x="292026" y="164717"/>
                </a:lnTo>
                <a:lnTo>
                  <a:pt x="291220" y="167544"/>
                </a:lnTo>
                <a:lnTo>
                  <a:pt x="289802" y="166629"/>
                </a:lnTo>
                <a:lnTo>
                  <a:pt x="287913" y="170603"/>
                </a:lnTo>
                <a:lnTo>
                  <a:pt x="289089" y="172372"/>
                </a:lnTo>
                <a:lnTo>
                  <a:pt x="287700" y="173288"/>
                </a:lnTo>
                <a:lnTo>
                  <a:pt x="289937" y="179516"/>
                </a:lnTo>
                <a:lnTo>
                  <a:pt x="286938" y="184253"/>
                </a:lnTo>
                <a:lnTo>
                  <a:pt x="287701" y="185963"/>
                </a:lnTo>
                <a:lnTo>
                  <a:pt x="286366" y="187916"/>
                </a:lnTo>
                <a:lnTo>
                  <a:pt x="285975" y="186150"/>
                </a:lnTo>
                <a:lnTo>
                  <a:pt x="283804" y="185267"/>
                </a:lnTo>
                <a:lnTo>
                  <a:pt x="282829" y="187026"/>
                </a:lnTo>
                <a:lnTo>
                  <a:pt x="279041" y="188259"/>
                </a:lnTo>
                <a:lnTo>
                  <a:pt x="278592" y="190156"/>
                </a:lnTo>
                <a:lnTo>
                  <a:pt x="274778" y="193115"/>
                </a:lnTo>
                <a:lnTo>
                  <a:pt x="274473" y="195212"/>
                </a:lnTo>
                <a:lnTo>
                  <a:pt x="269457" y="196475"/>
                </a:lnTo>
                <a:lnTo>
                  <a:pt x="269829" y="200191"/>
                </a:lnTo>
                <a:lnTo>
                  <a:pt x="265484" y="203715"/>
                </a:lnTo>
                <a:lnTo>
                  <a:pt x="257702" y="204376"/>
                </a:lnTo>
                <a:lnTo>
                  <a:pt x="255295" y="209901"/>
                </a:lnTo>
                <a:lnTo>
                  <a:pt x="256806" y="209848"/>
                </a:lnTo>
                <a:lnTo>
                  <a:pt x="255145" y="214083"/>
                </a:lnTo>
                <a:lnTo>
                  <a:pt x="253054" y="213408"/>
                </a:lnTo>
                <a:lnTo>
                  <a:pt x="251602" y="217053"/>
                </a:lnTo>
                <a:lnTo>
                  <a:pt x="248340" y="220120"/>
                </a:lnTo>
                <a:lnTo>
                  <a:pt x="252685" y="221830"/>
                </a:lnTo>
                <a:lnTo>
                  <a:pt x="251544" y="222990"/>
                </a:lnTo>
                <a:lnTo>
                  <a:pt x="241507" y="224929"/>
                </a:lnTo>
                <a:lnTo>
                  <a:pt x="236006" y="224452"/>
                </a:lnTo>
                <a:lnTo>
                  <a:pt x="229132" y="219004"/>
                </a:lnTo>
                <a:lnTo>
                  <a:pt x="218499" y="213646"/>
                </a:lnTo>
                <a:close/>
              </a:path>
            </a:pathLst>
          </a:custGeom>
          <a:solidFill>
            <a:srgbClr val="DDC098"/>
          </a:solidFill>
          <a:ln w="5715">
            <a:solidFill>
              <a:srgbClr val="FFFFFF"/>
            </a:solidFill>
            <a:prstDash val="solid"/>
          </a:ln>
        </p:spPr>
        <p:txBody>
          <a:bodyPr/>
          <a:lstStyle/>
          <a:p>
            <a:endParaRPr lang="en-NZ"/>
          </a:p>
        </p:txBody>
      </p:sp>
      <p:sp>
        <p:nvSpPr>
          <p:cNvPr id="34" name="TLA 036 Ruapehu">
            <a:extLst>
              <a:ext uri="{FF2B5EF4-FFF2-40B4-BE49-F238E27FC236}">
                <a16:creationId xmlns:a16="http://schemas.microsoft.com/office/drawing/2014/main" id="{4D97C218-E9D8-D64F-8E34-94538A64586D}"/>
              </a:ext>
            </a:extLst>
          </p:cNvPr>
          <p:cNvSpPr>
            <a:spLocks noGrp="1"/>
          </p:cNvSpPr>
          <p:nvPr/>
        </p:nvSpPr>
        <p:spPr>
          <a:xfrm>
            <a:off x="4577812" y="2849607"/>
            <a:ext cx="304873" cy="343311"/>
          </a:xfrm>
          <a:custGeom>
            <a:avLst/>
            <a:gdLst/>
            <a:ahLst/>
            <a:cxnLst/>
            <a:rect l="0" t="0" r="0" b="0"/>
            <a:pathLst>
              <a:path w="304873" h="343311">
                <a:moveTo>
                  <a:pt x="188636" y="233044"/>
                </a:moveTo>
                <a:lnTo>
                  <a:pt x="216091" y="240532"/>
                </a:lnTo>
                <a:lnTo>
                  <a:pt x="225009" y="238042"/>
                </a:lnTo>
                <a:lnTo>
                  <a:pt x="233874" y="241219"/>
                </a:lnTo>
                <a:lnTo>
                  <a:pt x="233953" y="239693"/>
                </a:lnTo>
                <a:lnTo>
                  <a:pt x="236692" y="238253"/>
                </a:lnTo>
                <a:lnTo>
                  <a:pt x="241039" y="240663"/>
                </a:lnTo>
                <a:lnTo>
                  <a:pt x="244507" y="240542"/>
                </a:lnTo>
                <a:lnTo>
                  <a:pt x="246269" y="242347"/>
                </a:lnTo>
                <a:lnTo>
                  <a:pt x="251645" y="242695"/>
                </a:lnTo>
                <a:lnTo>
                  <a:pt x="255744" y="239203"/>
                </a:lnTo>
                <a:lnTo>
                  <a:pt x="265714" y="240022"/>
                </a:lnTo>
                <a:lnTo>
                  <a:pt x="269893" y="241760"/>
                </a:lnTo>
                <a:lnTo>
                  <a:pt x="275990" y="235833"/>
                </a:lnTo>
                <a:lnTo>
                  <a:pt x="279966" y="236128"/>
                </a:lnTo>
                <a:lnTo>
                  <a:pt x="283125" y="230303"/>
                </a:lnTo>
                <a:lnTo>
                  <a:pt x="285770" y="231781"/>
                </a:lnTo>
                <a:lnTo>
                  <a:pt x="288048" y="230256"/>
                </a:lnTo>
                <a:lnTo>
                  <a:pt x="289859" y="231278"/>
                </a:lnTo>
                <a:lnTo>
                  <a:pt x="291198" y="235161"/>
                </a:lnTo>
                <a:lnTo>
                  <a:pt x="294118" y="234295"/>
                </a:lnTo>
                <a:lnTo>
                  <a:pt x="297225" y="238285"/>
                </a:lnTo>
                <a:lnTo>
                  <a:pt x="299396" y="238326"/>
                </a:lnTo>
                <a:lnTo>
                  <a:pt x="299334" y="239906"/>
                </a:lnTo>
                <a:lnTo>
                  <a:pt x="292293" y="239710"/>
                </a:lnTo>
                <a:lnTo>
                  <a:pt x="291664" y="261786"/>
                </a:lnTo>
                <a:lnTo>
                  <a:pt x="304873" y="262132"/>
                </a:lnTo>
                <a:lnTo>
                  <a:pt x="304478" y="263540"/>
                </a:lnTo>
                <a:lnTo>
                  <a:pt x="302814" y="263169"/>
                </a:lnTo>
                <a:lnTo>
                  <a:pt x="302859" y="268575"/>
                </a:lnTo>
                <a:lnTo>
                  <a:pt x="300521" y="270649"/>
                </a:lnTo>
                <a:lnTo>
                  <a:pt x="301701" y="272100"/>
                </a:lnTo>
                <a:lnTo>
                  <a:pt x="300787" y="273657"/>
                </a:lnTo>
                <a:lnTo>
                  <a:pt x="302145" y="274409"/>
                </a:lnTo>
                <a:lnTo>
                  <a:pt x="301620" y="276052"/>
                </a:lnTo>
                <a:lnTo>
                  <a:pt x="300363" y="275928"/>
                </a:lnTo>
                <a:lnTo>
                  <a:pt x="298990" y="280854"/>
                </a:lnTo>
                <a:lnTo>
                  <a:pt x="291127" y="280629"/>
                </a:lnTo>
                <a:lnTo>
                  <a:pt x="291165" y="279303"/>
                </a:lnTo>
                <a:lnTo>
                  <a:pt x="270583" y="279137"/>
                </a:lnTo>
                <a:lnTo>
                  <a:pt x="269354" y="305314"/>
                </a:lnTo>
                <a:lnTo>
                  <a:pt x="271855" y="305601"/>
                </a:lnTo>
                <a:lnTo>
                  <a:pt x="271612" y="307580"/>
                </a:lnTo>
                <a:lnTo>
                  <a:pt x="262677" y="313486"/>
                </a:lnTo>
                <a:lnTo>
                  <a:pt x="257609" y="310003"/>
                </a:lnTo>
                <a:lnTo>
                  <a:pt x="258203" y="314563"/>
                </a:lnTo>
                <a:lnTo>
                  <a:pt x="254821" y="315758"/>
                </a:lnTo>
                <a:lnTo>
                  <a:pt x="243678" y="314721"/>
                </a:lnTo>
                <a:lnTo>
                  <a:pt x="242012" y="319094"/>
                </a:lnTo>
                <a:lnTo>
                  <a:pt x="239001" y="320244"/>
                </a:lnTo>
                <a:lnTo>
                  <a:pt x="235080" y="319661"/>
                </a:lnTo>
                <a:lnTo>
                  <a:pt x="232406" y="326004"/>
                </a:lnTo>
                <a:lnTo>
                  <a:pt x="224348" y="329317"/>
                </a:lnTo>
                <a:lnTo>
                  <a:pt x="220848" y="327276"/>
                </a:lnTo>
                <a:lnTo>
                  <a:pt x="220943" y="323917"/>
                </a:lnTo>
                <a:lnTo>
                  <a:pt x="217905" y="321686"/>
                </a:lnTo>
                <a:lnTo>
                  <a:pt x="217396" y="319578"/>
                </a:lnTo>
                <a:lnTo>
                  <a:pt x="216391" y="320121"/>
                </a:lnTo>
                <a:lnTo>
                  <a:pt x="216010" y="318952"/>
                </a:lnTo>
                <a:lnTo>
                  <a:pt x="210818" y="320889"/>
                </a:lnTo>
                <a:lnTo>
                  <a:pt x="207558" y="313353"/>
                </a:lnTo>
                <a:lnTo>
                  <a:pt x="195847" y="312039"/>
                </a:lnTo>
                <a:lnTo>
                  <a:pt x="194653" y="318653"/>
                </a:lnTo>
                <a:lnTo>
                  <a:pt x="170491" y="317989"/>
                </a:lnTo>
                <a:lnTo>
                  <a:pt x="167127" y="319174"/>
                </a:lnTo>
                <a:lnTo>
                  <a:pt x="152472" y="318016"/>
                </a:lnTo>
                <a:lnTo>
                  <a:pt x="151312" y="322255"/>
                </a:lnTo>
                <a:lnTo>
                  <a:pt x="154379" y="324182"/>
                </a:lnTo>
                <a:lnTo>
                  <a:pt x="155131" y="327181"/>
                </a:lnTo>
                <a:lnTo>
                  <a:pt x="153645" y="328030"/>
                </a:lnTo>
                <a:lnTo>
                  <a:pt x="155147" y="331331"/>
                </a:lnTo>
                <a:lnTo>
                  <a:pt x="150955" y="330648"/>
                </a:lnTo>
                <a:lnTo>
                  <a:pt x="149425" y="333224"/>
                </a:lnTo>
                <a:lnTo>
                  <a:pt x="147547" y="333559"/>
                </a:lnTo>
                <a:lnTo>
                  <a:pt x="147840" y="332106"/>
                </a:lnTo>
                <a:lnTo>
                  <a:pt x="145040" y="331611"/>
                </a:lnTo>
                <a:lnTo>
                  <a:pt x="140838" y="327186"/>
                </a:lnTo>
                <a:lnTo>
                  <a:pt x="138181" y="326752"/>
                </a:lnTo>
                <a:lnTo>
                  <a:pt x="136750" y="332755"/>
                </a:lnTo>
                <a:lnTo>
                  <a:pt x="133386" y="337220"/>
                </a:lnTo>
                <a:lnTo>
                  <a:pt x="132341" y="335993"/>
                </a:lnTo>
                <a:lnTo>
                  <a:pt x="123875" y="340006"/>
                </a:lnTo>
                <a:lnTo>
                  <a:pt x="123133" y="342251"/>
                </a:lnTo>
                <a:lnTo>
                  <a:pt x="125042" y="343311"/>
                </a:lnTo>
                <a:lnTo>
                  <a:pt x="117693" y="340912"/>
                </a:lnTo>
                <a:lnTo>
                  <a:pt x="109422" y="340626"/>
                </a:lnTo>
                <a:lnTo>
                  <a:pt x="105646" y="334885"/>
                </a:lnTo>
                <a:lnTo>
                  <a:pt x="104832" y="330258"/>
                </a:lnTo>
                <a:lnTo>
                  <a:pt x="102186" y="328740"/>
                </a:lnTo>
                <a:lnTo>
                  <a:pt x="99100" y="329990"/>
                </a:lnTo>
                <a:lnTo>
                  <a:pt x="99459" y="331536"/>
                </a:lnTo>
                <a:lnTo>
                  <a:pt x="98190" y="331324"/>
                </a:lnTo>
                <a:lnTo>
                  <a:pt x="98455" y="319683"/>
                </a:lnTo>
                <a:lnTo>
                  <a:pt x="101313" y="320793"/>
                </a:lnTo>
                <a:lnTo>
                  <a:pt x="104480" y="319367"/>
                </a:lnTo>
                <a:lnTo>
                  <a:pt x="103532" y="314767"/>
                </a:lnTo>
                <a:lnTo>
                  <a:pt x="97762" y="313379"/>
                </a:lnTo>
                <a:lnTo>
                  <a:pt x="86776" y="314082"/>
                </a:lnTo>
                <a:lnTo>
                  <a:pt x="82240" y="315893"/>
                </a:lnTo>
                <a:lnTo>
                  <a:pt x="85590" y="313186"/>
                </a:lnTo>
                <a:lnTo>
                  <a:pt x="89132" y="312430"/>
                </a:lnTo>
                <a:lnTo>
                  <a:pt x="84178" y="308351"/>
                </a:lnTo>
                <a:lnTo>
                  <a:pt x="82452" y="308713"/>
                </a:lnTo>
                <a:lnTo>
                  <a:pt x="81697" y="300865"/>
                </a:lnTo>
                <a:lnTo>
                  <a:pt x="79255" y="301192"/>
                </a:lnTo>
                <a:lnTo>
                  <a:pt x="77771" y="295979"/>
                </a:lnTo>
                <a:lnTo>
                  <a:pt x="70216" y="297129"/>
                </a:lnTo>
                <a:lnTo>
                  <a:pt x="67832" y="304301"/>
                </a:lnTo>
                <a:lnTo>
                  <a:pt x="62642" y="309556"/>
                </a:lnTo>
                <a:lnTo>
                  <a:pt x="61771" y="308660"/>
                </a:lnTo>
                <a:lnTo>
                  <a:pt x="59610" y="302530"/>
                </a:lnTo>
                <a:lnTo>
                  <a:pt x="61223" y="300315"/>
                </a:lnTo>
                <a:lnTo>
                  <a:pt x="60481" y="296218"/>
                </a:lnTo>
                <a:lnTo>
                  <a:pt x="57552" y="294737"/>
                </a:lnTo>
                <a:lnTo>
                  <a:pt x="58081" y="292006"/>
                </a:lnTo>
                <a:lnTo>
                  <a:pt x="55357" y="281904"/>
                </a:lnTo>
                <a:lnTo>
                  <a:pt x="52664" y="280399"/>
                </a:lnTo>
                <a:lnTo>
                  <a:pt x="54053" y="277977"/>
                </a:lnTo>
                <a:lnTo>
                  <a:pt x="58271" y="277320"/>
                </a:lnTo>
                <a:lnTo>
                  <a:pt x="60225" y="270832"/>
                </a:lnTo>
                <a:lnTo>
                  <a:pt x="54225" y="267676"/>
                </a:lnTo>
                <a:lnTo>
                  <a:pt x="50677" y="254723"/>
                </a:lnTo>
                <a:lnTo>
                  <a:pt x="47713" y="251730"/>
                </a:lnTo>
                <a:lnTo>
                  <a:pt x="47688" y="249071"/>
                </a:lnTo>
                <a:lnTo>
                  <a:pt x="51765" y="241452"/>
                </a:lnTo>
                <a:lnTo>
                  <a:pt x="40928" y="238760"/>
                </a:lnTo>
                <a:lnTo>
                  <a:pt x="42252" y="231111"/>
                </a:lnTo>
                <a:lnTo>
                  <a:pt x="38316" y="235502"/>
                </a:lnTo>
                <a:lnTo>
                  <a:pt x="35253" y="233794"/>
                </a:lnTo>
                <a:lnTo>
                  <a:pt x="32345" y="234373"/>
                </a:lnTo>
                <a:lnTo>
                  <a:pt x="31420" y="229241"/>
                </a:lnTo>
                <a:lnTo>
                  <a:pt x="26676" y="233062"/>
                </a:lnTo>
                <a:lnTo>
                  <a:pt x="25969" y="229267"/>
                </a:lnTo>
                <a:lnTo>
                  <a:pt x="21303" y="224963"/>
                </a:lnTo>
                <a:lnTo>
                  <a:pt x="23802" y="220153"/>
                </a:lnTo>
                <a:lnTo>
                  <a:pt x="20437" y="219444"/>
                </a:lnTo>
                <a:lnTo>
                  <a:pt x="19830" y="217375"/>
                </a:lnTo>
                <a:lnTo>
                  <a:pt x="23167" y="217661"/>
                </a:lnTo>
                <a:lnTo>
                  <a:pt x="24726" y="213232"/>
                </a:lnTo>
                <a:lnTo>
                  <a:pt x="29195" y="215555"/>
                </a:lnTo>
                <a:lnTo>
                  <a:pt x="29334" y="212856"/>
                </a:lnTo>
                <a:lnTo>
                  <a:pt x="38428" y="199797"/>
                </a:lnTo>
                <a:lnTo>
                  <a:pt x="36126" y="197864"/>
                </a:lnTo>
                <a:lnTo>
                  <a:pt x="40625" y="195776"/>
                </a:lnTo>
                <a:lnTo>
                  <a:pt x="38468" y="193263"/>
                </a:lnTo>
                <a:lnTo>
                  <a:pt x="46900" y="190900"/>
                </a:lnTo>
                <a:lnTo>
                  <a:pt x="45592" y="185871"/>
                </a:lnTo>
                <a:lnTo>
                  <a:pt x="49612" y="185328"/>
                </a:lnTo>
                <a:lnTo>
                  <a:pt x="47027" y="177119"/>
                </a:lnTo>
                <a:lnTo>
                  <a:pt x="49416" y="177699"/>
                </a:lnTo>
                <a:lnTo>
                  <a:pt x="49698" y="181432"/>
                </a:lnTo>
                <a:lnTo>
                  <a:pt x="51213" y="182526"/>
                </a:lnTo>
                <a:lnTo>
                  <a:pt x="52340" y="180868"/>
                </a:lnTo>
                <a:lnTo>
                  <a:pt x="50822" y="176707"/>
                </a:lnTo>
                <a:lnTo>
                  <a:pt x="53804" y="178657"/>
                </a:lnTo>
                <a:lnTo>
                  <a:pt x="58308" y="174031"/>
                </a:lnTo>
                <a:lnTo>
                  <a:pt x="66022" y="177565"/>
                </a:lnTo>
                <a:lnTo>
                  <a:pt x="68479" y="175101"/>
                </a:lnTo>
                <a:lnTo>
                  <a:pt x="62195" y="168269"/>
                </a:lnTo>
                <a:lnTo>
                  <a:pt x="63348" y="164124"/>
                </a:lnTo>
                <a:lnTo>
                  <a:pt x="54581" y="162476"/>
                </a:lnTo>
                <a:lnTo>
                  <a:pt x="50874" y="164557"/>
                </a:lnTo>
                <a:lnTo>
                  <a:pt x="45668" y="161324"/>
                </a:lnTo>
                <a:lnTo>
                  <a:pt x="42467" y="162355"/>
                </a:lnTo>
                <a:lnTo>
                  <a:pt x="42100" y="158114"/>
                </a:lnTo>
                <a:lnTo>
                  <a:pt x="44373" y="157879"/>
                </a:lnTo>
                <a:lnTo>
                  <a:pt x="45920" y="154662"/>
                </a:lnTo>
                <a:lnTo>
                  <a:pt x="42526" y="150133"/>
                </a:lnTo>
                <a:lnTo>
                  <a:pt x="43213" y="148711"/>
                </a:lnTo>
                <a:lnTo>
                  <a:pt x="42030" y="148606"/>
                </a:lnTo>
                <a:lnTo>
                  <a:pt x="42293" y="142321"/>
                </a:lnTo>
                <a:lnTo>
                  <a:pt x="40829" y="140892"/>
                </a:lnTo>
                <a:lnTo>
                  <a:pt x="42189" y="139556"/>
                </a:lnTo>
                <a:lnTo>
                  <a:pt x="40109" y="140758"/>
                </a:lnTo>
                <a:lnTo>
                  <a:pt x="37259" y="139593"/>
                </a:lnTo>
                <a:lnTo>
                  <a:pt x="33041" y="144237"/>
                </a:lnTo>
                <a:lnTo>
                  <a:pt x="30712" y="144385"/>
                </a:lnTo>
                <a:lnTo>
                  <a:pt x="31221" y="140710"/>
                </a:lnTo>
                <a:lnTo>
                  <a:pt x="29941" y="137471"/>
                </a:lnTo>
                <a:lnTo>
                  <a:pt x="22777" y="138562"/>
                </a:lnTo>
                <a:lnTo>
                  <a:pt x="21653" y="137083"/>
                </a:lnTo>
                <a:lnTo>
                  <a:pt x="19444" y="137213"/>
                </a:lnTo>
                <a:lnTo>
                  <a:pt x="21286" y="136315"/>
                </a:lnTo>
                <a:lnTo>
                  <a:pt x="23698" y="130913"/>
                </a:lnTo>
                <a:lnTo>
                  <a:pt x="21700" y="129284"/>
                </a:lnTo>
                <a:lnTo>
                  <a:pt x="22481" y="126619"/>
                </a:lnTo>
                <a:lnTo>
                  <a:pt x="24027" y="126269"/>
                </a:lnTo>
                <a:lnTo>
                  <a:pt x="23113" y="123629"/>
                </a:lnTo>
                <a:lnTo>
                  <a:pt x="21481" y="123183"/>
                </a:lnTo>
                <a:lnTo>
                  <a:pt x="22085" y="119318"/>
                </a:lnTo>
                <a:lnTo>
                  <a:pt x="20481" y="117725"/>
                </a:lnTo>
                <a:lnTo>
                  <a:pt x="23635" y="117697"/>
                </a:lnTo>
                <a:lnTo>
                  <a:pt x="21258" y="115300"/>
                </a:lnTo>
                <a:lnTo>
                  <a:pt x="22788" y="115236"/>
                </a:lnTo>
                <a:lnTo>
                  <a:pt x="23782" y="112846"/>
                </a:lnTo>
                <a:lnTo>
                  <a:pt x="22567" y="110126"/>
                </a:lnTo>
                <a:lnTo>
                  <a:pt x="19511" y="109997"/>
                </a:lnTo>
                <a:lnTo>
                  <a:pt x="21460" y="108363"/>
                </a:lnTo>
                <a:lnTo>
                  <a:pt x="20726" y="105749"/>
                </a:lnTo>
                <a:lnTo>
                  <a:pt x="18755" y="105477"/>
                </a:lnTo>
                <a:lnTo>
                  <a:pt x="17068" y="107216"/>
                </a:lnTo>
                <a:lnTo>
                  <a:pt x="16935" y="105077"/>
                </a:lnTo>
                <a:lnTo>
                  <a:pt x="15651" y="108022"/>
                </a:lnTo>
                <a:lnTo>
                  <a:pt x="14479" y="108118"/>
                </a:lnTo>
                <a:lnTo>
                  <a:pt x="14509" y="106848"/>
                </a:lnTo>
                <a:lnTo>
                  <a:pt x="11561" y="108650"/>
                </a:lnTo>
                <a:lnTo>
                  <a:pt x="9661" y="111690"/>
                </a:lnTo>
                <a:lnTo>
                  <a:pt x="8093" y="104269"/>
                </a:lnTo>
                <a:lnTo>
                  <a:pt x="4859" y="102650"/>
                </a:lnTo>
                <a:lnTo>
                  <a:pt x="4686" y="98705"/>
                </a:lnTo>
                <a:lnTo>
                  <a:pt x="2753" y="97301"/>
                </a:lnTo>
                <a:lnTo>
                  <a:pt x="3076" y="85584"/>
                </a:lnTo>
                <a:lnTo>
                  <a:pt x="0" y="83542"/>
                </a:lnTo>
                <a:lnTo>
                  <a:pt x="5300" y="82885"/>
                </a:lnTo>
                <a:lnTo>
                  <a:pt x="7723" y="74680"/>
                </a:lnTo>
                <a:lnTo>
                  <a:pt x="8957" y="74615"/>
                </a:lnTo>
                <a:lnTo>
                  <a:pt x="8554" y="72405"/>
                </a:lnTo>
                <a:lnTo>
                  <a:pt x="15755" y="69870"/>
                </a:lnTo>
                <a:lnTo>
                  <a:pt x="16275" y="71278"/>
                </a:lnTo>
                <a:lnTo>
                  <a:pt x="18343" y="70961"/>
                </a:lnTo>
                <a:lnTo>
                  <a:pt x="20432" y="65776"/>
                </a:lnTo>
                <a:lnTo>
                  <a:pt x="24679" y="65107"/>
                </a:lnTo>
                <a:lnTo>
                  <a:pt x="27773" y="62475"/>
                </a:lnTo>
                <a:lnTo>
                  <a:pt x="35642" y="63155"/>
                </a:lnTo>
                <a:lnTo>
                  <a:pt x="38264" y="61242"/>
                </a:lnTo>
                <a:lnTo>
                  <a:pt x="37637" y="54964"/>
                </a:lnTo>
                <a:lnTo>
                  <a:pt x="39623" y="51621"/>
                </a:lnTo>
                <a:lnTo>
                  <a:pt x="42578" y="50138"/>
                </a:lnTo>
                <a:lnTo>
                  <a:pt x="42459" y="45737"/>
                </a:lnTo>
                <a:lnTo>
                  <a:pt x="45257" y="44345"/>
                </a:lnTo>
                <a:lnTo>
                  <a:pt x="43714" y="41292"/>
                </a:lnTo>
                <a:lnTo>
                  <a:pt x="44190" y="38417"/>
                </a:lnTo>
                <a:lnTo>
                  <a:pt x="42875" y="37313"/>
                </a:lnTo>
                <a:lnTo>
                  <a:pt x="43570" y="34048"/>
                </a:lnTo>
                <a:lnTo>
                  <a:pt x="47285" y="34961"/>
                </a:lnTo>
                <a:lnTo>
                  <a:pt x="49701" y="33275"/>
                </a:lnTo>
                <a:lnTo>
                  <a:pt x="54516" y="34780"/>
                </a:lnTo>
                <a:lnTo>
                  <a:pt x="67310" y="29660"/>
                </a:lnTo>
                <a:lnTo>
                  <a:pt x="68949" y="26860"/>
                </a:lnTo>
                <a:lnTo>
                  <a:pt x="72126" y="26035"/>
                </a:lnTo>
                <a:lnTo>
                  <a:pt x="72052" y="23602"/>
                </a:lnTo>
                <a:lnTo>
                  <a:pt x="77918" y="26273"/>
                </a:lnTo>
                <a:lnTo>
                  <a:pt x="83887" y="21266"/>
                </a:lnTo>
                <a:lnTo>
                  <a:pt x="84630" y="22714"/>
                </a:lnTo>
                <a:lnTo>
                  <a:pt x="88680" y="22764"/>
                </a:lnTo>
                <a:lnTo>
                  <a:pt x="89972" y="24571"/>
                </a:lnTo>
                <a:lnTo>
                  <a:pt x="96527" y="23213"/>
                </a:lnTo>
                <a:lnTo>
                  <a:pt x="103483" y="24097"/>
                </a:lnTo>
                <a:lnTo>
                  <a:pt x="105269" y="26711"/>
                </a:lnTo>
                <a:lnTo>
                  <a:pt x="108006" y="27424"/>
                </a:lnTo>
                <a:lnTo>
                  <a:pt x="113348" y="25250"/>
                </a:lnTo>
                <a:lnTo>
                  <a:pt x="117028" y="19964"/>
                </a:lnTo>
                <a:lnTo>
                  <a:pt x="121259" y="19538"/>
                </a:lnTo>
                <a:lnTo>
                  <a:pt x="126427" y="11445"/>
                </a:lnTo>
                <a:lnTo>
                  <a:pt x="130099" y="15557"/>
                </a:lnTo>
                <a:lnTo>
                  <a:pt x="131697" y="13930"/>
                </a:lnTo>
                <a:lnTo>
                  <a:pt x="130369" y="11783"/>
                </a:lnTo>
                <a:lnTo>
                  <a:pt x="131039" y="6276"/>
                </a:lnTo>
                <a:lnTo>
                  <a:pt x="136646" y="0"/>
                </a:lnTo>
                <a:lnTo>
                  <a:pt x="139083" y="2594"/>
                </a:lnTo>
                <a:lnTo>
                  <a:pt x="139117" y="9693"/>
                </a:lnTo>
                <a:lnTo>
                  <a:pt x="149788" y="7137"/>
                </a:lnTo>
                <a:lnTo>
                  <a:pt x="150958" y="2395"/>
                </a:lnTo>
                <a:lnTo>
                  <a:pt x="155735" y="3238"/>
                </a:lnTo>
                <a:lnTo>
                  <a:pt x="155781" y="391"/>
                </a:lnTo>
                <a:lnTo>
                  <a:pt x="160744" y="436"/>
                </a:lnTo>
                <a:lnTo>
                  <a:pt x="161019" y="2195"/>
                </a:lnTo>
                <a:lnTo>
                  <a:pt x="166990" y="4989"/>
                </a:lnTo>
                <a:lnTo>
                  <a:pt x="180686" y="3620"/>
                </a:lnTo>
                <a:lnTo>
                  <a:pt x="183920" y="11295"/>
                </a:lnTo>
                <a:lnTo>
                  <a:pt x="185552" y="11383"/>
                </a:lnTo>
                <a:lnTo>
                  <a:pt x="187376" y="14736"/>
                </a:lnTo>
                <a:lnTo>
                  <a:pt x="190645" y="16346"/>
                </a:lnTo>
                <a:lnTo>
                  <a:pt x="192780" y="14907"/>
                </a:lnTo>
                <a:lnTo>
                  <a:pt x="197265" y="15340"/>
                </a:lnTo>
                <a:lnTo>
                  <a:pt x="197821" y="13937"/>
                </a:lnTo>
                <a:lnTo>
                  <a:pt x="206765" y="12663"/>
                </a:lnTo>
                <a:lnTo>
                  <a:pt x="209806" y="8655"/>
                </a:lnTo>
                <a:lnTo>
                  <a:pt x="212226" y="7903"/>
                </a:lnTo>
                <a:lnTo>
                  <a:pt x="213412" y="5565"/>
                </a:lnTo>
                <a:lnTo>
                  <a:pt x="212927" y="1986"/>
                </a:lnTo>
                <a:lnTo>
                  <a:pt x="214961" y="2459"/>
                </a:lnTo>
                <a:lnTo>
                  <a:pt x="212436" y="17762"/>
                </a:lnTo>
                <a:lnTo>
                  <a:pt x="205042" y="28284"/>
                </a:lnTo>
                <a:lnTo>
                  <a:pt x="198783" y="33136"/>
                </a:lnTo>
                <a:lnTo>
                  <a:pt x="199410" y="43370"/>
                </a:lnTo>
                <a:lnTo>
                  <a:pt x="183463" y="65331"/>
                </a:lnTo>
                <a:lnTo>
                  <a:pt x="186320" y="72779"/>
                </a:lnTo>
                <a:lnTo>
                  <a:pt x="188005" y="74144"/>
                </a:lnTo>
                <a:lnTo>
                  <a:pt x="188908" y="79300"/>
                </a:lnTo>
                <a:lnTo>
                  <a:pt x="192406" y="77841"/>
                </a:lnTo>
                <a:lnTo>
                  <a:pt x="197539" y="88513"/>
                </a:lnTo>
                <a:lnTo>
                  <a:pt x="197427" y="90982"/>
                </a:lnTo>
                <a:lnTo>
                  <a:pt x="193482" y="93337"/>
                </a:lnTo>
                <a:lnTo>
                  <a:pt x="189056" y="101481"/>
                </a:lnTo>
                <a:lnTo>
                  <a:pt x="192866" y="107896"/>
                </a:lnTo>
                <a:lnTo>
                  <a:pt x="192943" y="110525"/>
                </a:lnTo>
                <a:lnTo>
                  <a:pt x="197444" y="116491"/>
                </a:lnTo>
                <a:lnTo>
                  <a:pt x="190530" y="130694"/>
                </a:lnTo>
                <a:lnTo>
                  <a:pt x="192095" y="136163"/>
                </a:lnTo>
                <a:lnTo>
                  <a:pt x="194274" y="135411"/>
                </a:lnTo>
                <a:lnTo>
                  <a:pt x="192433" y="140695"/>
                </a:lnTo>
                <a:lnTo>
                  <a:pt x="203361" y="139404"/>
                </a:lnTo>
                <a:lnTo>
                  <a:pt x="208571" y="137055"/>
                </a:lnTo>
                <a:lnTo>
                  <a:pt x="212091" y="139164"/>
                </a:lnTo>
                <a:lnTo>
                  <a:pt x="222265" y="139278"/>
                </a:lnTo>
                <a:lnTo>
                  <a:pt x="213474" y="150117"/>
                </a:lnTo>
                <a:lnTo>
                  <a:pt x="213345" y="154432"/>
                </a:lnTo>
                <a:lnTo>
                  <a:pt x="210126" y="159900"/>
                </a:lnTo>
                <a:lnTo>
                  <a:pt x="204544" y="161443"/>
                </a:lnTo>
                <a:lnTo>
                  <a:pt x="207221" y="164484"/>
                </a:lnTo>
                <a:lnTo>
                  <a:pt x="205216" y="169226"/>
                </a:lnTo>
                <a:lnTo>
                  <a:pt x="205542" y="171688"/>
                </a:lnTo>
                <a:lnTo>
                  <a:pt x="206315" y="173112"/>
                </a:lnTo>
                <a:lnTo>
                  <a:pt x="209628" y="173747"/>
                </a:lnTo>
                <a:lnTo>
                  <a:pt x="210674" y="176563"/>
                </a:lnTo>
                <a:lnTo>
                  <a:pt x="212617" y="177483"/>
                </a:lnTo>
                <a:lnTo>
                  <a:pt x="211327" y="178798"/>
                </a:lnTo>
                <a:lnTo>
                  <a:pt x="208801" y="196009"/>
                </a:lnTo>
                <a:lnTo>
                  <a:pt x="188636" y="233044"/>
                </a:lnTo>
                <a:close/>
              </a:path>
            </a:pathLst>
          </a:custGeom>
          <a:solidFill>
            <a:srgbClr val="4C9B90"/>
          </a:solidFill>
          <a:ln w="5715">
            <a:solidFill>
              <a:srgbClr val="FFFFFF"/>
            </a:solidFill>
            <a:prstDash val="solid"/>
          </a:ln>
        </p:spPr>
        <p:txBody>
          <a:bodyPr/>
          <a:lstStyle/>
          <a:p>
            <a:endParaRPr lang="en-NZ"/>
          </a:p>
        </p:txBody>
      </p:sp>
      <p:sp>
        <p:nvSpPr>
          <p:cNvPr id="35" name="TLA 037 Whanganui">
            <a:extLst>
              <a:ext uri="{FF2B5EF4-FFF2-40B4-BE49-F238E27FC236}">
                <a16:creationId xmlns:a16="http://schemas.microsoft.com/office/drawing/2014/main" id="{9B5ED811-4301-5C37-6866-87821F867785}"/>
              </a:ext>
            </a:extLst>
          </p:cNvPr>
          <p:cNvSpPr>
            <a:spLocks noGrp="1"/>
          </p:cNvSpPr>
          <p:nvPr/>
        </p:nvSpPr>
        <p:spPr>
          <a:xfrm>
            <a:off x="4566286" y="3063893"/>
            <a:ext cx="185945" cy="260095"/>
          </a:xfrm>
          <a:custGeom>
            <a:avLst/>
            <a:gdLst/>
            <a:ahLst/>
            <a:cxnLst/>
            <a:rect l="0" t="0" r="0" b="0"/>
            <a:pathLst>
              <a:path w="185945" h="260095">
                <a:moveTo>
                  <a:pt x="64417" y="238448"/>
                </a:moveTo>
                <a:lnTo>
                  <a:pt x="54938" y="229696"/>
                </a:lnTo>
                <a:lnTo>
                  <a:pt x="52699" y="230138"/>
                </a:lnTo>
                <a:lnTo>
                  <a:pt x="44349" y="218092"/>
                </a:lnTo>
                <a:lnTo>
                  <a:pt x="32335" y="209444"/>
                </a:lnTo>
                <a:lnTo>
                  <a:pt x="21702" y="204370"/>
                </a:lnTo>
                <a:lnTo>
                  <a:pt x="0" y="198359"/>
                </a:lnTo>
                <a:lnTo>
                  <a:pt x="3263" y="195292"/>
                </a:lnTo>
                <a:lnTo>
                  <a:pt x="4715" y="191647"/>
                </a:lnTo>
                <a:lnTo>
                  <a:pt x="6806" y="192322"/>
                </a:lnTo>
                <a:lnTo>
                  <a:pt x="8466" y="188088"/>
                </a:lnTo>
                <a:lnTo>
                  <a:pt x="6955" y="188140"/>
                </a:lnTo>
                <a:lnTo>
                  <a:pt x="9363" y="182615"/>
                </a:lnTo>
                <a:lnTo>
                  <a:pt x="17145" y="181955"/>
                </a:lnTo>
                <a:lnTo>
                  <a:pt x="21489" y="178431"/>
                </a:lnTo>
                <a:lnTo>
                  <a:pt x="21118" y="174715"/>
                </a:lnTo>
                <a:lnTo>
                  <a:pt x="26133" y="173451"/>
                </a:lnTo>
                <a:lnTo>
                  <a:pt x="26438" y="171355"/>
                </a:lnTo>
                <a:lnTo>
                  <a:pt x="32280" y="165243"/>
                </a:lnTo>
                <a:lnTo>
                  <a:pt x="33507" y="165731"/>
                </a:lnTo>
                <a:lnTo>
                  <a:pt x="36034" y="163572"/>
                </a:lnTo>
                <a:lnTo>
                  <a:pt x="38027" y="166155"/>
                </a:lnTo>
                <a:lnTo>
                  <a:pt x="39597" y="163217"/>
                </a:lnTo>
                <a:lnTo>
                  <a:pt x="38599" y="162493"/>
                </a:lnTo>
                <a:lnTo>
                  <a:pt x="40343" y="160593"/>
                </a:lnTo>
                <a:lnTo>
                  <a:pt x="39625" y="159728"/>
                </a:lnTo>
                <a:lnTo>
                  <a:pt x="41597" y="157755"/>
                </a:lnTo>
                <a:lnTo>
                  <a:pt x="39361" y="151528"/>
                </a:lnTo>
                <a:lnTo>
                  <a:pt x="40749" y="150611"/>
                </a:lnTo>
                <a:lnTo>
                  <a:pt x="39574" y="148842"/>
                </a:lnTo>
                <a:lnTo>
                  <a:pt x="41462" y="144869"/>
                </a:lnTo>
                <a:lnTo>
                  <a:pt x="42880" y="145784"/>
                </a:lnTo>
                <a:lnTo>
                  <a:pt x="43686" y="142956"/>
                </a:lnTo>
                <a:lnTo>
                  <a:pt x="46829" y="144063"/>
                </a:lnTo>
                <a:lnTo>
                  <a:pt x="51352" y="143148"/>
                </a:lnTo>
                <a:lnTo>
                  <a:pt x="52294" y="141097"/>
                </a:lnTo>
                <a:lnTo>
                  <a:pt x="55919" y="139606"/>
                </a:lnTo>
                <a:lnTo>
                  <a:pt x="54855" y="136932"/>
                </a:lnTo>
                <a:lnTo>
                  <a:pt x="52103" y="135772"/>
                </a:lnTo>
                <a:lnTo>
                  <a:pt x="53021" y="134333"/>
                </a:lnTo>
                <a:lnTo>
                  <a:pt x="51531" y="133388"/>
                </a:lnTo>
                <a:lnTo>
                  <a:pt x="53254" y="130693"/>
                </a:lnTo>
                <a:lnTo>
                  <a:pt x="51873" y="128657"/>
                </a:lnTo>
                <a:lnTo>
                  <a:pt x="52457" y="122759"/>
                </a:lnTo>
                <a:lnTo>
                  <a:pt x="51308" y="120285"/>
                </a:lnTo>
                <a:lnTo>
                  <a:pt x="53010" y="115795"/>
                </a:lnTo>
                <a:lnTo>
                  <a:pt x="53095" y="106982"/>
                </a:lnTo>
                <a:lnTo>
                  <a:pt x="56462" y="104634"/>
                </a:lnTo>
                <a:lnTo>
                  <a:pt x="57719" y="99597"/>
                </a:lnTo>
                <a:lnTo>
                  <a:pt x="52527" y="94775"/>
                </a:lnTo>
                <a:lnTo>
                  <a:pt x="51426" y="89050"/>
                </a:lnTo>
                <a:lnTo>
                  <a:pt x="52486" y="87837"/>
                </a:lnTo>
                <a:lnTo>
                  <a:pt x="50463" y="84347"/>
                </a:lnTo>
                <a:lnTo>
                  <a:pt x="52080" y="81795"/>
                </a:lnTo>
                <a:lnTo>
                  <a:pt x="42525" y="78823"/>
                </a:lnTo>
                <a:lnTo>
                  <a:pt x="37905" y="73255"/>
                </a:lnTo>
                <a:lnTo>
                  <a:pt x="36846" y="68803"/>
                </a:lnTo>
                <a:lnTo>
                  <a:pt x="34943" y="68790"/>
                </a:lnTo>
                <a:lnTo>
                  <a:pt x="31920" y="65604"/>
                </a:lnTo>
                <a:lnTo>
                  <a:pt x="33115" y="65032"/>
                </a:lnTo>
                <a:lnTo>
                  <a:pt x="32784" y="59035"/>
                </a:lnTo>
                <a:lnTo>
                  <a:pt x="28864" y="54524"/>
                </a:lnTo>
                <a:lnTo>
                  <a:pt x="27599" y="50683"/>
                </a:lnTo>
                <a:lnTo>
                  <a:pt x="30949" y="51112"/>
                </a:lnTo>
                <a:lnTo>
                  <a:pt x="34176" y="40903"/>
                </a:lnTo>
                <a:lnTo>
                  <a:pt x="32150" y="39181"/>
                </a:lnTo>
                <a:lnTo>
                  <a:pt x="30554" y="40423"/>
                </a:lnTo>
                <a:lnTo>
                  <a:pt x="29083" y="37200"/>
                </a:lnTo>
                <a:lnTo>
                  <a:pt x="24034" y="33883"/>
                </a:lnTo>
                <a:lnTo>
                  <a:pt x="17280" y="32857"/>
                </a:lnTo>
                <a:lnTo>
                  <a:pt x="14930" y="26310"/>
                </a:lnTo>
                <a:lnTo>
                  <a:pt x="21338" y="18188"/>
                </a:lnTo>
                <a:lnTo>
                  <a:pt x="23779" y="9303"/>
                </a:lnTo>
                <a:lnTo>
                  <a:pt x="25897" y="9834"/>
                </a:lnTo>
                <a:lnTo>
                  <a:pt x="27525" y="7983"/>
                </a:lnTo>
                <a:lnTo>
                  <a:pt x="27539" y="0"/>
                </a:lnTo>
                <a:lnTo>
                  <a:pt x="32274" y="2103"/>
                </a:lnTo>
                <a:lnTo>
                  <a:pt x="31777" y="5019"/>
                </a:lnTo>
                <a:lnTo>
                  <a:pt x="35327" y="5866"/>
                </a:lnTo>
                <a:lnTo>
                  <a:pt x="32828" y="10677"/>
                </a:lnTo>
                <a:lnTo>
                  <a:pt x="37495" y="14981"/>
                </a:lnTo>
                <a:lnTo>
                  <a:pt x="38202" y="18775"/>
                </a:lnTo>
                <a:lnTo>
                  <a:pt x="42946" y="14954"/>
                </a:lnTo>
                <a:lnTo>
                  <a:pt x="43870" y="20087"/>
                </a:lnTo>
                <a:lnTo>
                  <a:pt x="46778" y="19507"/>
                </a:lnTo>
                <a:lnTo>
                  <a:pt x="49841" y="21215"/>
                </a:lnTo>
                <a:lnTo>
                  <a:pt x="53777" y="16825"/>
                </a:lnTo>
                <a:lnTo>
                  <a:pt x="52453" y="24473"/>
                </a:lnTo>
                <a:lnTo>
                  <a:pt x="63290" y="27166"/>
                </a:lnTo>
                <a:lnTo>
                  <a:pt x="59213" y="34785"/>
                </a:lnTo>
                <a:lnTo>
                  <a:pt x="59239" y="37444"/>
                </a:lnTo>
                <a:lnTo>
                  <a:pt x="62203" y="40437"/>
                </a:lnTo>
                <a:lnTo>
                  <a:pt x="65751" y="53389"/>
                </a:lnTo>
                <a:lnTo>
                  <a:pt x="71750" y="56545"/>
                </a:lnTo>
                <a:lnTo>
                  <a:pt x="69797" y="63034"/>
                </a:lnTo>
                <a:lnTo>
                  <a:pt x="65579" y="63690"/>
                </a:lnTo>
                <a:lnTo>
                  <a:pt x="64189" y="66112"/>
                </a:lnTo>
                <a:lnTo>
                  <a:pt x="66882" y="67618"/>
                </a:lnTo>
                <a:lnTo>
                  <a:pt x="69606" y="77719"/>
                </a:lnTo>
                <a:lnTo>
                  <a:pt x="69078" y="80451"/>
                </a:lnTo>
                <a:lnTo>
                  <a:pt x="72006" y="81932"/>
                </a:lnTo>
                <a:lnTo>
                  <a:pt x="72749" y="86028"/>
                </a:lnTo>
                <a:lnTo>
                  <a:pt x="71135" y="88244"/>
                </a:lnTo>
                <a:lnTo>
                  <a:pt x="74168" y="95270"/>
                </a:lnTo>
                <a:lnTo>
                  <a:pt x="79357" y="90015"/>
                </a:lnTo>
                <a:lnTo>
                  <a:pt x="81742" y="82843"/>
                </a:lnTo>
                <a:lnTo>
                  <a:pt x="89297" y="81693"/>
                </a:lnTo>
                <a:lnTo>
                  <a:pt x="90780" y="86905"/>
                </a:lnTo>
                <a:lnTo>
                  <a:pt x="93222" y="86578"/>
                </a:lnTo>
                <a:lnTo>
                  <a:pt x="93977" y="94427"/>
                </a:lnTo>
                <a:lnTo>
                  <a:pt x="95704" y="94064"/>
                </a:lnTo>
                <a:lnTo>
                  <a:pt x="100657" y="98143"/>
                </a:lnTo>
                <a:lnTo>
                  <a:pt x="97115" y="98899"/>
                </a:lnTo>
                <a:lnTo>
                  <a:pt x="93766" y="101606"/>
                </a:lnTo>
                <a:lnTo>
                  <a:pt x="98302" y="99796"/>
                </a:lnTo>
                <a:lnTo>
                  <a:pt x="109288" y="99092"/>
                </a:lnTo>
                <a:lnTo>
                  <a:pt x="115764" y="101111"/>
                </a:lnTo>
                <a:lnTo>
                  <a:pt x="115172" y="105794"/>
                </a:lnTo>
                <a:lnTo>
                  <a:pt x="112839" y="106506"/>
                </a:lnTo>
                <a:lnTo>
                  <a:pt x="109980" y="105397"/>
                </a:lnTo>
                <a:lnTo>
                  <a:pt x="109716" y="117038"/>
                </a:lnTo>
                <a:lnTo>
                  <a:pt x="113102" y="115338"/>
                </a:lnTo>
                <a:lnTo>
                  <a:pt x="112755" y="114271"/>
                </a:lnTo>
                <a:lnTo>
                  <a:pt x="116019" y="115560"/>
                </a:lnTo>
                <a:lnTo>
                  <a:pt x="117172" y="120599"/>
                </a:lnTo>
                <a:lnTo>
                  <a:pt x="120947" y="126339"/>
                </a:lnTo>
                <a:lnTo>
                  <a:pt x="129219" y="126626"/>
                </a:lnTo>
                <a:lnTo>
                  <a:pt x="136568" y="129025"/>
                </a:lnTo>
                <a:lnTo>
                  <a:pt x="134659" y="127965"/>
                </a:lnTo>
                <a:lnTo>
                  <a:pt x="135400" y="125719"/>
                </a:lnTo>
                <a:lnTo>
                  <a:pt x="143866" y="121707"/>
                </a:lnTo>
                <a:lnTo>
                  <a:pt x="144911" y="122933"/>
                </a:lnTo>
                <a:lnTo>
                  <a:pt x="148276" y="118468"/>
                </a:lnTo>
                <a:lnTo>
                  <a:pt x="149707" y="112465"/>
                </a:lnTo>
                <a:lnTo>
                  <a:pt x="152363" y="112899"/>
                </a:lnTo>
                <a:lnTo>
                  <a:pt x="156566" y="117324"/>
                </a:lnTo>
                <a:lnTo>
                  <a:pt x="159366" y="117819"/>
                </a:lnTo>
                <a:lnTo>
                  <a:pt x="159073" y="119273"/>
                </a:lnTo>
                <a:lnTo>
                  <a:pt x="160950" y="118938"/>
                </a:lnTo>
                <a:lnTo>
                  <a:pt x="162480" y="116361"/>
                </a:lnTo>
                <a:lnTo>
                  <a:pt x="166672" y="117044"/>
                </a:lnTo>
                <a:lnTo>
                  <a:pt x="165171" y="113744"/>
                </a:lnTo>
                <a:lnTo>
                  <a:pt x="166657" y="112894"/>
                </a:lnTo>
                <a:lnTo>
                  <a:pt x="165905" y="109896"/>
                </a:lnTo>
                <a:lnTo>
                  <a:pt x="162838" y="107969"/>
                </a:lnTo>
                <a:lnTo>
                  <a:pt x="163998" y="103730"/>
                </a:lnTo>
                <a:lnTo>
                  <a:pt x="180506" y="104136"/>
                </a:lnTo>
                <a:lnTo>
                  <a:pt x="180200" y="115160"/>
                </a:lnTo>
                <a:lnTo>
                  <a:pt x="181586" y="116580"/>
                </a:lnTo>
                <a:lnTo>
                  <a:pt x="184470" y="115820"/>
                </a:lnTo>
                <a:lnTo>
                  <a:pt x="181315" y="126328"/>
                </a:lnTo>
                <a:lnTo>
                  <a:pt x="176478" y="131744"/>
                </a:lnTo>
                <a:lnTo>
                  <a:pt x="175059" y="131698"/>
                </a:lnTo>
                <a:lnTo>
                  <a:pt x="173111" y="135055"/>
                </a:lnTo>
                <a:lnTo>
                  <a:pt x="181361" y="140124"/>
                </a:lnTo>
                <a:lnTo>
                  <a:pt x="180991" y="141288"/>
                </a:lnTo>
                <a:lnTo>
                  <a:pt x="179039" y="141138"/>
                </a:lnTo>
                <a:lnTo>
                  <a:pt x="179256" y="143390"/>
                </a:lnTo>
                <a:lnTo>
                  <a:pt x="180072" y="144650"/>
                </a:lnTo>
                <a:lnTo>
                  <a:pt x="184982" y="144785"/>
                </a:lnTo>
                <a:lnTo>
                  <a:pt x="185945" y="148002"/>
                </a:lnTo>
                <a:lnTo>
                  <a:pt x="183821" y="150070"/>
                </a:lnTo>
                <a:lnTo>
                  <a:pt x="184572" y="152980"/>
                </a:lnTo>
                <a:lnTo>
                  <a:pt x="182286" y="156393"/>
                </a:lnTo>
                <a:lnTo>
                  <a:pt x="181335" y="161741"/>
                </a:lnTo>
                <a:lnTo>
                  <a:pt x="176785" y="166094"/>
                </a:lnTo>
                <a:lnTo>
                  <a:pt x="176666" y="171849"/>
                </a:lnTo>
                <a:lnTo>
                  <a:pt x="177964" y="172507"/>
                </a:lnTo>
                <a:lnTo>
                  <a:pt x="171507" y="178771"/>
                </a:lnTo>
                <a:lnTo>
                  <a:pt x="168910" y="186863"/>
                </a:lnTo>
                <a:lnTo>
                  <a:pt x="169305" y="192510"/>
                </a:lnTo>
                <a:lnTo>
                  <a:pt x="166035" y="191180"/>
                </a:lnTo>
                <a:lnTo>
                  <a:pt x="165576" y="194169"/>
                </a:lnTo>
                <a:lnTo>
                  <a:pt x="160686" y="193961"/>
                </a:lnTo>
                <a:lnTo>
                  <a:pt x="159646" y="195896"/>
                </a:lnTo>
                <a:lnTo>
                  <a:pt x="152824" y="195251"/>
                </a:lnTo>
                <a:lnTo>
                  <a:pt x="150169" y="197571"/>
                </a:lnTo>
                <a:lnTo>
                  <a:pt x="149077" y="202354"/>
                </a:lnTo>
                <a:lnTo>
                  <a:pt x="144157" y="203966"/>
                </a:lnTo>
                <a:lnTo>
                  <a:pt x="143206" y="208189"/>
                </a:lnTo>
                <a:lnTo>
                  <a:pt x="137930" y="207965"/>
                </a:lnTo>
                <a:lnTo>
                  <a:pt x="133350" y="202425"/>
                </a:lnTo>
                <a:lnTo>
                  <a:pt x="128819" y="203689"/>
                </a:lnTo>
                <a:lnTo>
                  <a:pt x="130258" y="205200"/>
                </a:lnTo>
                <a:lnTo>
                  <a:pt x="129432" y="206787"/>
                </a:lnTo>
                <a:lnTo>
                  <a:pt x="124736" y="209210"/>
                </a:lnTo>
                <a:lnTo>
                  <a:pt x="127544" y="209949"/>
                </a:lnTo>
                <a:lnTo>
                  <a:pt x="127907" y="208807"/>
                </a:lnTo>
                <a:lnTo>
                  <a:pt x="130013" y="210016"/>
                </a:lnTo>
                <a:lnTo>
                  <a:pt x="127991" y="210622"/>
                </a:lnTo>
                <a:lnTo>
                  <a:pt x="129951" y="214798"/>
                </a:lnTo>
                <a:lnTo>
                  <a:pt x="127111" y="216141"/>
                </a:lnTo>
                <a:lnTo>
                  <a:pt x="125688" y="219203"/>
                </a:lnTo>
                <a:lnTo>
                  <a:pt x="129052" y="223975"/>
                </a:lnTo>
                <a:lnTo>
                  <a:pt x="125421" y="221983"/>
                </a:lnTo>
                <a:lnTo>
                  <a:pt x="124405" y="223574"/>
                </a:lnTo>
                <a:lnTo>
                  <a:pt x="125312" y="225527"/>
                </a:lnTo>
                <a:lnTo>
                  <a:pt x="123053" y="226274"/>
                </a:lnTo>
                <a:lnTo>
                  <a:pt x="124980" y="228364"/>
                </a:lnTo>
                <a:lnTo>
                  <a:pt x="127265" y="227943"/>
                </a:lnTo>
                <a:lnTo>
                  <a:pt x="125106" y="231598"/>
                </a:lnTo>
                <a:lnTo>
                  <a:pt x="123161" y="231746"/>
                </a:lnTo>
                <a:lnTo>
                  <a:pt x="124020" y="234282"/>
                </a:lnTo>
                <a:lnTo>
                  <a:pt x="122088" y="233897"/>
                </a:lnTo>
                <a:lnTo>
                  <a:pt x="123817" y="235817"/>
                </a:lnTo>
                <a:lnTo>
                  <a:pt x="121085" y="238133"/>
                </a:lnTo>
                <a:lnTo>
                  <a:pt x="122615" y="238395"/>
                </a:lnTo>
                <a:lnTo>
                  <a:pt x="122004" y="239946"/>
                </a:lnTo>
                <a:lnTo>
                  <a:pt x="119285" y="238636"/>
                </a:lnTo>
                <a:lnTo>
                  <a:pt x="117381" y="239214"/>
                </a:lnTo>
                <a:lnTo>
                  <a:pt x="117243" y="237385"/>
                </a:lnTo>
                <a:lnTo>
                  <a:pt x="114820" y="237334"/>
                </a:lnTo>
                <a:lnTo>
                  <a:pt x="114250" y="240909"/>
                </a:lnTo>
                <a:lnTo>
                  <a:pt x="112227" y="241401"/>
                </a:lnTo>
                <a:lnTo>
                  <a:pt x="112254" y="243270"/>
                </a:lnTo>
                <a:lnTo>
                  <a:pt x="110537" y="243895"/>
                </a:lnTo>
                <a:lnTo>
                  <a:pt x="111231" y="245563"/>
                </a:lnTo>
                <a:lnTo>
                  <a:pt x="108764" y="244992"/>
                </a:lnTo>
                <a:lnTo>
                  <a:pt x="107975" y="247127"/>
                </a:lnTo>
                <a:lnTo>
                  <a:pt x="103988" y="247922"/>
                </a:lnTo>
                <a:lnTo>
                  <a:pt x="102801" y="247027"/>
                </a:lnTo>
                <a:lnTo>
                  <a:pt x="101848" y="249093"/>
                </a:lnTo>
                <a:lnTo>
                  <a:pt x="96926" y="249137"/>
                </a:lnTo>
                <a:lnTo>
                  <a:pt x="96150" y="250995"/>
                </a:lnTo>
                <a:lnTo>
                  <a:pt x="95652" y="249401"/>
                </a:lnTo>
                <a:lnTo>
                  <a:pt x="93032" y="250877"/>
                </a:lnTo>
                <a:lnTo>
                  <a:pt x="91990" y="249495"/>
                </a:lnTo>
                <a:lnTo>
                  <a:pt x="86288" y="254439"/>
                </a:lnTo>
                <a:lnTo>
                  <a:pt x="85871" y="259309"/>
                </a:lnTo>
                <a:lnTo>
                  <a:pt x="83830" y="256156"/>
                </a:lnTo>
                <a:lnTo>
                  <a:pt x="80645" y="260095"/>
                </a:lnTo>
                <a:lnTo>
                  <a:pt x="64417" y="238448"/>
                </a:lnTo>
                <a:close/>
              </a:path>
            </a:pathLst>
          </a:custGeom>
          <a:solidFill>
            <a:srgbClr val="4F9D8D"/>
          </a:solidFill>
          <a:ln w="5715">
            <a:solidFill>
              <a:srgbClr val="FFFFFF"/>
            </a:solidFill>
            <a:prstDash val="solid"/>
          </a:ln>
        </p:spPr>
        <p:txBody>
          <a:bodyPr/>
          <a:lstStyle/>
          <a:p>
            <a:endParaRPr lang="en-NZ"/>
          </a:p>
        </p:txBody>
      </p:sp>
      <p:sp>
        <p:nvSpPr>
          <p:cNvPr id="36" name="TLA 038 Rangitīkei">
            <a:extLst>
              <a:ext uri="{FF2B5EF4-FFF2-40B4-BE49-F238E27FC236}">
                <a16:creationId xmlns:a16="http://schemas.microsoft.com/office/drawing/2014/main" id="{88BC473B-8D7B-C597-59F9-B1B22F31A06D}"/>
              </a:ext>
            </a:extLst>
          </p:cNvPr>
          <p:cNvSpPr>
            <a:spLocks noGrp="1"/>
          </p:cNvSpPr>
          <p:nvPr/>
        </p:nvSpPr>
        <p:spPr>
          <a:xfrm>
            <a:off x="4646764" y="3042049"/>
            <a:ext cx="311716" cy="365081"/>
          </a:xfrm>
          <a:custGeom>
            <a:avLst/>
            <a:gdLst/>
            <a:ahLst/>
            <a:cxnLst/>
            <a:rect l="0" t="0" r="0" b="0"/>
            <a:pathLst>
              <a:path w="311716" h="365081">
                <a:moveTo>
                  <a:pt x="104504" y="166629"/>
                </a:moveTo>
                <a:lnTo>
                  <a:pt x="99594" y="166494"/>
                </a:lnTo>
                <a:lnTo>
                  <a:pt x="98562" y="162982"/>
                </a:lnTo>
                <a:lnTo>
                  <a:pt x="100514" y="163132"/>
                </a:lnTo>
                <a:lnTo>
                  <a:pt x="100883" y="161968"/>
                </a:lnTo>
                <a:lnTo>
                  <a:pt x="92633" y="156899"/>
                </a:lnTo>
                <a:lnTo>
                  <a:pt x="94582" y="153542"/>
                </a:lnTo>
                <a:lnTo>
                  <a:pt x="96000" y="153588"/>
                </a:lnTo>
                <a:lnTo>
                  <a:pt x="100837" y="148172"/>
                </a:lnTo>
                <a:lnTo>
                  <a:pt x="103993" y="137664"/>
                </a:lnTo>
                <a:lnTo>
                  <a:pt x="101108" y="138424"/>
                </a:lnTo>
                <a:lnTo>
                  <a:pt x="99723" y="137004"/>
                </a:lnTo>
                <a:lnTo>
                  <a:pt x="100028" y="125980"/>
                </a:lnTo>
                <a:lnTo>
                  <a:pt x="125701" y="126211"/>
                </a:lnTo>
                <a:lnTo>
                  <a:pt x="126895" y="119597"/>
                </a:lnTo>
                <a:lnTo>
                  <a:pt x="138605" y="120911"/>
                </a:lnTo>
                <a:lnTo>
                  <a:pt x="141866" y="128446"/>
                </a:lnTo>
                <a:lnTo>
                  <a:pt x="147057" y="126510"/>
                </a:lnTo>
                <a:lnTo>
                  <a:pt x="147439" y="127678"/>
                </a:lnTo>
                <a:lnTo>
                  <a:pt x="148443" y="127136"/>
                </a:lnTo>
                <a:lnTo>
                  <a:pt x="148953" y="129244"/>
                </a:lnTo>
                <a:lnTo>
                  <a:pt x="151991" y="131474"/>
                </a:lnTo>
                <a:lnTo>
                  <a:pt x="151896" y="134833"/>
                </a:lnTo>
                <a:lnTo>
                  <a:pt x="155396" y="136875"/>
                </a:lnTo>
                <a:lnTo>
                  <a:pt x="157687" y="136361"/>
                </a:lnTo>
                <a:lnTo>
                  <a:pt x="163454" y="133562"/>
                </a:lnTo>
                <a:lnTo>
                  <a:pt x="166128" y="127218"/>
                </a:lnTo>
                <a:lnTo>
                  <a:pt x="170049" y="127802"/>
                </a:lnTo>
                <a:lnTo>
                  <a:pt x="173060" y="126652"/>
                </a:lnTo>
                <a:lnTo>
                  <a:pt x="174726" y="122278"/>
                </a:lnTo>
                <a:lnTo>
                  <a:pt x="185868" y="123316"/>
                </a:lnTo>
                <a:lnTo>
                  <a:pt x="189251" y="122120"/>
                </a:lnTo>
                <a:lnTo>
                  <a:pt x="188657" y="117560"/>
                </a:lnTo>
                <a:lnTo>
                  <a:pt x="193725" y="121044"/>
                </a:lnTo>
                <a:lnTo>
                  <a:pt x="202660" y="115137"/>
                </a:lnTo>
                <a:lnTo>
                  <a:pt x="202903" y="113159"/>
                </a:lnTo>
                <a:lnTo>
                  <a:pt x="200402" y="112872"/>
                </a:lnTo>
                <a:lnTo>
                  <a:pt x="201631" y="86695"/>
                </a:lnTo>
                <a:lnTo>
                  <a:pt x="222213" y="86861"/>
                </a:lnTo>
                <a:lnTo>
                  <a:pt x="222175" y="88186"/>
                </a:lnTo>
                <a:lnTo>
                  <a:pt x="230038" y="88412"/>
                </a:lnTo>
                <a:lnTo>
                  <a:pt x="231410" y="83486"/>
                </a:lnTo>
                <a:lnTo>
                  <a:pt x="232398" y="83988"/>
                </a:lnTo>
                <a:lnTo>
                  <a:pt x="233237" y="82248"/>
                </a:lnTo>
                <a:lnTo>
                  <a:pt x="231847" y="81613"/>
                </a:lnTo>
                <a:lnTo>
                  <a:pt x="232749" y="79658"/>
                </a:lnTo>
                <a:lnTo>
                  <a:pt x="231854" y="77063"/>
                </a:lnTo>
                <a:lnTo>
                  <a:pt x="233760" y="76406"/>
                </a:lnTo>
                <a:lnTo>
                  <a:pt x="233862" y="70727"/>
                </a:lnTo>
                <a:lnTo>
                  <a:pt x="235525" y="71098"/>
                </a:lnTo>
                <a:lnTo>
                  <a:pt x="235920" y="69690"/>
                </a:lnTo>
                <a:lnTo>
                  <a:pt x="222712" y="69344"/>
                </a:lnTo>
                <a:lnTo>
                  <a:pt x="223341" y="47268"/>
                </a:lnTo>
                <a:lnTo>
                  <a:pt x="230382" y="47464"/>
                </a:lnTo>
                <a:lnTo>
                  <a:pt x="230444" y="45884"/>
                </a:lnTo>
                <a:lnTo>
                  <a:pt x="228273" y="45842"/>
                </a:lnTo>
                <a:lnTo>
                  <a:pt x="225166" y="41853"/>
                </a:lnTo>
                <a:lnTo>
                  <a:pt x="222245" y="42719"/>
                </a:lnTo>
                <a:lnTo>
                  <a:pt x="219937" y="38146"/>
                </a:lnTo>
                <a:lnTo>
                  <a:pt x="216818" y="39339"/>
                </a:lnTo>
                <a:lnTo>
                  <a:pt x="214172" y="37861"/>
                </a:lnTo>
                <a:lnTo>
                  <a:pt x="211014" y="43686"/>
                </a:lnTo>
                <a:lnTo>
                  <a:pt x="207037" y="43391"/>
                </a:lnTo>
                <a:lnTo>
                  <a:pt x="200941" y="49318"/>
                </a:lnTo>
                <a:lnTo>
                  <a:pt x="196762" y="47579"/>
                </a:lnTo>
                <a:lnTo>
                  <a:pt x="186791" y="46760"/>
                </a:lnTo>
                <a:lnTo>
                  <a:pt x="190435" y="41026"/>
                </a:lnTo>
                <a:lnTo>
                  <a:pt x="196853" y="38771"/>
                </a:lnTo>
                <a:lnTo>
                  <a:pt x="193709" y="32711"/>
                </a:lnTo>
                <a:lnTo>
                  <a:pt x="198213" y="31159"/>
                </a:lnTo>
                <a:lnTo>
                  <a:pt x="203359" y="26380"/>
                </a:lnTo>
                <a:lnTo>
                  <a:pt x="203512" y="23246"/>
                </a:lnTo>
                <a:lnTo>
                  <a:pt x="201876" y="20656"/>
                </a:lnTo>
                <a:lnTo>
                  <a:pt x="210274" y="18630"/>
                </a:lnTo>
                <a:lnTo>
                  <a:pt x="210814" y="15774"/>
                </a:lnTo>
                <a:lnTo>
                  <a:pt x="220427" y="14304"/>
                </a:lnTo>
                <a:lnTo>
                  <a:pt x="222544" y="10026"/>
                </a:lnTo>
                <a:lnTo>
                  <a:pt x="221765" y="6469"/>
                </a:lnTo>
                <a:lnTo>
                  <a:pt x="223670" y="5946"/>
                </a:lnTo>
                <a:lnTo>
                  <a:pt x="224832" y="3529"/>
                </a:lnTo>
                <a:lnTo>
                  <a:pt x="250874" y="6709"/>
                </a:lnTo>
                <a:lnTo>
                  <a:pt x="258599" y="5299"/>
                </a:lnTo>
                <a:lnTo>
                  <a:pt x="267458" y="0"/>
                </a:lnTo>
                <a:lnTo>
                  <a:pt x="269429" y="1275"/>
                </a:lnTo>
                <a:lnTo>
                  <a:pt x="271361" y="728"/>
                </a:lnTo>
                <a:lnTo>
                  <a:pt x="274873" y="3478"/>
                </a:lnTo>
                <a:lnTo>
                  <a:pt x="275149" y="16445"/>
                </a:lnTo>
                <a:lnTo>
                  <a:pt x="278736" y="20209"/>
                </a:lnTo>
                <a:lnTo>
                  <a:pt x="278111" y="24989"/>
                </a:lnTo>
                <a:lnTo>
                  <a:pt x="279724" y="29621"/>
                </a:lnTo>
                <a:lnTo>
                  <a:pt x="285314" y="32986"/>
                </a:lnTo>
                <a:lnTo>
                  <a:pt x="287339" y="31941"/>
                </a:lnTo>
                <a:lnTo>
                  <a:pt x="291801" y="32885"/>
                </a:lnTo>
                <a:lnTo>
                  <a:pt x="292410" y="34274"/>
                </a:lnTo>
                <a:lnTo>
                  <a:pt x="293316" y="33544"/>
                </a:lnTo>
                <a:lnTo>
                  <a:pt x="293727" y="36155"/>
                </a:lnTo>
                <a:lnTo>
                  <a:pt x="298303" y="34808"/>
                </a:lnTo>
                <a:lnTo>
                  <a:pt x="301776" y="37011"/>
                </a:lnTo>
                <a:lnTo>
                  <a:pt x="302304" y="46889"/>
                </a:lnTo>
                <a:lnTo>
                  <a:pt x="303793" y="46552"/>
                </a:lnTo>
                <a:lnTo>
                  <a:pt x="305050" y="51705"/>
                </a:lnTo>
                <a:lnTo>
                  <a:pt x="303356" y="55914"/>
                </a:lnTo>
                <a:lnTo>
                  <a:pt x="299005" y="57030"/>
                </a:lnTo>
                <a:lnTo>
                  <a:pt x="296511" y="66035"/>
                </a:lnTo>
                <a:lnTo>
                  <a:pt x="294286" y="65844"/>
                </a:lnTo>
                <a:lnTo>
                  <a:pt x="295744" y="68688"/>
                </a:lnTo>
                <a:lnTo>
                  <a:pt x="294548" y="69733"/>
                </a:lnTo>
                <a:lnTo>
                  <a:pt x="296993" y="73929"/>
                </a:lnTo>
                <a:lnTo>
                  <a:pt x="298151" y="72764"/>
                </a:lnTo>
                <a:lnTo>
                  <a:pt x="300876" y="74289"/>
                </a:lnTo>
                <a:lnTo>
                  <a:pt x="301437" y="72672"/>
                </a:lnTo>
                <a:lnTo>
                  <a:pt x="303637" y="72351"/>
                </a:lnTo>
                <a:lnTo>
                  <a:pt x="305545" y="76776"/>
                </a:lnTo>
                <a:lnTo>
                  <a:pt x="309940" y="76408"/>
                </a:lnTo>
                <a:lnTo>
                  <a:pt x="310794" y="78484"/>
                </a:lnTo>
                <a:lnTo>
                  <a:pt x="309633" y="79576"/>
                </a:lnTo>
                <a:lnTo>
                  <a:pt x="310678" y="79776"/>
                </a:lnTo>
                <a:lnTo>
                  <a:pt x="310495" y="82475"/>
                </a:lnTo>
                <a:lnTo>
                  <a:pt x="307708" y="82966"/>
                </a:lnTo>
                <a:lnTo>
                  <a:pt x="308000" y="84495"/>
                </a:lnTo>
                <a:lnTo>
                  <a:pt x="309691" y="84358"/>
                </a:lnTo>
                <a:lnTo>
                  <a:pt x="308180" y="87055"/>
                </a:lnTo>
                <a:lnTo>
                  <a:pt x="309028" y="88271"/>
                </a:lnTo>
                <a:lnTo>
                  <a:pt x="307319" y="88533"/>
                </a:lnTo>
                <a:lnTo>
                  <a:pt x="308011" y="90893"/>
                </a:lnTo>
                <a:lnTo>
                  <a:pt x="306247" y="90406"/>
                </a:lnTo>
                <a:lnTo>
                  <a:pt x="304904" y="91716"/>
                </a:lnTo>
                <a:lnTo>
                  <a:pt x="306517" y="92588"/>
                </a:lnTo>
                <a:lnTo>
                  <a:pt x="302716" y="98074"/>
                </a:lnTo>
                <a:lnTo>
                  <a:pt x="305480" y="103434"/>
                </a:lnTo>
                <a:lnTo>
                  <a:pt x="303548" y="106381"/>
                </a:lnTo>
                <a:lnTo>
                  <a:pt x="304637" y="108353"/>
                </a:lnTo>
                <a:lnTo>
                  <a:pt x="303822" y="108892"/>
                </a:lnTo>
                <a:lnTo>
                  <a:pt x="306952" y="111616"/>
                </a:lnTo>
                <a:lnTo>
                  <a:pt x="304983" y="112648"/>
                </a:lnTo>
                <a:lnTo>
                  <a:pt x="306304" y="114398"/>
                </a:lnTo>
                <a:lnTo>
                  <a:pt x="305341" y="117406"/>
                </a:lnTo>
                <a:lnTo>
                  <a:pt x="307810" y="116296"/>
                </a:lnTo>
                <a:lnTo>
                  <a:pt x="307828" y="114434"/>
                </a:lnTo>
                <a:lnTo>
                  <a:pt x="310703" y="114759"/>
                </a:lnTo>
                <a:lnTo>
                  <a:pt x="309305" y="117884"/>
                </a:lnTo>
                <a:lnTo>
                  <a:pt x="311158" y="117469"/>
                </a:lnTo>
                <a:lnTo>
                  <a:pt x="311716" y="119272"/>
                </a:lnTo>
                <a:lnTo>
                  <a:pt x="307309" y="118822"/>
                </a:lnTo>
                <a:lnTo>
                  <a:pt x="305837" y="120896"/>
                </a:lnTo>
                <a:lnTo>
                  <a:pt x="304402" y="120738"/>
                </a:lnTo>
                <a:lnTo>
                  <a:pt x="304797" y="118974"/>
                </a:lnTo>
                <a:lnTo>
                  <a:pt x="302124" y="118615"/>
                </a:lnTo>
                <a:lnTo>
                  <a:pt x="301354" y="120550"/>
                </a:lnTo>
                <a:lnTo>
                  <a:pt x="299266" y="118341"/>
                </a:lnTo>
                <a:lnTo>
                  <a:pt x="297694" y="119728"/>
                </a:lnTo>
                <a:lnTo>
                  <a:pt x="296264" y="118791"/>
                </a:lnTo>
                <a:lnTo>
                  <a:pt x="296214" y="120274"/>
                </a:lnTo>
                <a:lnTo>
                  <a:pt x="294156" y="120048"/>
                </a:lnTo>
                <a:lnTo>
                  <a:pt x="293251" y="122403"/>
                </a:lnTo>
                <a:lnTo>
                  <a:pt x="290565" y="121547"/>
                </a:lnTo>
                <a:lnTo>
                  <a:pt x="284188" y="127766"/>
                </a:lnTo>
                <a:lnTo>
                  <a:pt x="278740" y="128095"/>
                </a:lnTo>
                <a:lnTo>
                  <a:pt x="276072" y="132065"/>
                </a:lnTo>
                <a:lnTo>
                  <a:pt x="275759" y="135476"/>
                </a:lnTo>
                <a:lnTo>
                  <a:pt x="273371" y="136202"/>
                </a:lnTo>
                <a:lnTo>
                  <a:pt x="268357" y="143035"/>
                </a:lnTo>
                <a:lnTo>
                  <a:pt x="261483" y="143811"/>
                </a:lnTo>
                <a:lnTo>
                  <a:pt x="263807" y="148242"/>
                </a:lnTo>
                <a:lnTo>
                  <a:pt x="270217" y="150699"/>
                </a:lnTo>
                <a:lnTo>
                  <a:pt x="270643" y="154451"/>
                </a:lnTo>
                <a:lnTo>
                  <a:pt x="266292" y="164446"/>
                </a:lnTo>
                <a:lnTo>
                  <a:pt x="273741" y="169483"/>
                </a:lnTo>
                <a:lnTo>
                  <a:pt x="274852" y="172536"/>
                </a:lnTo>
                <a:lnTo>
                  <a:pt x="270621" y="175837"/>
                </a:lnTo>
                <a:lnTo>
                  <a:pt x="269402" y="184523"/>
                </a:lnTo>
                <a:lnTo>
                  <a:pt x="266496" y="186612"/>
                </a:lnTo>
                <a:lnTo>
                  <a:pt x="268116" y="195031"/>
                </a:lnTo>
                <a:lnTo>
                  <a:pt x="257626" y="220201"/>
                </a:lnTo>
                <a:lnTo>
                  <a:pt x="256598" y="228709"/>
                </a:lnTo>
                <a:lnTo>
                  <a:pt x="251812" y="240117"/>
                </a:lnTo>
                <a:lnTo>
                  <a:pt x="249954" y="241194"/>
                </a:lnTo>
                <a:lnTo>
                  <a:pt x="248432" y="238661"/>
                </a:lnTo>
                <a:lnTo>
                  <a:pt x="236395" y="233173"/>
                </a:lnTo>
                <a:lnTo>
                  <a:pt x="227670" y="223984"/>
                </a:lnTo>
                <a:lnTo>
                  <a:pt x="224383" y="223211"/>
                </a:lnTo>
                <a:lnTo>
                  <a:pt x="223472" y="221719"/>
                </a:lnTo>
                <a:lnTo>
                  <a:pt x="219770" y="227305"/>
                </a:lnTo>
                <a:lnTo>
                  <a:pt x="217749" y="225983"/>
                </a:lnTo>
                <a:lnTo>
                  <a:pt x="214596" y="226376"/>
                </a:lnTo>
                <a:lnTo>
                  <a:pt x="213553" y="225402"/>
                </a:lnTo>
                <a:lnTo>
                  <a:pt x="214380" y="223262"/>
                </a:lnTo>
                <a:lnTo>
                  <a:pt x="211897" y="222786"/>
                </a:lnTo>
                <a:lnTo>
                  <a:pt x="212356" y="220666"/>
                </a:lnTo>
                <a:lnTo>
                  <a:pt x="206193" y="219389"/>
                </a:lnTo>
                <a:lnTo>
                  <a:pt x="206337" y="215786"/>
                </a:lnTo>
                <a:lnTo>
                  <a:pt x="204710" y="215282"/>
                </a:lnTo>
                <a:lnTo>
                  <a:pt x="203837" y="216613"/>
                </a:lnTo>
                <a:lnTo>
                  <a:pt x="202494" y="214303"/>
                </a:lnTo>
                <a:lnTo>
                  <a:pt x="198501" y="215138"/>
                </a:lnTo>
                <a:lnTo>
                  <a:pt x="191898" y="209969"/>
                </a:lnTo>
                <a:lnTo>
                  <a:pt x="186001" y="209550"/>
                </a:lnTo>
                <a:lnTo>
                  <a:pt x="184700" y="211196"/>
                </a:lnTo>
                <a:lnTo>
                  <a:pt x="183859" y="209573"/>
                </a:lnTo>
                <a:lnTo>
                  <a:pt x="180458" y="213281"/>
                </a:lnTo>
                <a:lnTo>
                  <a:pt x="177243" y="210863"/>
                </a:lnTo>
                <a:lnTo>
                  <a:pt x="176344" y="213652"/>
                </a:lnTo>
                <a:lnTo>
                  <a:pt x="174228" y="212569"/>
                </a:lnTo>
                <a:lnTo>
                  <a:pt x="173122" y="215067"/>
                </a:lnTo>
                <a:lnTo>
                  <a:pt x="171357" y="213649"/>
                </a:lnTo>
                <a:lnTo>
                  <a:pt x="170188" y="218266"/>
                </a:lnTo>
                <a:lnTo>
                  <a:pt x="172929" y="220673"/>
                </a:lnTo>
                <a:lnTo>
                  <a:pt x="172652" y="221786"/>
                </a:lnTo>
                <a:lnTo>
                  <a:pt x="169414" y="223828"/>
                </a:lnTo>
                <a:lnTo>
                  <a:pt x="168086" y="222342"/>
                </a:lnTo>
                <a:lnTo>
                  <a:pt x="166557" y="223761"/>
                </a:lnTo>
                <a:lnTo>
                  <a:pt x="165478" y="222470"/>
                </a:lnTo>
                <a:lnTo>
                  <a:pt x="164035" y="224328"/>
                </a:lnTo>
                <a:lnTo>
                  <a:pt x="159916" y="225187"/>
                </a:lnTo>
                <a:lnTo>
                  <a:pt x="160407" y="228683"/>
                </a:lnTo>
                <a:lnTo>
                  <a:pt x="157593" y="227689"/>
                </a:lnTo>
                <a:lnTo>
                  <a:pt x="156218" y="229775"/>
                </a:lnTo>
                <a:lnTo>
                  <a:pt x="157616" y="231119"/>
                </a:lnTo>
                <a:lnTo>
                  <a:pt x="155354" y="232466"/>
                </a:lnTo>
                <a:lnTo>
                  <a:pt x="153096" y="231689"/>
                </a:lnTo>
                <a:lnTo>
                  <a:pt x="153541" y="235089"/>
                </a:lnTo>
                <a:lnTo>
                  <a:pt x="150305" y="232797"/>
                </a:lnTo>
                <a:lnTo>
                  <a:pt x="149682" y="234593"/>
                </a:lnTo>
                <a:lnTo>
                  <a:pt x="148045" y="232735"/>
                </a:lnTo>
                <a:lnTo>
                  <a:pt x="146617" y="234456"/>
                </a:lnTo>
                <a:lnTo>
                  <a:pt x="146591" y="232670"/>
                </a:lnTo>
                <a:lnTo>
                  <a:pt x="143503" y="233766"/>
                </a:lnTo>
                <a:lnTo>
                  <a:pt x="142667" y="242078"/>
                </a:lnTo>
                <a:lnTo>
                  <a:pt x="140880" y="242375"/>
                </a:lnTo>
                <a:lnTo>
                  <a:pt x="139814" y="239999"/>
                </a:lnTo>
                <a:lnTo>
                  <a:pt x="138428" y="244203"/>
                </a:lnTo>
                <a:lnTo>
                  <a:pt x="135401" y="245875"/>
                </a:lnTo>
                <a:lnTo>
                  <a:pt x="135763" y="248102"/>
                </a:lnTo>
                <a:lnTo>
                  <a:pt x="134316" y="249892"/>
                </a:lnTo>
                <a:lnTo>
                  <a:pt x="136140" y="250851"/>
                </a:lnTo>
                <a:lnTo>
                  <a:pt x="133338" y="251694"/>
                </a:lnTo>
                <a:lnTo>
                  <a:pt x="135655" y="254152"/>
                </a:lnTo>
                <a:lnTo>
                  <a:pt x="132685" y="256117"/>
                </a:lnTo>
                <a:lnTo>
                  <a:pt x="133384" y="257794"/>
                </a:lnTo>
                <a:lnTo>
                  <a:pt x="131341" y="258077"/>
                </a:lnTo>
                <a:lnTo>
                  <a:pt x="133019" y="261713"/>
                </a:lnTo>
                <a:lnTo>
                  <a:pt x="131949" y="260423"/>
                </a:lnTo>
                <a:lnTo>
                  <a:pt x="130285" y="261234"/>
                </a:lnTo>
                <a:lnTo>
                  <a:pt x="131842" y="264006"/>
                </a:lnTo>
                <a:lnTo>
                  <a:pt x="123075" y="268924"/>
                </a:lnTo>
                <a:lnTo>
                  <a:pt x="123099" y="271915"/>
                </a:lnTo>
                <a:lnTo>
                  <a:pt x="118238" y="272311"/>
                </a:lnTo>
                <a:lnTo>
                  <a:pt x="118110" y="278093"/>
                </a:lnTo>
                <a:lnTo>
                  <a:pt x="116714" y="278428"/>
                </a:lnTo>
                <a:lnTo>
                  <a:pt x="111591" y="272823"/>
                </a:lnTo>
                <a:lnTo>
                  <a:pt x="111663" y="274104"/>
                </a:lnTo>
                <a:lnTo>
                  <a:pt x="108977" y="275945"/>
                </a:lnTo>
                <a:lnTo>
                  <a:pt x="108337" y="279386"/>
                </a:lnTo>
                <a:lnTo>
                  <a:pt x="104631" y="278888"/>
                </a:lnTo>
                <a:lnTo>
                  <a:pt x="103064" y="280967"/>
                </a:lnTo>
                <a:lnTo>
                  <a:pt x="99185" y="282431"/>
                </a:lnTo>
                <a:lnTo>
                  <a:pt x="99557" y="285096"/>
                </a:lnTo>
                <a:lnTo>
                  <a:pt x="95901" y="287201"/>
                </a:lnTo>
                <a:lnTo>
                  <a:pt x="97564" y="290532"/>
                </a:lnTo>
                <a:lnTo>
                  <a:pt x="95182" y="294435"/>
                </a:lnTo>
                <a:lnTo>
                  <a:pt x="93498" y="293408"/>
                </a:lnTo>
                <a:lnTo>
                  <a:pt x="91341" y="297757"/>
                </a:lnTo>
                <a:lnTo>
                  <a:pt x="86441" y="296741"/>
                </a:lnTo>
                <a:lnTo>
                  <a:pt x="86567" y="299818"/>
                </a:lnTo>
                <a:lnTo>
                  <a:pt x="83953" y="301018"/>
                </a:lnTo>
                <a:lnTo>
                  <a:pt x="82972" y="303869"/>
                </a:lnTo>
                <a:lnTo>
                  <a:pt x="85812" y="308411"/>
                </a:lnTo>
                <a:lnTo>
                  <a:pt x="81822" y="312111"/>
                </a:lnTo>
                <a:lnTo>
                  <a:pt x="83124" y="314789"/>
                </a:lnTo>
                <a:lnTo>
                  <a:pt x="81288" y="316046"/>
                </a:lnTo>
                <a:lnTo>
                  <a:pt x="82433" y="318746"/>
                </a:lnTo>
                <a:lnTo>
                  <a:pt x="81210" y="323172"/>
                </a:lnTo>
                <a:lnTo>
                  <a:pt x="78290" y="322496"/>
                </a:lnTo>
                <a:lnTo>
                  <a:pt x="77326" y="325768"/>
                </a:lnTo>
                <a:lnTo>
                  <a:pt x="74286" y="326925"/>
                </a:lnTo>
                <a:lnTo>
                  <a:pt x="72514" y="330497"/>
                </a:lnTo>
                <a:lnTo>
                  <a:pt x="68477" y="331442"/>
                </a:lnTo>
                <a:lnTo>
                  <a:pt x="63795" y="330659"/>
                </a:lnTo>
                <a:lnTo>
                  <a:pt x="60159" y="333327"/>
                </a:lnTo>
                <a:lnTo>
                  <a:pt x="58407" y="336727"/>
                </a:lnTo>
                <a:lnTo>
                  <a:pt x="56257" y="337371"/>
                </a:lnTo>
                <a:lnTo>
                  <a:pt x="57532" y="340140"/>
                </a:lnTo>
                <a:lnTo>
                  <a:pt x="55736" y="340309"/>
                </a:lnTo>
                <a:lnTo>
                  <a:pt x="54999" y="346432"/>
                </a:lnTo>
                <a:lnTo>
                  <a:pt x="52178" y="350417"/>
                </a:lnTo>
                <a:lnTo>
                  <a:pt x="52733" y="351964"/>
                </a:lnTo>
                <a:lnTo>
                  <a:pt x="49332" y="355394"/>
                </a:lnTo>
                <a:lnTo>
                  <a:pt x="49815" y="357340"/>
                </a:lnTo>
                <a:lnTo>
                  <a:pt x="48155" y="357290"/>
                </a:lnTo>
                <a:lnTo>
                  <a:pt x="45554" y="360206"/>
                </a:lnTo>
                <a:lnTo>
                  <a:pt x="44055" y="359484"/>
                </a:lnTo>
                <a:lnTo>
                  <a:pt x="44279" y="360845"/>
                </a:lnTo>
                <a:lnTo>
                  <a:pt x="42346" y="361686"/>
                </a:lnTo>
                <a:lnTo>
                  <a:pt x="40464" y="365081"/>
                </a:lnTo>
                <a:lnTo>
                  <a:pt x="36988" y="363862"/>
                </a:lnTo>
                <a:lnTo>
                  <a:pt x="33475" y="359649"/>
                </a:lnTo>
                <a:lnTo>
                  <a:pt x="29728" y="362934"/>
                </a:lnTo>
                <a:lnTo>
                  <a:pt x="28183" y="361193"/>
                </a:lnTo>
                <a:lnTo>
                  <a:pt x="25151" y="335504"/>
                </a:lnTo>
                <a:lnTo>
                  <a:pt x="20416" y="316595"/>
                </a:lnTo>
                <a:lnTo>
                  <a:pt x="10659" y="295698"/>
                </a:lnTo>
                <a:lnTo>
                  <a:pt x="0" y="282090"/>
                </a:lnTo>
                <a:lnTo>
                  <a:pt x="3352" y="278000"/>
                </a:lnTo>
                <a:lnTo>
                  <a:pt x="4498" y="278596"/>
                </a:lnTo>
                <a:lnTo>
                  <a:pt x="4178" y="280823"/>
                </a:lnTo>
                <a:lnTo>
                  <a:pt x="5812" y="280893"/>
                </a:lnTo>
                <a:lnTo>
                  <a:pt x="5810" y="276283"/>
                </a:lnTo>
                <a:lnTo>
                  <a:pt x="11512" y="271339"/>
                </a:lnTo>
                <a:lnTo>
                  <a:pt x="12554" y="272721"/>
                </a:lnTo>
                <a:lnTo>
                  <a:pt x="15175" y="271245"/>
                </a:lnTo>
                <a:lnTo>
                  <a:pt x="15672" y="272839"/>
                </a:lnTo>
                <a:lnTo>
                  <a:pt x="16448" y="270981"/>
                </a:lnTo>
                <a:lnTo>
                  <a:pt x="21370" y="270937"/>
                </a:lnTo>
                <a:lnTo>
                  <a:pt x="22323" y="268871"/>
                </a:lnTo>
                <a:lnTo>
                  <a:pt x="23510" y="269766"/>
                </a:lnTo>
                <a:lnTo>
                  <a:pt x="27497" y="268972"/>
                </a:lnTo>
                <a:lnTo>
                  <a:pt x="28286" y="266836"/>
                </a:lnTo>
                <a:lnTo>
                  <a:pt x="30753" y="267407"/>
                </a:lnTo>
                <a:lnTo>
                  <a:pt x="30060" y="265740"/>
                </a:lnTo>
                <a:lnTo>
                  <a:pt x="31777" y="265114"/>
                </a:lnTo>
                <a:lnTo>
                  <a:pt x="31749" y="263245"/>
                </a:lnTo>
                <a:lnTo>
                  <a:pt x="33773" y="262753"/>
                </a:lnTo>
                <a:lnTo>
                  <a:pt x="34342" y="259178"/>
                </a:lnTo>
                <a:lnTo>
                  <a:pt x="36766" y="259229"/>
                </a:lnTo>
                <a:lnTo>
                  <a:pt x="36903" y="261058"/>
                </a:lnTo>
                <a:lnTo>
                  <a:pt x="38807" y="260480"/>
                </a:lnTo>
                <a:lnTo>
                  <a:pt x="41527" y="261790"/>
                </a:lnTo>
                <a:lnTo>
                  <a:pt x="42137" y="260239"/>
                </a:lnTo>
                <a:lnTo>
                  <a:pt x="40608" y="259977"/>
                </a:lnTo>
                <a:lnTo>
                  <a:pt x="43339" y="257661"/>
                </a:lnTo>
                <a:lnTo>
                  <a:pt x="41611" y="255741"/>
                </a:lnTo>
                <a:lnTo>
                  <a:pt x="43543" y="256126"/>
                </a:lnTo>
                <a:lnTo>
                  <a:pt x="42683" y="253590"/>
                </a:lnTo>
                <a:lnTo>
                  <a:pt x="44628" y="253442"/>
                </a:lnTo>
                <a:lnTo>
                  <a:pt x="46787" y="249787"/>
                </a:lnTo>
                <a:lnTo>
                  <a:pt x="44503" y="250208"/>
                </a:lnTo>
                <a:lnTo>
                  <a:pt x="42575" y="248118"/>
                </a:lnTo>
                <a:lnTo>
                  <a:pt x="44835" y="247371"/>
                </a:lnTo>
                <a:lnTo>
                  <a:pt x="43928" y="245418"/>
                </a:lnTo>
                <a:lnTo>
                  <a:pt x="44943" y="243828"/>
                </a:lnTo>
                <a:lnTo>
                  <a:pt x="48574" y="245819"/>
                </a:lnTo>
                <a:lnTo>
                  <a:pt x="45211" y="241047"/>
                </a:lnTo>
                <a:lnTo>
                  <a:pt x="46633" y="237985"/>
                </a:lnTo>
                <a:lnTo>
                  <a:pt x="49473" y="236642"/>
                </a:lnTo>
                <a:lnTo>
                  <a:pt x="47513" y="232466"/>
                </a:lnTo>
                <a:lnTo>
                  <a:pt x="49535" y="231860"/>
                </a:lnTo>
                <a:lnTo>
                  <a:pt x="47430" y="230651"/>
                </a:lnTo>
                <a:lnTo>
                  <a:pt x="47067" y="231793"/>
                </a:lnTo>
                <a:lnTo>
                  <a:pt x="44258" y="231054"/>
                </a:lnTo>
                <a:lnTo>
                  <a:pt x="48954" y="228631"/>
                </a:lnTo>
                <a:lnTo>
                  <a:pt x="49781" y="227044"/>
                </a:lnTo>
                <a:lnTo>
                  <a:pt x="48493" y="225415"/>
                </a:lnTo>
                <a:lnTo>
                  <a:pt x="52873" y="224269"/>
                </a:lnTo>
                <a:lnTo>
                  <a:pt x="57453" y="229809"/>
                </a:lnTo>
                <a:lnTo>
                  <a:pt x="62728" y="230033"/>
                </a:lnTo>
                <a:lnTo>
                  <a:pt x="63680" y="225810"/>
                </a:lnTo>
                <a:lnTo>
                  <a:pt x="68600" y="224198"/>
                </a:lnTo>
                <a:lnTo>
                  <a:pt x="69691" y="219415"/>
                </a:lnTo>
                <a:lnTo>
                  <a:pt x="72346" y="217095"/>
                </a:lnTo>
                <a:lnTo>
                  <a:pt x="79168" y="217740"/>
                </a:lnTo>
                <a:lnTo>
                  <a:pt x="80208" y="215805"/>
                </a:lnTo>
                <a:lnTo>
                  <a:pt x="85098" y="216013"/>
                </a:lnTo>
                <a:lnTo>
                  <a:pt x="85558" y="213024"/>
                </a:lnTo>
                <a:lnTo>
                  <a:pt x="88827" y="214354"/>
                </a:lnTo>
                <a:lnTo>
                  <a:pt x="89031" y="206303"/>
                </a:lnTo>
                <a:lnTo>
                  <a:pt x="91030" y="200615"/>
                </a:lnTo>
                <a:lnTo>
                  <a:pt x="97487" y="194351"/>
                </a:lnTo>
                <a:lnTo>
                  <a:pt x="96189" y="193693"/>
                </a:lnTo>
                <a:lnTo>
                  <a:pt x="96308" y="187938"/>
                </a:lnTo>
                <a:lnTo>
                  <a:pt x="100858" y="183585"/>
                </a:lnTo>
                <a:lnTo>
                  <a:pt x="101808" y="178237"/>
                </a:lnTo>
                <a:lnTo>
                  <a:pt x="104094" y="174824"/>
                </a:lnTo>
                <a:lnTo>
                  <a:pt x="103344" y="171914"/>
                </a:lnTo>
                <a:lnTo>
                  <a:pt x="105468" y="169846"/>
                </a:lnTo>
                <a:lnTo>
                  <a:pt x="104504" y="166629"/>
                </a:lnTo>
                <a:close/>
              </a:path>
            </a:pathLst>
          </a:custGeom>
          <a:solidFill>
            <a:srgbClr val="F0C09A"/>
          </a:solidFill>
          <a:ln w="5715">
            <a:solidFill>
              <a:srgbClr val="FFFFFF"/>
            </a:solidFill>
            <a:prstDash val="solid"/>
          </a:ln>
        </p:spPr>
        <p:txBody>
          <a:bodyPr/>
          <a:lstStyle/>
          <a:p>
            <a:endParaRPr lang="en-NZ"/>
          </a:p>
        </p:txBody>
      </p:sp>
      <p:sp>
        <p:nvSpPr>
          <p:cNvPr id="37" name="TLA 039 Manawatū">
            <a:extLst>
              <a:ext uri="{FF2B5EF4-FFF2-40B4-BE49-F238E27FC236}">
                <a16:creationId xmlns:a16="http://schemas.microsoft.com/office/drawing/2014/main" id="{522F94C8-96FC-6CFD-56B9-2F60C896BA6E}"/>
              </a:ext>
            </a:extLst>
          </p:cNvPr>
          <p:cNvSpPr>
            <a:spLocks noGrp="1"/>
          </p:cNvSpPr>
          <p:nvPr/>
        </p:nvSpPr>
        <p:spPr>
          <a:xfrm>
            <a:off x="4674947" y="3251599"/>
            <a:ext cx="225622" cy="202827"/>
          </a:xfrm>
          <a:custGeom>
            <a:avLst/>
            <a:gdLst/>
            <a:ahLst/>
            <a:cxnLst/>
            <a:rect l="0" t="0" r="0" b="0"/>
            <a:pathLst>
              <a:path w="225622" h="202827">
                <a:moveTo>
                  <a:pt x="129433" y="21570"/>
                </a:moveTo>
                <a:lnTo>
                  <a:pt x="128149" y="19658"/>
                </a:lnTo>
                <a:lnTo>
                  <a:pt x="129985" y="18048"/>
                </a:lnTo>
                <a:lnTo>
                  <a:pt x="132117" y="19282"/>
                </a:lnTo>
                <a:lnTo>
                  <a:pt x="131733" y="15637"/>
                </a:lnTo>
                <a:lnTo>
                  <a:pt x="135852" y="14778"/>
                </a:lnTo>
                <a:lnTo>
                  <a:pt x="137295" y="12920"/>
                </a:lnTo>
                <a:lnTo>
                  <a:pt x="138069" y="14139"/>
                </a:lnTo>
                <a:lnTo>
                  <a:pt x="139227" y="12774"/>
                </a:lnTo>
                <a:lnTo>
                  <a:pt x="141505" y="14212"/>
                </a:lnTo>
                <a:lnTo>
                  <a:pt x="144710" y="11939"/>
                </a:lnTo>
                <a:lnTo>
                  <a:pt x="142005" y="8717"/>
                </a:lnTo>
                <a:lnTo>
                  <a:pt x="143174" y="4100"/>
                </a:lnTo>
                <a:lnTo>
                  <a:pt x="144939" y="5517"/>
                </a:lnTo>
                <a:lnTo>
                  <a:pt x="146045" y="3019"/>
                </a:lnTo>
                <a:lnTo>
                  <a:pt x="148411" y="3914"/>
                </a:lnTo>
                <a:lnTo>
                  <a:pt x="149060" y="1314"/>
                </a:lnTo>
                <a:lnTo>
                  <a:pt x="152275" y="3731"/>
                </a:lnTo>
                <a:lnTo>
                  <a:pt x="155676" y="23"/>
                </a:lnTo>
                <a:lnTo>
                  <a:pt x="156517" y="1647"/>
                </a:lnTo>
                <a:lnTo>
                  <a:pt x="157818" y="0"/>
                </a:lnTo>
                <a:lnTo>
                  <a:pt x="163284" y="351"/>
                </a:lnTo>
                <a:lnTo>
                  <a:pt x="170318" y="5589"/>
                </a:lnTo>
                <a:lnTo>
                  <a:pt x="174310" y="4753"/>
                </a:lnTo>
                <a:lnTo>
                  <a:pt x="175653" y="7063"/>
                </a:lnTo>
                <a:lnTo>
                  <a:pt x="176527" y="5733"/>
                </a:lnTo>
                <a:lnTo>
                  <a:pt x="178153" y="6236"/>
                </a:lnTo>
                <a:lnTo>
                  <a:pt x="178010" y="9839"/>
                </a:lnTo>
                <a:lnTo>
                  <a:pt x="184173" y="11116"/>
                </a:lnTo>
                <a:lnTo>
                  <a:pt x="183714" y="13236"/>
                </a:lnTo>
                <a:lnTo>
                  <a:pt x="186197" y="13712"/>
                </a:lnTo>
                <a:lnTo>
                  <a:pt x="185370" y="15852"/>
                </a:lnTo>
                <a:lnTo>
                  <a:pt x="186412" y="16827"/>
                </a:lnTo>
                <a:lnTo>
                  <a:pt x="189566" y="16433"/>
                </a:lnTo>
                <a:lnTo>
                  <a:pt x="191586" y="17755"/>
                </a:lnTo>
                <a:lnTo>
                  <a:pt x="195289" y="12170"/>
                </a:lnTo>
                <a:lnTo>
                  <a:pt x="196200" y="13662"/>
                </a:lnTo>
                <a:lnTo>
                  <a:pt x="199487" y="14435"/>
                </a:lnTo>
                <a:lnTo>
                  <a:pt x="208212" y="23623"/>
                </a:lnTo>
                <a:lnTo>
                  <a:pt x="220249" y="29111"/>
                </a:lnTo>
                <a:lnTo>
                  <a:pt x="221771" y="31645"/>
                </a:lnTo>
                <a:lnTo>
                  <a:pt x="225075" y="31003"/>
                </a:lnTo>
                <a:lnTo>
                  <a:pt x="225622" y="36399"/>
                </a:lnTo>
                <a:lnTo>
                  <a:pt x="220740" y="40167"/>
                </a:lnTo>
                <a:lnTo>
                  <a:pt x="222717" y="44176"/>
                </a:lnTo>
                <a:lnTo>
                  <a:pt x="221177" y="48106"/>
                </a:lnTo>
                <a:lnTo>
                  <a:pt x="224742" y="50119"/>
                </a:lnTo>
                <a:lnTo>
                  <a:pt x="222813" y="53245"/>
                </a:lnTo>
                <a:lnTo>
                  <a:pt x="223745" y="54784"/>
                </a:lnTo>
                <a:lnTo>
                  <a:pt x="219169" y="59353"/>
                </a:lnTo>
                <a:lnTo>
                  <a:pt x="215831" y="67699"/>
                </a:lnTo>
                <a:lnTo>
                  <a:pt x="212398" y="70864"/>
                </a:lnTo>
                <a:lnTo>
                  <a:pt x="211375" y="77873"/>
                </a:lnTo>
                <a:lnTo>
                  <a:pt x="212971" y="81715"/>
                </a:lnTo>
                <a:lnTo>
                  <a:pt x="210148" y="85859"/>
                </a:lnTo>
                <a:lnTo>
                  <a:pt x="200799" y="91599"/>
                </a:lnTo>
                <a:lnTo>
                  <a:pt x="196645" y="99577"/>
                </a:lnTo>
                <a:lnTo>
                  <a:pt x="189156" y="106585"/>
                </a:lnTo>
                <a:lnTo>
                  <a:pt x="186974" y="111112"/>
                </a:lnTo>
                <a:lnTo>
                  <a:pt x="181459" y="115268"/>
                </a:lnTo>
                <a:lnTo>
                  <a:pt x="176806" y="114867"/>
                </a:lnTo>
                <a:lnTo>
                  <a:pt x="173878" y="121195"/>
                </a:lnTo>
                <a:lnTo>
                  <a:pt x="171732" y="120528"/>
                </a:lnTo>
                <a:lnTo>
                  <a:pt x="166636" y="123936"/>
                </a:lnTo>
                <a:lnTo>
                  <a:pt x="165350" y="128970"/>
                </a:lnTo>
                <a:lnTo>
                  <a:pt x="160309" y="133783"/>
                </a:lnTo>
                <a:lnTo>
                  <a:pt x="159748" y="139328"/>
                </a:lnTo>
                <a:lnTo>
                  <a:pt x="156419" y="145918"/>
                </a:lnTo>
                <a:lnTo>
                  <a:pt x="152089" y="143125"/>
                </a:lnTo>
                <a:lnTo>
                  <a:pt x="148514" y="148096"/>
                </a:lnTo>
                <a:lnTo>
                  <a:pt x="148644" y="143375"/>
                </a:lnTo>
                <a:lnTo>
                  <a:pt x="145601" y="143271"/>
                </a:lnTo>
                <a:lnTo>
                  <a:pt x="145244" y="151252"/>
                </a:lnTo>
                <a:lnTo>
                  <a:pt x="142981" y="148889"/>
                </a:lnTo>
                <a:lnTo>
                  <a:pt x="134272" y="161624"/>
                </a:lnTo>
                <a:lnTo>
                  <a:pt x="131135" y="159775"/>
                </a:lnTo>
                <a:lnTo>
                  <a:pt x="133325" y="158402"/>
                </a:lnTo>
                <a:lnTo>
                  <a:pt x="134488" y="153721"/>
                </a:lnTo>
                <a:lnTo>
                  <a:pt x="132617" y="153302"/>
                </a:lnTo>
                <a:lnTo>
                  <a:pt x="131498" y="150039"/>
                </a:lnTo>
                <a:lnTo>
                  <a:pt x="129177" y="150434"/>
                </a:lnTo>
                <a:lnTo>
                  <a:pt x="127784" y="152974"/>
                </a:lnTo>
                <a:lnTo>
                  <a:pt x="121642" y="156356"/>
                </a:lnTo>
                <a:lnTo>
                  <a:pt x="102783" y="153407"/>
                </a:lnTo>
                <a:lnTo>
                  <a:pt x="103610" y="152822"/>
                </a:lnTo>
                <a:lnTo>
                  <a:pt x="99189" y="148769"/>
                </a:lnTo>
                <a:lnTo>
                  <a:pt x="97463" y="149979"/>
                </a:lnTo>
                <a:lnTo>
                  <a:pt x="96135" y="148427"/>
                </a:lnTo>
                <a:lnTo>
                  <a:pt x="91779" y="152110"/>
                </a:lnTo>
                <a:lnTo>
                  <a:pt x="95488" y="156594"/>
                </a:lnTo>
                <a:lnTo>
                  <a:pt x="75337" y="173418"/>
                </a:lnTo>
                <a:lnTo>
                  <a:pt x="80082" y="179143"/>
                </a:lnTo>
                <a:lnTo>
                  <a:pt x="77101" y="180759"/>
                </a:lnTo>
                <a:lnTo>
                  <a:pt x="78351" y="183053"/>
                </a:lnTo>
                <a:lnTo>
                  <a:pt x="76735" y="185978"/>
                </a:lnTo>
                <a:lnTo>
                  <a:pt x="79654" y="193087"/>
                </a:lnTo>
                <a:lnTo>
                  <a:pt x="77174" y="194864"/>
                </a:lnTo>
                <a:lnTo>
                  <a:pt x="74692" y="193535"/>
                </a:lnTo>
                <a:lnTo>
                  <a:pt x="70755" y="195705"/>
                </a:lnTo>
                <a:lnTo>
                  <a:pt x="64950" y="201358"/>
                </a:lnTo>
                <a:lnTo>
                  <a:pt x="62163" y="201160"/>
                </a:lnTo>
                <a:lnTo>
                  <a:pt x="64151" y="199942"/>
                </a:lnTo>
                <a:lnTo>
                  <a:pt x="63557" y="199028"/>
                </a:lnTo>
                <a:lnTo>
                  <a:pt x="59300" y="201374"/>
                </a:lnTo>
                <a:lnTo>
                  <a:pt x="59165" y="197652"/>
                </a:lnTo>
                <a:lnTo>
                  <a:pt x="56490" y="202827"/>
                </a:lnTo>
                <a:lnTo>
                  <a:pt x="54119" y="201582"/>
                </a:lnTo>
                <a:lnTo>
                  <a:pt x="56142" y="199537"/>
                </a:lnTo>
                <a:lnTo>
                  <a:pt x="55376" y="198535"/>
                </a:lnTo>
                <a:lnTo>
                  <a:pt x="53024" y="201735"/>
                </a:lnTo>
                <a:lnTo>
                  <a:pt x="48780" y="201263"/>
                </a:lnTo>
                <a:lnTo>
                  <a:pt x="13004" y="187138"/>
                </a:lnTo>
                <a:lnTo>
                  <a:pt x="13395" y="183832"/>
                </a:lnTo>
                <a:lnTo>
                  <a:pt x="545" y="185142"/>
                </a:lnTo>
                <a:lnTo>
                  <a:pt x="1507" y="165227"/>
                </a:lnTo>
                <a:lnTo>
                  <a:pt x="0" y="151643"/>
                </a:lnTo>
                <a:lnTo>
                  <a:pt x="1545" y="153385"/>
                </a:lnTo>
                <a:lnTo>
                  <a:pt x="5529" y="150154"/>
                </a:lnTo>
                <a:lnTo>
                  <a:pt x="8805" y="154312"/>
                </a:lnTo>
                <a:lnTo>
                  <a:pt x="12281" y="155531"/>
                </a:lnTo>
                <a:lnTo>
                  <a:pt x="14163" y="152136"/>
                </a:lnTo>
                <a:lnTo>
                  <a:pt x="16096" y="151296"/>
                </a:lnTo>
                <a:lnTo>
                  <a:pt x="15872" y="149934"/>
                </a:lnTo>
                <a:lnTo>
                  <a:pt x="17371" y="150656"/>
                </a:lnTo>
                <a:lnTo>
                  <a:pt x="19972" y="147741"/>
                </a:lnTo>
                <a:lnTo>
                  <a:pt x="21632" y="147790"/>
                </a:lnTo>
                <a:lnTo>
                  <a:pt x="21148" y="145845"/>
                </a:lnTo>
                <a:lnTo>
                  <a:pt x="24550" y="142415"/>
                </a:lnTo>
                <a:lnTo>
                  <a:pt x="23995" y="140867"/>
                </a:lnTo>
                <a:lnTo>
                  <a:pt x="26816" y="136883"/>
                </a:lnTo>
                <a:lnTo>
                  <a:pt x="27553" y="130759"/>
                </a:lnTo>
                <a:lnTo>
                  <a:pt x="29349" y="130590"/>
                </a:lnTo>
                <a:lnTo>
                  <a:pt x="28074" y="127821"/>
                </a:lnTo>
                <a:lnTo>
                  <a:pt x="30224" y="127177"/>
                </a:lnTo>
                <a:lnTo>
                  <a:pt x="31976" y="123777"/>
                </a:lnTo>
                <a:lnTo>
                  <a:pt x="35612" y="121109"/>
                </a:lnTo>
                <a:lnTo>
                  <a:pt x="40294" y="121893"/>
                </a:lnTo>
                <a:lnTo>
                  <a:pt x="44331" y="120947"/>
                </a:lnTo>
                <a:lnTo>
                  <a:pt x="46103" y="117375"/>
                </a:lnTo>
                <a:lnTo>
                  <a:pt x="49142" y="116218"/>
                </a:lnTo>
                <a:lnTo>
                  <a:pt x="50107" y="112946"/>
                </a:lnTo>
                <a:lnTo>
                  <a:pt x="53026" y="113623"/>
                </a:lnTo>
                <a:lnTo>
                  <a:pt x="54250" y="109196"/>
                </a:lnTo>
                <a:lnTo>
                  <a:pt x="53104" y="106496"/>
                </a:lnTo>
                <a:lnTo>
                  <a:pt x="54941" y="105239"/>
                </a:lnTo>
                <a:lnTo>
                  <a:pt x="53639" y="102562"/>
                </a:lnTo>
                <a:lnTo>
                  <a:pt x="57629" y="98861"/>
                </a:lnTo>
                <a:lnTo>
                  <a:pt x="54789" y="94320"/>
                </a:lnTo>
                <a:lnTo>
                  <a:pt x="55770" y="91469"/>
                </a:lnTo>
                <a:lnTo>
                  <a:pt x="58384" y="90268"/>
                </a:lnTo>
                <a:lnTo>
                  <a:pt x="58258" y="87192"/>
                </a:lnTo>
                <a:lnTo>
                  <a:pt x="63158" y="88207"/>
                </a:lnTo>
                <a:lnTo>
                  <a:pt x="65315" y="83858"/>
                </a:lnTo>
                <a:lnTo>
                  <a:pt x="66999" y="84885"/>
                </a:lnTo>
                <a:lnTo>
                  <a:pt x="69381" y="80983"/>
                </a:lnTo>
                <a:lnTo>
                  <a:pt x="67718" y="77651"/>
                </a:lnTo>
                <a:lnTo>
                  <a:pt x="71373" y="75547"/>
                </a:lnTo>
                <a:lnTo>
                  <a:pt x="71002" y="72881"/>
                </a:lnTo>
                <a:lnTo>
                  <a:pt x="74881" y="71417"/>
                </a:lnTo>
                <a:lnTo>
                  <a:pt x="76448" y="69338"/>
                </a:lnTo>
                <a:lnTo>
                  <a:pt x="80154" y="69836"/>
                </a:lnTo>
                <a:lnTo>
                  <a:pt x="80794" y="66396"/>
                </a:lnTo>
                <a:lnTo>
                  <a:pt x="83480" y="64554"/>
                </a:lnTo>
                <a:lnTo>
                  <a:pt x="83408" y="63273"/>
                </a:lnTo>
                <a:lnTo>
                  <a:pt x="88531" y="68878"/>
                </a:lnTo>
                <a:lnTo>
                  <a:pt x="89926" y="68543"/>
                </a:lnTo>
                <a:lnTo>
                  <a:pt x="90054" y="62762"/>
                </a:lnTo>
                <a:lnTo>
                  <a:pt x="94916" y="62366"/>
                </a:lnTo>
                <a:lnTo>
                  <a:pt x="94892" y="59374"/>
                </a:lnTo>
                <a:lnTo>
                  <a:pt x="103659" y="54456"/>
                </a:lnTo>
                <a:lnTo>
                  <a:pt x="102102" y="51684"/>
                </a:lnTo>
                <a:lnTo>
                  <a:pt x="103766" y="50873"/>
                </a:lnTo>
                <a:lnTo>
                  <a:pt x="104836" y="52164"/>
                </a:lnTo>
                <a:lnTo>
                  <a:pt x="103158" y="48528"/>
                </a:lnTo>
                <a:lnTo>
                  <a:pt x="105201" y="48244"/>
                </a:lnTo>
                <a:lnTo>
                  <a:pt x="104502" y="46568"/>
                </a:lnTo>
                <a:lnTo>
                  <a:pt x="107471" y="44603"/>
                </a:lnTo>
                <a:lnTo>
                  <a:pt x="105155" y="42144"/>
                </a:lnTo>
                <a:lnTo>
                  <a:pt x="107956" y="41302"/>
                </a:lnTo>
                <a:lnTo>
                  <a:pt x="106133" y="40342"/>
                </a:lnTo>
                <a:lnTo>
                  <a:pt x="107579" y="38552"/>
                </a:lnTo>
                <a:lnTo>
                  <a:pt x="107218" y="36325"/>
                </a:lnTo>
                <a:lnTo>
                  <a:pt x="110245" y="34653"/>
                </a:lnTo>
                <a:lnTo>
                  <a:pt x="111631" y="30450"/>
                </a:lnTo>
                <a:lnTo>
                  <a:pt x="112697" y="32826"/>
                </a:lnTo>
                <a:lnTo>
                  <a:pt x="114484" y="32528"/>
                </a:lnTo>
                <a:lnTo>
                  <a:pt x="115320" y="24216"/>
                </a:lnTo>
                <a:lnTo>
                  <a:pt x="118407" y="23120"/>
                </a:lnTo>
                <a:lnTo>
                  <a:pt x="118434" y="24906"/>
                </a:lnTo>
                <a:lnTo>
                  <a:pt x="119862" y="23185"/>
                </a:lnTo>
                <a:lnTo>
                  <a:pt x="121499" y="25043"/>
                </a:lnTo>
                <a:lnTo>
                  <a:pt x="122122" y="23247"/>
                </a:lnTo>
                <a:lnTo>
                  <a:pt x="125358" y="25539"/>
                </a:lnTo>
                <a:lnTo>
                  <a:pt x="124913" y="22139"/>
                </a:lnTo>
                <a:lnTo>
                  <a:pt x="127171" y="22916"/>
                </a:lnTo>
                <a:lnTo>
                  <a:pt x="129433" y="21570"/>
                </a:lnTo>
                <a:close/>
              </a:path>
            </a:pathLst>
          </a:custGeom>
          <a:solidFill>
            <a:srgbClr val="CFBE93"/>
          </a:solidFill>
          <a:ln w="5715">
            <a:solidFill>
              <a:srgbClr val="FFFFFF"/>
            </a:solidFill>
            <a:prstDash val="solid"/>
          </a:ln>
        </p:spPr>
        <p:txBody>
          <a:bodyPr/>
          <a:lstStyle/>
          <a:p>
            <a:endParaRPr lang="en-NZ"/>
          </a:p>
        </p:txBody>
      </p:sp>
      <p:sp>
        <p:nvSpPr>
          <p:cNvPr id="38" name="TLA 040 Palmerston North">
            <a:extLst>
              <a:ext uri="{FF2B5EF4-FFF2-40B4-BE49-F238E27FC236}">
                <a16:creationId xmlns:a16="http://schemas.microsoft.com/office/drawing/2014/main" id="{02EE4499-D5BF-A90E-0A03-2ED7CDBD23D2}"/>
              </a:ext>
            </a:extLst>
          </p:cNvPr>
          <p:cNvSpPr>
            <a:spLocks noGrp="1"/>
          </p:cNvSpPr>
          <p:nvPr/>
        </p:nvSpPr>
        <p:spPr>
          <a:xfrm>
            <a:off x="4741019" y="3400026"/>
            <a:ext cx="72879" cy="83386"/>
          </a:xfrm>
          <a:custGeom>
            <a:avLst/>
            <a:gdLst/>
            <a:ahLst/>
            <a:cxnLst/>
            <a:rect l="0" t="0" r="0" b="0"/>
            <a:pathLst>
              <a:path w="72879" h="83386">
                <a:moveTo>
                  <a:pt x="14805" y="68366"/>
                </a:moveTo>
                <a:lnTo>
                  <a:pt x="4905" y="59126"/>
                </a:lnTo>
                <a:lnTo>
                  <a:pt x="0" y="52071"/>
                </a:lnTo>
                <a:lnTo>
                  <a:pt x="8361" y="45222"/>
                </a:lnTo>
                <a:lnTo>
                  <a:pt x="11102" y="46437"/>
                </a:lnTo>
                <a:lnTo>
                  <a:pt x="13582" y="44660"/>
                </a:lnTo>
                <a:lnTo>
                  <a:pt x="10663" y="37551"/>
                </a:lnTo>
                <a:lnTo>
                  <a:pt x="12279" y="34626"/>
                </a:lnTo>
                <a:lnTo>
                  <a:pt x="11029" y="32332"/>
                </a:lnTo>
                <a:lnTo>
                  <a:pt x="14009" y="30716"/>
                </a:lnTo>
                <a:lnTo>
                  <a:pt x="9265" y="24992"/>
                </a:lnTo>
                <a:lnTo>
                  <a:pt x="29416" y="8168"/>
                </a:lnTo>
                <a:lnTo>
                  <a:pt x="25707" y="3683"/>
                </a:lnTo>
                <a:lnTo>
                  <a:pt x="30063" y="0"/>
                </a:lnTo>
                <a:lnTo>
                  <a:pt x="31390" y="1552"/>
                </a:lnTo>
                <a:lnTo>
                  <a:pt x="33117" y="343"/>
                </a:lnTo>
                <a:lnTo>
                  <a:pt x="37538" y="4396"/>
                </a:lnTo>
                <a:lnTo>
                  <a:pt x="36711" y="4980"/>
                </a:lnTo>
                <a:lnTo>
                  <a:pt x="55570" y="7929"/>
                </a:lnTo>
                <a:lnTo>
                  <a:pt x="61712" y="4547"/>
                </a:lnTo>
                <a:lnTo>
                  <a:pt x="63105" y="2007"/>
                </a:lnTo>
                <a:lnTo>
                  <a:pt x="65426" y="1612"/>
                </a:lnTo>
                <a:lnTo>
                  <a:pt x="66545" y="4875"/>
                </a:lnTo>
                <a:lnTo>
                  <a:pt x="68416" y="5295"/>
                </a:lnTo>
                <a:lnTo>
                  <a:pt x="67253" y="9976"/>
                </a:lnTo>
                <a:lnTo>
                  <a:pt x="65063" y="11348"/>
                </a:lnTo>
                <a:lnTo>
                  <a:pt x="72879" y="15848"/>
                </a:lnTo>
                <a:lnTo>
                  <a:pt x="71086" y="21861"/>
                </a:lnTo>
                <a:lnTo>
                  <a:pt x="70392" y="23958"/>
                </a:lnTo>
                <a:lnTo>
                  <a:pt x="69044" y="23865"/>
                </a:lnTo>
                <a:lnTo>
                  <a:pt x="69771" y="25950"/>
                </a:lnTo>
                <a:lnTo>
                  <a:pt x="68305" y="29095"/>
                </a:lnTo>
                <a:lnTo>
                  <a:pt x="64961" y="32314"/>
                </a:lnTo>
                <a:lnTo>
                  <a:pt x="66360" y="34534"/>
                </a:lnTo>
                <a:lnTo>
                  <a:pt x="62940" y="35748"/>
                </a:lnTo>
                <a:lnTo>
                  <a:pt x="61403" y="38875"/>
                </a:lnTo>
                <a:lnTo>
                  <a:pt x="58085" y="40387"/>
                </a:lnTo>
                <a:lnTo>
                  <a:pt x="57851" y="42792"/>
                </a:lnTo>
                <a:lnTo>
                  <a:pt x="55642" y="43747"/>
                </a:lnTo>
                <a:lnTo>
                  <a:pt x="56999" y="47011"/>
                </a:lnTo>
                <a:lnTo>
                  <a:pt x="55108" y="50772"/>
                </a:lnTo>
                <a:lnTo>
                  <a:pt x="50927" y="53285"/>
                </a:lnTo>
                <a:lnTo>
                  <a:pt x="53066" y="54975"/>
                </a:lnTo>
                <a:lnTo>
                  <a:pt x="46590" y="63662"/>
                </a:lnTo>
                <a:lnTo>
                  <a:pt x="30591" y="77433"/>
                </a:lnTo>
                <a:lnTo>
                  <a:pt x="26739" y="74911"/>
                </a:lnTo>
                <a:lnTo>
                  <a:pt x="20388" y="83386"/>
                </a:lnTo>
                <a:lnTo>
                  <a:pt x="18468" y="81392"/>
                </a:lnTo>
                <a:lnTo>
                  <a:pt x="16744" y="81481"/>
                </a:lnTo>
                <a:lnTo>
                  <a:pt x="17526" y="77630"/>
                </a:lnTo>
                <a:lnTo>
                  <a:pt x="13861" y="74026"/>
                </a:lnTo>
                <a:lnTo>
                  <a:pt x="12526" y="70249"/>
                </a:lnTo>
                <a:lnTo>
                  <a:pt x="14805" y="68366"/>
                </a:lnTo>
                <a:close/>
              </a:path>
            </a:pathLst>
          </a:custGeom>
          <a:solidFill>
            <a:srgbClr val="4E9C8F"/>
          </a:solidFill>
          <a:ln w="5715">
            <a:solidFill>
              <a:srgbClr val="FFFFFF"/>
            </a:solidFill>
            <a:prstDash val="solid"/>
          </a:ln>
        </p:spPr>
        <p:txBody>
          <a:bodyPr/>
          <a:lstStyle/>
          <a:p>
            <a:endParaRPr lang="en-NZ"/>
          </a:p>
        </p:txBody>
      </p:sp>
      <p:sp>
        <p:nvSpPr>
          <p:cNvPr id="39" name="TLA 041 Tararua">
            <a:extLst>
              <a:ext uri="{FF2B5EF4-FFF2-40B4-BE49-F238E27FC236}">
                <a16:creationId xmlns:a16="http://schemas.microsoft.com/office/drawing/2014/main" id="{949FF305-00A5-5378-2F07-6F2D9FA70CC4}"/>
              </a:ext>
            </a:extLst>
          </p:cNvPr>
          <p:cNvSpPr>
            <a:spLocks noGrp="1"/>
          </p:cNvSpPr>
          <p:nvPr/>
        </p:nvSpPr>
        <p:spPr>
          <a:xfrm>
            <a:off x="4732917" y="3316711"/>
            <a:ext cx="285213" cy="252920"/>
          </a:xfrm>
          <a:custGeom>
            <a:avLst/>
            <a:gdLst/>
            <a:ahLst/>
            <a:cxnLst/>
            <a:rect l="0" t="0" r="0" b="0"/>
            <a:pathLst>
              <a:path w="285213" h="252920">
                <a:moveTo>
                  <a:pt x="142404" y="229107"/>
                </a:moveTo>
                <a:lnTo>
                  <a:pt x="138445" y="229950"/>
                </a:lnTo>
                <a:lnTo>
                  <a:pt x="133334" y="228192"/>
                </a:lnTo>
                <a:lnTo>
                  <a:pt x="133802" y="226866"/>
                </a:lnTo>
                <a:lnTo>
                  <a:pt x="132118" y="226279"/>
                </a:lnTo>
                <a:lnTo>
                  <a:pt x="130861" y="229841"/>
                </a:lnTo>
                <a:lnTo>
                  <a:pt x="130453" y="228617"/>
                </a:lnTo>
                <a:lnTo>
                  <a:pt x="126607" y="232293"/>
                </a:lnTo>
                <a:lnTo>
                  <a:pt x="121432" y="231430"/>
                </a:lnTo>
                <a:lnTo>
                  <a:pt x="122425" y="234562"/>
                </a:lnTo>
                <a:lnTo>
                  <a:pt x="120646" y="235817"/>
                </a:lnTo>
                <a:lnTo>
                  <a:pt x="121621" y="236378"/>
                </a:lnTo>
                <a:lnTo>
                  <a:pt x="118029" y="235643"/>
                </a:lnTo>
                <a:lnTo>
                  <a:pt x="116720" y="237800"/>
                </a:lnTo>
                <a:lnTo>
                  <a:pt x="113807" y="236858"/>
                </a:lnTo>
                <a:lnTo>
                  <a:pt x="111473" y="245150"/>
                </a:lnTo>
                <a:lnTo>
                  <a:pt x="105537" y="239871"/>
                </a:lnTo>
                <a:lnTo>
                  <a:pt x="99375" y="246820"/>
                </a:lnTo>
                <a:lnTo>
                  <a:pt x="95967" y="248185"/>
                </a:lnTo>
                <a:lnTo>
                  <a:pt x="94819" y="245528"/>
                </a:lnTo>
                <a:lnTo>
                  <a:pt x="90758" y="242806"/>
                </a:lnTo>
                <a:lnTo>
                  <a:pt x="88878" y="245183"/>
                </a:lnTo>
                <a:lnTo>
                  <a:pt x="85542" y="244077"/>
                </a:lnTo>
                <a:lnTo>
                  <a:pt x="85278" y="242404"/>
                </a:lnTo>
                <a:lnTo>
                  <a:pt x="81202" y="248244"/>
                </a:lnTo>
                <a:lnTo>
                  <a:pt x="77960" y="246945"/>
                </a:lnTo>
                <a:lnTo>
                  <a:pt x="75895" y="244364"/>
                </a:lnTo>
                <a:lnTo>
                  <a:pt x="75089" y="245729"/>
                </a:lnTo>
                <a:lnTo>
                  <a:pt x="70098" y="244214"/>
                </a:lnTo>
                <a:lnTo>
                  <a:pt x="70635" y="240055"/>
                </a:lnTo>
                <a:lnTo>
                  <a:pt x="72851" y="238784"/>
                </a:lnTo>
                <a:lnTo>
                  <a:pt x="76848" y="230835"/>
                </a:lnTo>
                <a:lnTo>
                  <a:pt x="73814" y="230170"/>
                </a:lnTo>
                <a:lnTo>
                  <a:pt x="72828" y="228585"/>
                </a:lnTo>
                <a:lnTo>
                  <a:pt x="74742" y="225189"/>
                </a:lnTo>
                <a:lnTo>
                  <a:pt x="72101" y="222141"/>
                </a:lnTo>
                <a:lnTo>
                  <a:pt x="68123" y="225345"/>
                </a:lnTo>
                <a:lnTo>
                  <a:pt x="67811" y="221536"/>
                </a:lnTo>
                <a:lnTo>
                  <a:pt x="52799" y="220797"/>
                </a:lnTo>
                <a:lnTo>
                  <a:pt x="53355" y="227126"/>
                </a:lnTo>
                <a:lnTo>
                  <a:pt x="50585" y="226989"/>
                </a:lnTo>
                <a:lnTo>
                  <a:pt x="50796" y="229161"/>
                </a:lnTo>
                <a:lnTo>
                  <a:pt x="48904" y="231190"/>
                </a:lnTo>
                <a:lnTo>
                  <a:pt x="45437" y="229792"/>
                </a:lnTo>
                <a:lnTo>
                  <a:pt x="43252" y="235196"/>
                </a:lnTo>
                <a:lnTo>
                  <a:pt x="37112" y="235077"/>
                </a:lnTo>
                <a:lnTo>
                  <a:pt x="38088" y="236265"/>
                </a:lnTo>
                <a:lnTo>
                  <a:pt x="36950" y="238304"/>
                </a:lnTo>
                <a:lnTo>
                  <a:pt x="27324" y="232070"/>
                </a:lnTo>
                <a:lnTo>
                  <a:pt x="20858" y="232093"/>
                </a:lnTo>
                <a:lnTo>
                  <a:pt x="20854" y="230140"/>
                </a:lnTo>
                <a:lnTo>
                  <a:pt x="0" y="218232"/>
                </a:lnTo>
                <a:lnTo>
                  <a:pt x="38693" y="160747"/>
                </a:lnTo>
                <a:lnTo>
                  <a:pt x="54691" y="146976"/>
                </a:lnTo>
                <a:lnTo>
                  <a:pt x="61168" y="138289"/>
                </a:lnTo>
                <a:lnTo>
                  <a:pt x="59028" y="136599"/>
                </a:lnTo>
                <a:lnTo>
                  <a:pt x="63209" y="134086"/>
                </a:lnTo>
                <a:lnTo>
                  <a:pt x="65101" y="130325"/>
                </a:lnTo>
                <a:lnTo>
                  <a:pt x="63744" y="127061"/>
                </a:lnTo>
                <a:lnTo>
                  <a:pt x="65953" y="126107"/>
                </a:lnTo>
                <a:lnTo>
                  <a:pt x="66186" y="123701"/>
                </a:lnTo>
                <a:lnTo>
                  <a:pt x="69505" y="122189"/>
                </a:lnTo>
                <a:lnTo>
                  <a:pt x="71041" y="119062"/>
                </a:lnTo>
                <a:lnTo>
                  <a:pt x="74462" y="117848"/>
                </a:lnTo>
                <a:lnTo>
                  <a:pt x="73063" y="115628"/>
                </a:lnTo>
                <a:lnTo>
                  <a:pt x="76407" y="112409"/>
                </a:lnTo>
                <a:lnTo>
                  <a:pt x="77872" y="109264"/>
                </a:lnTo>
                <a:lnTo>
                  <a:pt x="77146" y="107179"/>
                </a:lnTo>
                <a:lnTo>
                  <a:pt x="78494" y="107273"/>
                </a:lnTo>
                <a:lnTo>
                  <a:pt x="80981" y="99162"/>
                </a:lnTo>
                <a:lnTo>
                  <a:pt x="76302" y="96512"/>
                </a:lnTo>
                <a:lnTo>
                  <a:pt x="85011" y="83776"/>
                </a:lnTo>
                <a:lnTo>
                  <a:pt x="87274" y="86139"/>
                </a:lnTo>
                <a:lnTo>
                  <a:pt x="87630" y="78159"/>
                </a:lnTo>
                <a:lnTo>
                  <a:pt x="90674" y="78263"/>
                </a:lnTo>
                <a:lnTo>
                  <a:pt x="90544" y="82983"/>
                </a:lnTo>
                <a:lnTo>
                  <a:pt x="94119" y="78012"/>
                </a:lnTo>
                <a:lnTo>
                  <a:pt x="98449" y="80805"/>
                </a:lnTo>
                <a:lnTo>
                  <a:pt x="101778" y="74215"/>
                </a:lnTo>
                <a:lnTo>
                  <a:pt x="102338" y="68671"/>
                </a:lnTo>
                <a:lnTo>
                  <a:pt x="107380" y="63858"/>
                </a:lnTo>
                <a:lnTo>
                  <a:pt x="108666" y="58824"/>
                </a:lnTo>
                <a:lnTo>
                  <a:pt x="113761" y="55416"/>
                </a:lnTo>
                <a:lnTo>
                  <a:pt x="115908" y="56083"/>
                </a:lnTo>
                <a:lnTo>
                  <a:pt x="118835" y="49755"/>
                </a:lnTo>
                <a:lnTo>
                  <a:pt x="123489" y="50155"/>
                </a:lnTo>
                <a:lnTo>
                  <a:pt x="129004" y="45999"/>
                </a:lnTo>
                <a:lnTo>
                  <a:pt x="131186" y="41473"/>
                </a:lnTo>
                <a:lnTo>
                  <a:pt x="138675" y="34464"/>
                </a:lnTo>
                <a:lnTo>
                  <a:pt x="142828" y="26486"/>
                </a:lnTo>
                <a:lnTo>
                  <a:pt x="152178" y="20746"/>
                </a:lnTo>
                <a:lnTo>
                  <a:pt x="155000" y="16602"/>
                </a:lnTo>
                <a:lnTo>
                  <a:pt x="153404" y="12761"/>
                </a:lnTo>
                <a:lnTo>
                  <a:pt x="154428" y="5751"/>
                </a:lnTo>
                <a:lnTo>
                  <a:pt x="157513" y="3146"/>
                </a:lnTo>
                <a:lnTo>
                  <a:pt x="158700" y="0"/>
                </a:lnTo>
                <a:lnTo>
                  <a:pt x="166279" y="6055"/>
                </a:lnTo>
                <a:lnTo>
                  <a:pt x="165973" y="7713"/>
                </a:lnTo>
                <a:lnTo>
                  <a:pt x="168845" y="10937"/>
                </a:lnTo>
                <a:lnTo>
                  <a:pt x="173365" y="5865"/>
                </a:lnTo>
                <a:lnTo>
                  <a:pt x="175980" y="7683"/>
                </a:lnTo>
                <a:lnTo>
                  <a:pt x="187864" y="8172"/>
                </a:lnTo>
                <a:lnTo>
                  <a:pt x="188795" y="11726"/>
                </a:lnTo>
                <a:lnTo>
                  <a:pt x="193955" y="11438"/>
                </a:lnTo>
                <a:lnTo>
                  <a:pt x="193795" y="14970"/>
                </a:lnTo>
                <a:lnTo>
                  <a:pt x="199509" y="17325"/>
                </a:lnTo>
                <a:lnTo>
                  <a:pt x="199676" y="22968"/>
                </a:lnTo>
                <a:lnTo>
                  <a:pt x="207833" y="24977"/>
                </a:lnTo>
                <a:lnTo>
                  <a:pt x="209118" y="26391"/>
                </a:lnTo>
                <a:lnTo>
                  <a:pt x="208362" y="27568"/>
                </a:lnTo>
                <a:lnTo>
                  <a:pt x="213427" y="30809"/>
                </a:lnTo>
                <a:lnTo>
                  <a:pt x="213903" y="33416"/>
                </a:lnTo>
                <a:lnTo>
                  <a:pt x="210193" y="40987"/>
                </a:lnTo>
                <a:lnTo>
                  <a:pt x="211082" y="42977"/>
                </a:lnTo>
                <a:lnTo>
                  <a:pt x="213287" y="41727"/>
                </a:lnTo>
                <a:lnTo>
                  <a:pt x="215127" y="42675"/>
                </a:lnTo>
                <a:lnTo>
                  <a:pt x="216764" y="44449"/>
                </a:lnTo>
                <a:lnTo>
                  <a:pt x="215969" y="47866"/>
                </a:lnTo>
                <a:lnTo>
                  <a:pt x="218190" y="50160"/>
                </a:lnTo>
                <a:lnTo>
                  <a:pt x="224616" y="52342"/>
                </a:lnTo>
                <a:lnTo>
                  <a:pt x="226749" y="54518"/>
                </a:lnTo>
                <a:lnTo>
                  <a:pt x="223442" y="59212"/>
                </a:lnTo>
                <a:lnTo>
                  <a:pt x="223426" y="63764"/>
                </a:lnTo>
                <a:lnTo>
                  <a:pt x="221357" y="67064"/>
                </a:lnTo>
                <a:lnTo>
                  <a:pt x="221882" y="72636"/>
                </a:lnTo>
                <a:lnTo>
                  <a:pt x="223962" y="72416"/>
                </a:lnTo>
                <a:lnTo>
                  <a:pt x="223746" y="78759"/>
                </a:lnTo>
                <a:lnTo>
                  <a:pt x="226166" y="79867"/>
                </a:lnTo>
                <a:lnTo>
                  <a:pt x="225764" y="86609"/>
                </a:lnTo>
                <a:lnTo>
                  <a:pt x="227289" y="88963"/>
                </a:lnTo>
                <a:lnTo>
                  <a:pt x="225196" y="91049"/>
                </a:lnTo>
                <a:lnTo>
                  <a:pt x="227070" y="93309"/>
                </a:lnTo>
                <a:lnTo>
                  <a:pt x="228695" y="92626"/>
                </a:lnTo>
                <a:lnTo>
                  <a:pt x="230214" y="95210"/>
                </a:lnTo>
                <a:lnTo>
                  <a:pt x="227226" y="107292"/>
                </a:lnTo>
                <a:lnTo>
                  <a:pt x="227910" y="109325"/>
                </a:lnTo>
                <a:lnTo>
                  <a:pt x="231201" y="110654"/>
                </a:lnTo>
                <a:lnTo>
                  <a:pt x="222323" y="118509"/>
                </a:lnTo>
                <a:lnTo>
                  <a:pt x="227478" y="119692"/>
                </a:lnTo>
                <a:lnTo>
                  <a:pt x="226120" y="122996"/>
                </a:lnTo>
                <a:lnTo>
                  <a:pt x="227179" y="124824"/>
                </a:lnTo>
                <a:lnTo>
                  <a:pt x="230975" y="125249"/>
                </a:lnTo>
                <a:lnTo>
                  <a:pt x="233432" y="129720"/>
                </a:lnTo>
                <a:lnTo>
                  <a:pt x="237997" y="129637"/>
                </a:lnTo>
                <a:lnTo>
                  <a:pt x="237238" y="133266"/>
                </a:lnTo>
                <a:lnTo>
                  <a:pt x="243843" y="136363"/>
                </a:lnTo>
                <a:lnTo>
                  <a:pt x="243920" y="135465"/>
                </a:lnTo>
                <a:lnTo>
                  <a:pt x="248548" y="135594"/>
                </a:lnTo>
                <a:lnTo>
                  <a:pt x="251466" y="136581"/>
                </a:lnTo>
                <a:lnTo>
                  <a:pt x="251677" y="132934"/>
                </a:lnTo>
                <a:lnTo>
                  <a:pt x="265357" y="140216"/>
                </a:lnTo>
                <a:lnTo>
                  <a:pt x="267685" y="135838"/>
                </a:lnTo>
                <a:lnTo>
                  <a:pt x="272419" y="138396"/>
                </a:lnTo>
                <a:lnTo>
                  <a:pt x="274354" y="143818"/>
                </a:lnTo>
                <a:lnTo>
                  <a:pt x="275052" y="141050"/>
                </a:lnTo>
                <a:lnTo>
                  <a:pt x="283003" y="143123"/>
                </a:lnTo>
                <a:lnTo>
                  <a:pt x="282907" y="148066"/>
                </a:lnTo>
                <a:lnTo>
                  <a:pt x="285213" y="151166"/>
                </a:lnTo>
                <a:lnTo>
                  <a:pt x="281999" y="163335"/>
                </a:lnTo>
                <a:lnTo>
                  <a:pt x="266729" y="164234"/>
                </a:lnTo>
                <a:lnTo>
                  <a:pt x="247590" y="177388"/>
                </a:lnTo>
                <a:lnTo>
                  <a:pt x="243344" y="188511"/>
                </a:lnTo>
                <a:lnTo>
                  <a:pt x="231867" y="197574"/>
                </a:lnTo>
                <a:lnTo>
                  <a:pt x="229926" y="203204"/>
                </a:lnTo>
                <a:lnTo>
                  <a:pt x="225868" y="205323"/>
                </a:lnTo>
                <a:lnTo>
                  <a:pt x="222953" y="209145"/>
                </a:lnTo>
                <a:lnTo>
                  <a:pt x="222100" y="212404"/>
                </a:lnTo>
                <a:lnTo>
                  <a:pt x="220431" y="213388"/>
                </a:lnTo>
                <a:lnTo>
                  <a:pt x="219916" y="217442"/>
                </a:lnTo>
                <a:lnTo>
                  <a:pt x="217004" y="220303"/>
                </a:lnTo>
                <a:lnTo>
                  <a:pt x="214370" y="220382"/>
                </a:lnTo>
                <a:lnTo>
                  <a:pt x="203158" y="232255"/>
                </a:lnTo>
                <a:lnTo>
                  <a:pt x="201298" y="237455"/>
                </a:lnTo>
                <a:lnTo>
                  <a:pt x="197437" y="242344"/>
                </a:lnTo>
                <a:lnTo>
                  <a:pt x="197479" y="246608"/>
                </a:lnTo>
                <a:lnTo>
                  <a:pt x="192140" y="252920"/>
                </a:lnTo>
                <a:lnTo>
                  <a:pt x="190863" y="250640"/>
                </a:lnTo>
                <a:lnTo>
                  <a:pt x="192053" y="247001"/>
                </a:lnTo>
                <a:lnTo>
                  <a:pt x="190080" y="245740"/>
                </a:lnTo>
                <a:lnTo>
                  <a:pt x="193039" y="242555"/>
                </a:lnTo>
                <a:lnTo>
                  <a:pt x="191595" y="241496"/>
                </a:lnTo>
                <a:lnTo>
                  <a:pt x="193517" y="240957"/>
                </a:lnTo>
                <a:lnTo>
                  <a:pt x="190882" y="238876"/>
                </a:lnTo>
                <a:lnTo>
                  <a:pt x="190550" y="240687"/>
                </a:lnTo>
                <a:lnTo>
                  <a:pt x="188880" y="241075"/>
                </a:lnTo>
                <a:lnTo>
                  <a:pt x="188980" y="239782"/>
                </a:lnTo>
                <a:lnTo>
                  <a:pt x="187487" y="239548"/>
                </a:lnTo>
                <a:lnTo>
                  <a:pt x="187062" y="237309"/>
                </a:lnTo>
                <a:lnTo>
                  <a:pt x="188718" y="237218"/>
                </a:lnTo>
                <a:lnTo>
                  <a:pt x="185452" y="235683"/>
                </a:lnTo>
                <a:lnTo>
                  <a:pt x="186379" y="234683"/>
                </a:lnTo>
                <a:lnTo>
                  <a:pt x="185267" y="233148"/>
                </a:lnTo>
                <a:lnTo>
                  <a:pt x="186475" y="232053"/>
                </a:lnTo>
                <a:lnTo>
                  <a:pt x="184802" y="231325"/>
                </a:lnTo>
                <a:lnTo>
                  <a:pt x="184900" y="228810"/>
                </a:lnTo>
                <a:lnTo>
                  <a:pt x="182820" y="228932"/>
                </a:lnTo>
                <a:lnTo>
                  <a:pt x="183387" y="228032"/>
                </a:lnTo>
                <a:lnTo>
                  <a:pt x="182066" y="227272"/>
                </a:lnTo>
                <a:lnTo>
                  <a:pt x="178830" y="227797"/>
                </a:lnTo>
                <a:lnTo>
                  <a:pt x="173069" y="225048"/>
                </a:lnTo>
                <a:lnTo>
                  <a:pt x="170694" y="226119"/>
                </a:lnTo>
                <a:lnTo>
                  <a:pt x="166325" y="223170"/>
                </a:lnTo>
                <a:lnTo>
                  <a:pt x="167718" y="220032"/>
                </a:lnTo>
                <a:lnTo>
                  <a:pt x="165520" y="218288"/>
                </a:lnTo>
                <a:lnTo>
                  <a:pt x="160539" y="220549"/>
                </a:lnTo>
                <a:lnTo>
                  <a:pt x="155381" y="218704"/>
                </a:lnTo>
                <a:lnTo>
                  <a:pt x="153924" y="216688"/>
                </a:lnTo>
                <a:lnTo>
                  <a:pt x="151072" y="217189"/>
                </a:lnTo>
                <a:lnTo>
                  <a:pt x="147154" y="227375"/>
                </a:lnTo>
                <a:lnTo>
                  <a:pt x="147763" y="230044"/>
                </a:lnTo>
                <a:lnTo>
                  <a:pt x="142404" y="229107"/>
                </a:lnTo>
                <a:close/>
              </a:path>
            </a:pathLst>
          </a:custGeom>
          <a:solidFill>
            <a:srgbClr val="F0C09A"/>
          </a:solidFill>
          <a:ln w="5715">
            <a:solidFill>
              <a:srgbClr val="FFFFFF"/>
            </a:solidFill>
            <a:prstDash val="solid"/>
          </a:ln>
        </p:spPr>
        <p:txBody>
          <a:bodyPr/>
          <a:lstStyle/>
          <a:p>
            <a:endParaRPr lang="en-NZ"/>
          </a:p>
        </p:txBody>
      </p:sp>
      <p:sp>
        <p:nvSpPr>
          <p:cNvPr id="40" name="TLA 042 Horowhenua">
            <a:extLst>
              <a:ext uri="{FF2B5EF4-FFF2-40B4-BE49-F238E27FC236}">
                <a16:creationId xmlns:a16="http://schemas.microsoft.com/office/drawing/2014/main" id="{ECC23A6D-E62E-68A6-2644-6C32A9DB5090}"/>
              </a:ext>
            </a:extLst>
          </p:cNvPr>
          <p:cNvSpPr>
            <a:spLocks noGrp="1"/>
          </p:cNvSpPr>
          <p:nvPr/>
        </p:nvSpPr>
        <p:spPr>
          <a:xfrm>
            <a:off x="4650810" y="3435431"/>
            <a:ext cx="120800" cy="122232"/>
          </a:xfrm>
          <a:custGeom>
            <a:avLst/>
            <a:gdLst/>
            <a:ahLst/>
            <a:cxnLst/>
            <a:rect l="0" t="0" r="0" b="0"/>
            <a:pathLst>
              <a:path w="120800" h="122232">
                <a:moveTo>
                  <a:pt x="45092" y="5643"/>
                </a:moveTo>
                <a:lnTo>
                  <a:pt x="72917" y="17431"/>
                </a:lnTo>
                <a:lnTo>
                  <a:pt x="77161" y="17903"/>
                </a:lnTo>
                <a:lnTo>
                  <a:pt x="79723" y="14772"/>
                </a:lnTo>
                <a:lnTo>
                  <a:pt x="80279" y="15705"/>
                </a:lnTo>
                <a:lnTo>
                  <a:pt x="78256" y="17750"/>
                </a:lnTo>
                <a:lnTo>
                  <a:pt x="80010" y="19027"/>
                </a:lnTo>
                <a:lnTo>
                  <a:pt x="82955" y="13922"/>
                </a:lnTo>
                <a:lnTo>
                  <a:pt x="83902" y="17711"/>
                </a:lnTo>
                <a:lnTo>
                  <a:pt x="87914" y="15265"/>
                </a:lnTo>
                <a:lnTo>
                  <a:pt x="86521" y="17610"/>
                </a:lnTo>
                <a:lnTo>
                  <a:pt x="90209" y="16665"/>
                </a:lnTo>
                <a:lnTo>
                  <a:pt x="95114" y="23720"/>
                </a:lnTo>
                <a:lnTo>
                  <a:pt x="105014" y="32961"/>
                </a:lnTo>
                <a:lnTo>
                  <a:pt x="102735" y="34844"/>
                </a:lnTo>
                <a:lnTo>
                  <a:pt x="104070" y="38620"/>
                </a:lnTo>
                <a:lnTo>
                  <a:pt x="107735" y="42225"/>
                </a:lnTo>
                <a:lnTo>
                  <a:pt x="106953" y="46076"/>
                </a:lnTo>
                <a:lnTo>
                  <a:pt x="108677" y="45987"/>
                </a:lnTo>
                <a:lnTo>
                  <a:pt x="110597" y="47981"/>
                </a:lnTo>
                <a:lnTo>
                  <a:pt x="116948" y="39505"/>
                </a:lnTo>
                <a:lnTo>
                  <a:pt x="120800" y="42027"/>
                </a:lnTo>
                <a:lnTo>
                  <a:pt x="75372" y="109834"/>
                </a:lnTo>
                <a:lnTo>
                  <a:pt x="73436" y="115501"/>
                </a:lnTo>
                <a:lnTo>
                  <a:pt x="69398" y="115831"/>
                </a:lnTo>
                <a:lnTo>
                  <a:pt x="65677" y="112600"/>
                </a:lnTo>
                <a:lnTo>
                  <a:pt x="63442" y="113112"/>
                </a:lnTo>
                <a:lnTo>
                  <a:pt x="61198" y="110968"/>
                </a:lnTo>
                <a:lnTo>
                  <a:pt x="58425" y="111376"/>
                </a:lnTo>
                <a:lnTo>
                  <a:pt x="57023" y="109508"/>
                </a:lnTo>
                <a:lnTo>
                  <a:pt x="54268" y="111340"/>
                </a:lnTo>
                <a:lnTo>
                  <a:pt x="53171" y="110457"/>
                </a:lnTo>
                <a:lnTo>
                  <a:pt x="52329" y="115608"/>
                </a:lnTo>
                <a:lnTo>
                  <a:pt x="50714" y="117448"/>
                </a:lnTo>
                <a:lnTo>
                  <a:pt x="48206" y="117239"/>
                </a:lnTo>
                <a:lnTo>
                  <a:pt x="46385" y="114768"/>
                </a:lnTo>
                <a:lnTo>
                  <a:pt x="45913" y="116423"/>
                </a:lnTo>
                <a:lnTo>
                  <a:pt x="37317" y="117720"/>
                </a:lnTo>
                <a:lnTo>
                  <a:pt x="31736" y="122232"/>
                </a:lnTo>
                <a:lnTo>
                  <a:pt x="23573" y="117945"/>
                </a:lnTo>
                <a:lnTo>
                  <a:pt x="19233" y="120079"/>
                </a:lnTo>
                <a:lnTo>
                  <a:pt x="15330" y="119422"/>
                </a:lnTo>
                <a:lnTo>
                  <a:pt x="13393" y="118127"/>
                </a:lnTo>
                <a:lnTo>
                  <a:pt x="12331" y="114196"/>
                </a:lnTo>
                <a:lnTo>
                  <a:pt x="12742" y="113160"/>
                </a:lnTo>
                <a:lnTo>
                  <a:pt x="14890" y="113723"/>
                </a:lnTo>
                <a:lnTo>
                  <a:pt x="16874" y="110146"/>
                </a:lnTo>
                <a:lnTo>
                  <a:pt x="11460" y="105474"/>
                </a:lnTo>
                <a:lnTo>
                  <a:pt x="10113" y="106545"/>
                </a:lnTo>
                <a:lnTo>
                  <a:pt x="7977" y="105504"/>
                </a:lnTo>
                <a:lnTo>
                  <a:pt x="8348" y="103095"/>
                </a:lnTo>
                <a:lnTo>
                  <a:pt x="0" y="99534"/>
                </a:lnTo>
                <a:lnTo>
                  <a:pt x="4231" y="88797"/>
                </a:lnTo>
                <a:lnTo>
                  <a:pt x="6167" y="87604"/>
                </a:lnTo>
                <a:lnTo>
                  <a:pt x="5848" y="83555"/>
                </a:lnTo>
                <a:lnTo>
                  <a:pt x="14967" y="54967"/>
                </a:lnTo>
                <a:lnTo>
                  <a:pt x="20889" y="29171"/>
                </a:lnTo>
                <a:lnTo>
                  <a:pt x="24682" y="1310"/>
                </a:lnTo>
                <a:lnTo>
                  <a:pt x="37532" y="0"/>
                </a:lnTo>
                <a:lnTo>
                  <a:pt x="37141" y="3306"/>
                </a:lnTo>
                <a:lnTo>
                  <a:pt x="45092" y="5643"/>
                </a:lnTo>
                <a:close/>
              </a:path>
            </a:pathLst>
          </a:custGeom>
          <a:solidFill>
            <a:srgbClr val="E9B18B"/>
          </a:solidFill>
          <a:ln w="5715">
            <a:solidFill>
              <a:srgbClr val="FFFFFF"/>
            </a:solidFill>
            <a:prstDash val="solid"/>
          </a:ln>
        </p:spPr>
        <p:txBody>
          <a:bodyPr/>
          <a:lstStyle/>
          <a:p>
            <a:endParaRPr lang="en-NZ"/>
          </a:p>
        </p:txBody>
      </p:sp>
      <p:sp>
        <p:nvSpPr>
          <p:cNvPr id="41" name="TLA 043 Kāpiti Coast">
            <a:extLst>
              <a:ext uri="{FF2B5EF4-FFF2-40B4-BE49-F238E27FC236}">
                <a16:creationId xmlns:a16="http://schemas.microsoft.com/office/drawing/2014/main" id="{AE55E1D4-FAAD-519F-6172-060312AB4CCD}"/>
              </a:ext>
            </a:extLst>
          </p:cNvPr>
          <p:cNvSpPr>
            <a:spLocks noGrp="1"/>
          </p:cNvSpPr>
          <p:nvPr/>
        </p:nvSpPr>
        <p:spPr>
          <a:xfrm>
            <a:off x="4584539" y="3535009"/>
            <a:ext cx="136210" cy="99115"/>
          </a:xfrm>
          <a:custGeom>
            <a:avLst/>
            <a:gdLst/>
            <a:ahLst/>
            <a:cxnLst/>
            <a:rect l="0" t="0" r="0" b="0"/>
            <a:pathLst>
              <a:path w="136210" h="99115">
                <a:moveTo>
                  <a:pt x="17448" y="37193"/>
                </a:moveTo>
                <a:lnTo>
                  <a:pt x="21180" y="39980"/>
                </a:lnTo>
                <a:lnTo>
                  <a:pt x="18647" y="41139"/>
                </a:lnTo>
                <a:lnTo>
                  <a:pt x="16320" y="47761"/>
                </a:lnTo>
                <a:lnTo>
                  <a:pt x="6671" y="57622"/>
                </a:lnTo>
                <a:lnTo>
                  <a:pt x="1626" y="59300"/>
                </a:lnTo>
                <a:lnTo>
                  <a:pt x="0" y="57894"/>
                </a:lnTo>
                <a:lnTo>
                  <a:pt x="129" y="54641"/>
                </a:lnTo>
                <a:lnTo>
                  <a:pt x="3970" y="52024"/>
                </a:lnTo>
                <a:lnTo>
                  <a:pt x="5603" y="48743"/>
                </a:lnTo>
                <a:lnTo>
                  <a:pt x="8340" y="47716"/>
                </a:lnTo>
                <a:lnTo>
                  <a:pt x="11546" y="43065"/>
                </a:lnTo>
                <a:lnTo>
                  <a:pt x="12894" y="37724"/>
                </a:lnTo>
                <a:lnTo>
                  <a:pt x="17448" y="37193"/>
                </a:lnTo>
                <a:close/>
                <a:moveTo>
                  <a:pt x="36811" y="51409"/>
                </a:moveTo>
                <a:lnTo>
                  <a:pt x="39305" y="49931"/>
                </a:lnTo>
                <a:lnTo>
                  <a:pt x="47599" y="39180"/>
                </a:lnTo>
                <a:lnTo>
                  <a:pt x="66371" y="0"/>
                </a:lnTo>
                <a:lnTo>
                  <a:pt x="74619" y="3517"/>
                </a:lnTo>
                <a:lnTo>
                  <a:pt x="74248" y="5925"/>
                </a:lnTo>
                <a:lnTo>
                  <a:pt x="76384" y="6967"/>
                </a:lnTo>
                <a:lnTo>
                  <a:pt x="77731" y="5896"/>
                </a:lnTo>
                <a:lnTo>
                  <a:pt x="82653" y="9973"/>
                </a:lnTo>
                <a:lnTo>
                  <a:pt x="82556" y="12888"/>
                </a:lnTo>
                <a:lnTo>
                  <a:pt x="78602" y="14618"/>
                </a:lnTo>
                <a:lnTo>
                  <a:pt x="79664" y="18548"/>
                </a:lnTo>
                <a:lnTo>
                  <a:pt x="84446" y="20548"/>
                </a:lnTo>
                <a:lnTo>
                  <a:pt x="89844" y="18367"/>
                </a:lnTo>
                <a:lnTo>
                  <a:pt x="98007" y="22654"/>
                </a:lnTo>
                <a:lnTo>
                  <a:pt x="103588" y="18142"/>
                </a:lnTo>
                <a:lnTo>
                  <a:pt x="112184" y="16845"/>
                </a:lnTo>
                <a:lnTo>
                  <a:pt x="112656" y="15190"/>
                </a:lnTo>
                <a:lnTo>
                  <a:pt x="114477" y="17661"/>
                </a:lnTo>
                <a:lnTo>
                  <a:pt x="116985" y="17870"/>
                </a:lnTo>
                <a:lnTo>
                  <a:pt x="118600" y="16030"/>
                </a:lnTo>
                <a:lnTo>
                  <a:pt x="119442" y="10879"/>
                </a:lnTo>
                <a:lnTo>
                  <a:pt x="120539" y="11762"/>
                </a:lnTo>
                <a:lnTo>
                  <a:pt x="123294" y="9930"/>
                </a:lnTo>
                <a:lnTo>
                  <a:pt x="124696" y="11798"/>
                </a:lnTo>
                <a:lnTo>
                  <a:pt x="127469" y="11390"/>
                </a:lnTo>
                <a:lnTo>
                  <a:pt x="129713" y="13534"/>
                </a:lnTo>
                <a:lnTo>
                  <a:pt x="131948" y="13022"/>
                </a:lnTo>
                <a:lnTo>
                  <a:pt x="136210" y="16225"/>
                </a:lnTo>
                <a:lnTo>
                  <a:pt x="129041" y="20150"/>
                </a:lnTo>
                <a:lnTo>
                  <a:pt x="124941" y="27142"/>
                </a:lnTo>
                <a:lnTo>
                  <a:pt x="123910" y="36265"/>
                </a:lnTo>
                <a:lnTo>
                  <a:pt x="118928" y="37948"/>
                </a:lnTo>
                <a:lnTo>
                  <a:pt x="118158" y="41712"/>
                </a:lnTo>
                <a:lnTo>
                  <a:pt x="119503" y="56551"/>
                </a:lnTo>
                <a:lnTo>
                  <a:pt x="118219" y="61603"/>
                </a:lnTo>
                <a:lnTo>
                  <a:pt x="116440" y="64250"/>
                </a:lnTo>
                <a:lnTo>
                  <a:pt x="113605" y="65103"/>
                </a:lnTo>
                <a:lnTo>
                  <a:pt x="112389" y="69655"/>
                </a:lnTo>
                <a:lnTo>
                  <a:pt x="97120" y="76566"/>
                </a:lnTo>
                <a:lnTo>
                  <a:pt x="99332" y="82781"/>
                </a:lnTo>
                <a:lnTo>
                  <a:pt x="94450" y="87209"/>
                </a:lnTo>
                <a:lnTo>
                  <a:pt x="89089" y="86588"/>
                </a:lnTo>
                <a:lnTo>
                  <a:pt x="86508" y="87810"/>
                </a:lnTo>
                <a:lnTo>
                  <a:pt x="83625" y="85360"/>
                </a:lnTo>
                <a:lnTo>
                  <a:pt x="81500" y="86087"/>
                </a:lnTo>
                <a:lnTo>
                  <a:pt x="79193" y="89700"/>
                </a:lnTo>
                <a:lnTo>
                  <a:pt x="76497" y="86346"/>
                </a:lnTo>
                <a:lnTo>
                  <a:pt x="74451" y="87344"/>
                </a:lnTo>
                <a:lnTo>
                  <a:pt x="72247" y="84788"/>
                </a:lnTo>
                <a:lnTo>
                  <a:pt x="69298" y="85914"/>
                </a:lnTo>
                <a:lnTo>
                  <a:pt x="63820" y="84427"/>
                </a:lnTo>
                <a:lnTo>
                  <a:pt x="62662" y="79525"/>
                </a:lnTo>
                <a:lnTo>
                  <a:pt x="53493" y="83120"/>
                </a:lnTo>
                <a:lnTo>
                  <a:pt x="55040" y="89825"/>
                </a:lnTo>
                <a:lnTo>
                  <a:pt x="49121" y="90062"/>
                </a:lnTo>
                <a:lnTo>
                  <a:pt x="45587" y="83274"/>
                </a:lnTo>
                <a:lnTo>
                  <a:pt x="38198" y="93149"/>
                </a:lnTo>
                <a:lnTo>
                  <a:pt x="31376" y="94689"/>
                </a:lnTo>
                <a:lnTo>
                  <a:pt x="30079" y="97374"/>
                </a:lnTo>
                <a:lnTo>
                  <a:pt x="25980" y="99115"/>
                </a:lnTo>
                <a:lnTo>
                  <a:pt x="15411" y="96598"/>
                </a:lnTo>
                <a:lnTo>
                  <a:pt x="14471" y="95854"/>
                </a:lnTo>
                <a:lnTo>
                  <a:pt x="18468" y="91442"/>
                </a:lnTo>
                <a:lnTo>
                  <a:pt x="23727" y="80761"/>
                </a:lnTo>
                <a:lnTo>
                  <a:pt x="27816" y="58049"/>
                </a:lnTo>
                <a:lnTo>
                  <a:pt x="36811" y="51409"/>
                </a:lnTo>
                <a:close/>
              </a:path>
            </a:pathLst>
          </a:custGeom>
          <a:solidFill>
            <a:srgbClr val="28648B"/>
          </a:solidFill>
          <a:ln w="5715">
            <a:solidFill>
              <a:srgbClr val="FFFFFF"/>
            </a:solidFill>
            <a:prstDash val="solid"/>
          </a:ln>
        </p:spPr>
        <p:txBody>
          <a:bodyPr/>
          <a:lstStyle/>
          <a:p>
            <a:endParaRPr lang="en-NZ"/>
          </a:p>
        </p:txBody>
      </p:sp>
      <p:sp>
        <p:nvSpPr>
          <p:cNvPr id="42" name="TLA 044 Porirua">
            <a:extLst>
              <a:ext uri="{FF2B5EF4-FFF2-40B4-BE49-F238E27FC236}">
                <a16:creationId xmlns:a16="http://schemas.microsoft.com/office/drawing/2014/main" id="{2B95A553-5346-F22E-0CAF-38DEAC289BAB}"/>
              </a:ext>
            </a:extLst>
          </p:cNvPr>
          <p:cNvSpPr>
            <a:spLocks noGrp="1"/>
          </p:cNvSpPr>
          <p:nvPr/>
        </p:nvSpPr>
        <p:spPr>
          <a:xfrm>
            <a:off x="4559531" y="3630900"/>
            <a:ext cx="54203" cy="50532"/>
          </a:xfrm>
          <a:custGeom>
            <a:avLst/>
            <a:gdLst/>
            <a:ahLst/>
            <a:cxnLst/>
            <a:rect l="0" t="0" r="0" b="0"/>
            <a:pathLst>
              <a:path w="54203" h="50532">
                <a:moveTo>
                  <a:pt x="2505" y="22760"/>
                </a:moveTo>
                <a:lnTo>
                  <a:pt x="4637" y="23351"/>
                </a:lnTo>
                <a:lnTo>
                  <a:pt x="4487" y="26832"/>
                </a:lnTo>
                <a:lnTo>
                  <a:pt x="403" y="29071"/>
                </a:lnTo>
                <a:lnTo>
                  <a:pt x="0" y="27228"/>
                </a:lnTo>
                <a:lnTo>
                  <a:pt x="2505" y="22760"/>
                </a:lnTo>
                <a:close/>
                <a:moveTo>
                  <a:pt x="52569" y="36912"/>
                </a:moveTo>
                <a:lnTo>
                  <a:pt x="50139" y="42107"/>
                </a:lnTo>
                <a:lnTo>
                  <a:pt x="48825" y="41367"/>
                </a:lnTo>
                <a:lnTo>
                  <a:pt x="48620" y="43988"/>
                </a:lnTo>
                <a:lnTo>
                  <a:pt x="46360" y="46021"/>
                </a:lnTo>
                <a:lnTo>
                  <a:pt x="43267" y="45141"/>
                </a:lnTo>
                <a:lnTo>
                  <a:pt x="42500" y="47719"/>
                </a:lnTo>
                <a:lnTo>
                  <a:pt x="37440" y="47105"/>
                </a:lnTo>
                <a:lnTo>
                  <a:pt x="33467" y="43324"/>
                </a:lnTo>
                <a:lnTo>
                  <a:pt x="32600" y="46371"/>
                </a:lnTo>
                <a:lnTo>
                  <a:pt x="30570" y="45798"/>
                </a:lnTo>
                <a:lnTo>
                  <a:pt x="29620" y="47340"/>
                </a:lnTo>
                <a:lnTo>
                  <a:pt x="26733" y="45559"/>
                </a:lnTo>
                <a:lnTo>
                  <a:pt x="23644" y="48269"/>
                </a:lnTo>
                <a:lnTo>
                  <a:pt x="21546" y="47964"/>
                </a:lnTo>
                <a:lnTo>
                  <a:pt x="20275" y="50094"/>
                </a:lnTo>
                <a:lnTo>
                  <a:pt x="16126" y="47626"/>
                </a:lnTo>
                <a:lnTo>
                  <a:pt x="16545" y="45798"/>
                </a:lnTo>
                <a:lnTo>
                  <a:pt x="14857" y="46892"/>
                </a:lnTo>
                <a:lnTo>
                  <a:pt x="14238" y="45948"/>
                </a:lnTo>
                <a:lnTo>
                  <a:pt x="13690" y="47668"/>
                </a:lnTo>
                <a:lnTo>
                  <a:pt x="9232" y="50532"/>
                </a:lnTo>
                <a:lnTo>
                  <a:pt x="9563" y="48663"/>
                </a:lnTo>
                <a:lnTo>
                  <a:pt x="7396" y="47751"/>
                </a:lnTo>
                <a:lnTo>
                  <a:pt x="8068" y="45928"/>
                </a:lnTo>
                <a:lnTo>
                  <a:pt x="4275" y="43845"/>
                </a:lnTo>
                <a:lnTo>
                  <a:pt x="3540" y="45183"/>
                </a:lnTo>
                <a:lnTo>
                  <a:pt x="1342" y="43917"/>
                </a:lnTo>
                <a:lnTo>
                  <a:pt x="3872" y="39346"/>
                </a:lnTo>
                <a:lnTo>
                  <a:pt x="7559" y="37208"/>
                </a:lnTo>
                <a:lnTo>
                  <a:pt x="7996" y="33585"/>
                </a:lnTo>
                <a:lnTo>
                  <a:pt x="9793" y="33846"/>
                </a:lnTo>
                <a:lnTo>
                  <a:pt x="12621" y="31887"/>
                </a:lnTo>
                <a:lnTo>
                  <a:pt x="15083" y="32572"/>
                </a:lnTo>
                <a:lnTo>
                  <a:pt x="15195" y="29750"/>
                </a:lnTo>
                <a:lnTo>
                  <a:pt x="18984" y="26635"/>
                </a:lnTo>
                <a:lnTo>
                  <a:pt x="21921" y="28560"/>
                </a:lnTo>
                <a:lnTo>
                  <a:pt x="22116" y="31301"/>
                </a:lnTo>
                <a:lnTo>
                  <a:pt x="16680" y="35633"/>
                </a:lnTo>
                <a:lnTo>
                  <a:pt x="15772" y="38054"/>
                </a:lnTo>
                <a:lnTo>
                  <a:pt x="17211" y="40620"/>
                </a:lnTo>
                <a:lnTo>
                  <a:pt x="23544" y="31289"/>
                </a:lnTo>
                <a:lnTo>
                  <a:pt x="22165" y="23246"/>
                </a:lnTo>
                <a:lnTo>
                  <a:pt x="19506" y="19447"/>
                </a:lnTo>
                <a:lnTo>
                  <a:pt x="16653" y="18736"/>
                </a:lnTo>
                <a:lnTo>
                  <a:pt x="18458" y="14210"/>
                </a:lnTo>
                <a:lnTo>
                  <a:pt x="22650" y="11829"/>
                </a:lnTo>
                <a:lnTo>
                  <a:pt x="24503" y="8190"/>
                </a:lnTo>
                <a:lnTo>
                  <a:pt x="31143" y="7852"/>
                </a:lnTo>
                <a:lnTo>
                  <a:pt x="39185" y="0"/>
                </a:lnTo>
                <a:lnTo>
                  <a:pt x="46141" y="2318"/>
                </a:lnTo>
                <a:lnTo>
                  <a:pt x="49840" y="11062"/>
                </a:lnTo>
                <a:lnTo>
                  <a:pt x="47819" y="18173"/>
                </a:lnTo>
                <a:lnTo>
                  <a:pt x="49348" y="18142"/>
                </a:lnTo>
                <a:lnTo>
                  <a:pt x="49246" y="23026"/>
                </a:lnTo>
                <a:lnTo>
                  <a:pt x="54000" y="22553"/>
                </a:lnTo>
                <a:lnTo>
                  <a:pt x="54203" y="26081"/>
                </a:lnTo>
                <a:lnTo>
                  <a:pt x="51595" y="27917"/>
                </a:lnTo>
                <a:lnTo>
                  <a:pt x="54169" y="31980"/>
                </a:lnTo>
                <a:lnTo>
                  <a:pt x="52330" y="34845"/>
                </a:lnTo>
                <a:lnTo>
                  <a:pt x="52569" y="36912"/>
                </a:lnTo>
                <a:close/>
                <a:moveTo>
                  <a:pt x="24433" y="29117"/>
                </a:moveTo>
                <a:lnTo>
                  <a:pt x="23819" y="31591"/>
                </a:lnTo>
                <a:lnTo>
                  <a:pt x="27204" y="29986"/>
                </a:lnTo>
                <a:lnTo>
                  <a:pt x="26566" y="32266"/>
                </a:lnTo>
                <a:lnTo>
                  <a:pt x="34260" y="31626"/>
                </a:lnTo>
                <a:lnTo>
                  <a:pt x="34340" y="30236"/>
                </a:lnTo>
                <a:lnTo>
                  <a:pt x="32577" y="28556"/>
                </a:lnTo>
                <a:lnTo>
                  <a:pt x="30771" y="28889"/>
                </a:lnTo>
                <a:lnTo>
                  <a:pt x="29312" y="26346"/>
                </a:lnTo>
                <a:lnTo>
                  <a:pt x="24433" y="29117"/>
                </a:lnTo>
                <a:close/>
              </a:path>
            </a:pathLst>
          </a:custGeom>
          <a:solidFill>
            <a:srgbClr val="59A284"/>
          </a:solidFill>
          <a:ln w="5715">
            <a:solidFill>
              <a:srgbClr val="FFFFFF"/>
            </a:solidFill>
            <a:prstDash val="solid"/>
          </a:ln>
        </p:spPr>
        <p:txBody>
          <a:bodyPr/>
          <a:lstStyle/>
          <a:p>
            <a:endParaRPr lang="en-NZ"/>
          </a:p>
        </p:txBody>
      </p:sp>
      <p:sp>
        <p:nvSpPr>
          <p:cNvPr id="43" name="TLA 045 Upper Hutt">
            <a:extLst>
              <a:ext uri="{FF2B5EF4-FFF2-40B4-BE49-F238E27FC236}">
                <a16:creationId xmlns:a16="http://schemas.microsoft.com/office/drawing/2014/main" id="{6ACA86AE-10E3-47F3-DD73-7D3B8F7E5BCA}"/>
              </a:ext>
            </a:extLst>
          </p:cNvPr>
          <p:cNvSpPr>
            <a:spLocks noGrp="1"/>
          </p:cNvSpPr>
          <p:nvPr/>
        </p:nvSpPr>
        <p:spPr>
          <a:xfrm>
            <a:off x="4605672" y="3614534"/>
            <a:ext cx="83691" cy="88194"/>
          </a:xfrm>
          <a:custGeom>
            <a:avLst/>
            <a:gdLst/>
            <a:ahLst/>
            <a:cxnLst/>
            <a:rect l="0" t="0" r="0" b="0"/>
            <a:pathLst>
              <a:path w="83691" h="88194">
                <a:moveTo>
                  <a:pt x="25174" y="84729"/>
                </a:moveTo>
                <a:lnTo>
                  <a:pt x="23956" y="85777"/>
                </a:lnTo>
                <a:lnTo>
                  <a:pt x="20937" y="84638"/>
                </a:lnTo>
                <a:lnTo>
                  <a:pt x="18384" y="86688"/>
                </a:lnTo>
                <a:lnTo>
                  <a:pt x="13077" y="85135"/>
                </a:lnTo>
                <a:lnTo>
                  <a:pt x="12012" y="83634"/>
                </a:lnTo>
                <a:lnTo>
                  <a:pt x="8132" y="84016"/>
                </a:lnTo>
                <a:lnTo>
                  <a:pt x="6505" y="81695"/>
                </a:lnTo>
                <a:lnTo>
                  <a:pt x="9520" y="75673"/>
                </a:lnTo>
                <a:lnTo>
                  <a:pt x="12324" y="75950"/>
                </a:lnTo>
                <a:lnTo>
                  <a:pt x="12935" y="72563"/>
                </a:lnTo>
                <a:lnTo>
                  <a:pt x="10608" y="72157"/>
                </a:lnTo>
                <a:lnTo>
                  <a:pt x="8396" y="68720"/>
                </a:lnTo>
                <a:lnTo>
                  <a:pt x="9881" y="67764"/>
                </a:lnTo>
                <a:lnTo>
                  <a:pt x="6788" y="62950"/>
                </a:lnTo>
                <a:lnTo>
                  <a:pt x="8589" y="61580"/>
                </a:lnTo>
                <a:lnTo>
                  <a:pt x="5146" y="61105"/>
                </a:lnTo>
                <a:lnTo>
                  <a:pt x="3509" y="58827"/>
                </a:lnTo>
                <a:lnTo>
                  <a:pt x="6582" y="54480"/>
                </a:lnTo>
                <a:lnTo>
                  <a:pt x="6143" y="51370"/>
                </a:lnTo>
                <a:lnTo>
                  <a:pt x="8028" y="48346"/>
                </a:lnTo>
                <a:lnTo>
                  <a:pt x="5454" y="44283"/>
                </a:lnTo>
                <a:lnTo>
                  <a:pt x="8062" y="42447"/>
                </a:lnTo>
                <a:lnTo>
                  <a:pt x="7859" y="38919"/>
                </a:lnTo>
                <a:lnTo>
                  <a:pt x="3105" y="39392"/>
                </a:lnTo>
                <a:lnTo>
                  <a:pt x="3207" y="34508"/>
                </a:lnTo>
                <a:lnTo>
                  <a:pt x="1678" y="34539"/>
                </a:lnTo>
                <a:lnTo>
                  <a:pt x="3699" y="27428"/>
                </a:lnTo>
                <a:lnTo>
                  <a:pt x="0" y="18684"/>
                </a:lnTo>
                <a:lnTo>
                  <a:pt x="4847" y="19590"/>
                </a:lnTo>
                <a:lnTo>
                  <a:pt x="8946" y="17849"/>
                </a:lnTo>
                <a:lnTo>
                  <a:pt x="10243" y="15164"/>
                </a:lnTo>
                <a:lnTo>
                  <a:pt x="16140" y="14360"/>
                </a:lnTo>
                <a:lnTo>
                  <a:pt x="24454" y="3749"/>
                </a:lnTo>
                <a:lnTo>
                  <a:pt x="27988" y="10537"/>
                </a:lnTo>
                <a:lnTo>
                  <a:pt x="33907" y="10300"/>
                </a:lnTo>
                <a:lnTo>
                  <a:pt x="32360" y="3595"/>
                </a:lnTo>
                <a:lnTo>
                  <a:pt x="41529" y="0"/>
                </a:lnTo>
                <a:lnTo>
                  <a:pt x="42687" y="4902"/>
                </a:lnTo>
                <a:lnTo>
                  <a:pt x="48165" y="6389"/>
                </a:lnTo>
                <a:lnTo>
                  <a:pt x="51114" y="5263"/>
                </a:lnTo>
                <a:lnTo>
                  <a:pt x="53319" y="7819"/>
                </a:lnTo>
                <a:lnTo>
                  <a:pt x="55364" y="6821"/>
                </a:lnTo>
                <a:lnTo>
                  <a:pt x="58060" y="10175"/>
                </a:lnTo>
                <a:lnTo>
                  <a:pt x="60367" y="6562"/>
                </a:lnTo>
                <a:lnTo>
                  <a:pt x="62492" y="5835"/>
                </a:lnTo>
                <a:lnTo>
                  <a:pt x="65376" y="8285"/>
                </a:lnTo>
                <a:lnTo>
                  <a:pt x="67956" y="7064"/>
                </a:lnTo>
                <a:lnTo>
                  <a:pt x="73317" y="7684"/>
                </a:lnTo>
                <a:lnTo>
                  <a:pt x="75720" y="12512"/>
                </a:lnTo>
                <a:lnTo>
                  <a:pt x="81889" y="12054"/>
                </a:lnTo>
                <a:lnTo>
                  <a:pt x="83691" y="13116"/>
                </a:lnTo>
                <a:lnTo>
                  <a:pt x="80769" y="19075"/>
                </a:lnTo>
                <a:lnTo>
                  <a:pt x="73759" y="25477"/>
                </a:lnTo>
                <a:lnTo>
                  <a:pt x="71385" y="33543"/>
                </a:lnTo>
                <a:lnTo>
                  <a:pt x="68159" y="37284"/>
                </a:lnTo>
                <a:lnTo>
                  <a:pt x="69633" y="45339"/>
                </a:lnTo>
                <a:lnTo>
                  <a:pt x="64439" y="50132"/>
                </a:lnTo>
                <a:lnTo>
                  <a:pt x="65248" y="54351"/>
                </a:lnTo>
                <a:lnTo>
                  <a:pt x="63363" y="54529"/>
                </a:lnTo>
                <a:lnTo>
                  <a:pt x="58891" y="61219"/>
                </a:lnTo>
                <a:lnTo>
                  <a:pt x="58451" y="64471"/>
                </a:lnTo>
                <a:lnTo>
                  <a:pt x="54435" y="64343"/>
                </a:lnTo>
                <a:lnTo>
                  <a:pt x="49230" y="71045"/>
                </a:lnTo>
                <a:lnTo>
                  <a:pt x="46654" y="74868"/>
                </a:lnTo>
                <a:lnTo>
                  <a:pt x="44996" y="81165"/>
                </a:lnTo>
                <a:lnTo>
                  <a:pt x="39416" y="85050"/>
                </a:lnTo>
                <a:lnTo>
                  <a:pt x="38287" y="83502"/>
                </a:lnTo>
                <a:lnTo>
                  <a:pt x="31372" y="83838"/>
                </a:lnTo>
                <a:lnTo>
                  <a:pt x="27884" y="88194"/>
                </a:lnTo>
                <a:lnTo>
                  <a:pt x="26949" y="83888"/>
                </a:lnTo>
                <a:lnTo>
                  <a:pt x="25174" y="84729"/>
                </a:lnTo>
                <a:close/>
              </a:path>
            </a:pathLst>
          </a:custGeom>
          <a:solidFill>
            <a:srgbClr val="EFBF99"/>
          </a:solidFill>
          <a:ln w="5715">
            <a:solidFill>
              <a:srgbClr val="FFFFFF"/>
            </a:solidFill>
            <a:prstDash val="solid"/>
          </a:ln>
        </p:spPr>
        <p:txBody>
          <a:bodyPr/>
          <a:lstStyle/>
          <a:p>
            <a:endParaRPr lang="en-NZ"/>
          </a:p>
        </p:txBody>
      </p:sp>
      <p:sp>
        <p:nvSpPr>
          <p:cNvPr id="44" name="TLA 046 Lower Hutt">
            <a:extLst>
              <a:ext uri="{FF2B5EF4-FFF2-40B4-BE49-F238E27FC236}">
                <a16:creationId xmlns:a16="http://schemas.microsoft.com/office/drawing/2014/main" id="{EA71C99D-C705-5C6E-FCD3-3DFBF1279946}"/>
              </a:ext>
            </a:extLst>
          </p:cNvPr>
          <p:cNvSpPr>
            <a:spLocks noGrp="1"/>
          </p:cNvSpPr>
          <p:nvPr/>
        </p:nvSpPr>
        <p:spPr>
          <a:xfrm>
            <a:off x="4576265" y="3672264"/>
            <a:ext cx="58313" cy="96863"/>
          </a:xfrm>
          <a:custGeom>
            <a:avLst/>
            <a:gdLst/>
            <a:ahLst/>
            <a:cxnLst/>
            <a:rect l="0" t="0" r="0" b="0"/>
            <a:pathLst>
              <a:path w="58313" h="96863">
                <a:moveTo>
                  <a:pt x="4934" y="37762"/>
                </a:moveTo>
                <a:lnTo>
                  <a:pt x="5062" y="40734"/>
                </a:lnTo>
                <a:lnTo>
                  <a:pt x="4104" y="39965"/>
                </a:lnTo>
                <a:lnTo>
                  <a:pt x="4934" y="37762"/>
                </a:lnTo>
                <a:close/>
                <a:moveTo>
                  <a:pt x="13184" y="91697"/>
                </a:moveTo>
                <a:lnTo>
                  <a:pt x="4593" y="87866"/>
                </a:lnTo>
                <a:lnTo>
                  <a:pt x="4063" y="85083"/>
                </a:lnTo>
                <a:lnTo>
                  <a:pt x="6259" y="82538"/>
                </a:lnTo>
                <a:lnTo>
                  <a:pt x="6278" y="79749"/>
                </a:lnTo>
                <a:lnTo>
                  <a:pt x="0" y="71734"/>
                </a:lnTo>
                <a:lnTo>
                  <a:pt x="6067" y="58759"/>
                </a:lnTo>
                <a:lnTo>
                  <a:pt x="7787" y="58119"/>
                </a:lnTo>
                <a:lnTo>
                  <a:pt x="12062" y="49347"/>
                </a:lnTo>
                <a:lnTo>
                  <a:pt x="14610" y="47277"/>
                </a:lnTo>
                <a:lnTo>
                  <a:pt x="13881" y="45653"/>
                </a:lnTo>
                <a:lnTo>
                  <a:pt x="16264" y="39721"/>
                </a:lnTo>
                <a:lnTo>
                  <a:pt x="14272" y="38079"/>
                </a:lnTo>
                <a:lnTo>
                  <a:pt x="12937" y="39896"/>
                </a:lnTo>
                <a:lnTo>
                  <a:pt x="14710" y="37272"/>
                </a:lnTo>
                <a:lnTo>
                  <a:pt x="13102" y="35787"/>
                </a:lnTo>
                <a:lnTo>
                  <a:pt x="13662" y="32824"/>
                </a:lnTo>
                <a:lnTo>
                  <a:pt x="12856" y="33490"/>
                </a:lnTo>
                <a:lnTo>
                  <a:pt x="10611" y="31156"/>
                </a:lnTo>
                <a:lnTo>
                  <a:pt x="6741" y="29712"/>
                </a:lnTo>
                <a:lnTo>
                  <a:pt x="6262" y="30518"/>
                </a:lnTo>
                <a:lnTo>
                  <a:pt x="5592" y="29251"/>
                </a:lnTo>
                <a:lnTo>
                  <a:pt x="1371" y="29332"/>
                </a:lnTo>
                <a:lnTo>
                  <a:pt x="3251" y="28542"/>
                </a:lnTo>
                <a:lnTo>
                  <a:pt x="4360" y="25450"/>
                </a:lnTo>
                <a:lnTo>
                  <a:pt x="5414" y="17437"/>
                </a:lnTo>
                <a:lnTo>
                  <a:pt x="7958" y="13441"/>
                </a:lnTo>
                <a:lnTo>
                  <a:pt x="8733" y="13920"/>
                </a:lnTo>
                <a:lnTo>
                  <a:pt x="13836" y="4434"/>
                </a:lnTo>
                <a:lnTo>
                  <a:pt x="15866" y="5007"/>
                </a:lnTo>
                <a:lnTo>
                  <a:pt x="16733" y="1960"/>
                </a:lnTo>
                <a:lnTo>
                  <a:pt x="20707" y="5741"/>
                </a:lnTo>
                <a:lnTo>
                  <a:pt x="25766" y="6355"/>
                </a:lnTo>
                <a:lnTo>
                  <a:pt x="26533" y="3777"/>
                </a:lnTo>
                <a:lnTo>
                  <a:pt x="29626" y="4657"/>
                </a:lnTo>
                <a:lnTo>
                  <a:pt x="31886" y="2624"/>
                </a:lnTo>
                <a:lnTo>
                  <a:pt x="32265" y="0"/>
                </a:lnTo>
                <a:lnTo>
                  <a:pt x="34553" y="3375"/>
                </a:lnTo>
                <a:lnTo>
                  <a:pt x="37997" y="3850"/>
                </a:lnTo>
                <a:lnTo>
                  <a:pt x="36195" y="5220"/>
                </a:lnTo>
                <a:lnTo>
                  <a:pt x="39288" y="10034"/>
                </a:lnTo>
                <a:lnTo>
                  <a:pt x="37803" y="10990"/>
                </a:lnTo>
                <a:lnTo>
                  <a:pt x="40016" y="14426"/>
                </a:lnTo>
                <a:lnTo>
                  <a:pt x="42342" y="14833"/>
                </a:lnTo>
                <a:lnTo>
                  <a:pt x="41731" y="18220"/>
                </a:lnTo>
                <a:lnTo>
                  <a:pt x="38927" y="17943"/>
                </a:lnTo>
                <a:lnTo>
                  <a:pt x="38040" y="21001"/>
                </a:lnTo>
                <a:lnTo>
                  <a:pt x="35626" y="22783"/>
                </a:lnTo>
                <a:lnTo>
                  <a:pt x="37540" y="26286"/>
                </a:lnTo>
                <a:lnTo>
                  <a:pt x="41419" y="25904"/>
                </a:lnTo>
                <a:lnTo>
                  <a:pt x="42485" y="27405"/>
                </a:lnTo>
                <a:lnTo>
                  <a:pt x="47791" y="28958"/>
                </a:lnTo>
                <a:lnTo>
                  <a:pt x="50344" y="26908"/>
                </a:lnTo>
                <a:lnTo>
                  <a:pt x="53924" y="27921"/>
                </a:lnTo>
                <a:lnTo>
                  <a:pt x="55814" y="26001"/>
                </a:lnTo>
                <a:lnTo>
                  <a:pt x="57420" y="27801"/>
                </a:lnTo>
                <a:lnTo>
                  <a:pt x="56845" y="35158"/>
                </a:lnTo>
                <a:lnTo>
                  <a:pt x="55369" y="36397"/>
                </a:lnTo>
                <a:lnTo>
                  <a:pt x="58313" y="42050"/>
                </a:lnTo>
                <a:lnTo>
                  <a:pt x="56769" y="44182"/>
                </a:lnTo>
                <a:lnTo>
                  <a:pt x="58207" y="47046"/>
                </a:lnTo>
                <a:lnTo>
                  <a:pt x="48457" y="58107"/>
                </a:lnTo>
                <a:lnTo>
                  <a:pt x="46724" y="61767"/>
                </a:lnTo>
                <a:lnTo>
                  <a:pt x="47493" y="63353"/>
                </a:lnTo>
                <a:lnTo>
                  <a:pt x="44820" y="63890"/>
                </a:lnTo>
                <a:lnTo>
                  <a:pt x="42247" y="66779"/>
                </a:lnTo>
                <a:lnTo>
                  <a:pt x="42092" y="69125"/>
                </a:lnTo>
                <a:lnTo>
                  <a:pt x="40163" y="69827"/>
                </a:lnTo>
                <a:lnTo>
                  <a:pt x="37667" y="67845"/>
                </a:lnTo>
                <a:lnTo>
                  <a:pt x="35153" y="67929"/>
                </a:lnTo>
                <a:lnTo>
                  <a:pt x="31974" y="74187"/>
                </a:lnTo>
                <a:lnTo>
                  <a:pt x="26502" y="79852"/>
                </a:lnTo>
                <a:lnTo>
                  <a:pt x="33003" y="84168"/>
                </a:lnTo>
                <a:lnTo>
                  <a:pt x="32127" y="86273"/>
                </a:lnTo>
                <a:lnTo>
                  <a:pt x="25858" y="89402"/>
                </a:lnTo>
                <a:lnTo>
                  <a:pt x="16517" y="96863"/>
                </a:lnTo>
                <a:lnTo>
                  <a:pt x="13184" y="91697"/>
                </a:lnTo>
                <a:close/>
              </a:path>
            </a:pathLst>
          </a:custGeom>
          <a:solidFill>
            <a:srgbClr val="5AA383"/>
          </a:solidFill>
          <a:ln w="5715">
            <a:solidFill>
              <a:srgbClr val="FFFFFF"/>
            </a:solidFill>
            <a:prstDash val="solid"/>
          </a:ln>
        </p:spPr>
        <p:txBody>
          <a:bodyPr/>
          <a:lstStyle/>
          <a:p>
            <a:endParaRPr lang="en-NZ"/>
          </a:p>
        </p:txBody>
      </p:sp>
      <p:sp>
        <p:nvSpPr>
          <p:cNvPr id="45" name="TLA 047 Wellington">
            <a:extLst>
              <a:ext uri="{FF2B5EF4-FFF2-40B4-BE49-F238E27FC236}">
                <a16:creationId xmlns:a16="http://schemas.microsoft.com/office/drawing/2014/main" id="{9AE99D56-CCF8-C273-954F-0F19ADE182CC}"/>
              </a:ext>
            </a:extLst>
          </p:cNvPr>
          <p:cNvSpPr>
            <a:spLocks noGrp="1"/>
          </p:cNvSpPr>
          <p:nvPr/>
        </p:nvSpPr>
        <p:spPr>
          <a:xfrm>
            <a:off x="4520700" y="3674745"/>
            <a:ext cx="68451" cy="69592"/>
          </a:xfrm>
          <a:custGeom>
            <a:avLst/>
            <a:gdLst/>
            <a:ahLst/>
            <a:cxnLst/>
            <a:rect l="0" t="0" r="0" b="0"/>
            <a:pathLst>
              <a:path w="68451" h="69592">
                <a:moveTo>
                  <a:pt x="37978" y="65475"/>
                </a:moveTo>
                <a:lnTo>
                  <a:pt x="37683" y="66009"/>
                </a:lnTo>
                <a:lnTo>
                  <a:pt x="37377" y="65844"/>
                </a:lnTo>
                <a:lnTo>
                  <a:pt x="37978" y="65475"/>
                </a:lnTo>
                <a:close/>
                <a:moveTo>
                  <a:pt x="47618" y="52924"/>
                </a:moveTo>
                <a:lnTo>
                  <a:pt x="50776" y="45099"/>
                </a:lnTo>
                <a:lnTo>
                  <a:pt x="53350" y="48799"/>
                </a:lnTo>
                <a:lnTo>
                  <a:pt x="50983" y="55075"/>
                </a:lnTo>
                <a:lnTo>
                  <a:pt x="53687" y="58356"/>
                </a:lnTo>
                <a:lnTo>
                  <a:pt x="53353" y="60353"/>
                </a:lnTo>
                <a:lnTo>
                  <a:pt x="50563" y="60621"/>
                </a:lnTo>
                <a:lnTo>
                  <a:pt x="49180" y="64494"/>
                </a:lnTo>
                <a:lnTo>
                  <a:pt x="46779" y="63393"/>
                </a:lnTo>
                <a:lnTo>
                  <a:pt x="46397" y="64595"/>
                </a:lnTo>
                <a:lnTo>
                  <a:pt x="46859" y="62331"/>
                </a:lnTo>
                <a:lnTo>
                  <a:pt x="45035" y="61409"/>
                </a:lnTo>
                <a:lnTo>
                  <a:pt x="45483" y="59417"/>
                </a:lnTo>
                <a:lnTo>
                  <a:pt x="43911" y="59173"/>
                </a:lnTo>
                <a:lnTo>
                  <a:pt x="42076" y="60508"/>
                </a:lnTo>
                <a:lnTo>
                  <a:pt x="42073" y="64970"/>
                </a:lnTo>
                <a:lnTo>
                  <a:pt x="40526" y="63455"/>
                </a:lnTo>
                <a:lnTo>
                  <a:pt x="35872" y="65536"/>
                </a:lnTo>
                <a:lnTo>
                  <a:pt x="34169" y="64085"/>
                </a:lnTo>
                <a:lnTo>
                  <a:pt x="32669" y="65488"/>
                </a:lnTo>
                <a:lnTo>
                  <a:pt x="30490" y="64730"/>
                </a:lnTo>
                <a:lnTo>
                  <a:pt x="27881" y="65518"/>
                </a:lnTo>
                <a:lnTo>
                  <a:pt x="23678" y="69592"/>
                </a:lnTo>
                <a:lnTo>
                  <a:pt x="18703" y="64354"/>
                </a:lnTo>
                <a:lnTo>
                  <a:pt x="15852" y="64426"/>
                </a:lnTo>
                <a:lnTo>
                  <a:pt x="14574" y="62222"/>
                </a:lnTo>
                <a:lnTo>
                  <a:pt x="10426" y="62417"/>
                </a:lnTo>
                <a:lnTo>
                  <a:pt x="9289" y="59533"/>
                </a:lnTo>
                <a:lnTo>
                  <a:pt x="3711" y="54240"/>
                </a:lnTo>
                <a:lnTo>
                  <a:pt x="4128" y="48790"/>
                </a:lnTo>
                <a:lnTo>
                  <a:pt x="121" y="46705"/>
                </a:lnTo>
                <a:lnTo>
                  <a:pt x="0" y="40717"/>
                </a:lnTo>
                <a:lnTo>
                  <a:pt x="7424" y="29511"/>
                </a:lnTo>
                <a:lnTo>
                  <a:pt x="8833" y="31711"/>
                </a:lnTo>
                <a:lnTo>
                  <a:pt x="10454" y="29803"/>
                </a:lnTo>
                <a:lnTo>
                  <a:pt x="12104" y="32409"/>
                </a:lnTo>
                <a:lnTo>
                  <a:pt x="14867" y="28748"/>
                </a:lnTo>
                <a:lnTo>
                  <a:pt x="18151" y="27881"/>
                </a:lnTo>
                <a:lnTo>
                  <a:pt x="19228" y="24193"/>
                </a:lnTo>
                <a:lnTo>
                  <a:pt x="21856" y="22549"/>
                </a:lnTo>
                <a:lnTo>
                  <a:pt x="24268" y="23808"/>
                </a:lnTo>
                <a:lnTo>
                  <a:pt x="30812" y="8949"/>
                </a:lnTo>
                <a:lnTo>
                  <a:pt x="35654" y="7296"/>
                </a:lnTo>
                <a:lnTo>
                  <a:pt x="40173" y="72"/>
                </a:lnTo>
                <a:lnTo>
                  <a:pt x="42371" y="1339"/>
                </a:lnTo>
                <a:lnTo>
                  <a:pt x="43106" y="0"/>
                </a:lnTo>
                <a:lnTo>
                  <a:pt x="46899" y="2084"/>
                </a:lnTo>
                <a:lnTo>
                  <a:pt x="46227" y="3906"/>
                </a:lnTo>
                <a:lnTo>
                  <a:pt x="48394" y="4819"/>
                </a:lnTo>
                <a:lnTo>
                  <a:pt x="48063" y="6688"/>
                </a:lnTo>
                <a:lnTo>
                  <a:pt x="52522" y="3823"/>
                </a:lnTo>
                <a:lnTo>
                  <a:pt x="53069" y="2103"/>
                </a:lnTo>
                <a:lnTo>
                  <a:pt x="53688" y="3048"/>
                </a:lnTo>
                <a:lnTo>
                  <a:pt x="55376" y="1953"/>
                </a:lnTo>
                <a:lnTo>
                  <a:pt x="54957" y="3782"/>
                </a:lnTo>
                <a:lnTo>
                  <a:pt x="59106" y="6249"/>
                </a:lnTo>
                <a:lnTo>
                  <a:pt x="60377" y="4119"/>
                </a:lnTo>
                <a:lnTo>
                  <a:pt x="62475" y="4424"/>
                </a:lnTo>
                <a:lnTo>
                  <a:pt x="65564" y="1715"/>
                </a:lnTo>
                <a:lnTo>
                  <a:pt x="68451" y="3495"/>
                </a:lnTo>
                <a:lnTo>
                  <a:pt x="60978" y="14956"/>
                </a:lnTo>
                <a:lnTo>
                  <a:pt x="58816" y="26061"/>
                </a:lnTo>
                <a:lnTo>
                  <a:pt x="43351" y="36676"/>
                </a:lnTo>
                <a:lnTo>
                  <a:pt x="43247" y="38526"/>
                </a:lnTo>
                <a:lnTo>
                  <a:pt x="41269" y="38851"/>
                </a:lnTo>
                <a:lnTo>
                  <a:pt x="42175" y="43923"/>
                </a:lnTo>
                <a:lnTo>
                  <a:pt x="40010" y="43717"/>
                </a:lnTo>
                <a:lnTo>
                  <a:pt x="39773" y="46623"/>
                </a:lnTo>
                <a:lnTo>
                  <a:pt x="43077" y="47146"/>
                </a:lnTo>
                <a:lnTo>
                  <a:pt x="45501" y="45615"/>
                </a:lnTo>
                <a:lnTo>
                  <a:pt x="45891" y="51132"/>
                </a:lnTo>
                <a:lnTo>
                  <a:pt x="43615" y="53939"/>
                </a:lnTo>
                <a:lnTo>
                  <a:pt x="46694" y="55173"/>
                </a:lnTo>
                <a:lnTo>
                  <a:pt x="47618" y="52924"/>
                </a:lnTo>
                <a:close/>
              </a:path>
            </a:pathLst>
          </a:custGeom>
          <a:solidFill>
            <a:srgbClr val="79AF77"/>
          </a:solidFill>
          <a:ln w="5715">
            <a:solidFill>
              <a:srgbClr val="FFFFFF"/>
            </a:solidFill>
            <a:prstDash val="solid"/>
          </a:ln>
        </p:spPr>
        <p:txBody>
          <a:bodyPr/>
          <a:lstStyle/>
          <a:p>
            <a:endParaRPr lang="en-NZ"/>
          </a:p>
        </p:txBody>
      </p:sp>
      <p:sp>
        <p:nvSpPr>
          <p:cNvPr id="46" name="TLA 048 Masterton">
            <a:extLst>
              <a:ext uri="{FF2B5EF4-FFF2-40B4-BE49-F238E27FC236}">
                <a16:creationId xmlns:a16="http://schemas.microsoft.com/office/drawing/2014/main" id="{97FBBAEC-4462-3734-F790-162801651642}"/>
              </a:ext>
            </a:extLst>
          </p:cNvPr>
          <p:cNvSpPr>
            <a:spLocks noGrp="1"/>
          </p:cNvSpPr>
          <p:nvPr/>
        </p:nvSpPr>
        <p:spPr>
          <a:xfrm>
            <a:off x="4723117" y="3533263"/>
            <a:ext cx="203231" cy="166326"/>
          </a:xfrm>
          <a:custGeom>
            <a:avLst/>
            <a:gdLst/>
            <a:ahLst/>
            <a:cxnLst/>
            <a:rect l="0" t="0" r="0" b="0"/>
            <a:pathLst>
              <a:path w="203231" h="166326">
                <a:moveTo>
                  <a:pt x="53243" y="121318"/>
                </a:moveTo>
                <a:lnTo>
                  <a:pt x="51289" y="120058"/>
                </a:lnTo>
                <a:lnTo>
                  <a:pt x="51443" y="121827"/>
                </a:lnTo>
                <a:lnTo>
                  <a:pt x="49129" y="123448"/>
                </a:lnTo>
                <a:lnTo>
                  <a:pt x="48162" y="121412"/>
                </a:lnTo>
                <a:lnTo>
                  <a:pt x="44807" y="122955"/>
                </a:lnTo>
                <a:lnTo>
                  <a:pt x="43804" y="119349"/>
                </a:lnTo>
                <a:lnTo>
                  <a:pt x="46890" y="116386"/>
                </a:lnTo>
                <a:lnTo>
                  <a:pt x="49450" y="116516"/>
                </a:lnTo>
                <a:lnTo>
                  <a:pt x="51115" y="114130"/>
                </a:lnTo>
                <a:lnTo>
                  <a:pt x="50942" y="110726"/>
                </a:lnTo>
                <a:lnTo>
                  <a:pt x="53165" y="104697"/>
                </a:lnTo>
                <a:lnTo>
                  <a:pt x="52136" y="101384"/>
                </a:lnTo>
                <a:lnTo>
                  <a:pt x="46406" y="97167"/>
                </a:lnTo>
                <a:lnTo>
                  <a:pt x="37561" y="86170"/>
                </a:lnTo>
                <a:lnTo>
                  <a:pt x="36630" y="83282"/>
                </a:lnTo>
                <a:lnTo>
                  <a:pt x="28860" y="76056"/>
                </a:lnTo>
                <a:lnTo>
                  <a:pt x="24782" y="67005"/>
                </a:lnTo>
                <a:lnTo>
                  <a:pt x="22790" y="66870"/>
                </a:lnTo>
                <a:lnTo>
                  <a:pt x="18563" y="62455"/>
                </a:lnTo>
                <a:lnTo>
                  <a:pt x="13711" y="62663"/>
                </a:lnTo>
                <a:lnTo>
                  <a:pt x="12854" y="56588"/>
                </a:lnTo>
                <a:lnTo>
                  <a:pt x="8536" y="51785"/>
                </a:lnTo>
                <a:lnTo>
                  <a:pt x="11030" y="40542"/>
                </a:lnTo>
                <a:lnTo>
                  <a:pt x="12974" y="37262"/>
                </a:lnTo>
                <a:lnTo>
                  <a:pt x="13571" y="28436"/>
                </a:lnTo>
                <a:lnTo>
                  <a:pt x="5305" y="24754"/>
                </a:lnTo>
                <a:lnTo>
                  <a:pt x="1724" y="18701"/>
                </a:lnTo>
                <a:lnTo>
                  <a:pt x="0" y="18244"/>
                </a:lnTo>
                <a:lnTo>
                  <a:pt x="9800" y="1680"/>
                </a:lnTo>
                <a:lnTo>
                  <a:pt x="30654" y="13588"/>
                </a:lnTo>
                <a:lnTo>
                  <a:pt x="30658" y="15541"/>
                </a:lnTo>
                <a:lnTo>
                  <a:pt x="37124" y="15518"/>
                </a:lnTo>
                <a:lnTo>
                  <a:pt x="46750" y="21752"/>
                </a:lnTo>
                <a:lnTo>
                  <a:pt x="47888" y="19713"/>
                </a:lnTo>
                <a:lnTo>
                  <a:pt x="46912" y="18525"/>
                </a:lnTo>
                <a:lnTo>
                  <a:pt x="53052" y="18644"/>
                </a:lnTo>
                <a:lnTo>
                  <a:pt x="55237" y="13240"/>
                </a:lnTo>
                <a:lnTo>
                  <a:pt x="58704" y="14638"/>
                </a:lnTo>
                <a:lnTo>
                  <a:pt x="60596" y="12609"/>
                </a:lnTo>
                <a:lnTo>
                  <a:pt x="60386" y="10437"/>
                </a:lnTo>
                <a:lnTo>
                  <a:pt x="63155" y="10574"/>
                </a:lnTo>
                <a:lnTo>
                  <a:pt x="62599" y="4245"/>
                </a:lnTo>
                <a:lnTo>
                  <a:pt x="77611" y="4984"/>
                </a:lnTo>
                <a:lnTo>
                  <a:pt x="77923" y="8793"/>
                </a:lnTo>
                <a:lnTo>
                  <a:pt x="81901" y="5589"/>
                </a:lnTo>
                <a:lnTo>
                  <a:pt x="84543" y="8637"/>
                </a:lnTo>
                <a:lnTo>
                  <a:pt x="82628" y="12033"/>
                </a:lnTo>
                <a:lnTo>
                  <a:pt x="83614" y="13618"/>
                </a:lnTo>
                <a:lnTo>
                  <a:pt x="86649" y="14283"/>
                </a:lnTo>
                <a:lnTo>
                  <a:pt x="82651" y="22232"/>
                </a:lnTo>
                <a:lnTo>
                  <a:pt x="80435" y="23503"/>
                </a:lnTo>
                <a:lnTo>
                  <a:pt x="79898" y="27662"/>
                </a:lnTo>
                <a:lnTo>
                  <a:pt x="84889" y="29177"/>
                </a:lnTo>
                <a:lnTo>
                  <a:pt x="85695" y="27812"/>
                </a:lnTo>
                <a:lnTo>
                  <a:pt x="87760" y="30393"/>
                </a:lnTo>
                <a:lnTo>
                  <a:pt x="91002" y="31692"/>
                </a:lnTo>
                <a:lnTo>
                  <a:pt x="95079" y="25852"/>
                </a:lnTo>
                <a:lnTo>
                  <a:pt x="95342" y="27525"/>
                </a:lnTo>
                <a:lnTo>
                  <a:pt x="98678" y="28631"/>
                </a:lnTo>
                <a:lnTo>
                  <a:pt x="100558" y="26254"/>
                </a:lnTo>
                <a:lnTo>
                  <a:pt x="104619" y="28976"/>
                </a:lnTo>
                <a:lnTo>
                  <a:pt x="105767" y="31633"/>
                </a:lnTo>
                <a:lnTo>
                  <a:pt x="109175" y="30268"/>
                </a:lnTo>
                <a:lnTo>
                  <a:pt x="115337" y="23319"/>
                </a:lnTo>
                <a:lnTo>
                  <a:pt x="121273" y="28598"/>
                </a:lnTo>
                <a:lnTo>
                  <a:pt x="123607" y="20306"/>
                </a:lnTo>
                <a:lnTo>
                  <a:pt x="126520" y="21249"/>
                </a:lnTo>
                <a:lnTo>
                  <a:pt x="127829" y="19092"/>
                </a:lnTo>
                <a:lnTo>
                  <a:pt x="131421" y="19826"/>
                </a:lnTo>
                <a:lnTo>
                  <a:pt x="130446" y="19265"/>
                </a:lnTo>
                <a:lnTo>
                  <a:pt x="132225" y="18010"/>
                </a:lnTo>
                <a:lnTo>
                  <a:pt x="131232" y="14878"/>
                </a:lnTo>
                <a:lnTo>
                  <a:pt x="136408" y="15741"/>
                </a:lnTo>
                <a:lnTo>
                  <a:pt x="140254" y="12065"/>
                </a:lnTo>
                <a:lnTo>
                  <a:pt x="140661" y="13289"/>
                </a:lnTo>
                <a:lnTo>
                  <a:pt x="141918" y="9727"/>
                </a:lnTo>
                <a:lnTo>
                  <a:pt x="143602" y="10314"/>
                </a:lnTo>
                <a:lnTo>
                  <a:pt x="143135" y="11640"/>
                </a:lnTo>
                <a:lnTo>
                  <a:pt x="148246" y="13398"/>
                </a:lnTo>
                <a:lnTo>
                  <a:pt x="151136" y="13617"/>
                </a:lnTo>
                <a:lnTo>
                  <a:pt x="151496" y="12419"/>
                </a:lnTo>
                <a:lnTo>
                  <a:pt x="157563" y="13492"/>
                </a:lnTo>
                <a:lnTo>
                  <a:pt x="156954" y="10823"/>
                </a:lnTo>
                <a:lnTo>
                  <a:pt x="160872" y="637"/>
                </a:lnTo>
                <a:lnTo>
                  <a:pt x="163210" y="0"/>
                </a:lnTo>
                <a:lnTo>
                  <a:pt x="165662" y="2422"/>
                </a:lnTo>
                <a:lnTo>
                  <a:pt x="170339" y="3997"/>
                </a:lnTo>
                <a:lnTo>
                  <a:pt x="175320" y="1736"/>
                </a:lnTo>
                <a:lnTo>
                  <a:pt x="177519" y="3480"/>
                </a:lnTo>
                <a:lnTo>
                  <a:pt x="176125" y="6618"/>
                </a:lnTo>
                <a:lnTo>
                  <a:pt x="180494" y="9567"/>
                </a:lnTo>
                <a:lnTo>
                  <a:pt x="182869" y="8496"/>
                </a:lnTo>
                <a:lnTo>
                  <a:pt x="188630" y="11245"/>
                </a:lnTo>
                <a:lnTo>
                  <a:pt x="191866" y="10720"/>
                </a:lnTo>
                <a:lnTo>
                  <a:pt x="193188" y="11480"/>
                </a:lnTo>
                <a:lnTo>
                  <a:pt x="192621" y="12380"/>
                </a:lnTo>
                <a:lnTo>
                  <a:pt x="194700" y="12258"/>
                </a:lnTo>
                <a:lnTo>
                  <a:pt x="194602" y="14773"/>
                </a:lnTo>
                <a:lnTo>
                  <a:pt x="196275" y="15501"/>
                </a:lnTo>
                <a:lnTo>
                  <a:pt x="195067" y="16596"/>
                </a:lnTo>
                <a:lnTo>
                  <a:pt x="196180" y="18131"/>
                </a:lnTo>
                <a:lnTo>
                  <a:pt x="195252" y="19132"/>
                </a:lnTo>
                <a:lnTo>
                  <a:pt x="198518" y="20666"/>
                </a:lnTo>
                <a:lnTo>
                  <a:pt x="196862" y="20757"/>
                </a:lnTo>
                <a:lnTo>
                  <a:pt x="197287" y="22996"/>
                </a:lnTo>
                <a:lnTo>
                  <a:pt x="198780" y="23231"/>
                </a:lnTo>
                <a:lnTo>
                  <a:pt x="198680" y="24523"/>
                </a:lnTo>
                <a:lnTo>
                  <a:pt x="200351" y="24135"/>
                </a:lnTo>
                <a:lnTo>
                  <a:pt x="200682" y="22324"/>
                </a:lnTo>
                <a:lnTo>
                  <a:pt x="202876" y="23549"/>
                </a:lnTo>
                <a:lnTo>
                  <a:pt x="203231" y="24528"/>
                </a:lnTo>
                <a:lnTo>
                  <a:pt x="201396" y="24944"/>
                </a:lnTo>
                <a:lnTo>
                  <a:pt x="202849" y="25913"/>
                </a:lnTo>
                <a:lnTo>
                  <a:pt x="201281" y="27133"/>
                </a:lnTo>
                <a:lnTo>
                  <a:pt x="201675" y="28377"/>
                </a:lnTo>
                <a:lnTo>
                  <a:pt x="199880" y="29188"/>
                </a:lnTo>
                <a:lnTo>
                  <a:pt x="201853" y="30449"/>
                </a:lnTo>
                <a:lnTo>
                  <a:pt x="201062" y="35888"/>
                </a:lnTo>
                <a:lnTo>
                  <a:pt x="202634" y="35962"/>
                </a:lnTo>
                <a:lnTo>
                  <a:pt x="199365" y="43904"/>
                </a:lnTo>
                <a:lnTo>
                  <a:pt x="198925" y="49631"/>
                </a:lnTo>
                <a:lnTo>
                  <a:pt x="194421" y="61098"/>
                </a:lnTo>
                <a:lnTo>
                  <a:pt x="191217" y="64146"/>
                </a:lnTo>
                <a:lnTo>
                  <a:pt x="189096" y="69169"/>
                </a:lnTo>
                <a:lnTo>
                  <a:pt x="189463" y="73426"/>
                </a:lnTo>
                <a:lnTo>
                  <a:pt x="192023" y="73607"/>
                </a:lnTo>
                <a:lnTo>
                  <a:pt x="188748" y="77362"/>
                </a:lnTo>
                <a:lnTo>
                  <a:pt x="185695" y="77490"/>
                </a:lnTo>
                <a:lnTo>
                  <a:pt x="170355" y="91209"/>
                </a:lnTo>
                <a:lnTo>
                  <a:pt x="167031" y="97782"/>
                </a:lnTo>
                <a:lnTo>
                  <a:pt x="165633" y="104220"/>
                </a:lnTo>
                <a:lnTo>
                  <a:pt x="160230" y="109423"/>
                </a:lnTo>
                <a:lnTo>
                  <a:pt x="159376" y="116774"/>
                </a:lnTo>
                <a:lnTo>
                  <a:pt x="157546" y="118714"/>
                </a:lnTo>
                <a:lnTo>
                  <a:pt x="157761" y="122520"/>
                </a:lnTo>
                <a:lnTo>
                  <a:pt x="150723" y="134332"/>
                </a:lnTo>
                <a:lnTo>
                  <a:pt x="148363" y="145739"/>
                </a:lnTo>
                <a:lnTo>
                  <a:pt x="134214" y="157580"/>
                </a:lnTo>
                <a:lnTo>
                  <a:pt x="131171" y="161937"/>
                </a:lnTo>
                <a:lnTo>
                  <a:pt x="130482" y="166326"/>
                </a:lnTo>
                <a:lnTo>
                  <a:pt x="125935" y="164708"/>
                </a:lnTo>
                <a:lnTo>
                  <a:pt x="124148" y="165636"/>
                </a:lnTo>
                <a:lnTo>
                  <a:pt x="117645" y="162355"/>
                </a:lnTo>
                <a:lnTo>
                  <a:pt x="117021" y="155680"/>
                </a:lnTo>
                <a:lnTo>
                  <a:pt x="114524" y="150963"/>
                </a:lnTo>
                <a:lnTo>
                  <a:pt x="109198" y="149293"/>
                </a:lnTo>
                <a:lnTo>
                  <a:pt x="109678" y="150762"/>
                </a:lnTo>
                <a:lnTo>
                  <a:pt x="108247" y="152547"/>
                </a:lnTo>
                <a:lnTo>
                  <a:pt x="104449" y="149880"/>
                </a:lnTo>
                <a:lnTo>
                  <a:pt x="103545" y="147673"/>
                </a:lnTo>
                <a:lnTo>
                  <a:pt x="99044" y="148449"/>
                </a:lnTo>
                <a:lnTo>
                  <a:pt x="93637" y="153473"/>
                </a:lnTo>
                <a:lnTo>
                  <a:pt x="91547" y="151015"/>
                </a:lnTo>
                <a:lnTo>
                  <a:pt x="88796" y="150337"/>
                </a:lnTo>
                <a:lnTo>
                  <a:pt x="88730" y="146244"/>
                </a:lnTo>
                <a:lnTo>
                  <a:pt x="85792" y="143697"/>
                </a:lnTo>
                <a:lnTo>
                  <a:pt x="83930" y="143739"/>
                </a:lnTo>
                <a:lnTo>
                  <a:pt x="84432" y="142071"/>
                </a:lnTo>
                <a:lnTo>
                  <a:pt x="82400" y="138164"/>
                </a:lnTo>
                <a:lnTo>
                  <a:pt x="78631" y="137296"/>
                </a:lnTo>
                <a:lnTo>
                  <a:pt x="78457" y="134025"/>
                </a:lnTo>
                <a:lnTo>
                  <a:pt x="75220" y="131671"/>
                </a:lnTo>
                <a:lnTo>
                  <a:pt x="76459" y="129387"/>
                </a:lnTo>
                <a:lnTo>
                  <a:pt x="70430" y="128293"/>
                </a:lnTo>
                <a:lnTo>
                  <a:pt x="73842" y="123120"/>
                </a:lnTo>
                <a:lnTo>
                  <a:pt x="74415" y="118435"/>
                </a:lnTo>
                <a:lnTo>
                  <a:pt x="80113" y="115028"/>
                </a:lnTo>
                <a:lnTo>
                  <a:pt x="78509" y="111197"/>
                </a:lnTo>
                <a:lnTo>
                  <a:pt x="74541" y="107873"/>
                </a:lnTo>
                <a:lnTo>
                  <a:pt x="75728" y="102665"/>
                </a:lnTo>
                <a:lnTo>
                  <a:pt x="72566" y="103653"/>
                </a:lnTo>
                <a:lnTo>
                  <a:pt x="71802" y="102593"/>
                </a:lnTo>
                <a:lnTo>
                  <a:pt x="71208" y="106409"/>
                </a:lnTo>
                <a:lnTo>
                  <a:pt x="69595" y="107036"/>
                </a:lnTo>
                <a:lnTo>
                  <a:pt x="69273" y="105967"/>
                </a:lnTo>
                <a:lnTo>
                  <a:pt x="68738" y="107806"/>
                </a:lnTo>
                <a:lnTo>
                  <a:pt x="67212" y="107060"/>
                </a:lnTo>
                <a:lnTo>
                  <a:pt x="61069" y="108371"/>
                </a:lnTo>
                <a:lnTo>
                  <a:pt x="61296" y="109371"/>
                </a:lnTo>
                <a:lnTo>
                  <a:pt x="58717" y="108771"/>
                </a:lnTo>
                <a:lnTo>
                  <a:pt x="59427" y="113492"/>
                </a:lnTo>
                <a:lnTo>
                  <a:pt x="60609" y="113841"/>
                </a:lnTo>
                <a:lnTo>
                  <a:pt x="54943" y="114948"/>
                </a:lnTo>
                <a:lnTo>
                  <a:pt x="55465" y="116789"/>
                </a:lnTo>
                <a:lnTo>
                  <a:pt x="53359" y="118451"/>
                </a:lnTo>
                <a:lnTo>
                  <a:pt x="53243" y="121318"/>
                </a:lnTo>
                <a:close/>
              </a:path>
            </a:pathLst>
          </a:custGeom>
          <a:solidFill>
            <a:srgbClr val="63A87C"/>
          </a:solidFill>
          <a:ln w="5715">
            <a:solidFill>
              <a:srgbClr val="FFFFFF"/>
            </a:solidFill>
            <a:prstDash val="solid"/>
          </a:ln>
        </p:spPr>
        <p:txBody>
          <a:bodyPr/>
          <a:lstStyle/>
          <a:p>
            <a:endParaRPr lang="en-NZ"/>
          </a:p>
        </p:txBody>
      </p:sp>
      <p:sp>
        <p:nvSpPr>
          <p:cNvPr id="47" name="TLA 049 Carterton">
            <a:extLst>
              <a:ext uri="{FF2B5EF4-FFF2-40B4-BE49-F238E27FC236}">
                <a16:creationId xmlns:a16="http://schemas.microsoft.com/office/drawing/2014/main" id="{B0E674B0-CA87-DB19-824E-B445E2E717C8}"/>
              </a:ext>
            </a:extLst>
          </p:cNvPr>
          <p:cNvSpPr>
            <a:spLocks noGrp="1"/>
          </p:cNvSpPr>
          <p:nvPr/>
        </p:nvSpPr>
        <p:spPr>
          <a:xfrm>
            <a:off x="4681625" y="3551166"/>
            <a:ext cx="171974" cy="199945"/>
          </a:xfrm>
          <a:custGeom>
            <a:avLst/>
            <a:gdLst/>
            <a:ahLst/>
            <a:cxnLst/>
            <a:rect l="0" t="0" r="0" b="0"/>
            <a:pathLst>
              <a:path w="171974" h="199945">
                <a:moveTo>
                  <a:pt x="58721" y="130482"/>
                </a:moveTo>
                <a:lnTo>
                  <a:pt x="57835" y="129038"/>
                </a:lnTo>
                <a:lnTo>
                  <a:pt x="52225" y="128275"/>
                </a:lnTo>
                <a:lnTo>
                  <a:pt x="51142" y="129733"/>
                </a:lnTo>
                <a:lnTo>
                  <a:pt x="47652" y="127144"/>
                </a:lnTo>
                <a:lnTo>
                  <a:pt x="48031" y="125038"/>
                </a:lnTo>
                <a:lnTo>
                  <a:pt x="50872" y="124303"/>
                </a:lnTo>
                <a:lnTo>
                  <a:pt x="48236" y="120216"/>
                </a:lnTo>
                <a:lnTo>
                  <a:pt x="51542" y="119477"/>
                </a:lnTo>
                <a:lnTo>
                  <a:pt x="57219" y="112897"/>
                </a:lnTo>
                <a:lnTo>
                  <a:pt x="54886" y="109104"/>
                </a:lnTo>
                <a:lnTo>
                  <a:pt x="56325" y="105034"/>
                </a:lnTo>
                <a:lnTo>
                  <a:pt x="54090" y="104101"/>
                </a:lnTo>
                <a:lnTo>
                  <a:pt x="53329" y="100866"/>
                </a:lnTo>
                <a:lnTo>
                  <a:pt x="49744" y="102354"/>
                </a:lnTo>
                <a:lnTo>
                  <a:pt x="40132" y="100599"/>
                </a:lnTo>
                <a:lnTo>
                  <a:pt x="33488" y="101695"/>
                </a:lnTo>
                <a:lnTo>
                  <a:pt x="29744" y="98705"/>
                </a:lnTo>
                <a:lnTo>
                  <a:pt x="30519" y="94478"/>
                </a:lnTo>
                <a:lnTo>
                  <a:pt x="28818" y="94519"/>
                </a:lnTo>
                <a:lnTo>
                  <a:pt x="28873" y="90537"/>
                </a:lnTo>
                <a:lnTo>
                  <a:pt x="31041" y="87689"/>
                </a:lnTo>
                <a:lnTo>
                  <a:pt x="28432" y="83743"/>
                </a:lnTo>
                <a:lnTo>
                  <a:pt x="29253" y="82690"/>
                </a:lnTo>
                <a:lnTo>
                  <a:pt x="27812" y="79843"/>
                </a:lnTo>
                <a:lnTo>
                  <a:pt x="29239" y="77316"/>
                </a:lnTo>
                <a:lnTo>
                  <a:pt x="26598" y="72762"/>
                </a:lnTo>
                <a:lnTo>
                  <a:pt x="27422" y="66070"/>
                </a:lnTo>
                <a:lnTo>
                  <a:pt x="29067" y="65503"/>
                </a:lnTo>
                <a:lnTo>
                  <a:pt x="32306" y="59784"/>
                </a:lnTo>
                <a:lnTo>
                  <a:pt x="29582" y="56816"/>
                </a:lnTo>
                <a:lnTo>
                  <a:pt x="26935" y="57278"/>
                </a:lnTo>
                <a:lnTo>
                  <a:pt x="25958" y="55882"/>
                </a:lnTo>
                <a:lnTo>
                  <a:pt x="17224" y="60546"/>
                </a:lnTo>
                <a:lnTo>
                  <a:pt x="8043" y="59569"/>
                </a:lnTo>
                <a:lnTo>
                  <a:pt x="2089" y="64352"/>
                </a:lnTo>
                <a:lnTo>
                  <a:pt x="0" y="62689"/>
                </a:lnTo>
                <a:lnTo>
                  <a:pt x="480" y="60130"/>
                </a:lnTo>
                <a:lnTo>
                  <a:pt x="15303" y="53498"/>
                </a:lnTo>
                <a:lnTo>
                  <a:pt x="16519" y="48946"/>
                </a:lnTo>
                <a:lnTo>
                  <a:pt x="20463" y="46554"/>
                </a:lnTo>
                <a:lnTo>
                  <a:pt x="22417" y="40395"/>
                </a:lnTo>
                <a:lnTo>
                  <a:pt x="21072" y="25555"/>
                </a:lnTo>
                <a:lnTo>
                  <a:pt x="21842" y="21791"/>
                </a:lnTo>
                <a:lnTo>
                  <a:pt x="26823" y="20108"/>
                </a:lnTo>
                <a:lnTo>
                  <a:pt x="27855" y="10985"/>
                </a:lnTo>
                <a:lnTo>
                  <a:pt x="31955" y="3993"/>
                </a:lnTo>
                <a:lnTo>
                  <a:pt x="39452" y="0"/>
                </a:lnTo>
                <a:lnTo>
                  <a:pt x="43216" y="798"/>
                </a:lnTo>
                <a:lnTo>
                  <a:pt x="46797" y="6851"/>
                </a:lnTo>
                <a:lnTo>
                  <a:pt x="55063" y="10534"/>
                </a:lnTo>
                <a:lnTo>
                  <a:pt x="54466" y="19359"/>
                </a:lnTo>
                <a:lnTo>
                  <a:pt x="49976" y="32378"/>
                </a:lnTo>
                <a:lnTo>
                  <a:pt x="50720" y="35362"/>
                </a:lnTo>
                <a:lnTo>
                  <a:pt x="54346" y="38685"/>
                </a:lnTo>
                <a:lnTo>
                  <a:pt x="55203" y="44761"/>
                </a:lnTo>
                <a:lnTo>
                  <a:pt x="60055" y="44552"/>
                </a:lnTo>
                <a:lnTo>
                  <a:pt x="64282" y="48967"/>
                </a:lnTo>
                <a:lnTo>
                  <a:pt x="66274" y="49103"/>
                </a:lnTo>
                <a:lnTo>
                  <a:pt x="70352" y="58154"/>
                </a:lnTo>
                <a:lnTo>
                  <a:pt x="73284" y="59902"/>
                </a:lnTo>
                <a:lnTo>
                  <a:pt x="87898" y="79264"/>
                </a:lnTo>
                <a:lnTo>
                  <a:pt x="94595" y="85415"/>
                </a:lnTo>
                <a:lnTo>
                  <a:pt x="92151" y="97131"/>
                </a:lnTo>
                <a:lnTo>
                  <a:pt x="85329" y="101097"/>
                </a:lnTo>
                <a:lnTo>
                  <a:pt x="86299" y="105052"/>
                </a:lnTo>
                <a:lnTo>
                  <a:pt x="89654" y="103509"/>
                </a:lnTo>
                <a:lnTo>
                  <a:pt x="90621" y="105545"/>
                </a:lnTo>
                <a:lnTo>
                  <a:pt x="92935" y="103924"/>
                </a:lnTo>
                <a:lnTo>
                  <a:pt x="92781" y="102155"/>
                </a:lnTo>
                <a:lnTo>
                  <a:pt x="95008" y="103248"/>
                </a:lnTo>
                <a:lnTo>
                  <a:pt x="94851" y="100548"/>
                </a:lnTo>
                <a:lnTo>
                  <a:pt x="96957" y="98886"/>
                </a:lnTo>
                <a:lnTo>
                  <a:pt x="96435" y="97046"/>
                </a:lnTo>
                <a:lnTo>
                  <a:pt x="102101" y="95938"/>
                </a:lnTo>
                <a:lnTo>
                  <a:pt x="100919" y="95590"/>
                </a:lnTo>
                <a:lnTo>
                  <a:pt x="100209" y="90868"/>
                </a:lnTo>
                <a:lnTo>
                  <a:pt x="102788" y="91469"/>
                </a:lnTo>
                <a:lnTo>
                  <a:pt x="102561" y="90468"/>
                </a:lnTo>
                <a:lnTo>
                  <a:pt x="108704" y="89157"/>
                </a:lnTo>
                <a:lnTo>
                  <a:pt x="110230" y="89903"/>
                </a:lnTo>
                <a:lnTo>
                  <a:pt x="110765" y="88065"/>
                </a:lnTo>
                <a:lnTo>
                  <a:pt x="111087" y="89133"/>
                </a:lnTo>
                <a:lnTo>
                  <a:pt x="112700" y="88506"/>
                </a:lnTo>
                <a:lnTo>
                  <a:pt x="113294" y="84691"/>
                </a:lnTo>
                <a:lnTo>
                  <a:pt x="114058" y="85751"/>
                </a:lnTo>
                <a:lnTo>
                  <a:pt x="117220" y="84762"/>
                </a:lnTo>
                <a:lnTo>
                  <a:pt x="116033" y="89970"/>
                </a:lnTo>
                <a:lnTo>
                  <a:pt x="120001" y="93295"/>
                </a:lnTo>
                <a:lnTo>
                  <a:pt x="121605" y="97126"/>
                </a:lnTo>
                <a:lnTo>
                  <a:pt x="115907" y="100533"/>
                </a:lnTo>
                <a:lnTo>
                  <a:pt x="115334" y="105218"/>
                </a:lnTo>
                <a:lnTo>
                  <a:pt x="111922" y="110390"/>
                </a:lnTo>
                <a:lnTo>
                  <a:pt x="117951" y="111484"/>
                </a:lnTo>
                <a:lnTo>
                  <a:pt x="116712" y="113769"/>
                </a:lnTo>
                <a:lnTo>
                  <a:pt x="119949" y="116122"/>
                </a:lnTo>
                <a:lnTo>
                  <a:pt x="120123" y="119393"/>
                </a:lnTo>
                <a:lnTo>
                  <a:pt x="123892" y="120262"/>
                </a:lnTo>
                <a:lnTo>
                  <a:pt x="125924" y="124169"/>
                </a:lnTo>
                <a:lnTo>
                  <a:pt x="125422" y="125836"/>
                </a:lnTo>
                <a:lnTo>
                  <a:pt x="127284" y="125794"/>
                </a:lnTo>
                <a:lnTo>
                  <a:pt x="130222" y="128341"/>
                </a:lnTo>
                <a:lnTo>
                  <a:pt x="130288" y="132434"/>
                </a:lnTo>
                <a:lnTo>
                  <a:pt x="133039" y="133113"/>
                </a:lnTo>
                <a:lnTo>
                  <a:pt x="135129" y="135570"/>
                </a:lnTo>
                <a:lnTo>
                  <a:pt x="140536" y="130546"/>
                </a:lnTo>
                <a:lnTo>
                  <a:pt x="145037" y="129770"/>
                </a:lnTo>
                <a:lnTo>
                  <a:pt x="145941" y="131977"/>
                </a:lnTo>
                <a:lnTo>
                  <a:pt x="149739" y="134644"/>
                </a:lnTo>
                <a:lnTo>
                  <a:pt x="151170" y="132859"/>
                </a:lnTo>
                <a:lnTo>
                  <a:pt x="150690" y="131390"/>
                </a:lnTo>
                <a:lnTo>
                  <a:pt x="156016" y="133061"/>
                </a:lnTo>
                <a:lnTo>
                  <a:pt x="158513" y="137777"/>
                </a:lnTo>
                <a:lnTo>
                  <a:pt x="159137" y="144452"/>
                </a:lnTo>
                <a:lnTo>
                  <a:pt x="165640" y="147734"/>
                </a:lnTo>
                <a:lnTo>
                  <a:pt x="167427" y="146805"/>
                </a:lnTo>
                <a:lnTo>
                  <a:pt x="171974" y="148424"/>
                </a:lnTo>
                <a:lnTo>
                  <a:pt x="169846" y="154763"/>
                </a:lnTo>
                <a:lnTo>
                  <a:pt x="166702" y="158126"/>
                </a:lnTo>
                <a:lnTo>
                  <a:pt x="164370" y="163688"/>
                </a:lnTo>
                <a:lnTo>
                  <a:pt x="152572" y="167018"/>
                </a:lnTo>
                <a:lnTo>
                  <a:pt x="144703" y="172422"/>
                </a:lnTo>
                <a:lnTo>
                  <a:pt x="140510" y="177661"/>
                </a:lnTo>
                <a:lnTo>
                  <a:pt x="139472" y="185945"/>
                </a:lnTo>
                <a:lnTo>
                  <a:pt x="134222" y="189885"/>
                </a:lnTo>
                <a:lnTo>
                  <a:pt x="131562" y="195147"/>
                </a:lnTo>
                <a:lnTo>
                  <a:pt x="128881" y="195672"/>
                </a:lnTo>
                <a:lnTo>
                  <a:pt x="126465" y="199350"/>
                </a:lnTo>
                <a:lnTo>
                  <a:pt x="124138" y="199945"/>
                </a:lnTo>
                <a:lnTo>
                  <a:pt x="124316" y="196467"/>
                </a:lnTo>
                <a:lnTo>
                  <a:pt x="120381" y="193700"/>
                </a:lnTo>
                <a:lnTo>
                  <a:pt x="126594" y="188144"/>
                </a:lnTo>
                <a:lnTo>
                  <a:pt x="116354" y="185088"/>
                </a:lnTo>
                <a:lnTo>
                  <a:pt x="118135" y="179158"/>
                </a:lnTo>
                <a:lnTo>
                  <a:pt x="123404" y="180747"/>
                </a:lnTo>
                <a:lnTo>
                  <a:pt x="125071" y="175432"/>
                </a:lnTo>
                <a:lnTo>
                  <a:pt x="112784" y="171783"/>
                </a:lnTo>
                <a:lnTo>
                  <a:pt x="114202" y="167174"/>
                </a:lnTo>
                <a:lnTo>
                  <a:pt x="112774" y="165157"/>
                </a:lnTo>
                <a:lnTo>
                  <a:pt x="110051" y="163819"/>
                </a:lnTo>
                <a:lnTo>
                  <a:pt x="109135" y="166410"/>
                </a:lnTo>
                <a:lnTo>
                  <a:pt x="107340" y="164784"/>
                </a:lnTo>
                <a:lnTo>
                  <a:pt x="111626" y="159775"/>
                </a:lnTo>
                <a:lnTo>
                  <a:pt x="110498" y="158258"/>
                </a:lnTo>
                <a:lnTo>
                  <a:pt x="112304" y="158808"/>
                </a:lnTo>
                <a:lnTo>
                  <a:pt x="114781" y="150577"/>
                </a:lnTo>
                <a:lnTo>
                  <a:pt x="113725" y="148817"/>
                </a:lnTo>
                <a:lnTo>
                  <a:pt x="108646" y="148512"/>
                </a:lnTo>
                <a:lnTo>
                  <a:pt x="106151" y="156832"/>
                </a:lnTo>
                <a:lnTo>
                  <a:pt x="100078" y="158993"/>
                </a:lnTo>
                <a:lnTo>
                  <a:pt x="100145" y="156294"/>
                </a:lnTo>
                <a:lnTo>
                  <a:pt x="98255" y="157119"/>
                </a:lnTo>
                <a:lnTo>
                  <a:pt x="97309" y="156263"/>
                </a:lnTo>
                <a:lnTo>
                  <a:pt x="98190" y="155220"/>
                </a:lnTo>
                <a:lnTo>
                  <a:pt x="96128" y="154911"/>
                </a:lnTo>
                <a:lnTo>
                  <a:pt x="95611" y="152832"/>
                </a:lnTo>
                <a:lnTo>
                  <a:pt x="88358" y="151255"/>
                </a:lnTo>
                <a:lnTo>
                  <a:pt x="88488" y="149740"/>
                </a:lnTo>
                <a:lnTo>
                  <a:pt x="86003" y="150642"/>
                </a:lnTo>
                <a:lnTo>
                  <a:pt x="78352" y="147741"/>
                </a:lnTo>
                <a:lnTo>
                  <a:pt x="75933" y="148278"/>
                </a:lnTo>
                <a:lnTo>
                  <a:pt x="72885" y="145846"/>
                </a:lnTo>
                <a:lnTo>
                  <a:pt x="73582" y="141271"/>
                </a:lnTo>
                <a:lnTo>
                  <a:pt x="75466" y="139133"/>
                </a:lnTo>
                <a:lnTo>
                  <a:pt x="71827" y="136826"/>
                </a:lnTo>
                <a:lnTo>
                  <a:pt x="72258" y="133853"/>
                </a:lnTo>
                <a:lnTo>
                  <a:pt x="68868" y="134048"/>
                </a:lnTo>
                <a:lnTo>
                  <a:pt x="58721" y="130482"/>
                </a:lnTo>
                <a:close/>
              </a:path>
            </a:pathLst>
          </a:custGeom>
          <a:solidFill>
            <a:srgbClr val="E2A37B"/>
          </a:solidFill>
          <a:ln w="5715">
            <a:solidFill>
              <a:srgbClr val="FFFFFF"/>
            </a:solidFill>
            <a:prstDash val="solid"/>
          </a:ln>
        </p:spPr>
        <p:txBody>
          <a:bodyPr/>
          <a:lstStyle/>
          <a:p>
            <a:endParaRPr lang="en-NZ"/>
          </a:p>
        </p:txBody>
      </p:sp>
      <p:sp>
        <p:nvSpPr>
          <p:cNvPr id="48" name="TLA 050 South Wairarapa">
            <a:extLst>
              <a:ext uri="{FF2B5EF4-FFF2-40B4-BE49-F238E27FC236}">
                <a16:creationId xmlns:a16="http://schemas.microsoft.com/office/drawing/2014/main" id="{7503A7C3-26CB-52EC-B5B4-7B89130F5173}"/>
              </a:ext>
            </a:extLst>
          </p:cNvPr>
          <p:cNvSpPr>
            <a:spLocks noGrp="1"/>
          </p:cNvSpPr>
          <p:nvPr/>
        </p:nvSpPr>
        <p:spPr>
          <a:xfrm>
            <a:off x="4602767" y="3607048"/>
            <a:ext cx="205453" cy="220731"/>
          </a:xfrm>
          <a:custGeom>
            <a:avLst/>
            <a:gdLst/>
            <a:ahLst/>
            <a:cxnLst/>
            <a:rect l="0" t="0" r="0" b="0"/>
            <a:pathLst>
              <a:path w="205453" h="220731">
                <a:moveTo>
                  <a:pt x="135995" y="56346"/>
                </a:moveTo>
                <a:lnTo>
                  <a:pt x="130400" y="63595"/>
                </a:lnTo>
                <a:lnTo>
                  <a:pt x="127095" y="64334"/>
                </a:lnTo>
                <a:lnTo>
                  <a:pt x="129730" y="68421"/>
                </a:lnTo>
                <a:lnTo>
                  <a:pt x="126890" y="69156"/>
                </a:lnTo>
                <a:lnTo>
                  <a:pt x="126588" y="71441"/>
                </a:lnTo>
                <a:lnTo>
                  <a:pt x="130000" y="73852"/>
                </a:lnTo>
                <a:lnTo>
                  <a:pt x="130792" y="72413"/>
                </a:lnTo>
                <a:lnTo>
                  <a:pt x="136694" y="73156"/>
                </a:lnTo>
                <a:lnTo>
                  <a:pt x="139627" y="75851"/>
                </a:lnTo>
                <a:lnTo>
                  <a:pt x="151116" y="77972"/>
                </a:lnTo>
                <a:lnTo>
                  <a:pt x="150686" y="80944"/>
                </a:lnTo>
                <a:lnTo>
                  <a:pt x="154324" y="83251"/>
                </a:lnTo>
                <a:lnTo>
                  <a:pt x="152440" y="85389"/>
                </a:lnTo>
                <a:lnTo>
                  <a:pt x="151743" y="89964"/>
                </a:lnTo>
                <a:lnTo>
                  <a:pt x="154791" y="92396"/>
                </a:lnTo>
                <a:lnTo>
                  <a:pt x="157210" y="91859"/>
                </a:lnTo>
                <a:lnTo>
                  <a:pt x="164862" y="94760"/>
                </a:lnTo>
                <a:lnTo>
                  <a:pt x="167346" y="93858"/>
                </a:lnTo>
                <a:lnTo>
                  <a:pt x="167217" y="95373"/>
                </a:lnTo>
                <a:lnTo>
                  <a:pt x="174470" y="96950"/>
                </a:lnTo>
                <a:lnTo>
                  <a:pt x="174986" y="99029"/>
                </a:lnTo>
                <a:lnTo>
                  <a:pt x="177049" y="99338"/>
                </a:lnTo>
                <a:lnTo>
                  <a:pt x="176168" y="100381"/>
                </a:lnTo>
                <a:lnTo>
                  <a:pt x="177339" y="101311"/>
                </a:lnTo>
                <a:lnTo>
                  <a:pt x="179003" y="100412"/>
                </a:lnTo>
                <a:lnTo>
                  <a:pt x="178937" y="103111"/>
                </a:lnTo>
                <a:lnTo>
                  <a:pt x="179956" y="102204"/>
                </a:lnTo>
                <a:lnTo>
                  <a:pt x="180207" y="103286"/>
                </a:lnTo>
                <a:lnTo>
                  <a:pt x="180574" y="101830"/>
                </a:lnTo>
                <a:lnTo>
                  <a:pt x="185010" y="100950"/>
                </a:lnTo>
                <a:lnTo>
                  <a:pt x="187504" y="92630"/>
                </a:lnTo>
                <a:lnTo>
                  <a:pt x="192584" y="92935"/>
                </a:lnTo>
                <a:lnTo>
                  <a:pt x="193640" y="94695"/>
                </a:lnTo>
                <a:lnTo>
                  <a:pt x="191162" y="102926"/>
                </a:lnTo>
                <a:lnTo>
                  <a:pt x="189357" y="102376"/>
                </a:lnTo>
                <a:lnTo>
                  <a:pt x="190484" y="103893"/>
                </a:lnTo>
                <a:lnTo>
                  <a:pt x="186199" y="108903"/>
                </a:lnTo>
                <a:lnTo>
                  <a:pt x="187994" y="110528"/>
                </a:lnTo>
                <a:lnTo>
                  <a:pt x="188909" y="107937"/>
                </a:lnTo>
                <a:lnTo>
                  <a:pt x="191632" y="109275"/>
                </a:lnTo>
                <a:lnTo>
                  <a:pt x="193060" y="111292"/>
                </a:lnTo>
                <a:lnTo>
                  <a:pt x="191643" y="115901"/>
                </a:lnTo>
                <a:lnTo>
                  <a:pt x="203929" y="119550"/>
                </a:lnTo>
                <a:lnTo>
                  <a:pt x="202263" y="124865"/>
                </a:lnTo>
                <a:lnTo>
                  <a:pt x="196994" y="123276"/>
                </a:lnTo>
                <a:lnTo>
                  <a:pt x="195212" y="129206"/>
                </a:lnTo>
                <a:lnTo>
                  <a:pt x="205453" y="132262"/>
                </a:lnTo>
                <a:lnTo>
                  <a:pt x="199239" y="137818"/>
                </a:lnTo>
                <a:lnTo>
                  <a:pt x="202544" y="139643"/>
                </a:lnTo>
                <a:lnTo>
                  <a:pt x="203409" y="143799"/>
                </a:lnTo>
                <a:lnTo>
                  <a:pt x="195500" y="146330"/>
                </a:lnTo>
                <a:lnTo>
                  <a:pt x="194612" y="149059"/>
                </a:lnTo>
                <a:lnTo>
                  <a:pt x="189001" y="152892"/>
                </a:lnTo>
                <a:lnTo>
                  <a:pt x="183930" y="154032"/>
                </a:lnTo>
                <a:lnTo>
                  <a:pt x="180643" y="157126"/>
                </a:lnTo>
                <a:lnTo>
                  <a:pt x="171969" y="159713"/>
                </a:lnTo>
                <a:lnTo>
                  <a:pt x="165583" y="168265"/>
                </a:lnTo>
                <a:lnTo>
                  <a:pt x="156780" y="174526"/>
                </a:lnTo>
                <a:lnTo>
                  <a:pt x="149800" y="182405"/>
                </a:lnTo>
                <a:lnTo>
                  <a:pt x="147571" y="181320"/>
                </a:lnTo>
                <a:lnTo>
                  <a:pt x="141460" y="184961"/>
                </a:lnTo>
                <a:lnTo>
                  <a:pt x="137530" y="184655"/>
                </a:lnTo>
                <a:lnTo>
                  <a:pt x="136640" y="187904"/>
                </a:lnTo>
                <a:lnTo>
                  <a:pt x="133870" y="187450"/>
                </a:lnTo>
                <a:lnTo>
                  <a:pt x="130882" y="189309"/>
                </a:lnTo>
                <a:lnTo>
                  <a:pt x="128369" y="194734"/>
                </a:lnTo>
                <a:lnTo>
                  <a:pt x="112131" y="208499"/>
                </a:lnTo>
                <a:lnTo>
                  <a:pt x="110567" y="206810"/>
                </a:lnTo>
                <a:lnTo>
                  <a:pt x="106426" y="206282"/>
                </a:lnTo>
                <a:lnTo>
                  <a:pt x="96388" y="207795"/>
                </a:lnTo>
                <a:lnTo>
                  <a:pt x="94400" y="211229"/>
                </a:lnTo>
                <a:lnTo>
                  <a:pt x="95046" y="212358"/>
                </a:lnTo>
                <a:lnTo>
                  <a:pt x="93829" y="211983"/>
                </a:lnTo>
                <a:lnTo>
                  <a:pt x="92151" y="214273"/>
                </a:lnTo>
                <a:lnTo>
                  <a:pt x="89067" y="215278"/>
                </a:lnTo>
                <a:lnTo>
                  <a:pt x="86197" y="218654"/>
                </a:lnTo>
                <a:lnTo>
                  <a:pt x="77933" y="220731"/>
                </a:lnTo>
                <a:lnTo>
                  <a:pt x="73843" y="220008"/>
                </a:lnTo>
                <a:lnTo>
                  <a:pt x="69655" y="217105"/>
                </a:lnTo>
                <a:lnTo>
                  <a:pt x="66344" y="217173"/>
                </a:lnTo>
                <a:lnTo>
                  <a:pt x="65060" y="218519"/>
                </a:lnTo>
                <a:lnTo>
                  <a:pt x="64582" y="211201"/>
                </a:lnTo>
                <a:lnTo>
                  <a:pt x="62859" y="210063"/>
                </a:lnTo>
                <a:lnTo>
                  <a:pt x="61893" y="206620"/>
                </a:lnTo>
                <a:lnTo>
                  <a:pt x="61029" y="196868"/>
                </a:lnTo>
                <a:lnTo>
                  <a:pt x="55772" y="192290"/>
                </a:lnTo>
                <a:lnTo>
                  <a:pt x="59200" y="183888"/>
                </a:lnTo>
                <a:lnTo>
                  <a:pt x="59197" y="175900"/>
                </a:lnTo>
                <a:lnTo>
                  <a:pt x="62630" y="168995"/>
                </a:lnTo>
                <a:lnTo>
                  <a:pt x="61091" y="161145"/>
                </a:lnTo>
                <a:lnTo>
                  <a:pt x="45805" y="150998"/>
                </a:lnTo>
                <a:lnTo>
                  <a:pt x="21328" y="142534"/>
                </a:lnTo>
                <a:lnTo>
                  <a:pt x="13437" y="147577"/>
                </a:lnTo>
                <a:lnTo>
                  <a:pt x="8560" y="147657"/>
                </a:lnTo>
                <a:lnTo>
                  <a:pt x="6658" y="149438"/>
                </a:lnTo>
                <a:lnTo>
                  <a:pt x="0" y="145068"/>
                </a:lnTo>
                <a:lnTo>
                  <a:pt x="5472" y="139403"/>
                </a:lnTo>
                <a:lnTo>
                  <a:pt x="8652" y="133145"/>
                </a:lnTo>
                <a:lnTo>
                  <a:pt x="11165" y="133062"/>
                </a:lnTo>
                <a:lnTo>
                  <a:pt x="13661" y="135043"/>
                </a:lnTo>
                <a:lnTo>
                  <a:pt x="15590" y="134341"/>
                </a:lnTo>
                <a:lnTo>
                  <a:pt x="15745" y="131995"/>
                </a:lnTo>
                <a:lnTo>
                  <a:pt x="18318" y="129106"/>
                </a:lnTo>
                <a:lnTo>
                  <a:pt x="20991" y="128569"/>
                </a:lnTo>
                <a:lnTo>
                  <a:pt x="20222" y="126984"/>
                </a:lnTo>
                <a:lnTo>
                  <a:pt x="21955" y="123323"/>
                </a:lnTo>
                <a:lnTo>
                  <a:pt x="30666" y="114292"/>
                </a:lnTo>
                <a:lnTo>
                  <a:pt x="31705" y="112263"/>
                </a:lnTo>
                <a:lnTo>
                  <a:pt x="30267" y="109398"/>
                </a:lnTo>
                <a:lnTo>
                  <a:pt x="31812" y="107266"/>
                </a:lnTo>
                <a:lnTo>
                  <a:pt x="28867" y="101613"/>
                </a:lnTo>
                <a:lnTo>
                  <a:pt x="30343" y="100374"/>
                </a:lnTo>
                <a:lnTo>
                  <a:pt x="31353" y="94343"/>
                </a:lnTo>
                <a:lnTo>
                  <a:pt x="34278" y="91324"/>
                </a:lnTo>
                <a:lnTo>
                  <a:pt x="41193" y="90988"/>
                </a:lnTo>
                <a:lnTo>
                  <a:pt x="42322" y="92536"/>
                </a:lnTo>
                <a:lnTo>
                  <a:pt x="47901" y="88651"/>
                </a:lnTo>
                <a:lnTo>
                  <a:pt x="49559" y="82354"/>
                </a:lnTo>
                <a:lnTo>
                  <a:pt x="52135" y="78531"/>
                </a:lnTo>
                <a:lnTo>
                  <a:pt x="57340" y="71829"/>
                </a:lnTo>
                <a:lnTo>
                  <a:pt x="61356" y="71957"/>
                </a:lnTo>
                <a:lnTo>
                  <a:pt x="61797" y="68705"/>
                </a:lnTo>
                <a:lnTo>
                  <a:pt x="66268" y="62015"/>
                </a:lnTo>
                <a:lnTo>
                  <a:pt x="68154" y="61837"/>
                </a:lnTo>
                <a:lnTo>
                  <a:pt x="67345" y="57618"/>
                </a:lnTo>
                <a:lnTo>
                  <a:pt x="72538" y="52825"/>
                </a:lnTo>
                <a:lnTo>
                  <a:pt x="71065" y="44770"/>
                </a:lnTo>
                <a:lnTo>
                  <a:pt x="74290" y="41029"/>
                </a:lnTo>
                <a:lnTo>
                  <a:pt x="76664" y="32963"/>
                </a:lnTo>
                <a:lnTo>
                  <a:pt x="79177" y="31812"/>
                </a:lnTo>
                <a:lnTo>
                  <a:pt x="87006" y="21401"/>
                </a:lnTo>
                <a:lnTo>
                  <a:pt x="84794" y="19540"/>
                </a:lnTo>
                <a:lnTo>
                  <a:pt x="78625" y="19999"/>
                </a:lnTo>
                <a:lnTo>
                  <a:pt x="76222" y="15170"/>
                </a:lnTo>
                <a:lnTo>
                  <a:pt x="81037" y="10943"/>
                </a:lnTo>
                <a:lnTo>
                  <a:pt x="81383" y="7709"/>
                </a:lnTo>
                <a:lnTo>
                  <a:pt x="85436" y="4531"/>
                </a:lnTo>
                <a:lnTo>
                  <a:pt x="96082" y="4664"/>
                </a:lnTo>
                <a:lnTo>
                  <a:pt x="104817" y="0"/>
                </a:lnTo>
                <a:lnTo>
                  <a:pt x="105794" y="1397"/>
                </a:lnTo>
                <a:lnTo>
                  <a:pt x="108703" y="1194"/>
                </a:lnTo>
                <a:lnTo>
                  <a:pt x="111268" y="4188"/>
                </a:lnTo>
                <a:lnTo>
                  <a:pt x="107925" y="9621"/>
                </a:lnTo>
                <a:lnTo>
                  <a:pt x="106281" y="10188"/>
                </a:lnTo>
                <a:lnTo>
                  <a:pt x="105457" y="16880"/>
                </a:lnTo>
                <a:lnTo>
                  <a:pt x="108097" y="21434"/>
                </a:lnTo>
                <a:lnTo>
                  <a:pt x="106671" y="23961"/>
                </a:lnTo>
                <a:lnTo>
                  <a:pt x="108112" y="26809"/>
                </a:lnTo>
                <a:lnTo>
                  <a:pt x="107290" y="27861"/>
                </a:lnTo>
                <a:lnTo>
                  <a:pt x="109900" y="31807"/>
                </a:lnTo>
                <a:lnTo>
                  <a:pt x="107732" y="34655"/>
                </a:lnTo>
                <a:lnTo>
                  <a:pt x="107677" y="38637"/>
                </a:lnTo>
                <a:lnTo>
                  <a:pt x="109378" y="38596"/>
                </a:lnTo>
                <a:lnTo>
                  <a:pt x="108603" y="42823"/>
                </a:lnTo>
                <a:lnTo>
                  <a:pt x="112346" y="45813"/>
                </a:lnTo>
                <a:lnTo>
                  <a:pt x="118991" y="44717"/>
                </a:lnTo>
                <a:lnTo>
                  <a:pt x="128602" y="46473"/>
                </a:lnTo>
                <a:lnTo>
                  <a:pt x="131778" y="44642"/>
                </a:lnTo>
                <a:lnTo>
                  <a:pt x="132948" y="48219"/>
                </a:lnTo>
                <a:lnTo>
                  <a:pt x="135184" y="49152"/>
                </a:lnTo>
                <a:lnTo>
                  <a:pt x="133745" y="53222"/>
                </a:lnTo>
                <a:lnTo>
                  <a:pt x="135995" y="56346"/>
                </a:lnTo>
                <a:close/>
              </a:path>
            </a:pathLst>
          </a:custGeom>
          <a:solidFill>
            <a:srgbClr val="EAB38D"/>
          </a:solidFill>
          <a:ln w="5715">
            <a:solidFill>
              <a:srgbClr val="FFFFFF"/>
            </a:solidFill>
            <a:prstDash val="solid"/>
          </a:ln>
        </p:spPr>
        <p:txBody>
          <a:bodyPr/>
          <a:lstStyle/>
          <a:p>
            <a:endParaRPr lang="en-NZ"/>
          </a:p>
        </p:txBody>
      </p:sp>
      <p:sp>
        <p:nvSpPr>
          <p:cNvPr id="49" name="TLA 051 Tasman">
            <a:extLst>
              <a:ext uri="{FF2B5EF4-FFF2-40B4-BE49-F238E27FC236}">
                <a16:creationId xmlns:a16="http://schemas.microsoft.com/office/drawing/2014/main" id="{40CF64A7-B771-2836-F769-B95ED535B44F}"/>
              </a:ext>
            </a:extLst>
          </p:cNvPr>
          <p:cNvSpPr>
            <a:spLocks noGrp="1"/>
          </p:cNvSpPr>
          <p:nvPr/>
        </p:nvSpPr>
        <p:spPr>
          <a:xfrm>
            <a:off x="3904910" y="3464191"/>
            <a:ext cx="299510" cy="577896"/>
          </a:xfrm>
          <a:custGeom>
            <a:avLst/>
            <a:gdLst/>
            <a:ahLst/>
            <a:cxnLst/>
            <a:rect l="0" t="0" r="0" b="0"/>
            <a:pathLst>
              <a:path w="299510" h="577896">
                <a:moveTo>
                  <a:pt x="146559" y="56610"/>
                </a:moveTo>
                <a:lnTo>
                  <a:pt x="146159" y="56549"/>
                </a:lnTo>
                <a:lnTo>
                  <a:pt x="146625" y="56089"/>
                </a:lnTo>
                <a:lnTo>
                  <a:pt x="146559" y="56610"/>
                </a:lnTo>
                <a:close/>
                <a:moveTo>
                  <a:pt x="250677" y="244753"/>
                </a:moveTo>
                <a:lnTo>
                  <a:pt x="250363" y="244419"/>
                </a:lnTo>
                <a:lnTo>
                  <a:pt x="250777" y="244177"/>
                </a:lnTo>
                <a:lnTo>
                  <a:pt x="250677" y="244753"/>
                </a:lnTo>
                <a:close/>
                <a:moveTo>
                  <a:pt x="134671" y="6537"/>
                </a:moveTo>
                <a:lnTo>
                  <a:pt x="134847" y="6853"/>
                </a:lnTo>
                <a:lnTo>
                  <a:pt x="134388" y="7224"/>
                </a:lnTo>
                <a:lnTo>
                  <a:pt x="134671" y="6537"/>
                </a:lnTo>
                <a:close/>
                <a:moveTo>
                  <a:pt x="262362" y="254478"/>
                </a:moveTo>
                <a:lnTo>
                  <a:pt x="263395" y="255356"/>
                </a:lnTo>
                <a:lnTo>
                  <a:pt x="262063" y="254743"/>
                </a:lnTo>
                <a:lnTo>
                  <a:pt x="262362" y="254478"/>
                </a:lnTo>
                <a:close/>
                <a:moveTo>
                  <a:pt x="148425" y="894"/>
                </a:moveTo>
                <a:lnTo>
                  <a:pt x="148022" y="548"/>
                </a:lnTo>
                <a:lnTo>
                  <a:pt x="148471" y="124"/>
                </a:lnTo>
                <a:lnTo>
                  <a:pt x="148425" y="894"/>
                </a:lnTo>
                <a:close/>
                <a:moveTo>
                  <a:pt x="200354" y="6881"/>
                </a:moveTo>
                <a:lnTo>
                  <a:pt x="201800" y="7502"/>
                </a:lnTo>
                <a:lnTo>
                  <a:pt x="199669" y="6963"/>
                </a:lnTo>
                <a:lnTo>
                  <a:pt x="200354" y="6881"/>
                </a:lnTo>
                <a:close/>
                <a:moveTo>
                  <a:pt x="229618" y="183376"/>
                </a:moveTo>
                <a:lnTo>
                  <a:pt x="227902" y="180580"/>
                </a:lnTo>
                <a:lnTo>
                  <a:pt x="229152" y="182031"/>
                </a:lnTo>
                <a:lnTo>
                  <a:pt x="229618" y="183376"/>
                </a:lnTo>
                <a:close/>
                <a:moveTo>
                  <a:pt x="238528" y="157529"/>
                </a:moveTo>
                <a:lnTo>
                  <a:pt x="239228" y="158398"/>
                </a:lnTo>
                <a:lnTo>
                  <a:pt x="238118" y="158346"/>
                </a:lnTo>
                <a:lnTo>
                  <a:pt x="238528" y="157529"/>
                </a:lnTo>
                <a:close/>
                <a:moveTo>
                  <a:pt x="243082" y="124949"/>
                </a:moveTo>
                <a:lnTo>
                  <a:pt x="242904" y="125731"/>
                </a:lnTo>
                <a:lnTo>
                  <a:pt x="242061" y="125191"/>
                </a:lnTo>
                <a:lnTo>
                  <a:pt x="243082" y="124949"/>
                </a:lnTo>
                <a:close/>
                <a:moveTo>
                  <a:pt x="210042" y="9066"/>
                </a:moveTo>
                <a:lnTo>
                  <a:pt x="212033" y="9501"/>
                </a:lnTo>
                <a:lnTo>
                  <a:pt x="213351" y="10343"/>
                </a:lnTo>
                <a:lnTo>
                  <a:pt x="210042" y="9066"/>
                </a:lnTo>
                <a:close/>
                <a:moveTo>
                  <a:pt x="146338" y="56852"/>
                </a:moveTo>
                <a:lnTo>
                  <a:pt x="148170" y="57551"/>
                </a:lnTo>
                <a:lnTo>
                  <a:pt x="145289" y="57885"/>
                </a:lnTo>
                <a:lnTo>
                  <a:pt x="146338" y="56852"/>
                </a:lnTo>
                <a:close/>
                <a:moveTo>
                  <a:pt x="232618" y="204507"/>
                </a:moveTo>
                <a:lnTo>
                  <a:pt x="235981" y="210523"/>
                </a:lnTo>
                <a:lnTo>
                  <a:pt x="234642" y="208722"/>
                </a:lnTo>
                <a:lnTo>
                  <a:pt x="235193" y="210637"/>
                </a:lnTo>
                <a:lnTo>
                  <a:pt x="233796" y="209447"/>
                </a:lnTo>
                <a:lnTo>
                  <a:pt x="231587" y="205149"/>
                </a:lnTo>
                <a:lnTo>
                  <a:pt x="233201" y="206210"/>
                </a:lnTo>
                <a:lnTo>
                  <a:pt x="232618" y="204507"/>
                </a:lnTo>
                <a:close/>
                <a:moveTo>
                  <a:pt x="240639" y="152199"/>
                </a:moveTo>
                <a:lnTo>
                  <a:pt x="243116" y="152710"/>
                </a:lnTo>
                <a:lnTo>
                  <a:pt x="240369" y="155902"/>
                </a:lnTo>
                <a:lnTo>
                  <a:pt x="239289" y="154407"/>
                </a:lnTo>
                <a:lnTo>
                  <a:pt x="240639" y="152199"/>
                </a:lnTo>
                <a:close/>
                <a:moveTo>
                  <a:pt x="261435" y="251907"/>
                </a:moveTo>
                <a:lnTo>
                  <a:pt x="264782" y="253236"/>
                </a:lnTo>
                <a:lnTo>
                  <a:pt x="266158" y="256422"/>
                </a:lnTo>
                <a:lnTo>
                  <a:pt x="263826" y="255670"/>
                </a:lnTo>
                <a:lnTo>
                  <a:pt x="259790" y="251506"/>
                </a:lnTo>
                <a:lnTo>
                  <a:pt x="261435" y="251907"/>
                </a:lnTo>
                <a:close/>
                <a:moveTo>
                  <a:pt x="262410" y="251112"/>
                </a:moveTo>
                <a:lnTo>
                  <a:pt x="269521" y="252194"/>
                </a:lnTo>
                <a:lnTo>
                  <a:pt x="269794" y="255700"/>
                </a:lnTo>
                <a:lnTo>
                  <a:pt x="262410" y="251112"/>
                </a:lnTo>
                <a:close/>
                <a:moveTo>
                  <a:pt x="253492" y="245574"/>
                </a:moveTo>
                <a:lnTo>
                  <a:pt x="260362" y="250397"/>
                </a:lnTo>
                <a:lnTo>
                  <a:pt x="258838" y="251191"/>
                </a:lnTo>
                <a:lnTo>
                  <a:pt x="254364" y="248646"/>
                </a:lnTo>
                <a:lnTo>
                  <a:pt x="253794" y="246242"/>
                </a:lnTo>
                <a:lnTo>
                  <a:pt x="252408" y="246248"/>
                </a:lnTo>
                <a:lnTo>
                  <a:pt x="253492" y="245574"/>
                </a:lnTo>
                <a:close/>
                <a:moveTo>
                  <a:pt x="257102" y="242325"/>
                </a:moveTo>
                <a:lnTo>
                  <a:pt x="270945" y="247936"/>
                </a:lnTo>
                <a:lnTo>
                  <a:pt x="274817" y="251092"/>
                </a:lnTo>
                <a:lnTo>
                  <a:pt x="271934" y="252082"/>
                </a:lnTo>
                <a:lnTo>
                  <a:pt x="269576" y="249908"/>
                </a:lnTo>
                <a:lnTo>
                  <a:pt x="262924" y="250902"/>
                </a:lnTo>
                <a:lnTo>
                  <a:pt x="260737" y="249845"/>
                </a:lnTo>
                <a:lnTo>
                  <a:pt x="251624" y="244381"/>
                </a:lnTo>
                <a:lnTo>
                  <a:pt x="252209" y="242626"/>
                </a:lnTo>
                <a:lnTo>
                  <a:pt x="253862" y="242736"/>
                </a:lnTo>
                <a:lnTo>
                  <a:pt x="251745" y="242303"/>
                </a:lnTo>
                <a:lnTo>
                  <a:pt x="253053" y="240904"/>
                </a:lnTo>
                <a:lnTo>
                  <a:pt x="257102" y="242325"/>
                </a:lnTo>
                <a:close/>
                <a:moveTo>
                  <a:pt x="278297" y="270659"/>
                </a:moveTo>
                <a:lnTo>
                  <a:pt x="278919" y="273665"/>
                </a:lnTo>
                <a:lnTo>
                  <a:pt x="282329" y="276202"/>
                </a:lnTo>
                <a:lnTo>
                  <a:pt x="281846" y="278168"/>
                </a:lnTo>
                <a:lnTo>
                  <a:pt x="283714" y="279150"/>
                </a:lnTo>
                <a:lnTo>
                  <a:pt x="286555" y="276819"/>
                </a:lnTo>
                <a:lnTo>
                  <a:pt x="286175" y="278723"/>
                </a:lnTo>
                <a:lnTo>
                  <a:pt x="288172" y="282460"/>
                </a:lnTo>
                <a:lnTo>
                  <a:pt x="291989" y="281364"/>
                </a:lnTo>
                <a:lnTo>
                  <a:pt x="298046" y="285988"/>
                </a:lnTo>
                <a:lnTo>
                  <a:pt x="295044" y="289031"/>
                </a:lnTo>
                <a:lnTo>
                  <a:pt x="297386" y="296369"/>
                </a:lnTo>
                <a:lnTo>
                  <a:pt x="286762" y="309419"/>
                </a:lnTo>
                <a:lnTo>
                  <a:pt x="292469" y="316537"/>
                </a:lnTo>
                <a:lnTo>
                  <a:pt x="295872" y="317977"/>
                </a:lnTo>
                <a:lnTo>
                  <a:pt x="299510" y="322034"/>
                </a:lnTo>
                <a:lnTo>
                  <a:pt x="298202" y="325116"/>
                </a:lnTo>
                <a:lnTo>
                  <a:pt x="286333" y="327923"/>
                </a:lnTo>
                <a:lnTo>
                  <a:pt x="278253" y="325901"/>
                </a:lnTo>
                <a:lnTo>
                  <a:pt x="271201" y="329264"/>
                </a:lnTo>
                <a:lnTo>
                  <a:pt x="267885" y="327749"/>
                </a:lnTo>
                <a:lnTo>
                  <a:pt x="266981" y="330005"/>
                </a:lnTo>
                <a:lnTo>
                  <a:pt x="268383" y="333619"/>
                </a:lnTo>
                <a:lnTo>
                  <a:pt x="263711" y="341858"/>
                </a:lnTo>
                <a:lnTo>
                  <a:pt x="262834" y="347379"/>
                </a:lnTo>
                <a:lnTo>
                  <a:pt x="258176" y="348682"/>
                </a:lnTo>
                <a:lnTo>
                  <a:pt x="255608" y="354548"/>
                </a:lnTo>
                <a:lnTo>
                  <a:pt x="251296" y="355258"/>
                </a:lnTo>
                <a:lnTo>
                  <a:pt x="247876" y="359695"/>
                </a:lnTo>
                <a:lnTo>
                  <a:pt x="240573" y="360162"/>
                </a:lnTo>
                <a:lnTo>
                  <a:pt x="239318" y="364029"/>
                </a:lnTo>
                <a:lnTo>
                  <a:pt x="240221" y="373847"/>
                </a:lnTo>
                <a:lnTo>
                  <a:pt x="227381" y="391846"/>
                </a:lnTo>
                <a:lnTo>
                  <a:pt x="216396" y="399747"/>
                </a:lnTo>
                <a:lnTo>
                  <a:pt x="209870" y="397927"/>
                </a:lnTo>
                <a:lnTo>
                  <a:pt x="208824" y="402377"/>
                </a:lnTo>
                <a:lnTo>
                  <a:pt x="211105" y="406707"/>
                </a:lnTo>
                <a:lnTo>
                  <a:pt x="213169" y="405043"/>
                </a:lnTo>
                <a:lnTo>
                  <a:pt x="211895" y="407119"/>
                </a:lnTo>
                <a:lnTo>
                  <a:pt x="213481" y="409787"/>
                </a:lnTo>
                <a:lnTo>
                  <a:pt x="209722" y="411854"/>
                </a:lnTo>
                <a:lnTo>
                  <a:pt x="200408" y="421725"/>
                </a:lnTo>
                <a:lnTo>
                  <a:pt x="196017" y="429946"/>
                </a:lnTo>
                <a:lnTo>
                  <a:pt x="194865" y="437179"/>
                </a:lnTo>
                <a:lnTo>
                  <a:pt x="190067" y="439648"/>
                </a:lnTo>
                <a:lnTo>
                  <a:pt x="189392" y="444944"/>
                </a:lnTo>
                <a:lnTo>
                  <a:pt x="193055" y="447077"/>
                </a:lnTo>
                <a:lnTo>
                  <a:pt x="194183" y="450695"/>
                </a:lnTo>
                <a:lnTo>
                  <a:pt x="190008" y="461469"/>
                </a:lnTo>
                <a:lnTo>
                  <a:pt x="180692" y="466462"/>
                </a:lnTo>
                <a:lnTo>
                  <a:pt x="181544" y="468657"/>
                </a:lnTo>
                <a:lnTo>
                  <a:pt x="179500" y="475107"/>
                </a:lnTo>
                <a:lnTo>
                  <a:pt x="173801" y="479237"/>
                </a:lnTo>
                <a:lnTo>
                  <a:pt x="174830" y="482706"/>
                </a:lnTo>
                <a:lnTo>
                  <a:pt x="168616" y="491377"/>
                </a:lnTo>
                <a:lnTo>
                  <a:pt x="166971" y="490311"/>
                </a:lnTo>
                <a:lnTo>
                  <a:pt x="162872" y="490897"/>
                </a:lnTo>
                <a:lnTo>
                  <a:pt x="163434" y="498388"/>
                </a:lnTo>
                <a:lnTo>
                  <a:pt x="161120" y="503568"/>
                </a:lnTo>
                <a:lnTo>
                  <a:pt x="161594" y="510084"/>
                </a:lnTo>
                <a:lnTo>
                  <a:pt x="160189" y="512970"/>
                </a:lnTo>
                <a:lnTo>
                  <a:pt x="155476" y="512287"/>
                </a:lnTo>
                <a:lnTo>
                  <a:pt x="152931" y="513973"/>
                </a:lnTo>
                <a:lnTo>
                  <a:pt x="149920" y="508008"/>
                </a:lnTo>
                <a:lnTo>
                  <a:pt x="145495" y="511176"/>
                </a:lnTo>
                <a:lnTo>
                  <a:pt x="139886" y="512568"/>
                </a:lnTo>
                <a:lnTo>
                  <a:pt x="138839" y="518934"/>
                </a:lnTo>
                <a:lnTo>
                  <a:pt x="141044" y="522439"/>
                </a:lnTo>
                <a:lnTo>
                  <a:pt x="134160" y="530516"/>
                </a:lnTo>
                <a:lnTo>
                  <a:pt x="134106" y="537596"/>
                </a:lnTo>
                <a:lnTo>
                  <a:pt x="135482" y="541530"/>
                </a:lnTo>
                <a:lnTo>
                  <a:pt x="132824" y="545131"/>
                </a:lnTo>
                <a:lnTo>
                  <a:pt x="128797" y="548862"/>
                </a:lnTo>
                <a:lnTo>
                  <a:pt x="124141" y="548771"/>
                </a:lnTo>
                <a:lnTo>
                  <a:pt x="121804" y="550354"/>
                </a:lnTo>
                <a:lnTo>
                  <a:pt x="118485" y="556293"/>
                </a:lnTo>
                <a:lnTo>
                  <a:pt x="115806" y="557225"/>
                </a:lnTo>
                <a:lnTo>
                  <a:pt x="111837" y="562269"/>
                </a:lnTo>
                <a:lnTo>
                  <a:pt x="111389" y="564494"/>
                </a:lnTo>
                <a:lnTo>
                  <a:pt x="108336" y="565902"/>
                </a:lnTo>
                <a:lnTo>
                  <a:pt x="104553" y="565146"/>
                </a:lnTo>
                <a:lnTo>
                  <a:pt x="102830" y="568700"/>
                </a:lnTo>
                <a:lnTo>
                  <a:pt x="96796" y="568023"/>
                </a:lnTo>
                <a:lnTo>
                  <a:pt x="93304" y="576663"/>
                </a:lnTo>
                <a:lnTo>
                  <a:pt x="91474" y="577896"/>
                </a:lnTo>
                <a:lnTo>
                  <a:pt x="84625" y="575606"/>
                </a:lnTo>
                <a:lnTo>
                  <a:pt x="77491" y="570199"/>
                </a:lnTo>
                <a:lnTo>
                  <a:pt x="73577" y="570177"/>
                </a:lnTo>
                <a:lnTo>
                  <a:pt x="71706" y="568809"/>
                </a:lnTo>
                <a:lnTo>
                  <a:pt x="73721" y="565819"/>
                </a:lnTo>
                <a:lnTo>
                  <a:pt x="73210" y="562225"/>
                </a:lnTo>
                <a:lnTo>
                  <a:pt x="71272" y="561566"/>
                </a:lnTo>
                <a:lnTo>
                  <a:pt x="69904" y="558335"/>
                </a:lnTo>
                <a:lnTo>
                  <a:pt x="68389" y="558500"/>
                </a:lnTo>
                <a:lnTo>
                  <a:pt x="68707" y="555296"/>
                </a:lnTo>
                <a:lnTo>
                  <a:pt x="71930" y="551416"/>
                </a:lnTo>
                <a:lnTo>
                  <a:pt x="69558" y="543577"/>
                </a:lnTo>
                <a:lnTo>
                  <a:pt x="70798" y="536574"/>
                </a:lnTo>
                <a:lnTo>
                  <a:pt x="67964" y="528059"/>
                </a:lnTo>
                <a:lnTo>
                  <a:pt x="48473" y="528596"/>
                </a:lnTo>
                <a:lnTo>
                  <a:pt x="47512" y="522880"/>
                </a:lnTo>
                <a:lnTo>
                  <a:pt x="41156" y="522701"/>
                </a:lnTo>
                <a:lnTo>
                  <a:pt x="40403" y="517363"/>
                </a:lnTo>
                <a:lnTo>
                  <a:pt x="37454" y="517266"/>
                </a:lnTo>
                <a:lnTo>
                  <a:pt x="37504" y="516027"/>
                </a:lnTo>
                <a:lnTo>
                  <a:pt x="39666" y="515515"/>
                </a:lnTo>
                <a:lnTo>
                  <a:pt x="37512" y="514232"/>
                </a:lnTo>
                <a:lnTo>
                  <a:pt x="37672" y="512084"/>
                </a:lnTo>
                <a:lnTo>
                  <a:pt x="33077" y="514447"/>
                </a:lnTo>
                <a:lnTo>
                  <a:pt x="29964" y="512773"/>
                </a:lnTo>
                <a:lnTo>
                  <a:pt x="28508" y="513957"/>
                </a:lnTo>
                <a:lnTo>
                  <a:pt x="20666" y="514080"/>
                </a:lnTo>
                <a:lnTo>
                  <a:pt x="19355" y="510385"/>
                </a:lnTo>
                <a:lnTo>
                  <a:pt x="19955" y="506606"/>
                </a:lnTo>
                <a:lnTo>
                  <a:pt x="16124" y="505047"/>
                </a:lnTo>
                <a:lnTo>
                  <a:pt x="16861" y="504087"/>
                </a:lnTo>
                <a:lnTo>
                  <a:pt x="13281" y="496542"/>
                </a:lnTo>
                <a:lnTo>
                  <a:pt x="16358" y="490096"/>
                </a:lnTo>
                <a:lnTo>
                  <a:pt x="16762" y="485524"/>
                </a:lnTo>
                <a:lnTo>
                  <a:pt x="7775" y="483569"/>
                </a:lnTo>
                <a:lnTo>
                  <a:pt x="5031" y="480512"/>
                </a:lnTo>
                <a:lnTo>
                  <a:pt x="6320" y="476981"/>
                </a:lnTo>
                <a:lnTo>
                  <a:pt x="4650" y="474622"/>
                </a:lnTo>
                <a:lnTo>
                  <a:pt x="4671" y="469662"/>
                </a:lnTo>
                <a:lnTo>
                  <a:pt x="744" y="467997"/>
                </a:lnTo>
                <a:lnTo>
                  <a:pt x="0" y="465675"/>
                </a:lnTo>
                <a:lnTo>
                  <a:pt x="1226" y="461624"/>
                </a:lnTo>
                <a:lnTo>
                  <a:pt x="3512" y="460703"/>
                </a:lnTo>
                <a:lnTo>
                  <a:pt x="6270" y="455566"/>
                </a:lnTo>
                <a:lnTo>
                  <a:pt x="2874" y="448705"/>
                </a:lnTo>
                <a:lnTo>
                  <a:pt x="3734" y="446885"/>
                </a:lnTo>
                <a:lnTo>
                  <a:pt x="6426" y="447910"/>
                </a:lnTo>
                <a:lnTo>
                  <a:pt x="9879" y="446404"/>
                </a:lnTo>
                <a:lnTo>
                  <a:pt x="10043" y="440787"/>
                </a:lnTo>
                <a:lnTo>
                  <a:pt x="12268" y="439000"/>
                </a:lnTo>
                <a:lnTo>
                  <a:pt x="15255" y="438824"/>
                </a:lnTo>
                <a:lnTo>
                  <a:pt x="15126" y="413496"/>
                </a:lnTo>
                <a:lnTo>
                  <a:pt x="12471" y="413589"/>
                </a:lnTo>
                <a:lnTo>
                  <a:pt x="10531" y="408784"/>
                </a:lnTo>
                <a:lnTo>
                  <a:pt x="15396" y="402971"/>
                </a:lnTo>
                <a:lnTo>
                  <a:pt x="16942" y="397184"/>
                </a:lnTo>
                <a:lnTo>
                  <a:pt x="14837" y="395280"/>
                </a:lnTo>
                <a:lnTo>
                  <a:pt x="15580" y="393127"/>
                </a:lnTo>
                <a:lnTo>
                  <a:pt x="17923" y="389491"/>
                </a:lnTo>
                <a:lnTo>
                  <a:pt x="20399" y="390008"/>
                </a:lnTo>
                <a:lnTo>
                  <a:pt x="23033" y="388380"/>
                </a:lnTo>
                <a:lnTo>
                  <a:pt x="24182" y="384814"/>
                </a:lnTo>
                <a:lnTo>
                  <a:pt x="28780" y="385838"/>
                </a:lnTo>
                <a:lnTo>
                  <a:pt x="32538" y="382386"/>
                </a:lnTo>
                <a:lnTo>
                  <a:pt x="37165" y="384744"/>
                </a:lnTo>
                <a:lnTo>
                  <a:pt x="38052" y="381281"/>
                </a:lnTo>
                <a:lnTo>
                  <a:pt x="41016" y="382715"/>
                </a:lnTo>
                <a:lnTo>
                  <a:pt x="43064" y="382151"/>
                </a:lnTo>
                <a:lnTo>
                  <a:pt x="44769" y="384706"/>
                </a:lnTo>
                <a:lnTo>
                  <a:pt x="47204" y="385565"/>
                </a:lnTo>
                <a:lnTo>
                  <a:pt x="49173" y="382892"/>
                </a:lnTo>
                <a:lnTo>
                  <a:pt x="46114" y="379665"/>
                </a:lnTo>
                <a:lnTo>
                  <a:pt x="47689" y="374500"/>
                </a:lnTo>
                <a:lnTo>
                  <a:pt x="44378" y="370483"/>
                </a:lnTo>
                <a:lnTo>
                  <a:pt x="43661" y="365619"/>
                </a:lnTo>
                <a:lnTo>
                  <a:pt x="50115" y="361433"/>
                </a:lnTo>
                <a:lnTo>
                  <a:pt x="53968" y="364340"/>
                </a:lnTo>
                <a:lnTo>
                  <a:pt x="56511" y="363792"/>
                </a:lnTo>
                <a:lnTo>
                  <a:pt x="56991" y="360304"/>
                </a:lnTo>
                <a:lnTo>
                  <a:pt x="65197" y="353707"/>
                </a:lnTo>
                <a:lnTo>
                  <a:pt x="66804" y="347339"/>
                </a:lnTo>
                <a:lnTo>
                  <a:pt x="64912" y="339911"/>
                </a:lnTo>
                <a:lnTo>
                  <a:pt x="69193" y="338246"/>
                </a:lnTo>
                <a:lnTo>
                  <a:pt x="68680" y="324297"/>
                </a:lnTo>
                <a:lnTo>
                  <a:pt x="75853" y="318446"/>
                </a:lnTo>
                <a:lnTo>
                  <a:pt x="79660" y="317515"/>
                </a:lnTo>
                <a:lnTo>
                  <a:pt x="81344" y="313675"/>
                </a:lnTo>
                <a:lnTo>
                  <a:pt x="86821" y="311071"/>
                </a:lnTo>
                <a:lnTo>
                  <a:pt x="88336" y="305055"/>
                </a:lnTo>
                <a:lnTo>
                  <a:pt x="87536" y="301012"/>
                </a:lnTo>
                <a:lnTo>
                  <a:pt x="89660" y="297782"/>
                </a:lnTo>
                <a:lnTo>
                  <a:pt x="86677" y="295725"/>
                </a:lnTo>
                <a:lnTo>
                  <a:pt x="86020" y="292483"/>
                </a:lnTo>
                <a:lnTo>
                  <a:pt x="91415" y="291071"/>
                </a:lnTo>
                <a:lnTo>
                  <a:pt x="96823" y="286656"/>
                </a:lnTo>
                <a:lnTo>
                  <a:pt x="97830" y="290236"/>
                </a:lnTo>
                <a:lnTo>
                  <a:pt x="105676" y="290720"/>
                </a:lnTo>
                <a:lnTo>
                  <a:pt x="109185" y="292475"/>
                </a:lnTo>
                <a:lnTo>
                  <a:pt x="114962" y="288502"/>
                </a:lnTo>
                <a:lnTo>
                  <a:pt x="118784" y="287788"/>
                </a:lnTo>
                <a:lnTo>
                  <a:pt x="120548" y="282816"/>
                </a:lnTo>
                <a:lnTo>
                  <a:pt x="126413" y="280713"/>
                </a:lnTo>
                <a:lnTo>
                  <a:pt x="126935" y="276973"/>
                </a:lnTo>
                <a:lnTo>
                  <a:pt x="125798" y="275060"/>
                </a:lnTo>
                <a:lnTo>
                  <a:pt x="126795" y="272809"/>
                </a:lnTo>
                <a:lnTo>
                  <a:pt x="125710" y="270306"/>
                </a:lnTo>
                <a:lnTo>
                  <a:pt x="127567" y="267651"/>
                </a:lnTo>
                <a:lnTo>
                  <a:pt x="127193" y="263613"/>
                </a:lnTo>
                <a:lnTo>
                  <a:pt x="130162" y="256599"/>
                </a:lnTo>
                <a:lnTo>
                  <a:pt x="129235" y="253950"/>
                </a:lnTo>
                <a:lnTo>
                  <a:pt x="126744" y="252763"/>
                </a:lnTo>
                <a:lnTo>
                  <a:pt x="125668" y="247476"/>
                </a:lnTo>
                <a:lnTo>
                  <a:pt x="123442" y="244785"/>
                </a:lnTo>
                <a:lnTo>
                  <a:pt x="123892" y="242948"/>
                </a:lnTo>
                <a:lnTo>
                  <a:pt x="125280" y="241649"/>
                </a:lnTo>
                <a:lnTo>
                  <a:pt x="131306" y="241430"/>
                </a:lnTo>
                <a:lnTo>
                  <a:pt x="136133" y="238097"/>
                </a:lnTo>
                <a:lnTo>
                  <a:pt x="138887" y="238773"/>
                </a:lnTo>
                <a:lnTo>
                  <a:pt x="143972" y="236828"/>
                </a:lnTo>
                <a:lnTo>
                  <a:pt x="151873" y="227889"/>
                </a:lnTo>
                <a:lnTo>
                  <a:pt x="152155" y="224292"/>
                </a:lnTo>
                <a:lnTo>
                  <a:pt x="147564" y="220533"/>
                </a:lnTo>
                <a:lnTo>
                  <a:pt x="145437" y="222591"/>
                </a:lnTo>
                <a:lnTo>
                  <a:pt x="136911" y="222682"/>
                </a:lnTo>
                <a:lnTo>
                  <a:pt x="134356" y="211683"/>
                </a:lnTo>
                <a:lnTo>
                  <a:pt x="129079" y="207796"/>
                </a:lnTo>
                <a:lnTo>
                  <a:pt x="127849" y="204491"/>
                </a:lnTo>
                <a:lnTo>
                  <a:pt x="125348" y="204253"/>
                </a:lnTo>
                <a:lnTo>
                  <a:pt x="118421" y="193257"/>
                </a:lnTo>
                <a:lnTo>
                  <a:pt x="110388" y="191102"/>
                </a:lnTo>
                <a:lnTo>
                  <a:pt x="111064" y="186658"/>
                </a:lnTo>
                <a:lnTo>
                  <a:pt x="108785" y="181937"/>
                </a:lnTo>
                <a:lnTo>
                  <a:pt x="103629" y="181266"/>
                </a:lnTo>
                <a:lnTo>
                  <a:pt x="102142" y="178046"/>
                </a:lnTo>
                <a:lnTo>
                  <a:pt x="104565" y="173691"/>
                </a:lnTo>
                <a:lnTo>
                  <a:pt x="103412" y="167824"/>
                </a:lnTo>
                <a:lnTo>
                  <a:pt x="100054" y="168689"/>
                </a:lnTo>
                <a:lnTo>
                  <a:pt x="90877" y="167212"/>
                </a:lnTo>
                <a:lnTo>
                  <a:pt x="89834" y="169515"/>
                </a:lnTo>
                <a:lnTo>
                  <a:pt x="85993" y="171434"/>
                </a:lnTo>
                <a:lnTo>
                  <a:pt x="77057" y="167994"/>
                </a:lnTo>
                <a:lnTo>
                  <a:pt x="71909" y="174902"/>
                </a:lnTo>
                <a:lnTo>
                  <a:pt x="72218" y="177256"/>
                </a:lnTo>
                <a:lnTo>
                  <a:pt x="69454" y="178042"/>
                </a:lnTo>
                <a:lnTo>
                  <a:pt x="69354" y="181084"/>
                </a:lnTo>
                <a:lnTo>
                  <a:pt x="63167" y="179895"/>
                </a:lnTo>
                <a:lnTo>
                  <a:pt x="65275" y="172053"/>
                </a:lnTo>
                <a:lnTo>
                  <a:pt x="59690" y="164486"/>
                </a:lnTo>
                <a:lnTo>
                  <a:pt x="64210" y="156697"/>
                </a:lnTo>
                <a:lnTo>
                  <a:pt x="70945" y="154196"/>
                </a:lnTo>
                <a:lnTo>
                  <a:pt x="77815" y="144582"/>
                </a:lnTo>
                <a:lnTo>
                  <a:pt x="75219" y="139827"/>
                </a:lnTo>
                <a:lnTo>
                  <a:pt x="73559" y="140548"/>
                </a:lnTo>
                <a:lnTo>
                  <a:pt x="69091" y="139081"/>
                </a:lnTo>
                <a:lnTo>
                  <a:pt x="63670" y="140519"/>
                </a:lnTo>
                <a:lnTo>
                  <a:pt x="60860" y="136765"/>
                </a:lnTo>
                <a:lnTo>
                  <a:pt x="56258" y="136161"/>
                </a:lnTo>
                <a:lnTo>
                  <a:pt x="55375" y="135185"/>
                </a:lnTo>
                <a:lnTo>
                  <a:pt x="57046" y="132250"/>
                </a:lnTo>
                <a:lnTo>
                  <a:pt x="55676" y="130038"/>
                </a:lnTo>
                <a:lnTo>
                  <a:pt x="52293" y="128667"/>
                </a:lnTo>
                <a:lnTo>
                  <a:pt x="54281" y="121880"/>
                </a:lnTo>
                <a:lnTo>
                  <a:pt x="48578" y="119556"/>
                </a:lnTo>
                <a:lnTo>
                  <a:pt x="47559" y="115941"/>
                </a:lnTo>
                <a:lnTo>
                  <a:pt x="45281" y="116609"/>
                </a:lnTo>
                <a:lnTo>
                  <a:pt x="44818" y="119164"/>
                </a:lnTo>
                <a:lnTo>
                  <a:pt x="43854" y="118223"/>
                </a:lnTo>
                <a:lnTo>
                  <a:pt x="41822" y="119932"/>
                </a:lnTo>
                <a:lnTo>
                  <a:pt x="40600" y="119225"/>
                </a:lnTo>
                <a:lnTo>
                  <a:pt x="39434" y="115054"/>
                </a:lnTo>
                <a:lnTo>
                  <a:pt x="42114" y="110480"/>
                </a:lnTo>
                <a:lnTo>
                  <a:pt x="41587" y="106627"/>
                </a:lnTo>
                <a:lnTo>
                  <a:pt x="44092" y="99317"/>
                </a:lnTo>
                <a:lnTo>
                  <a:pt x="36486" y="89057"/>
                </a:lnTo>
                <a:lnTo>
                  <a:pt x="41835" y="88280"/>
                </a:lnTo>
                <a:lnTo>
                  <a:pt x="54558" y="80163"/>
                </a:lnTo>
                <a:lnTo>
                  <a:pt x="61890" y="71900"/>
                </a:lnTo>
                <a:lnTo>
                  <a:pt x="72987" y="64322"/>
                </a:lnTo>
                <a:lnTo>
                  <a:pt x="79653" y="54383"/>
                </a:lnTo>
                <a:lnTo>
                  <a:pt x="90772" y="43246"/>
                </a:lnTo>
                <a:lnTo>
                  <a:pt x="100367" y="38087"/>
                </a:lnTo>
                <a:lnTo>
                  <a:pt x="101706" y="35126"/>
                </a:lnTo>
                <a:lnTo>
                  <a:pt x="107287" y="32375"/>
                </a:lnTo>
                <a:lnTo>
                  <a:pt x="112870" y="26946"/>
                </a:lnTo>
                <a:lnTo>
                  <a:pt x="115321" y="31597"/>
                </a:lnTo>
                <a:lnTo>
                  <a:pt x="112780" y="33109"/>
                </a:lnTo>
                <a:lnTo>
                  <a:pt x="115416" y="34500"/>
                </a:lnTo>
                <a:lnTo>
                  <a:pt x="111314" y="34190"/>
                </a:lnTo>
                <a:lnTo>
                  <a:pt x="111870" y="35333"/>
                </a:lnTo>
                <a:lnTo>
                  <a:pt x="106079" y="39857"/>
                </a:lnTo>
                <a:lnTo>
                  <a:pt x="108074" y="39881"/>
                </a:lnTo>
                <a:lnTo>
                  <a:pt x="106892" y="41371"/>
                </a:lnTo>
                <a:lnTo>
                  <a:pt x="107239" y="42784"/>
                </a:lnTo>
                <a:lnTo>
                  <a:pt x="108118" y="41655"/>
                </a:lnTo>
                <a:lnTo>
                  <a:pt x="108810" y="45895"/>
                </a:lnTo>
                <a:lnTo>
                  <a:pt x="110369" y="45164"/>
                </a:lnTo>
                <a:lnTo>
                  <a:pt x="109039" y="44722"/>
                </a:lnTo>
                <a:lnTo>
                  <a:pt x="108723" y="40940"/>
                </a:lnTo>
                <a:lnTo>
                  <a:pt x="111321" y="39403"/>
                </a:lnTo>
                <a:lnTo>
                  <a:pt x="111037" y="42863"/>
                </a:lnTo>
                <a:lnTo>
                  <a:pt x="112034" y="38369"/>
                </a:lnTo>
                <a:lnTo>
                  <a:pt x="112976" y="40850"/>
                </a:lnTo>
                <a:lnTo>
                  <a:pt x="113274" y="38257"/>
                </a:lnTo>
                <a:lnTo>
                  <a:pt x="114569" y="39089"/>
                </a:lnTo>
                <a:lnTo>
                  <a:pt x="115962" y="37626"/>
                </a:lnTo>
                <a:lnTo>
                  <a:pt x="114087" y="38341"/>
                </a:lnTo>
                <a:lnTo>
                  <a:pt x="114777" y="36610"/>
                </a:lnTo>
                <a:lnTo>
                  <a:pt x="117065" y="36541"/>
                </a:lnTo>
                <a:lnTo>
                  <a:pt x="118486" y="34709"/>
                </a:lnTo>
                <a:lnTo>
                  <a:pt x="120280" y="35031"/>
                </a:lnTo>
                <a:lnTo>
                  <a:pt x="117427" y="38790"/>
                </a:lnTo>
                <a:lnTo>
                  <a:pt x="118892" y="37846"/>
                </a:lnTo>
                <a:lnTo>
                  <a:pt x="119573" y="38926"/>
                </a:lnTo>
                <a:lnTo>
                  <a:pt x="121081" y="35139"/>
                </a:lnTo>
                <a:lnTo>
                  <a:pt x="124150" y="36985"/>
                </a:lnTo>
                <a:lnTo>
                  <a:pt x="124425" y="36030"/>
                </a:lnTo>
                <a:lnTo>
                  <a:pt x="125759" y="38202"/>
                </a:lnTo>
                <a:lnTo>
                  <a:pt x="125648" y="35057"/>
                </a:lnTo>
                <a:lnTo>
                  <a:pt x="123705" y="35014"/>
                </a:lnTo>
                <a:lnTo>
                  <a:pt x="124508" y="32468"/>
                </a:lnTo>
                <a:lnTo>
                  <a:pt x="121914" y="34403"/>
                </a:lnTo>
                <a:lnTo>
                  <a:pt x="121193" y="33068"/>
                </a:lnTo>
                <a:lnTo>
                  <a:pt x="123288" y="29852"/>
                </a:lnTo>
                <a:lnTo>
                  <a:pt x="132247" y="28940"/>
                </a:lnTo>
                <a:lnTo>
                  <a:pt x="133989" y="32200"/>
                </a:lnTo>
                <a:lnTo>
                  <a:pt x="132937" y="32888"/>
                </a:lnTo>
                <a:lnTo>
                  <a:pt x="135130" y="33876"/>
                </a:lnTo>
                <a:lnTo>
                  <a:pt x="133585" y="29189"/>
                </a:lnTo>
                <a:lnTo>
                  <a:pt x="136606" y="27577"/>
                </a:lnTo>
                <a:lnTo>
                  <a:pt x="135029" y="26152"/>
                </a:lnTo>
                <a:lnTo>
                  <a:pt x="137389" y="23798"/>
                </a:lnTo>
                <a:lnTo>
                  <a:pt x="135424" y="22627"/>
                </a:lnTo>
                <a:lnTo>
                  <a:pt x="136282" y="18390"/>
                </a:lnTo>
                <a:lnTo>
                  <a:pt x="133840" y="18623"/>
                </a:lnTo>
                <a:lnTo>
                  <a:pt x="134377" y="20340"/>
                </a:lnTo>
                <a:lnTo>
                  <a:pt x="132137" y="22567"/>
                </a:lnTo>
                <a:lnTo>
                  <a:pt x="130509" y="22358"/>
                </a:lnTo>
                <a:lnTo>
                  <a:pt x="131591" y="20106"/>
                </a:lnTo>
                <a:lnTo>
                  <a:pt x="128911" y="23320"/>
                </a:lnTo>
                <a:lnTo>
                  <a:pt x="127746" y="22497"/>
                </a:lnTo>
                <a:lnTo>
                  <a:pt x="125400" y="23701"/>
                </a:lnTo>
                <a:lnTo>
                  <a:pt x="125371" y="22122"/>
                </a:lnTo>
                <a:lnTo>
                  <a:pt x="124229" y="22906"/>
                </a:lnTo>
                <a:lnTo>
                  <a:pt x="123268" y="21784"/>
                </a:lnTo>
                <a:lnTo>
                  <a:pt x="121598" y="25383"/>
                </a:lnTo>
                <a:lnTo>
                  <a:pt x="122297" y="27002"/>
                </a:lnTo>
                <a:lnTo>
                  <a:pt x="117760" y="29049"/>
                </a:lnTo>
                <a:lnTo>
                  <a:pt x="116884" y="23617"/>
                </a:lnTo>
                <a:lnTo>
                  <a:pt x="124567" y="15995"/>
                </a:lnTo>
                <a:lnTo>
                  <a:pt x="127707" y="15686"/>
                </a:lnTo>
                <a:lnTo>
                  <a:pt x="127147" y="14260"/>
                </a:lnTo>
                <a:lnTo>
                  <a:pt x="129207" y="11818"/>
                </a:lnTo>
                <a:lnTo>
                  <a:pt x="134610" y="8723"/>
                </a:lnTo>
                <a:lnTo>
                  <a:pt x="135223" y="6785"/>
                </a:lnTo>
                <a:lnTo>
                  <a:pt x="140425" y="2643"/>
                </a:lnTo>
                <a:lnTo>
                  <a:pt x="141642" y="3885"/>
                </a:lnTo>
                <a:lnTo>
                  <a:pt x="142883" y="1753"/>
                </a:lnTo>
                <a:lnTo>
                  <a:pt x="145718" y="2802"/>
                </a:lnTo>
                <a:lnTo>
                  <a:pt x="150388" y="0"/>
                </a:lnTo>
                <a:lnTo>
                  <a:pt x="161893" y="3528"/>
                </a:lnTo>
                <a:lnTo>
                  <a:pt x="180142" y="1721"/>
                </a:lnTo>
                <a:lnTo>
                  <a:pt x="198729" y="4219"/>
                </a:lnTo>
                <a:lnTo>
                  <a:pt x="221222" y="10002"/>
                </a:lnTo>
                <a:lnTo>
                  <a:pt x="228966" y="15047"/>
                </a:lnTo>
                <a:lnTo>
                  <a:pt x="230433" y="16815"/>
                </a:lnTo>
                <a:lnTo>
                  <a:pt x="229471" y="17849"/>
                </a:lnTo>
                <a:lnTo>
                  <a:pt x="220924" y="12381"/>
                </a:lnTo>
                <a:lnTo>
                  <a:pt x="200361" y="6740"/>
                </a:lnTo>
                <a:lnTo>
                  <a:pt x="177030" y="4748"/>
                </a:lnTo>
                <a:lnTo>
                  <a:pt x="166094" y="5802"/>
                </a:lnTo>
                <a:lnTo>
                  <a:pt x="162439" y="9748"/>
                </a:lnTo>
                <a:lnTo>
                  <a:pt x="162151" y="7715"/>
                </a:lnTo>
                <a:lnTo>
                  <a:pt x="160368" y="9936"/>
                </a:lnTo>
                <a:lnTo>
                  <a:pt x="159204" y="15182"/>
                </a:lnTo>
                <a:lnTo>
                  <a:pt x="149866" y="27416"/>
                </a:lnTo>
                <a:lnTo>
                  <a:pt x="151040" y="30529"/>
                </a:lnTo>
                <a:lnTo>
                  <a:pt x="148857" y="38037"/>
                </a:lnTo>
                <a:lnTo>
                  <a:pt x="149111" y="51921"/>
                </a:lnTo>
                <a:lnTo>
                  <a:pt x="148012" y="46566"/>
                </a:lnTo>
                <a:lnTo>
                  <a:pt x="147357" y="48720"/>
                </a:lnTo>
                <a:lnTo>
                  <a:pt x="146050" y="48616"/>
                </a:lnTo>
                <a:lnTo>
                  <a:pt x="147086" y="45918"/>
                </a:lnTo>
                <a:lnTo>
                  <a:pt x="145273" y="45999"/>
                </a:lnTo>
                <a:lnTo>
                  <a:pt x="146102" y="44889"/>
                </a:lnTo>
                <a:lnTo>
                  <a:pt x="141160" y="50114"/>
                </a:lnTo>
                <a:lnTo>
                  <a:pt x="144775" y="53029"/>
                </a:lnTo>
                <a:lnTo>
                  <a:pt x="144152" y="55811"/>
                </a:lnTo>
                <a:lnTo>
                  <a:pt x="146756" y="55624"/>
                </a:lnTo>
                <a:lnTo>
                  <a:pt x="144132" y="56386"/>
                </a:lnTo>
                <a:lnTo>
                  <a:pt x="146307" y="58294"/>
                </a:lnTo>
                <a:lnTo>
                  <a:pt x="145488" y="58637"/>
                </a:lnTo>
                <a:lnTo>
                  <a:pt x="148142" y="58054"/>
                </a:lnTo>
                <a:lnTo>
                  <a:pt x="148942" y="56566"/>
                </a:lnTo>
                <a:lnTo>
                  <a:pt x="150207" y="57742"/>
                </a:lnTo>
                <a:lnTo>
                  <a:pt x="150829" y="68581"/>
                </a:lnTo>
                <a:lnTo>
                  <a:pt x="147812" y="70866"/>
                </a:lnTo>
                <a:lnTo>
                  <a:pt x="148406" y="74804"/>
                </a:lnTo>
                <a:lnTo>
                  <a:pt x="149837" y="75732"/>
                </a:lnTo>
                <a:lnTo>
                  <a:pt x="151734" y="73433"/>
                </a:lnTo>
                <a:lnTo>
                  <a:pt x="150607" y="72330"/>
                </a:lnTo>
                <a:lnTo>
                  <a:pt x="151226" y="70307"/>
                </a:lnTo>
                <a:lnTo>
                  <a:pt x="149959" y="70299"/>
                </a:lnTo>
                <a:lnTo>
                  <a:pt x="151306" y="70180"/>
                </a:lnTo>
                <a:lnTo>
                  <a:pt x="161689" y="87535"/>
                </a:lnTo>
                <a:lnTo>
                  <a:pt x="167163" y="91810"/>
                </a:lnTo>
                <a:lnTo>
                  <a:pt x="169311" y="92064"/>
                </a:lnTo>
                <a:lnTo>
                  <a:pt x="168731" y="92977"/>
                </a:lnTo>
                <a:lnTo>
                  <a:pt x="171434" y="95024"/>
                </a:lnTo>
                <a:lnTo>
                  <a:pt x="176304" y="96377"/>
                </a:lnTo>
                <a:lnTo>
                  <a:pt x="175301" y="98646"/>
                </a:lnTo>
                <a:lnTo>
                  <a:pt x="177443" y="101602"/>
                </a:lnTo>
                <a:lnTo>
                  <a:pt x="180207" y="102510"/>
                </a:lnTo>
                <a:lnTo>
                  <a:pt x="177894" y="103365"/>
                </a:lnTo>
                <a:lnTo>
                  <a:pt x="178102" y="104996"/>
                </a:lnTo>
                <a:lnTo>
                  <a:pt x="179958" y="103714"/>
                </a:lnTo>
                <a:lnTo>
                  <a:pt x="178864" y="105317"/>
                </a:lnTo>
                <a:lnTo>
                  <a:pt x="180253" y="105451"/>
                </a:lnTo>
                <a:lnTo>
                  <a:pt x="180222" y="106818"/>
                </a:lnTo>
                <a:lnTo>
                  <a:pt x="182217" y="106542"/>
                </a:lnTo>
                <a:lnTo>
                  <a:pt x="180110" y="104103"/>
                </a:lnTo>
                <a:lnTo>
                  <a:pt x="181298" y="102724"/>
                </a:lnTo>
                <a:lnTo>
                  <a:pt x="187635" y="106965"/>
                </a:lnTo>
                <a:lnTo>
                  <a:pt x="199838" y="106385"/>
                </a:lnTo>
                <a:lnTo>
                  <a:pt x="201195" y="105051"/>
                </a:lnTo>
                <a:lnTo>
                  <a:pt x="200490" y="103115"/>
                </a:lnTo>
                <a:lnTo>
                  <a:pt x="201941" y="103984"/>
                </a:lnTo>
                <a:lnTo>
                  <a:pt x="200777" y="102849"/>
                </a:lnTo>
                <a:lnTo>
                  <a:pt x="204626" y="103098"/>
                </a:lnTo>
                <a:lnTo>
                  <a:pt x="205869" y="97069"/>
                </a:lnTo>
                <a:lnTo>
                  <a:pt x="207348" y="96413"/>
                </a:lnTo>
                <a:lnTo>
                  <a:pt x="210363" y="100180"/>
                </a:lnTo>
                <a:lnTo>
                  <a:pt x="212125" y="100367"/>
                </a:lnTo>
                <a:lnTo>
                  <a:pt x="211236" y="104449"/>
                </a:lnTo>
                <a:lnTo>
                  <a:pt x="213034" y="105011"/>
                </a:lnTo>
                <a:lnTo>
                  <a:pt x="214952" y="102710"/>
                </a:lnTo>
                <a:lnTo>
                  <a:pt x="213775" y="101638"/>
                </a:lnTo>
                <a:lnTo>
                  <a:pt x="215768" y="100289"/>
                </a:lnTo>
                <a:lnTo>
                  <a:pt x="215247" y="97944"/>
                </a:lnTo>
                <a:lnTo>
                  <a:pt x="212815" y="99066"/>
                </a:lnTo>
                <a:lnTo>
                  <a:pt x="215502" y="96987"/>
                </a:lnTo>
                <a:lnTo>
                  <a:pt x="215362" y="92757"/>
                </a:lnTo>
                <a:lnTo>
                  <a:pt x="217531" y="91220"/>
                </a:lnTo>
                <a:lnTo>
                  <a:pt x="220299" y="92249"/>
                </a:lnTo>
                <a:lnTo>
                  <a:pt x="223500" y="90308"/>
                </a:lnTo>
                <a:lnTo>
                  <a:pt x="226250" y="90949"/>
                </a:lnTo>
                <a:lnTo>
                  <a:pt x="224861" y="91878"/>
                </a:lnTo>
                <a:lnTo>
                  <a:pt x="225098" y="93665"/>
                </a:lnTo>
                <a:lnTo>
                  <a:pt x="229289" y="97845"/>
                </a:lnTo>
                <a:lnTo>
                  <a:pt x="230441" y="101100"/>
                </a:lnTo>
                <a:lnTo>
                  <a:pt x="228068" y="101666"/>
                </a:lnTo>
                <a:lnTo>
                  <a:pt x="227633" y="103166"/>
                </a:lnTo>
                <a:lnTo>
                  <a:pt x="229921" y="111470"/>
                </a:lnTo>
                <a:lnTo>
                  <a:pt x="232125" y="114475"/>
                </a:lnTo>
                <a:lnTo>
                  <a:pt x="234865" y="115324"/>
                </a:lnTo>
                <a:lnTo>
                  <a:pt x="236727" y="115335"/>
                </a:lnTo>
                <a:lnTo>
                  <a:pt x="237554" y="112696"/>
                </a:lnTo>
                <a:lnTo>
                  <a:pt x="237780" y="114146"/>
                </a:lnTo>
                <a:lnTo>
                  <a:pt x="240570" y="114553"/>
                </a:lnTo>
                <a:lnTo>
                  <a:pt x="241432" y="117046"/>
                </a:lnTo>
                <a:lnTo>
                  <a:pt x="240639" y="119487"/>
                </a:lnTo>
                <a:lnTo>
                  <a:pt x="242354" y="121388"/>
                </a:lnTo>
                <a:lnTo>
                  <a:pt x="240681" y="123224"/>
                </a:lnTo>
                <a:lnTo>
                  <a:pt x="238449" y="122870"/>
                </a:lnTo>
                <a:lnTo>
                  <a:pt x="239227" y="121899"/>
                </a:lnTo>
                <a:lnTo>
                  <a:pt x="237654" y="124050"/>
                </a:lnTo>
                <a:lnTo>
                  <a:pt x="241956" y="131578"/>
                </a:lnTo>
                <a:lnTo>
                  <a:pt x="238879" y="133457"/>
                </a:lnTo>
                <a:lnTo>
                  <a:pt x="240835" y="134927"/>
                </a:lnTo>
                <a:lnTo>
                  <a:pt x="240374" y="139240"/>
                </a:lnTo>
                <a:lnTo>
                  <a:pt x="241598" y="140230"/>
                </a:lnTo>
                <a:lnTo>
                  <a:pt x="238456" y="142292"/>
                </a:lnTo>
                <a:lnTo>
                  <a:pt x="238501" y="144173"/>
                </a:lnTo>
                <a:lnTo>
                  <a:pt x="240914" y="146469"/>
                </a:lnTo>
                <a:lnTo>
                  <a:pt x="240899" y="144613"/>
                </a:lnTo>
                <a:lnTo>
                  <a:pt x="242762" y="143753"/>
                </a:lnTo>
                <a:lnTo>
                  <a:pt x="241983" y="145294"/>
                </a:lnTo>
                <a:lnTo>
                  <a:pt x="243351" y="148085"/>
                </a:lnTo>
                <a:lnTo>
                  <a:pt x="238325" y="150072"/>
                </a:lnTo>
                <a:lnTo>
                  <a:pt x="235107" y="156905"/>
                </a:lnTo>
                <a:lnTo>
                  <a:pt x="229468" y="157734"/>
                </a:lnTo>
                <a:lnTo>
                  <a:pt x="228322" y="164359"/>
                </a:lnTo>
                <a:lnTo>
                  <a:pt x="231636" y="165562"/>
                </a:lnTo>
                <a:lnTo>
                  <a:pt x="230640" y="166947"/>
                </a:lnTo>
                <a:lnTo>
                  <a:pt x="232115" y="171238"/>
                </a:lnTo>
                <a:lnTo>
                  <a:pt x="230522" y="172757"/>
                </a:lnTo>
                <a:lnTo>
                  <a:pt x="232120" y="174580"/>
                </a:lnTo>
                <a:lnTo>
                  <a:pt x="231012" y="176452"/>
                </a:lnTo>
                <a:lnTo>
                  <a:pt x="227561" y="177347"/>
                </a:lnTo>
                <a:lnTo>
                  <a:pt x="226550" y="180610"/>
                </a:lnTo>
                <a:lnTo>
                  <a:pt x="228960" y="185015"/>
                </a:lnTo>
                <a:lnTo>
                  <a:pt x="234005" y="187819"/>
                </a:lnTo>
                <a:lnTo>
                  <a:pt x="235228" y="190944"/>
                </a:lnTo>
                <a:lnTo>
                  <a:pt x="233440" y="191008"/>
                </a:lnTo>
                <a:lnTo>
                  <a:pt x="232395" y="204315"/>
                </a:lnTo>
                <a:lnTo>
                  <a:pt x="228960" y="202846"/>
                </a:lnTo>
                <a:lnTo>
                  <a:pt x="228594" y="205648"/>
                </a:lnTo>
                <a:lnTo>
                  <a:pt x="230809" y="210626"/>
                </a:lnTo>
                <a:lnTo>
                  <a:pt x="238365" y="220032"/>
                </a:lnTo>
                <a:lnTo>
                  <a:pt x="240292" y="218456"/>
                </a:lnTo>
                <a:lnTo>
                  <a:pt x="235408" y="210961"/>
                </a:lnTo>
                <a:lnTo>
                  <a:pt x="242358" y="218993"/>
                </a:lnTo>
                <a:lnTo>
                  <a:pt x="246954" y="227905"/>
                </a:lnTo>
                <a:lnTo>
                  <a:pt x="246930" y="233854"/>
                </a:lnTo>
                <a:lnTo>
                  <a:pt x="252378" y="239752"/>
                </a:lnTo>
                <a:lnTo>
                  <a:pt x="251581" y="241229"/>
                </a:lnTo>
                <a:lnTo>
                  <a:pt x="250059" y="239687"/>
                </a:lnTo>
                <a:lnTo>
                  <a:pt x="250499" y="243778"/>
                </a:lnTo>
                <a:lnTo>
                  <a:pt x="250089" y="242378"/>
                </a:lnTo>
                <a:lnTo>
                  <a:pt x="248007" y="243058"/>
                </a:lnTo>
                <a:lnTo>
                  <a:pt x="246759" y="241445"/>
                </a:lnTo>
                <a:lnTo>
                  <a:pt x="243769" y="241240"/>
                </a:lnTo>
                <a:lnTo>
                  <a:pt x="245507" y="242775"/>
                </a:lnTo>
                <a:lnTo>
                  <a:pt x="243596" y="244476"/>
                </a:lnTo>
                <a:lnTo>
                  <a:pt x="247411" y="245662"/>
                </a:lnTo>
                <a:lnTo>
                  <a:pt x="244623" y="248834"/>
                </a:lnTo>
                <a:lnTo>
                  <a:pt x="248579" y="247963"/>
                </a:lnTo>
                <a:lnTo>
                  <a:pt x="249157" y="249197"/>
                </a:lnTo>
                <a:lnTo>
                  <a:pt x="250201" y="248027"/>
                </a:lnTo>
                <a:lnTo>
                  <a:pt x="251610" y="248824"/>
                </a:lnTo>
                <a:lnTo>
                  <a:pt x="247032" y="251384"/>
                </a:lnTo>
                <a:lnTo>
                  <a:pt x="249502" y="252042"/>
                </a:lnTo>
                <a:lnTo>
                  <a:pt x="249186" y="253693"/>
                </a:lnTo>
                <a:lnTo>
                  <a:pt x="250438" y="252234"/>
                </a:lnTo>
                <a:lnTo>
                  <a:pt x="253410" y="253549"/>
                </a:lnTo>
                <a:lnTo>
                  <a:pt x="252861" y="251935"/>
                </a:lnTo>
                <a:lnTo>
                  <a:pt x="254183" y="252578"/>
                </a:lnTo>
                <a:lnTo>
                  <a:pt x="254278" y="251367"/>
                </a:lnTo>
                <a:lnTo>
                  <a:pt x="259385" y="252177"/>
                </a:lnTo>
                <a:lnTo>
                  <a:pt x="265154" y="258339"/>
                </a:lnTo>
                <a:lnTo>
                  <a:pt x="263724" y="259877"/>
                </a:lnTo>
                <a:lnTo>
                  <a:pt x="265033" y="259689"/>
                </a:lnTo>
                <a:lnTo>
                  <a:pt x="265763" y="262397"/>
                </a:lnTo>
                <a:lnTo>
                  <a:pt x="266660" y="261610"/>
                </a:lnTo>
                <a:lnTo>
                  <a:pt x="274377" y="265942"/>
                </a:lnTo>
                <a:lnTo>
                  <a:pt x="278297" y="270659"/>
                </a:lnTo>
                <a:close/>
                <a:moveTo>
                  <a:pt x="230070" y="203103"/>
                </a:moveTo>
                <a:lnTo>
                  <a:pt x="231654" y="203457"/>
                </a:lnTo>
                <a:lnTo>
                  <a:pt x="231076" y="200074"/>
                </a:lnTo>
                <a:lnTo>
                  <a:pt x="229393" y="202075"/>
                </a:lnTo>
                <a:lnTo>
                  <a:pt x="230070" y="203103"/>
                </a:lnTo>
                <a:close/>
              </a:path>
            </a:pathLst>
          </a:custGeom>
          <a:solidFill>
            <a:srgbClr val="F1C19C"/>
          </a:solidFill>
          <a:ln w="5715">
            <a:solidFill>
              <a:srgbClr val="FFFFFF"/>
            </a:solidFill>
            <a:prstDash val="solid"/>
          </a:ln>
        </p:spPr>
        <p:txBody>
          <a:bodyPr/>
          <a:lstStyle/>
          <a:p>
            <a:endParaRPr lang="en-NZ"/>
          </a:p>
        </p:txBody>
      </p:sp>
      <p:sp>
        <p:nvSpPr>
          <p:cNvPr id="50" name="TLA 052 Nelson">
            <a:extLst>
              <a:ext uri="{FF2B5EF4-FFF2-40B4-BE49-F238E27FC236}">
                <a16:creationId xmlns:a16="http://schemas.microsoft.com/office/drawing/2014/main" id="{20EE9C96-FB3D-4C59-0CA9-E676EEBBC50A}"/>
              </a:ext>
            </a:extLst>
          </p:cNvPr>
          <p:cNvSpPr>
            <a:spLocks noGrp="1"/>
          </p:cNvSpPr>
          <p:nvPr/>
        </p:nvSpPr>
        <p:spPr>
          <a:xfrm>
            <a:off x="4179287" y="3641259"/>
            <a:ext cx="96885" cy="108990"/>
          </a:xfrm>
          <a:custGeom>
            <a:avLst/>
            <a:gdLst/>
            <a:ahLst/>
            <a:cxnLst/>
            <a:rect l="0" t="0" r="0" b="0"/>
            <a:pathLst>
              <a:path w="96885" h="108990">
                <a:moveTo>
                  <a:pt x="1034" y="79500"/>
                </a:moveTo>
                <a:lnTo>
                  <a:pt x="458" y="80037"/>
                </a:lnTo>
                <a:lnTo>
                  <a:pt x="125" y="79488"/>
                </a:lnTo>
                <a:lnTo>
                  <a:pt x="1034" y="79500"/>
                </a:lnTo>
                <a:close/>
                <a:moveTo>
                  <a:pt x="14418" y="68104"/>
                </a:moveTo>
                <a:lnTo>
                  <a:pt x="14570" y="69337"/>
                </a:lnTo>
                <a:lnTo>
                  <a:pt x="13998" y="69100"/>
                </a:lnTo>
                <a:lnTo>
                  <a:pt x="14418" y="68104"/>
                </a:lnTo>
                <a:close/>
                <a:moveTo>
                  <a:pt x="7953" y="99133"/>
                </a:moveTo>
                <a:lnTo>
                  <a:pt x="4542" y="96597"/>
                </a:lnTo>
                <a:lnTo>
                  <a:pt x="4854" y="94729"/>
                </a:lnTo>
                <a:lnTo>
                  <a:pt x="0" y="88873"/>
                </a:lnTo>
                <a:lnTo>
                  <a:pt x="2512" y="87462"/>
                </a:lnTo>
                <a:lnTo>
                  <a:pt x="5345" y="80433"/>
                </a:lnTo>
                <a:lnTo>
                  <a:pt x="1536" y="81146"/>
                </a:lnTo>
                <a:lnTo>
                  <a:pt x="6347" y="79880"/>
                </a:lnTo>
                <a:lnTo>
                  <a:pt x="3820" y="79746"/>
                </a:lnTo>
                <a:lnTo>
                  <a:pt x="5242" y="78010"/>
                </a:lnTo>
                <a:lnTo>
                  <a:pt x="1767" y="78697"/>
                </a:lnTo>
                <a:lnTo>
                  <a:pt x="5392" y="77004"/>
                </a:lnTo>
                <a:lnTo>
                  <a:pt x="9339" y="72217"/>
                </a:lnTo>
                <a:lnTo>
                  <a:pt x="12726" y="72443"/>
                </a:lnTo>
                <a:lnTo>
                  <a:pt x="17486" y="66278"/>
                </a:lnTo>
                <a:lnTo>
                  <a:pt x="19268" y="66248"/>
                </a:lnTo>
                <a:lnTo>
                  <a:pt x="18812" y="64866"/>
                </a:lnTo>
                <a:lnTo>
                  <a:pt x="19770" y="64990"/>
                </a:lnTo>
                <a:lnTo>
                  <a:pt x="19537" y="68028"/>
                </a:lnTo>
                <a:lnTo>
                  <a:pt x="19633" y="64603"/>
                </a:lnTo>
                <a:lnTo>
                  <a:pt x="20664" y="64511"/>
                </a:lnTo>
                <a:lnTo>
                  <a:pt x="19673" y="68185"/>
                </a:lnTo>
                <a:lnTo>
                  <a:pt x="27302" y="63209"/>
                </a:lnTo>
                <a:lnTo>
                  <a:pt x="29175" y="55754"/>
                </a:lnTo>
                <a:lnTo>
                  <a:pt x="31706" y="53044"/>
                </a:lnTo>
                <a:lnTo>
                  <a:pt x="30103" y="48170"/>
                </a:lnTo>
                <a:lnTo>
                  <a:pt x="39894" y="42171"/>
                </a:lnTo>
                <a:lnTo>
                  <a:pt x="49625" y="33162"/>
                </a:lnTo>
                <a:lnTo>
                  <a:pt x="52513" y="34297"/>
                </a:lnTo>
                <a:lnTo>
                  <a:pt x="51588" y="28862"/>
                </a:lnTo>
                <a:lnTo>
                  <a:pt x="52756" y="26948"/>
                </a:lnTo>
                <a:lnTo>
                  <a:pt x="56978" y="27678"/>
                </a:lnTo>
                <a:lnTo>
                  <a:pt x="58039" y="34709"/>
                </a:lnTo>
                <a:lnTo>
                  <a:pt x="59369" y="35995"/>
                </a:lnTo>
                <a:lnTo>
                  <a:pt x="57858" y="34416"/>
                </a:lnTo>
                <a:lnTo>
                  <a:pt x="57788" y="35737"/>
                </a:lnTo>
                <a:lnTo>
                  <a:pt x="55717" y="36608"/>
                </a:lnTo>
                <a:lnTo>
                  <a:pt x="53723" y="33910"/>
                </a:lnTo>
                <a:lnTo>
                  <a:pt x="52015" y="34757"/>
                </a:lnTo>
                <a:lnTo>
                  <a:pt x="55745" y="39920"/>
                </a:lnTo>
                <a:lnTo>
                  <a:pt x="57908" y="38438"/>
                </a:lnTo>
                <a:lnTo>
                  <a:pt x="56818" y="37504"/>
                </a:lnTo>
                <a:lnTo>
                  <a:pt x="59687" y="37832"/>
                </a:lnTo>
                <a:lnTo>
                  <a:pt x="61192" y="36045"/>
                </a:lnTo>
                <a:lnTo>
                  <a:pt x="63561" y="36786"/>
                </a:lnTo>
                <a:lnTo>
                  <a:pt x="65483" y="35062"/>
                </a:lnTo>
                <a:lnTo>
                  <a:pt x="58852" y="34768"/>
                </a:lnTo>
                <a:lnTo>
                  <a:pt x="68676" y="33586"/>
                </a:lnTo>
                <a:lnTo>
                  <a:pt x="74419" y="26603"/>
                </a:lnTo>
                <a:lnTo>
                  <a:pt x="76318" y="16899"/>
                </a:lnTo>
                <a:lnTo>
                  <a:pt x="84375" y="14474"/>
                </a:lnTo>
                <a:lnTo>
                  <a:pt x="87215" y="10963"/>
                </a:lnTo>
                <a:lnTo>
                  <a:pt x="87247" y="7584"/>
                </a:lnTo>
                <a:lnTo>
                  <a:pt x="88823" y="8668"/>
                </a:lnTo>
                <a:lnTo>
                  <a:pt x="90178" y="4063"/>
                </a:lnTo>
                <a:lnTo>
                  <a:pt x="92478" y="4878"/>
                </a:lnTo>
                <a:lnTo>
                  <a:pt x="94174" y="3903"/>
                </a:lnTo>
                <a:lnTo>
                  <a:pt x="95748" y="0"/>
                </a:lnTo>
                <a:lnTo>
                  <a:pt x="96885" y="5928"/>
                </a:lnTo>
                <a:lnTo>
                  <a:pt x="95210" y="8724"/>
                </a:lnTo>
                <a:lnTo>
                  <a:pt x="96322" y="12127"/>
                </a:lnTo>
                <a:lnTo>
                  <a:pt x="92206" y="22243"/>
                </a:lnTo>
                <a:lnTo>
                  <a:pt x="92367" y="36039"/>
                </a:lnTo>
                <a:lnTo>
                  <a:pt x="90759" y="42337"/>
                </a:lnTo>
                <a:lnTo>
                  <a:pt x="89047" y="44345"/>
                </a:lnTo>
                <a:lnTo>
                  <a:pt x="83381" y="44230"/>
                </a:lnTo>
                <a:lnTo>
                  <a:pt x="78157" y="46912"/>
                </a:lnTo>
                <a:lnTo>
                  <a:pt x="76551" y="51891"/>
                </a:lnTo>
                <a:lnTo>
                  <a:pt x="66962" y="56644"/>
                </a:lnTo>
                <a:lnTo>
                  <a:pt x="65727" y="61066"/>
                </a:lnTo>
                <a:lnTo>
                  <a:pt x="52238" y="75690"/>
                </a:lnTo>
                <a:lnTo>
                  <a:pt x="53475" y="81975"/>
                </a:lnTo>
                <a:lnTo>
                  <a:pt x="50073" y="89156"/>
                </a:lnTo>
                <a:lnTo>
                  <a:pt x="42642" y="92759"/>
                </a:lnTo>
                <a:lnTo>
                  <a:pt x="38954" y="96213"/>
                </a:lnTo>
                <a:lnTo>
                  <a:pt x="33323" y="106527"/>
                </a:lnTo>
                <a:lnTo>
                  <a:pt x="25394" y="108990"/>
                </a:lnTo>
                <a:lnTo>
                  <a:pt x="17613" y="104295"/>
                </a:lnTo>
                <a:lnTo>
                  <a:pt x="13795" y="105392"/>
                </a:lnTo>
                <a:lnTo>
                  <a:pt x="11798" y="101654"/>
                </a:lnTo>
                <a:lnTo>
                  <a:pt x="12178" y="99751"/>
                </a:lnTo>
                <a:lnTo>
                  <a:pt x="8817" y="102124"/>
                </a:lnTo>
                <a:lnTo>
                  <a:pt x="7470" y="101099"/>
                </a:lnTo>
                <a:lnTo>
                  <a:pt x="7953" y="99133"/>
                </a:lnTo>
                <a:close/>
              </a:path>
            </a:pathLst>
          </a:custGeom>
          <a:solidFill>
            <a:srgbClr val="549F89"/>
          </a:solidFill>
          <a:ln w="5715">
            <a:solidFill>
              <a:srgbClr val="FFFFFF"/>
            </a:solidFill>
            <a:prstDash val="solid"/>
          </a:ln>
        </p:spPr>
        <p:txBody>
          <a:bodyPr/>
          <a:lstStyle/>
          <a:p>
            <a:endParaRPr lang="en-NZ"/>
          </a:p>
        </p:txBody>
      </p:sp>
      <p:sp>
        <p:nvSpPr>
          <p:cNvPr id="51" name="TLA 053 Marlborough">
            <a:extLst>
              <a:ext uri="{FF2B5EF4-FFF2-40B4-BE49-F238E27FC236}">
                <a16:creationId xmlns:a16="http://schemas.microsoft.com/office/drawing/2014/main" id="{212D18BB-42E3-5D78-2512-1CB27A67D242}"/>
              </a:ext>
            </a:extLst>
          </p:cNvPr>
          <p:cNvSpPr>
            <a:spLocks noGrp="1"/>
          </p:cNvSpPr>
          <p:nvPr/>
        </p:nvSpPr>
        <p:spPr>
          <a:xfrm>
            <a:off x="4064453" y="3518392"/>
            <a:ext cx="415603" cy="581576"/>
          </a:xfrm>
          <a:custGeom>
            <a:avLst/>
            <a:gdLst/>
            <a:ahLst/>
            <a:cxnLst/>
            <a:rect l="0" t="0" r="0" b="0"/>
            <a:pathLst>
              <a:path w="415603" h="581576">
                <a:moveTo>
                  <a:pt x="339803" y="213595"/>
                </a:moveTo>
                <a:lnTo>
                  <a:pt x="340516" y="213785"/>
                </a:lnTo>
                <a:lnTo>
                  <a:pt x="339681" y="213873"/>
                </a:lnTo>
                <a:lnTo>
                  <a:pt x="339803" y="213595"/>
                </a:lnTo>
                <a:close/>
                <a:moveTo>
                  <a:pt x="256231" y="88861"/>
                </a:moveTo>
                <a:lnTo>
                  <a:pt x="256479" y="88909"/>
                </a:lnTo>
                <a:lnTo>
                  <a:pt x="256290" y="89783"/>
                </a:lnTo>
                <a:lnTo>
                  <a:pt x="256231" y="88861"/>
                </a:lnTo>
                <a:close/>
                <a:moveTo>
                  <a:pt x="320721" y="269746"/>
                </a:moveTo>
                <a:lnTo>
                  <a:pt x="319781" y="269554"/>
                </a:lnTo>
                <a:lnTo>
                  <a:pt x="320544" y="269406"/>
                </a:lnTo>
                <a:lnTo>
                  <a:pt x="320721" y="269746"/>
                </a:lnTo>
                <a:close/>
                <a:moveTo>
                  <a:pt x="267916" y="28592"/>
                </a:moveTo>
                <a:lnTo>
                  <a:pt x="267941" y="29453"/>
                </a:lnTo>
                <a:lnTo>
                  <a:pt x="267614" y="28795"/>
                </a:lnTo>
                <a:lnTo>
                  <a:pt x="267916" y="28592"/>
                </a:lnTo>
                <a:close/>
                <a:moveTo>
                  <a:pt x="415603" y="141539"/>
                </a:moveTo>
                <a:lnTo>
                  <a:pt x="414908" y="142270"/>
                </a:lnTo>
                <a:lnTo>
                  <a:pt x="415044" y="141675"/>
                </a:lnTo>
                <a:lnTo>
                  <a:pt x="415603" y="141539"/>
                </a:lnTo>
                <a:close/>
                <a:moveTo>
                  <a:pt x="262089" y="123497"/>
                </a:moveTo>
                <a:lnTo>
                  <a:pt x="262337" y="123665"/>
                </a:lnTo>
                <a:lnTo>
                  <a:pt x="261977" y="124328"/>
                </a:lnTo>
                <a:lnTo>
                  <a:pt x="262089" y="123497"/>
                </a:lnTo>
                <a:close/>
                <a:moveTo>
                  <a:pt x="303536" y="142438"/>
                </a:moveTo>
                <a:lnTo>
                  <a:pt x="302520" y="143000"/>
                </a:lnTo>
                <a:lnTo>
                  <a:pt x="303757" y="141943"/>
                </a:lnTo>
                <a:lnTo>
                  <a:pt x="303536" y="142438"/>
                </a:lnTo>
                <a:close/>
                <a:moveTo>
                  <a:pt x="387416" y="144560"/>
                </a:moveTo>
                <a:lnTo>
                  <a:pt x="388308" y="145306"/>
                </a:lnTo>
                <a:lnTo>
                  <a:pt x="387492" y="145002"/>
                </a:lnTo>
                <a:lnTo>
                  <a:pt x="387416" y="144560"/>
                </a:lnTo>
                <a:close/>
                <a:moveTo>
                  <a:pt x="332629" y="278080"/>
                </a:moveTo>
                <a:lnTo>
                  <a:pt x="333181" y="278637"/>
                </a:lnTo>
                <a:lnTo>
                  <a:pt x="332231" y="278427"/>
                </a:lnTo>
                <a:lnTo>
                  <a:pt x="332629" y="278080"/>
                </a:lnTo>
                <a:close/>
                <a:moveTo>
                  <a:pt x="396062" y="173998"/>
                </a:moveTo>
                <a:lnTo>
                  <a:pt x="396338" y="172746"/>
                </a:lnTo>
                <a:lnTo>
                  <a:pt x="396581" y="173339"/>
                </a:lnTo>
                <a:lnTo>
                  <a:pt x="396062" y="173998"/>
                </a:lnTo>
                <a:close/>
                <a:moveTo>
                  <a:pt x="413061" y="144718"/>
                </a:moveTo>
                <a:lnTo>
                  <a:pt x="413226" y="145265"/>
                </a:lnTo>
                <a:lnTo>
                  <a:pt x="412206" y="146100"/>
                </a:lnTo>
                <a:lnTo>
                  <a:pt x="413061" y="144718"/>
                </a:lnTo>
                <a:close/>
                <a:moveTo>
                  <a:pt x="222038" y="119251"/>
                </a:moveTo>
                <a:lnTo>
                  <a:pt x="222226" y="120619"/>
                </a:lnTo>
                <a:lnTo>
                  <a:pt x="221402" y="119662"/>
                </a:lnTo>
                <a:lnTo>
                  <a:pt x="222038" y="119251"/>
                </a:lnTo>
                <a:close/>
                <a:moveTo>
                  <a:pt x="289672" y="22288"/>
                </a:moveTo>
                <a:lnTo>
                  <a:pt x="288690" y="23682"/>
                </a:lnTo>
                <a:lnTo>
                  <a:pt x="288357" y="22937"/>
                </a:lnTo>
                <a:lnTo>
                  <a:pt x="289672" y="22288"/>
                </a:lnTo>
                <a:close/>
                <a:moveTo>
                  <a:pt x="321411" y="182569"/>
                </a:moveTo>
                <a:lnTo>
                  <a:pt x="322330" y="182868"/>
                </a:lnTo>
                <a:lnTo>
                  <a:pt x="321735" y="184056"/>
                </a:lnTo>
                <a:lnTo>
                  <a:pt x="321411" y="182569"/>
                </a:lnTo>
                <a:close/>
                <a:moveTo>
                  <a:pt x="309067" y="54899"/>
                </a:moveTo>
                <a:lnTo>
                  <a:pt x="310438" y="55626"/>
                </a:lnTo>
                <a:lnTo>
                  <a:pt x="308683" y="56703"/>
                </a:lnTo>
                <a:lnTo>
                  <a:pt x="309067" y="54899"/>
                </a:lnTo>
                <a:close/>
                <a:moveTo>
                  <a:pt x="324806" y="273125"/>
                </a:moveTo>
                <a:lnTo>
                  <a:pt x="325579" y="274187"/>
                </a:lnTo>
                <a:lnTo>
                  <a:pt x="324190" y="273178"/>
                </a:lnTo>
                <a:lnTo>
                  <a:pt x="324431" y="274247"/>
                </a:lnTo>
                <a:lnTo>
                  <a:pt x="323078" y="272704"/>
                </a:lnTo>
                <a:lnTo>
                  <a:pt x="324806" y="273125"/>
                </a:lnTo>
                <a:close/>
                <a:moveTo>
                  <a:pt x="331425" y="277797"/>
                </a:moveTo>
                <a:lnTo>
                  <a:pt x="330284" y="278422"/>
                </a:lnTo>
                <a:lnTo>
                  <a:pt x="329364" y="277083"/>
                </a:lnTo>
                <a:lnTo>
                  <a:pt x="331425" y="277797"/>
                </a:lnTo>
                <a:close/>
                <a:moveTo>
                  <a:pt x="227176" y="118395"/>
                </a:moveTo>
                <a:lnTo>
                  <a:pt x="227042" y="120570"/>
                </a:lnTo>
                <a:lnTo>
                  <a:pt x="226024" y="120328"/>
                </a:lnTo>
                <a:lnTo>
                  <a:pt x="227176" y="118395"/>
                </a:lnTo>
                <a:close/>
                <a:moveTo>
                  <a:pt x="260611" y="121646"/>
                </a:moveTo>
                <a:lnTo>
                  <a:pt x="261321" y="123223"/>
                </a:lnTo>
                <a:lnTo>
                  <a:pt x="259256" y="123235"/>
                </a:lnTo>
                <a:lnTo>
                  <a:pt x="260611" y="121646"/>
                </a:lnTo>
                <a:close/>
                <a:moveTo>
                  <a:pt x="342638" y="91443"/>
                </a:moveTo>
                <a:lnTo>
                  <a:pt x="344597" y="92655"/>
                </a:lnTo>
                <a:lnTo>
                  <a:pt x="341255" y="92403"/>
                </a:lnTo>
                <a:lnTo>
                  <a:pt x="342638" y="91443"/>
                </a:lnTo>
                <a:close/>
                <a:moveTo>
                  <a:pt x="260495" y="126126"/>
                </a:moveTo>
                <a:lnTo>
                  <a:pt x="260376" y="128957"/>
                </a:lnTo>
                <a:lnTo>
                  <a:pt x="258874" y="129514"/>
                </a:lnTo>
                <a:lnTo>
                  <a:pt x="260495" y="126126"/>
                </a:lnTo>
                <a:close/>
                <a:moveTo>
                  <a:pt x="307471" y="30431"/>
                </a:moveTo>
                <a:lnTo>
                  <a:pt x="308647" y="26039"/>
                </a:lnTo>
                <a:lnTo>
                  <a:pt x="308860" y="28698"/>
                </a:lnTo>
                <a:lnTo>
                  <a:pt x="307471" y="30431"/>
                </a:lnTo>
                <a:close/>
                <a:moveTo>
                  <a:pt x="376522" y="135092"/>
                </a:moveTo>
                <a:lnTo>
                  <a:pt x="375416" y="139658"/>
                </a:lnTo>
                <a:lnTo>
                  <a:pt x="374269" y="139448"/>
                </a:lnTo>
                <a:lnTo>
                  <a:pt x="374549" y="136665"/>
                </a:lnTo>
                <a:lnTo>
                  <a:pt x="376522" y="135092"/>
                </a:lnTo>
                <a:close/>
                <a:moveTo>
                  <a:pt x="315529" y="166569"/>
                </a:moveTo>
                <a:lnTo>
                  <a:pt x="316936" y="167323"/>
                </a:lnTo>
                <a:lnTo>
                  <a:pt x="316260" y="168590"/>
                </a:lnTo>
                <a:lnTo>
                  <a:pt x="312067" y="168197"/>
                </a:lnTo>
                <a:lnTo>
                  <a:pt x="315529" y="166569"/>
                </a:lnTo>
                <a:close/>
                <a:moveTo>
                  <a:pt x="306561" y="31140"/>
                </a:moveTo>
                <a:lnTo>
                  <a:pt x="305429" y="33123"/>
                </a:lnTo>
                <a:lnTo>
                  <a:pt x="305640" y="35130"/>
                </a:lnTo>
                <a:lnTo>
                  <a:pt x="307467" y="36345"/>
                </a:lnTo>
                <a:lnTo>
                  <a:pt x="306662" y="37373"/>
                </a:lnTo>
                <a:lnTo>
                  <a:pt x="304154" y="32809"/>
                </a:lnTo>
                <a:lnTo>
                  <a:pt x="306561" y="31140"/>
                </a:lnTo>
                <a:close/>
                <a:moveTo>
                  <a:pt x="334646" y="70592"/>
                </a:moveTo>
                <a:lnTo>
                  <a:pt x="336361" y="74522"/>
                </a:lnTo>
                <a:lnTo>
                  <a:pt x="335058" y="75583"/>
                </a:lnTo>
                <a:lnTo>
                  <a:pt x="334847" y="73628"/>
                </a:lnTo>
                <a:lnTo>
                  <a:pt x="332673" y="72935"/>
                </a:lnTo>
                <a:lnTo>
                  <a:pt x="334646" y="70592"/>
                </a:lnTo>
                <a:close/>
                <a:moveTo>
                  <a:pt x="303477" y="33497"/>
                </a:moveTo>
                <a:lnTo>
                  <a:pt x="302454" y="38358"/>
                </a:lnTo>
                <a:lnTo>
                  <a:pt x="300510" y="36797"/>
                </a:lnTo>
                <a:lnTo>
                  <a:pt x="301720" y="34046"/>
                </a:lnTo>
                <a:lnTo>
                  <a:pt x="303477" y="33497"/>
                </a:lnTo>
                <a:close/>
                <a:moveTo>
                  <a:pt x="375742" y="158649"/>
                </a:moveTo>
                <a:lnTo>
                  <a:pt x="378466" y="157919"/>
                </a:lnTo>
                <a:lnTo>
                  <a:pt x="378346" y="161058"/>
                </a:lnTo>
                <a:lnTo>
                  <a:pt x="374524" y="160434"/>
                </a:lnTo>
                <a:lnTo>
                  <a:pt x="374827" y="157898"/>
                </a:lnTo>
                <a:lnTo>
                  <a:pt x="375742" y="158649"/>
                </a:lnTo>
                <a:close/>
                <a:moveTo>
                  <a:pt x="381102" y="143054"/>
                </a:moveTo>
                <a:lnTo>
                  <a:pt x="376199" y="145753"/>
                </a:lnTo>
                <a:lnTo>
                  <a:pt x="373041" y="150671"/>
                </a:lnTo>
                <a:lnTo>
                  <a:pt x="376274" y="144676"/>
                </a:lnTo>
                <a:lnTo>
                  <a:pt x="381102" y="143054"/>
                </a:lnTo>
                <a:close/>
                <a:moveTo>
                  <a:pt x="324794" y="275217"/>
                </a:moveTo>
                <a:lnTo>
                  <a:pt x="328638" y="276068"/>
                </a:lnTo>
                <a:lnTo>
                  <a:pt x="328379" y="278357"/>
                </a:lnTo>
                <a:lnTo>
                  <a:pt x="327108" y="276541"/>
                </a:lnTo>
                <a:lnTo>
                  <a:pt x="326698" y="278536"/>
                </a:lnTo>
                <a:lnTo>
                  <a:pt x="325069" y="279048"/>
                </a:lnTo>
                <a:lnTo>
                  <a:pt x="326394" y="277936"/>
                </a:lnTo>
                <a:lnTo>
                  <a:pt x="325508" y="277309"/>
                </a:lnTo>
                <a:lnTo>
                  <a:pt x="323694" y="278500"/>
                </a:lnTo>
                <a:lnTo>
                  <a:pt x="324794" y="275217"/>
                </a:lnTo>
                <a:close/>
                <a:moveTo>
                  <a:pt x="309984" y="0"/>
                </a:moveTo>
                <a:lnTo>
                  <a:pt x="312441" y="1982"/>
                </a:lnTo>
                <a:lnTo>
                  <a:pt x="310287" y="3942"/>
                </a:lnTo>
                <a:lnTo>
                  <a:pt x="306839" y="4268"/>
                </a:lnTo>
                <a:lnTo>
                  <a:pt x="309984" y="0"/>
                </a:lnTo>
                <a:close/>
                <a:moveTo>
                  <a:pt x="330180" y="72172"/>
                </a:moveTo>
                <a:lnTo>
                  <a:pt x="331178" y="74546"/>
                </a:lnTo>
                <a:lnTo>
                  <a:pt x="330017" y="75902"/>
                </a:lnTo>
                <a:lnTo>
                  <a:pt x="328993" y="75099"/>
                </a:lnTo>
                <a:lnTo>
                  <a:pt x="328237" y="76911"/>
                </a:lnTo>
                <a:lnTo>
                  <a:pt x="326658" y="75774"/>
                </a:lnTo>
                <a:lnTo>
                  <a:pt x="325969" y="78136"/>
                </a:lnTo>
                <a:lnTo>
                  <a:pt x="324611" y="77294"/>
                </a:lnTo>
                <a:lnTo>
                  <a:pt x="323185" y="79163"/>
                </a:lnTo>
                <a:lnTo>
                  <a:pt x="324341" y="75488"/>
                </a:lnTo>
                <a:lnTo>
                  <a:pt x="327927" y="75074"/>
                </a:lnTo>
                <a:lnTo>
                  <a:pt x="330180" y="72172"/>
                </a:lnTo>
                <a:close/>
                <a:moveTo>
                  <a:pt x="286540" y="112285"/>
                </a:moveTo>
                <a:lnTo>
                  <a:pt x="283381" y="115749"/>
                </a:lnTo>
                <a:lnTo>
                  <a:pt x="287556" y="117978"/>
                </a:lnTo>
                <a:lnTo>
                  <a:pt x="286507" y="120111"/>
                </a:lnTo>
                <a:lnTo>
                  <a:pt x="285988" y="118153"/>
                </a:lnTo>
                <a:lnTo>
                  <a:pt x="283129" y="116564"/>
                </a:lnTo>
                <a:lnTo>
                  <a:pt x="280535" y="118757"/>
                </a:lnTo>
                <a:lnTo>
                  <a:pt x="280126" y="116905"/>
                </a:lnTo>
                <a:lnTo>
                  <a:pt x="277491" y="116381"/>
                </a:lnTo>
                <a:lnTo>
                  <a:pt x="281462" y="112932"/>
                </a:lnTo>
                <a:lnTo>
                  <a:pt x="286540" y="112285"/>
                </a:lnTo>
                <a:close/>
                <a:moveTo>
                  <a:pt x="365957" y="159015"/>
                </a:moveTo>
                <a:lnTo>
                  <a:pt x="367573" y="158755"/>
                </a:lnTo>
                <a:lnTo>
                  <a:pt x="367180" y="160697"/>
                </a:lnTo>
                <a:lnTo>
                  <a:pt x="369751" y="165488"/>
                </a:lnTo>
                <a:lnTo>
                  <a:pt x="366691" y="165293"/>
                </a:lnTo>
                <a:lnTo>
                  <a:pt x="361739" y="168887"/>
                </a:lnTo>
                <a:lnTo>
                  <a:pt x="363746" y="167115"/>
                </a:lnTo>
                <a:lnTo>
                  <a:pt x="362850" y="163714"/>
                </a:lnTo>
                <a:lnTo>
                  <a:pt x="364808" y="161998"/>
                </a:lnTo>
                <a:lnTo>
                  <a:pt x="363852" y="160871"/>
                </a:lnTo>
                <a:lnTo>
                  <a:pt x="365957" y="159015"/>
                </a:lnTo>
                <a:close/>
                <a:moveTo>
                  <a:pt x="328600" y="88563"/>
                </a:moveTo>
                <a:lnTo>
                  <a:pt x="327939" y="93860"/>
                </a:lnTo>
                <a:lnTo>
                  <a:pt x="330637" y="96177"/>
                </a:lnTo>
                <a:lnTo>
                  <a:pt x="330294" y="98067"/>
                </a:lnTo>
                <a:lnTo>
                  <a:pt x="327546" y="98048"/>
                </a:lnTo>
                <a:lnTo>
                  <a:pt x="326270" y="100442"/>
                </a:lnTo>
                <a:lnTo>
                  <a:pt x="327012" y="103026"/>
                </a:lnTo>
                <a:lnTo>
                  <a:pt x="323435" y="106057"/>
                </a:lnTo>
                <a:lnTo>
                  <a:pt x="321740" y="104130"/>
                </a:lnTo>
                <a:lnTo>
                  <a:pt x="322910" y="102422"/>
                </a:lnTo>
                <a:lnTo>
                  <a:pt x="320985" y="101043"/>
                </a:lnTo>
                <a:lnTo>
                  <a:pt x="327222" y="93971"/>
                </a:lnTo>
                <a:lnTo>
                  <a:pt x="325814" y="92234"/>
                </a:lnTo>
                <a:lnTo>
                  <a:pt x="321474" y="92245"/>
                </a:lnTo>
                <a:lnTo>
                  <a:pt x="325199" y="88885"/>
                </a:lnTo>
                <a:lnTo>
                  <a:pt x="328600" y="88563"/>
                </a:lnTo>
                <a:close/>
                <a:moveTo>
                  <a:pt x="400875" y="136805"/>
                </a:moveTo>
                <a:lnTo>
                  <a:pt x="403488" y="138722"/>
                </a:lnTo>
                <a:lnTo>
                  <a:pt x="403246" y="146467"/>
                </a:lnTo>
                <a:lnTo>
                  <a:pt x="397796" y="159423"/>
                </a:lnTo>
                <a:lnTo>
                  <a:pt x="396989" y="163924"/>
                </a:lnTo>
                <a:lnTo>
                  <a:pt x="398786" y="167133"/>
                </a:lnTo>
                <a:lnTo>
                  <a:pt x="397781" y="171589"/>
                </a:lnTo>
                <a:lnTo>
                  <a:pt x="394901" y="172559"/>
                </a:lnTo>
                <a:lnTo>
                  <a:pt x="393658" y="170270"/>
                </a:lnTo>
                <a:lnTo>
                  <a:pt x="391200" y="169788"/>
                </a:lnTo>
                <a:lnTo>
                  <a:pt x="386238" y="175813"/>
                </a:lnTo>
                <a:lnTo>
                  <a:pt x="383189" y="172673"/>
                </a:lnTo>
                <a:lnTo>
                  <a:pt x="379537" y="175463"/>
                </a:lnTo>
                <a:lnTo>
                  <a:pt x="375795" y="174982"/>
                </a:lnTo>
                <a:lnTo>
                  <a:pt x="375856" y="176994"/>
                </a:lnTo>
                <a:lnTo>
                  <a:pt x="374127" y="177174"/>
                </a:lnTo>
                <a:lnTo>
                  <a:pt x="374223" y="178740"/>
                </a:lnTo>
                <a:lnTo>
                  <a:pt x="372530" y="178517"/>
                </a:lnTo>
                <a:lnTo>
                  <a:pt x="371374" y="180542"/>
                </a:lnTo>
                <a:lnTo>
                  <a:pt x="367844" y="179250"/>
                </a:lnTo>
                <a:lnTo>
                  <a:pt x="370552" y="181446"/>
                </a:lnTo>
                <a:lnTo>
                  <a:pt x="369382" y="183821"/>
                </a:lnTo>
                <a:lnTo>
                  <a:pt x="366891" y="182668"/>
                </a:lnTo>
                <a:lnTo>
                  <a:pt x="363908" y="183595"/>
                </a:lnTo>
                <a:lnTo>
                  <a:pt x="363427" y="178928"/>
                </a:lnTo>
                <a:lnTo>
                  <a:pt x="361496" y="180711"/>
                </a:lnTo>
                <a:lnTo>
                  <a:pt x="359963" y="180308"/>
                </a:lnTo>
                <a:lnTo>
                  <a:pt x="360770" y="182183"/>
                </a:lnTo>
                <a:lnTo>
                  <a:pt x="358604" y="183594"/>
                </a:lnTo>
                <a:lnTo>
                  <a:pt x="353927" y="182983"/>
                </a:lnTo>
                <a:lnTo>
                  <a:pt x="352711" y="184972"/>
                </a:lnTo>
                <a:lnTo>
                  <a:pt x="346961" y="185239"/>
                </a:lnTo>
                <a:lnTo>
                  <a:pt x="348111" y="181045"/>
                </a:lnTo>
                <a:lnTo>
                  <a:pt x="350590" y="180786"/>
                </a:lnTo>
                <a:lnTo>
                  <a:pt x="350396" y="179195"/>
                </a:lnTo>
                <a:lnTo>
                  <a:pt x="352167" y="178718"/>
                </a:lnTo>
                <a:lnTo>
                  <a:pt x="352401" y="177131"/>
                </a:lnTo>
                <a:lnTo>
                  <a:pt x="355482" y="177934"/>
                </a:lnTo>
                <a:lnTo>
                  <a:pt x="354064" y="176211"/>
                </a:lnTo>
                <a:lnTo>
                  <a:pt x="355250" y="174836"/>
                </a:lnTo>
                <a:lnTo>
                  <a:pt x="357814" y="175739"/>
                </a:lnTo>
                <a:lnTo>
                  <a:pt x="360093" y="174032"/>
                </a:lnTo>
                <a:lnTo>
                  <a:pt x="364404" y="177402"/>
                </a:lnTo>
                <a:lnTo>
                  <a:pt x="365510" y="175964"/>
                </a:lnTo>
                <a:lnTo>
                  <a:pt x="364087" y="175664"/>
                </a:lnTo>
                <a:lnTo>
                  <a:pt x="362976" y="173073"/>
                </a:lnTo>
                <a:lnTo>
                  <a:pt x="365445" y="174674"/>
                </a:lnTo>
                <a:lnTo>
                  <a:pt x="367300" y="172832"/>
                </a:lnTo>
                <a:lnTo>
                  <a:pt x="369751" y="173237"/>
                </a:lnTo>
                <a:lnTo>
                  <a:pt x="369846" y="171651"/>
                </a:lnTo>
                <a:lnTo>
                  <a:pt x="372379" y="170999"/>
                </a:lnTo>
                <a:lnTo>
                  <a:pt x="368627" y="169916"/>
                </a:lnTo>
                <a:lnTo>
                  <a:pt x="370614" y="166258"/>
                </a:lnTo>
                <a:lnTo>
                  <a:pt x="374517" y="166677"/>
                </a:lnTo>
                <a:lnTo>
                  <a:pt x="375385" y="165524"/>
                </a:lnTo>
                <a:lnTo>
                  <a:pt x="377893" y="166705"/>
                </a:lnTo>
                <a:lnTo>
                  <a:pt x="378401" y="165763"/>
                </a:lnTo>
                <a:lnTo>
                  <a:pt x="376719" y="164291"/>
                </a:lnTo>
                <a:lnTo>
                  <a:pt x="378279" y="164869"/>
                </a:lnTo>
                <a:lnTo>
                  <a:pt x="378628" y="161702"/>
                </a:lnTo>
                <a:lnTo>
                  <a:pt x="380999" y="161897"/>
                </a:lnTo>
                <a:lnTo>
                  <a:pt x="381509" y="160321"/>
                </a:lnTo>
                <a:lnTo>
                  <a:pt x="382502" y="161133"/>
                </a:lnTo>
                <a:lnTo>
                  <a:pt x="385985" y="159968"/>
                </a:lnTo>
                <a:lnTo>
                  <a:pt x="383705" y="165034"/>
                </a:lnTo>
                <a:lnTo>
                  <a:pt x="387031" y="164009"/>
                </a:lnTo>
                <a:lnTo>
                  <a:pt x="390796" y="164973"/>
                </a:lnTo>
                <a:lnTo>
                  <a:pt x="388757" y="162315"/>
                </a:lnTo>
                <a:lnTo>
                  <a:pt x="390735" y="159881"/>
                </a:lnTo>
                <a:lnTo>
                  <a:pt x="392030" y="160791"/>
                </a:lnTo>
                <a:lnTo>
                  <a:pt x="393168" y="159195"/>
                </a:lnTo>
                <a:lnTo>
                  <a:pt x="396502" y="158404"/>
                </a:lnTo>
                <a:lnTo>
                  <a:pt x="399030" y="152875"/>
                </a:lnTo>
                <a:lnTo>
                  <a:pt x="399032" y="148666"/>
                </a:lnTo>
                <a:lnTo>
                  <a:pt x="397491" y="148532"/>
                </a:lnTo>
                <a:lnTo>
                  <a:pt x="395206" y="153162"/>
                </a:lnTo>
                <a:lnTo>
                  <a:pt x="393653" y="152561"/>
                </a:lnTo>
                <a:lnTo>
                  <a:pt x="393564" y="154516"/>
                </a:lnTo>
                <a:lnTo>
                  <a:pt x="390367" y="155435"/>
                </a:lnTo>
                <a:lnTo>
                  <a:pt x="387077" y="154456"/>
                </a:lnTo>
                <a:lnTo>
                  <a:pt x="386973" y="150341"/>
                </a:lnTo>
                <a:lnTo>
                  <a:pt x="382676" y="150592"/>
                </a:lnTo>
                <a:lnTo>
                  <a:pt x="381188" y="153060"/>
                </a:lnTo>
                <a:lnTo>
                  <a:pt x="377983" y="153406"/>
                </a:lnTo>
                <a:lnTo>
                  <a:pt x="381863" y="148959"/>
                </a:lnTo>
                <a:lnTo>
                  <a:pt x="385795" y="148225"/>
                </a:lnTo>
                <a:lnTo>
                  <a:pt x="384867" y="146138"/>
                </a:lnTo>
                <a:lnTo>
                  <a:pt x="388454" y="149994"/>
                </a:lnTo>
                <a:lnTo>
                  <a:pt x="392908" y="145770"/>
                </a:lnTo>
                <a:lnTo>
                  <a:pt x="394964" y="146242"/>
                </a:lnTo>
                <a:lnTo>
                  <a:pt x="396528" y="143220"/>
                </a:lnTo>
                <a:lnTo>
                  <a:pt x="400578" y="140222"/>
                </a:lnTo>
                <a:lnTo>
                  <a:pt x="400875" y="136805"/>
                </a:lnTo>
                <a:close/>
                <a:moveTo>
                  <a:pt x="299507" y="9166"/>
                </a:moveTo>
                <a:lnTo>
                  <a:pt x="300451" y="12767"/>
                </a:lnTo>
                <a:lnTo>
                  <a:pt x="302088" y="12786"/>
                </a:lnTo>
                <a:lnTo>
                  <a:pt x="302204" y="14047"/>
                </a:lnTo>
                <a:lnTo>
                  <a:pt x="298890" y="25672"/>
                </a:lnTo>
                <a:lnTo>
                  <a:pt x="300533" y="29899"/>
                </a:lnTo>
                <a:lnTo>
                  <a:pt x="300046" y="32275"/>
                </a:lnTo>
                <a:lnTo>
                  <a:pt x="295869" y="34994"/>
                </a:lnTo>
                <a:lnTo>
                  <a:pt x="295076" y="39355"/>
                </a:lnTo>
                <a:lnTo>
                  <a:pt x="295792" y="40936"/>
                </a:lnTo>
                <a:lnTo>
                  <a:pt x="298264" y="40609"/>
                </a:lnTo>
                <a:lnTo>
                  <a:pt x="299305" y="42187"/>
                </a:lnTo>
                <a:lnTo>
                  <a:pt x="296500" y="41730"/>
                </a:lnTo>
                <a:lnTo>
                  <a:pt x="295677" y="44570"/>
                </a:lnTo>
                <a:lnTo>
                  <a:pt x="293842" y="45442"/>
                </a:lnTo>
                <a:lnTo>
                  <a:pt x="294799" y="47744"/>
                </a:lnTo>
                <a:lnTo>
                  <a:pt x="292737" y="47730"/>
                </a:lnTo>
                <a:lnTo>
                  <a:pt x="292573" y="50733"/>
                </a:lnTo>
                <a:lnTo>
                  <a:pt x="294778" y="50903"/>
                </a:lnTo>
                <a:lnTo>
                  <a:pt x="291190" y="52381"/>
                </a:lnTo>
                <a:lnTo>
                  <a:pt x="287446" y="57577"/>
                </a:lnTo>
                <a:lnTo>
                  <a:pt x="286478" y="61360"/>
                </a:lnTo>
                <a:lnTo>
                  <a:pt x="289004" y="62639"/>
                </a:lnTo>
                <a:lnTo>
                  <a:pt x="288207" y="65202"/>
                </a:lnTo>
                <a:lnTo>
                  <a:pt x="285467" y="68477"/>
                </a:lnTo>
                <a:lnTo>
                  <a:pt x="284115" y="68116"/>
                </a:lnTo>
                <a:lnTo>
                  <a:pt x="286794" y="66334"/>
                </a:lnTo>
                <a:lnTo>
                  <a:pt x="287021" y="62933"/>
                </a:lnTo>
                <a:lnTo>
                  <a:pt x="286004" y="61752"/>
                </a:lnTo>
                <a:lnTo>
                  <a:pt x="283383" y="63193"/>
                </a:lnTo>
                <a:lnTo>
                  <a:pt x="282842" y="61719"/>
                </a:lnTo>
                <a:lnTo>
                  <a:pt x="278459" y="66385"/>
                </a:lnTo>
                <a:lnTo>
                  <a:pt x="280159" y="67318"/>
                </a:lnTo>
                <a:lnTo>
                  <a:pt x="277325" y="68727"/>
                </a:lnTo>
                <a:lnTo>
                  <a:pt x="276969" y="72111"/>
                </a:lnTo>
                <a:lnTo>
                  <a:pt x="275526" y="72226"/>
                </a:lnTo>
                <a:lnTo>
                  <a:pt x="274427" y="74726"/>
                </a:lnTo>
                <a:lnTo>
                  <a:pt x="270078" y="76056"/>
                </a:lnTo>
                <a:lnTo>
                  <a:pt x="268557" y="78600"/>
                </a:lnTo>
                <a:lnTo>
                  <a:pt x="269020" y="81339"/>
                </a:lnTo>
                <a:lnTo>
                  <a:pt x="266925" y="81448"/>
                </a:lnTo>
                <a:lnTo>
                  <a:pt x="264159" y="84753"/>
                </a:lnTo>
                <a:lnTo>
                  <a:pt x="261593" y="84089"/>
                </a:lnTo>
                <a:lnTo>
                  <a:pt x="258498" y="88100"/>
                </a:lnTo>
                <a:lnTo>
                  <a:pt x="254216" y="88751"/>
                </a:lnTo>
                <a:lnTo>
                  <a:pt x="255266" y="86667"/>
                </a:lnTo>
                <a:lnTo>
                  <a:pt x="254433" y="84275"/>
                </a:lnTo>
                <a:lnTo>
                  <a:pt x="256912" y="82809"/>
                </a:lnTo>
                <a:lnTo>
                  <a:pt x="257960" y="77907"/>
                </a:lnTo>
                <a:lnTo>
                  <a:pt x="259638" y="77423"/>
                </a:lnTo>
                <a:lnTo>
                  <a:pt x="259841" y="75392"/>
                </a:lnTo>
                <a:lnTo>
                  <a:pt x="258186" y="73696"/>
                </a:lnTo>
                <a:lnTo>
                  <a:pt x="260489" y="71729"/>
                </a:lnTo>
                <a:lnTo>
                  <a:pt x="258413" y="71760"/>
                </a:lnTo>
                <a:lnTo>
                  <a:pt x="257112" y="69183"/>
                </a:lnTo>
                <a:lnTo>
                  <a:pt x="253626" y="73581"/>
                </a:lnTo>
                <a:lnTo>
                  <a:pt x="255948" y="69833"/>
                </a:lnTo>
                <a:lnTo>
                  <a:pt x="254146" y="64171"/>
                </a:lnTo>
                <a:lnTo>
                  <a:pt x="256571" y="53937"/>
                </a:lnTo>
                <a:lnTo>
                  <a:pt x="257844" y="53148"/>
                </a:lnTo>
                <a:lnTo>
                  <a:pt x="258837" y="55978"/>
                </a:lnTo>
                <a:lnTo>
                  <a:pt x="258925" y="61442"/>
                </a:lnTo>
                <a:lnTo>
                  <a:pt x="265881" y="61065"/>
                </a:lnTo>
                <a:lnTo>
                  <a:pt x="267475" y="65648"/>
                </a:lnTo>
                <a:lnTo>
                  <a:pt x="267413" y="62736"/>
                </a:lnTo>
                <a:lnTo>
                  <a:pt x="269242" y="65336"/>
                </a:lnTo>
                <a:lnTo>
                  <a:pt x="269807" y="63057"/>
                </a:lnTo>
                <a:lnTo>
                  <a:pt x="271983" y="63152"/>
                </a:lnTo>
                <a:lnTo>
                  <a:pt x="271723" y="61340"/>
                </a:lnTo>
                <a:lnTo>
                  <a:pt x="269597" y="61801"/>
                </a:lnTo>
                <a:lnTo>
                  <a:pt x="271070" y="59121"/>
                </a:lnTo>
                <a:lnTo>
                  <a:pt x="269805" y="57716"/>
                </a:lnTo>
                <a:lnTo>
                  <a:pt x="273117" y="54927"/>
                </a:lnTo>
                <a:lnTo>
                  <a:pt x="269340" y="56867"/>
                </a:lnTo>
                <a:lnTo>
                  <a:pt x="269702" y="59420"/>
                </a:lnTo>
                <a:lnTo>
                  <a:pt x="267929" y="61104"/>
                </a:lnTo>
                <a:lnTo>
                  <a:pt x="265130" y="58480"/>
                </a:lnTo>
                <a:lnTo>
                  <a:pt x="263355" y="58603"/>
                </a:lnTo>
                <a:lnTo>
                  <a:pt x="264846" y="55253"/>
                </a:lnTo>
                <a:lnTo>
                  <a:pt x="264100" y="52353"/>
                </a:lnTo>
                <a:lnTo>
                  <a:pt x="262341" y="52686"/>
                </a:lnTo>
                <a:lnTo>
                  <a:pt x="263576" y="50636"/>
                </a:lnTo>
                <a:lnTo>
                  <a:pt x="263020" y="47828"/>
                </a:lnTo>
                <a:lnTo>
                  <a:pt x="261468" y="46726"/>
                </a:lnTo>
                <a:lnTo>
                  <a:pt x="259701" y="47824"/>
                </a:lnTo>
                <a:lnTo>
                  <a:pt x="269603" y="33802"/>
                </a:lnTo>
                <a:lnTo>
                  <a:pt x="268089" y="28824"/>
                </a:lnTo>
                <a:lnTo>
                  <a:pt x="269307" y="28673"/>
                </a:lnTo>
                <a:lnTo>
                  <a:pt x="269423" y="32092"/>
                </a:lnTo>
                <a:lnTo>
                  <a:pt x="271066" y="33319"/>
                </a:lnTo>
                <a:lnTo>
                  <a:pt x="272263" y="29718"/>
                </a:lnTo>
                <a:lnTo>
                  <a:pt x="271142" y="28127"/>
                </a:lnTo>
                <a:lnTo>
                  <a:pt x="274660" y="26776"/>
                </a:lnTo>
                <a:lnTo>
                  <a:pt x="277224" y="21159"/>
                </a:lnTo>
                <a:lnTo>
                  <a:pt x="278620" y="20225"/>
                </a:lnTo>
                <a:lnTo>
                  <a:pt x="278908" y="23258"/>
                </a:lnTo>
                <a:lnTo>
                  <a:pt x="281844" y="22761"/>
                </a:lnTo>
                <a:lnTo>
                  <a:pt x="275981" y="32987"/>
                </a:lnTo>
                <a:lnTo>
                  <a:pt x="276134" y="34707"/>
                </a:lnTo>
                <a:lnTo>
                  <a:pt x="278581" y="34603"/>
                </a:lnTo>
                <a:lnTo>
                  <a:pt x="279281" y="36916"/>
                </a:lnTo>
                <a:lnTo>
                  <a:pt x="277891" y="38136"/>
                </a:lnTo>
                <a:lnTo>
                  <a:pt x="278690" y="38893"/>
                </a:lnTo>
                <a:lnTo>
                  <a:pt x="277131" y="45440"/>
                </a:lnTo>
                <a:lnTo>
                  <a:pt x="279623" y="44049"/>
                </a:lnTo>
                <a:lnTo>
                  <a:pt x="279917" y="41482"/>
                </a:lnTo>
                <a:lnTo>
                  <a:pt x="281230" y="42075"/>
                </a:lnTo>
                <a:lnTo>
                  <a:pt x="280606" y="39818"/>
                </a:lnTo>
                <a:lnTo>
                  <a:pt x="282769" y="39610"/>
                </a:lnTo>
                <a:lnTo>
                  <a:pt x="282347" y="36718"/>
                </a:lnTo>
                <a:lnTo>
                  <a:pt x="284018" y="36187"/>
                </a:lnTo>
                <a:lnTo>
                  <a:pt x="286260" y="37579"/>
                </a:lnTo>
                <a:lnTo>
                  <a:pt x="286785" y="44408"/>
                </a:lnTo>
                <a:lnTo>
                  <a:pt x="287468" y="39642"/>
                </a:lnTo>
                <a:lnTo>
                  <a:pt x="288677" y="40074"/>
                </a:lnTo>
                <a:lnTo>
                  <a:pt x="287601" y="38832"/>
                </a:lnTo>
                <a:lnTo>
                  <a:pt x="288190" y="37021"/>
                </a:lnTo>
                <a:lnTo>
                  <a:pt x="291974" y="38143"/>
                </a:lnTo>
                <a:lnTo>
                  <a:pt x="291122" y="35619"/>
                </a:lnTo>
                <a:lnTo>
                  <a:pt x="292226" y="34532"/>
                </a:lnTo>
                <a:lnTo>
                  <a:pt x="293237" y="35356"/>
                </a:lnTo>
                <a:lnTo>
                  <a:pt x="292572" y="34042"/>
                </a:lnTo>
                <a:lnTo>
                  <a:pt x="293582" y="33458"/>
                </a:lnTo>
                <a:lnTo>
                  <a:pt x="292429" y="32489"/>
                </a:lnTo>
                <a:lnTo>
                  <a:pt x="291268" y="33727"/>
                </a:lnTo>
                <a:lnTo>
                  <a:pt x="290641" y="31989"/>
                </a:lnTo>
                <a:lnTo>
                  <a:pt x="290443" y="34032"/>
                </a:lnTo>
                <a:lnTo>
                  <a:pt x="287149" y="35052"/>
                </a:lnTo>
                <a:lnTo>
                  <a:pt x="284470" y="32477"/>
                </a:lnTo>
                <a:lnTo>
                  <a:pt x="283174" y="34083"/>
                </a:lnTo>
                <a:lnTo>
                  <a:pt x="281602" y="33231"/>
                </a:lnTo>
                <a:lnTo>
                  <a:pt x="282488" y="30998"/>
                </a:lnTo>
                <a:lnTo>
                  <a:pt x="285861" y="29810"/>
                </a:lnTo>
                <a:lnTo>
                  <a:pt x="286427" y="28279"/>
                </a:lnTo>
                <a:lnTo>
                  <a:pt x="289545" y="28081"/>
                </a:lnTo>
                <a:lnTo>
                  <a:pt x="290004" y="26392"/>
                </a:lnTo>
                <a:lnTo>
                  <a:pt x="290837" y="27329"/>
                </a:lnTo>
                <a:lnTo>
                  <a:pt x="292094" y="25890"/>
                </a:lnTo>
                <a:lnTo>
                  <a:pt x="294976" y="26212"/>
                </a:lnTo>
                <a:lnTo>
                  <a:pt x="294427" y="23755"/>
                </a:lnTo>
                <a:lnTo>
                  <a:pt x="296023" y="22164"/>
                </a:lnTo>
                <a:lnTo>
                  <a:pt x="294484" y="20250"/>
                </a:lnTo>
                <a:lnTo>
                  <a:pt x="297660" y="20389"/>
                </a:lnTo>
                <a:lnTo>
                  <a:pt x="299314" y="18412"/>
                </a:lnTo>
                <a:lnTo>
                  <a:pt x="298248" y="16664"/>
                </a:lnTo>
                <a:lnTo>
                  <a:pt x="300093" y="14902"/>
                </a:lnTo>
                <a:lnTo>
                  <a:pt x="298124" y="13041"/>
                </a:lnTo>
                <a:lnTo>
                  <a:pt x="298271" y="9089"/>
                </a:lnTo>
                <a:lnTo>
                  <a:pt x="299507" y="9166"/>
                </a:lnTo>
                <a:close/>
                <a:moveTo>
                  <a:pt x="322238" y="284162"/>
                </a:moveTo>
                <a:lnTo>
                  <a:pt x="325250" y="284940"/>
                </a:lnTo>
                <a:lnTo>
                  <a:pt x="324616" y="282952"/>
                </a:lnTo>
                <a:lnTo>
                  <a:pt x="325296" y="283987"/>
                </a:lnTo>
                <a:lnTo>
                  <a:pt x="326161" y="283213"/>
                </a:lnTo>
                <a:lnTo>
                  <a:pt x="325107" y="283081"/>
                </a:lnTo>
                <a:lnTo>
                  <a:pt x="326122" y="279258"/>
                </a:lnTo>
                <a:lnTo>
                  <a:pt x="326216" y="280816"/>
                </a:lnTo>
                <a:lnTo>
                  <a:pt x="328530" y="281875"/>
                </a:lnTo>
                <a:lnTo>
                  <a:pt x="326307" y="283770"/>
                </a:lnTo>
                <a:lnTo>
                  <a:pt x="328331" y="286476"/>
                </a:lnTo>
                <a:lnTo>
                  <a:pt x="333702" y="285683"/>
                </a:lnTo>
                <a:lnTo>
                  <a:pt x="337266" y="282157"/>
                </a:lnTo>
                <a:lnTo>
                  <a:pt x="334349" y="278330"/>
                </a:lnTo>
                <a:lnTo>
                  <a:pt x="323751" y="271023"/>
                </a:lnTo>
                <a:lnTo>
                  <a:pt x="322679" y="271417"/>
                </a:lnTo>
                <a:lnTo>
                  <a:pt x="321328" y="269431"/>
                </a:lnTo>
                <a:lnTo>
                  <a:pt x="322062" y="267709"/>
                </a:lnTo>
                <a:lnTo>
                  <a:pt x="323217" y="270049"/>
                </a:lnTo>
                <a:lnTo>
                  <a:pt x="342581" y="285927"/>
                </a:lnTo>
                <a:lnTo>
                  <a:pt x="342718" y="292991"/>
                </a:lnTo>
                <a:lnTo>
                  <a:pt x="346653" y="301281"/>
                </a:lnTo>
                <a:lnTo>
                  <a:pt x="344093" y="317906"/>
                </a:lnTo>
                <a:lnTo>
                  <a:pt x="349338" y="334177"/>
                </a:lnTo>
                <a:lnTo>
                  <a:pt x="352654" y="338244"/>
                </a:lnTo>
                <a:lnTo>
                  <a:pt x="356939" y="340617"/>
                </a:lnTo>
                <a:lnTo>
                  <a:pt x="359763" y="339216"/>
                </a:lnTo>
                <a:lnTo>
                  <a:pt x="369460" y="342894"/>
                </a:lnTo>
                <a:lnTo>
                  <a:pt x="372467" y="340595"/>
                </a:lnTo>
                <a:lnTo>
                  <a:pt x="371148" y="347170"/>
                </a:lnTo>
                <a:lnTo>
                  <a:pt x="357998" y="361598"/>
                </a:lnTo>
                <a:lnTo>
                  <a:pt x="356889" y="368001"/>
                </a:lnTo>
                <a:lnTo>
                  <a:pt x="352230" y="372398"/>
                </a:lnTo>
                <a:lnTo>
                  <a:pt x="352873" y="375317"/>
                </a:lnTo>
                <a:lnTo>
                  <a:pt x="344371" y="383513"/>
                </a:lnTo>
                <a:lnTo>
                  <a:pt x="344178" y="386580"/>
                </a:lnTo>
                <a:lnTo>
                  <a:pt x="331125" y="399469"/>
                </a:lnTo>
                <a:lnTo>
                  <a:pt x="325288" y="409702"/>
                </a:lnTo>
                <a:lnTo>
                  <a:pt x="316790" y="416964"/>
                </a:lnTo>
                <a:lnTo>
                  <a:pt x="319851" y="412576"/>
                </a:lnTo>
                <a:lnTo>
                  <a:pt x="319254" y="407727"/>
                </a:lnTo>
                <a:lnTo>
                  <a:pt x="320685" y="406296"/>
                </a:lnTo>
                <a:lnTo>
                  <a:pt x="317358" y="404459"/>
                </a:lnTo>
                <a:lnTo>
                  <a:pt x="314840" y="406290"/>
                </a:lnTo>
                <a:lnTo>
                  <a:pt x="312534" y="405082"/>
                </a:lnTo>
                <a:lnTo>
                  <a:pt x="310198" y="407711"/>
                </a:lnTo>
                <a:lnTo>
                  <a:pt x="306405" y="405279"/>
                </a:lnTo>
                <a:lnTo>
                  <a:pt x="300104" y="405617"/>
                </a:lnTo>
                <a:lnTo>
                  <a:pt x="300663" y="403151"/>
                </a:lnTo>
                <a:lnTo>
                  <a:pt x="297303" y="402236"/>
                </a:lnTo>
                <a:lnTo>
                  <a:pt x="295871" y="397622"/>
                </a:lnTo>
                <a:lnTo>
                  <a:pt x="289033" y="401478"/>
                </a:lnTo>
                <a:lnTo>
                  <a:pt x="285225" y="399655"/>
                </a:lnTo>
                <a:lnTo>
                  <a:pt x="270052" y="405204"/>
                </a:lnTo>
                <a:lnTo>
                  <a:pt x="261955" y="405099"/>
                </a:lnTo>
                <a:lnTo>
                  <a:pt x="255238" y="413090"/>
                </a:lnTo>
                <a:lnTo>
                  <a:pt x="249954" y="401417"/>
                </a:lnTo>
                <a:lnTo>
                  <a:pt x="246897" y="399041"/>
                </a:lnTo>
                <a:lnTo>
                  <a:pt x="248846" y="398240"/>
                </a:lnTo>
                <a:lnTo>
                  <a:pt x="244634" y="396758"/>
                </a:lnTo>
                <a:lnTo>
                  <a:pt x="240832" y="400321"/>
                </a:lnTo>
                <a:lnTo>
                  <a:pt x="237355" y="407272"/>
                </a:lnTo>
                <a:lnTo>
                  <a:pt x="237131" y="410450"/>
                </a:lnTo>
                <a:lnTo>
                  <a:pt x="238723" y="413770"/>
                </a:lnTo>
                <a:lnTo>
                  <a:pt x="233927" y="417312"/>
                </a:lnTo>
                <a:lnTo>
                  <a:pt x="225068" y="420480"/>
                </a:lnTo>
                <a:lnTo>
                  <a:pt x="224941" y="424904"/>
                </a:lnTo>
                <a:lnTo>
                  <a:pt x="219025" y="429149"/>
                </a:lnTo>
                <a:lnTo>
                  <a:pt x="215708" y="429553"/>
                </a:lnTo>
                <a:lnTo>
                  <a:pt x="212257" y="427552"/>
                </a:lnTo>
                <a:lnTo>
                  <a:pt x="208579" y="435440"/>
                </a:lnTo>
                <a:lnTo>
                  <a:pt x="203047" y="436587"/>
                </a:lnTo>
                <a:lnTo>
                  <a:pt x="199166" y="440692"/>
                </a:lnTo>
                <a:lnTo>
                  <a:pt x="196637" y="445574"/>
                </a:lnTo>
                <a:lnTo>
                  <a:pt x="197139" y="448306"/>
                </a:lnTo>
                <a:lnTo>
                  <a:pt x="190194" y="448137"/>
                </a:lnTo>
                <a:lnTo>
                  <a:pt x="185764" y="451097"/>
                </a:lnTo>
                <a:lnTo>
                  <a:pt x="182127" y="457683"/>
                </a:lnTo>
                <a:lnTo>
                  <a:pt x="182700" y="461214"/>
                </a:lnTo>
                <a:lnTo>
                  <a:pt x="180324" y="463149"/>
                </a:lnTo>
                <a:lnTo>
                  <a:pt x="177110" y="463535"/>
                </a:lnTo>
                <a:lnTo>
                  <a:pt x="181716" y="478991"/>
                </a:lnTo>
                <a:lnTo>
                  <a:pt x="182000" y="483904"/>
                </a:lnTo>
                <a:lnTo>
                  <a:pt x="177230" y="483333"/>
                </a:lnTo>
                <a:lnTo>
                  <a:pt x="177306" y="488421"/>
                </a:lnTo>
                <a:lnTo>
                  <a:pt x="172284" y="490449"/>
                </a:lnTo>
                <a:lnTo>
                  <a:pt x="170740" y="494302"/>
                </a:lnTo>
                <a:lnTo>
                  <a:pt x="167237" y="492642"/>
                </a:lnTo>
                <a:lnTo>
                  <a:pt x="161365" y="496481"/>
                </a:lnTo>
                <a:lnTo>
                  <a:pt x="158119" y="495188"/>
                </a:lnTo>
                <a:lnTo>
                  <a:pt x="154385" y="497565"/>
                </a:lnTo>
                <a:lnTo>
                  <a:pt x="154592" y="500340"/>
                </a:lnTo>
                <a:lnTo>
                  <a:pt x="156154" y="500246"/>
                </a:lnTo>
                <a:lnTo>
                  <a:pt x="155559" y="501460"/>
                </a:lnTo>
                <a:lnTo>
                  <a:pt x="151731" y="501395"/>
                </a:lnTo>
                <a:lnTo>
                  <a:pt x="150313" y="503325"/>
                </a:lnTo>
                <a:lnTo>
                  <a:pt x="148702" y="502339"/>
                </a:lnTo>
                <a:lnTo>
                  <a:pt x="149611" y="500581"/>
                </a:lnTo>
                <a:lnTo>
                  <a:pt x="148055" y="498583"/>
                </a:lnTo>
                <a:lnTo>
                  <a:pt x="146078" y="504566"/>
                </a:lnTo>
                <a:lnTo>
                  <a:pt x="141058" y="505740"/>
                </a:lnTo>
                <a:lnTo>
                  <a:pt x="139063" y="504355"/>
                </a:lnTo>
                <a:lnTo>
                  <a:pt x="137322" y="504976"/>
                </a:lnTo>
                <a:lnTo>
                  <a:pt x="138631" y="507624"/>
                </a:lnTo>
                <a:lnTo>
                  <a:pt x="137164" y="510639"/>
                </a:lnTo>
                <a:lnTo>
                  <a:pt x="124941" y="522537"/>
                </a:lnTo>
                <a:lnTo>
                  <a:pt x="116065" y="526976"/>
                </a:lnTo>
                <a:lnTo>
                  <a:pt x="115534" y="532377"/>
                </a:lnTo>
                <a:lnTo>
                  <a:pt x="112485" y="531620"/>
                </a:lnTo>
                <a:lnTo>
                  <a:pt x="112221" y="532940"/>
                </a:lnTo>
                <a:lnTo>
                  <a:pt x="110606" y="532968"/>
                </a:lnTo>
                <a:lnTo>
                  <a:pt x="109759" y="536337"/>
                </a:lnTo>
                <a:lnTo>
                  <a:pt x="120486" y="536338"/>
                </a:lnTo>
                <a:lnTo>
                  <a:pt x="124606" y="539468"/>
                </a:lnTo>
                <a:lnTo>
                  <a:pt x="119971" y="539647"/>
                </a:lnTo>
                <a:lnTo>
                  <a:pt x="118793" y="542084"/>
                </a:lnTo>
                <a:lnTo>
                  <a:pt x="119219" y="547129"/>
                </a:lnTo>
                <a:lnTo>
                  <a:pt x="116467" y="548065"/>
                </a:lnTo>
                <a:lnTo>
                  <a:pt x="115089" y="552720"/>
                </a:lnTo>
                <a:lnTo>
                  <a:pt x="111954" y="556799"/>
                </a:lnTo>
                <a:lnTo>
                  <a:pt x="105839" y="559373"/>
                </a:lnTo>
                <a:lnTo>
                  <a:pt x="102918" y="569378"/>
                </a:lnTo>
                <a:lnTo>
                  <a:pt x="92067" y="568689"/>
                </a:lnTo>
                <a:lnTo>
                  <a:pt x="89603" y="572850"/>
                </a:lnTo>
                <a:lnTo>
                  <a:pt x="84940" y="572898"/>
                </a:lnTo>
                <a:lnTo>
                  <a:pt x="83305" y="579217"/>
                </a:lnTo>
                <a:lnTo>
                  <a:pt x="79757" y="581576"/>
                </a:lnTo>
                <a:lnTo>
                  <a:pt x="75357" y="580010"/>
                </a:lnTo>
                <a:lnTo>
                  <a:pt x="76232" y="576063"/>
                </a:lnTo>
                <a:lnTo>
                  <a:pt x="74822" y="572051"/>
                </a:lnTo>
                <a:lnTo>
                  <a:pt x="70362" y="568215"/>
                </a:lnTo>
                <a:lnTo>
                  <a:pt x="66681" y="570166"/>
                </a:lnTo>
                <a:lnTo>
                  <a:pt x="59718" y="568980"/>
                </a:lnTo>
                <a:lnTo>
                  <a:pt x="61351" y="564128"/>
                </a:lnTo>
                <a:lnTo>
                  <a:pt x="62982" y="564078"/>
                </a:lnTo>
                <a:lnTo>
                  <a:pt x="63300" y="559616"/>
                </a:lnTo>
                <a:lnTo>
                  <a:pt x="67615" y="551272"/>
                </a:lnTo>
                <a:lnTo>
                  <a:pt x="64102" y="550747"/>
                </a:lnTo>
                <a:lnTo>
                  <a:pt x="60879" y="551934"/>
                </a:lnTo>
                <a:lnTo>
                  <a:pt x="53044" y="546338"/>
                </a:lnTo>
                <a:lnTo>
                  <a:pt x="53606" y="537853"/>
                </a:lnTo>
                <a:lnTo>
                  <a:pt x="49121" y="537601"/>
                </a:lnTo>
                <a:lnTo>
                  <a:pt x="47872" y="536137"/>
                </a:lnTo>
                <a:lnTo>
                  <a:pt x="48439" y="529710"/>
                </a:lnTo>
                <a:lnTo>
                  <a:pt x="46519" y="524192"/>
                </a:lnTo>
                <a:lnTo>
                  <a:pt x="42235" y="526147"/>
                </a:lnTo>
                <a:lnTo>
                  <a:pt x="40703" y="524644"/>
                </a:lnTo>
                <a:lnTo>
                  <a:pt x="35984" y="527132"/>
                </a:lnTo>
                <a:lnTo>
                  <a:pt x="30608" y="524033"/>
                </a:lnTo>
                <a:lnTo>
                  <a:pt x="29499" y="518169"/>
                </a:lnTo>
                <a:lnTo>
                  <a:pt x="33519" y="511884"/>
                </a:lnTo>
                <a:lnTo>
                  <a:pt x="34515" y="507502"/>
                </a:lnTo>
                <a:lnTo>
                  <a:pt x="25750" y="504958"/>
                </a:lnTo>
                <a:lnTo>
                  <a:pt x="24801" y="492316"/>
                </a:lnTo>
                <a:lnTo>
                  <a:pt x="26876" y="489225"/>
                </a:lnTo>
                <a:lnTo>
                  <a:pt x="27013" y="484575"/>
                </a:lnTo>
                <a:lnTo>
                  <a:pt x="24386" y="484005"/>
                </a:lnTo>
                <a:lnTo>
                  <a:pt x="21049" y="486191"/>
                </a:lnTo>
                <a:lnTo>
                  <a:pt x="18385" y="483042"/>
                </a:lnTo>
                <a:lnTo>
                  <a:pt x="19170" y="478290"/>
                </a:lnTo>
                <a:lnTo>
                  <a:pt x="17902" y="477325"/>
                </a:lnTo>
                <a:lnTo>
                  <a:pt x="7392" y="480759"/>
                </a:lnTo>
                <a:lnTo>
                  <a:pt x="743" y="476412"/>
                </a:lnTo>
                <a:lnTo>
                  <a:pt x="39" y="470314"/>
                </a:lnTo>
                <a:lnTo>
                  <a:pt x="1757" y="468741"/>
                </a:lnTo>
                <a:lnTo>
                  <a:pt x="0" y="461257"/>
                </a:lnTo>
                <a:lnTo>
                  <a:pt x="2051" y="455882"/>
                </a:lnTo>
                <a:lnTo>
                  <a:pt x="1577" y="449366"/>
                </a:lnTo>
                <a:lnTo>
                  <a:pt x="3891" y="444187"/>
                </a:lnTo>
                <a:lnTo>
                  <a:pt x="3329" y="436696"/>
                </a:lnTo>
                <a:lnTo>
                  <a:pt x="7427" y="436109"/>
                </a:lnTo>
                <a:lnTo>
                  <a:pt x="9073" y="437175"/>
                </a:lnTo>
                <a:lnTo>
                  <a:pt x="15287" y="428504"/>
                </a:lnTo>
                <a:lnTo>
                  <a:pt x="14258" y="425035"/>
                </a:lnTo>
                <a:lnTo>
                  <a:pt x="19957" y="420905"/>
                </a:lnTo>
                <a:lnTo>
                  <a:pt x="22001" y="414455"/>
                </a:lnTo>
                <a:lnTo>
                  <a:pt x="21149" y="412260"/>
                </a:lnTo>
                <a:lnTo>
                  <a:pt x="30465" y="407268"/>
                </a:lnTo>
                <a:lnTo>
                  <a:pt x="34640" y="396494"/>
                </a:lnTo>
                <a:lnTo>
                  <a:pt x="33512" y="392875"/>
                </a:lnTo>
                <a:lnTo>
                  <a:pt x="29849" y="390742"/>
                </a:lnTo>
                <a:lnTo>
                  <a:pt x="30524" y="385446"/>
                </a:lnTo>
                <a:lnTo>
                  <a:pt x="35322" y="382977"/>
                </a:lnTo>
                <a:lnTo>
                  <a:pt x="36474" y="375744"/>
                </a:lnTo>
                <a:lnTo>
                  <a:pt x="40865" y="367523"/>
                </a:lnTo>
                <a:lnTo>
                  <a:pt x="50179" y="357652"/>
                </a:lnTo>
                <a:lnTo>
                  <a:pt x="53938" y="355586"/>
                </a:lnTo>
                <a:lnTo>
                  <a:pt x="52352" y="352918"/>
                </a:lnTo>
                <a:lnTo>
                  <a:pt x="53626" y="350841"/>
                </a:lnTo>
                <a:lnTo>
                  <a:pt x="51696" y="352478"/>
                </a:lnTo>
                <a:lnTo>
                  <a:pt x="50917" y="351830"/>
                </a:lnTo>
                <a:lnTo>
                  <a:pt x="49233" y="345190"/>
                </a:lnTo>
                <a:lnTo>
                  <a:pt x="50327" y="343725"/>
                </a:lnTo>
                <a:lnTo>
                  <a:pt x="56853" y="345546"/>
                </a:lnTo>
                <a:lnTo>
                  <a:pt x="67838" y="337645"/>
                </a:lnTo>
                <a:lnTo>
                  <a:pt x="80678" y="319645"/>
                </a:lnTo>
                <a:lnTo>
                  <a:pt x="79775" y="309828"/>
                </a:lnTo>
                <a:lnTo>
                  <a:pt x="81030" y="305960"/>
                </a:lnTo>
                <a:lnTo>
                  <a:pt x="88333" y="305493"/>
                </a:lnTo>
                <a:lnTo>
                  <a:pt x="91752" y="301057"/>
                </a:lnTo>
                <a:lnTo>
                  <a:pt x="96065" y="300346"/>
                </a:lnTo>
                <a:lnTo>
                  <a:pt x="98633" y="294481"/>
                </a:lnTo>
                <a:lnTo>
                  <a:pt x="103291" y="293178"/>
                </a:lnTo>
                <a:lnTo>
                  <a:pt x="104168" y="287656"/>
                </a:lnTo>
                <a:lnTo>
                  <a:pt x="108840" y="279417"/>
                </a:lnTo>
                <a:lnTo>
                  <a:pt x="107438" y="275804"/>
                </a:lnTo>
                <a:lnTo>
                  <a:pt x="108342" y="273547"/>
                </a:lnTo>
                <a:lnTo>
                  <a:pt x="111658" y="275063"/>
                </a:lnTo>
                <a:lnTo>
                  <a:pt x="118710" y="271699"/>
                </a:lnTo>
                <a:lnTo>
                  <a:pt x="126790" y="273722"/>
                </a:lnTo>
                <a:lnTo>
                  <a:pt x="138659" y="270914"/>
                </a:lnTo>
                <a:lnTo>
                  <a:pt x="139967" y="267833"/>
                </a:lnTo>
                <a:lnTo>
                  <a:pt x="136329" y="263776"/>
                </a:lnTo>
                <a:lnTo>
                  <a:pt x="132926" y="262336"/>
                </a:lnTo>
                <a:lnTo>
                  <a:pt x="127218" y="255217"/>
                </a:lnTo>
                <a:lnTo>
                  <a:pt x="137843" y="242168"/>
                </a:lnTo>
                <a:lnTo>
                  <a:pt x="135501" y="234830"/>
                </a:lnTo>
                <a:lnTo>
                  <a:pt x="138503" y="231786"/>
                </a:lnTo>
                <a:lnTo>
                  <a:pt x="148156" y="229394"/>
                </a:lnTo>
                <a:lnTo>
                  <a:pt x="153787" y="219080"/>
                </a:lnTo>
                <a:lnTo>
                  <a:pt x="157476" y="215627"/>
                </a:lnTo>
                <a:lnTo>
                  <a:pt x="164907" y="212023"/>
                </a:lnTo>
                <a:lnTo>
                  <a:pt x="168308" y="204842"/>
                </a:lnTo>
                <a:lnTo>
                  <a:pt x="167071" y="198557"/>
                </a:lnTo>
                <a:lnTo>
                  <a:pt x="180561" y="183933"/>
                </a:lnTo>
                <a:lnTo>
                  <a:pt x="181795" y="179511"/>
                </a:lnTo>
                <a:lnTo>
                  <a:pt x="191384" y="174758"/>
                </a:lnTo>
                <a:lnTo>
                  <a:pt x="192991" y="169779"/>
                </a:lnTo>
                <a:lnTo>
                  <a:pt x="198215" y="167097"/>
                </a:lnTo>
                <a:lnTo>
                  <a:pt x="203880" y="167212"/>
                </a:lnTo>
                <a:lnTo>
                  <a:pt x="205592" y="165204"/>
                </a:lnTo>
                <a:lnTo>
                  <a:pt x="207201" y="158906"/>
                </a:lnTo>
                <a:lnTo>
                  <a:pt x="207040" y="145110"/>
                </a:lnTo>
                <a:lnTo>
                  <a:pt x="211156" y="134994"/>
                </a:lnTo>
                <a:lnTo>
                  <a:pt x="210043" y="131591"/>
                </a:lnTo>
                <a:lnTo>
                  <a:pt x="211719" y="128795"/>
                </a:lnTo>
                <a:lnTo>
                  <a:pt x="210582" y="122867"/>
                </a:lnTo>
                <a:lnTo>
                  <a:pt x="215826" y="129696"/>
                </a:lnTo>
                <a:lnTo>
                  <a:pt x="217256" y="130450"/>
                </a:lnTo>
                <a:lnTo>
                  <a:pt x="219187" y="128947"/>
                </a:lnTo>
                <a:lnTo>
                  <a:pt x="220849" y="131802"/>
                </a:lnTo>
                <a:lnTo>
                  <a:pt x="218058" y="135881"/>
                </a:lnTo>
                <a:lnTo>
                  <a:pt x="218457" y="133486"/>
                </a:lnTo>
                <a:lnTo>
                  <a:pt x="217092" y="134438"/>
                </a:lnTo>
                <a:lnTo>
                  <a:pt x="215800" y="139685"/>
                </a:lnTo>
                <a:lnTo>
                  <a:pt x="216841" y="138637"/>
                </a:lnTo>
                <a:lnTo>
                  <a:pt x="216875" y="139977"/>
                </a:lnTo>
                <a:lnTo>
                  <a:pt x="218892" y="137459"/>
                </a:lnTo>
                <a:lnTo>
                  <a:pt x="218227" y="136282"/>
                </a:lnTo>
                <a:lnTo>
                  <a:pt x="221427" y="137720"/>
                </a:lnTo>
                <a:lnTo>
                  <a:pt x="223324" y="134999"/>
                </a:lnTo>
                <a:lnTo>
                  <a:pt x="226358" y="138814"/>
                </a:lnTo>
                <a:lnTo>
                  <a:pt x="224428" y="141476"/>
                </a:lnTo>
                <a:lnTo>
                  <a:pt x="227635" y="142094"/>
                </a:lnTo>
                <a:lnTo>
                  <a:pt x="230031" y="138673"/>
                </a:lnTo>
                <a:lnTo>
                  <a:pt x="229728" y="136907"/>
                </a:lnTo>
                <a:lnTo>
                  <a:pt x="228176" y="137346"/>
                </a:lnTo>
                <a:lnTo>
                  <a:pt x="226676" y="135053"/>
                </a:lnTo>
                <a:lnTo>
                  <a:pt x="227301" y="131658"/>
                </a:lnTo>
                <a:lnTo>
                  <a:pt x="233764" y="130705"/>
                </a:lnTo>
                <a:lnTo>
                  <a:pt x="235666" y="129111"/>
                </a:lnTo>
                <a:lnTo>
                  <a:pt x="238013" y="129765"/>
                </a:lnTo>
                <a:lnTo>
                  <a:pt x="238947" y="127951"/>
                </a:lnTo>
                <a:lnTo>
                  <a:pt x="241737" y="128391"/>
                </a:lnTo>
                <a:lnTo>
                  <a:pt x="241923" y="125533"/>
                </a:lnTo>
                <a:lnTo>
                  <a:pt x="248916" y="124319"/>
                </a:lnTo>
                <a:lnTo>
                  <a:pt x="251430" y="121456"/>
                </a:lnTo>
                <a:lnTo>
                  <a:pt x="251129" y="120596"/>
                </a:lnTo>
                <a:lnTo>
                  <a:pt x="246139" y="122177"/>
                </a:lnTo>
                <a:lnTo>
                  <a:pt x="245913" y="120936"/>
                </a:lnTo>
                <a:lnTo>
                  <a:pt x="249130" y="118113"/>
                </a:lnTo>
                <a:lnTo>
                  <a:pt x="247073" y="117385"/>
                </a:lnTo>
                <a:lnTo>
                  <a:pt x="242881" y="122065"/>
                </a:lnTo>
                <a:lnTo>
                  <a:pt x="240894" y="118782"/>
                </a:lnTo>
                <a:lnTo>
                  <a:pt x="239959" y="121732"/>
                </a:lnTo>
                <a:lnTo>
                  <a:pt x="233775" y="124683"/>
                </a:lnTo>
                <a:lnTo>
                  <a:pt x="233238" y="122412"/>
                </a:lnTo>
                <a:lnTo>
                  <a:pt x="230385" y="120459"/>
                </a:lnTo>
                <a:lnTo>
                  <a:pt x="229831" y="117622"/>
                </a:lnTo>
                <a:lnTo>
                  <a:pt x="238618" y="109380"/>
                </a:lnTo>
                <a:lnTo>
                  <a:pt x="240905" y="108239"/>
                </a:lnTo>
                <a:lnTo>
                  <a:pt x="240851" y="110674"/>
                </a:lnTo>
                <a:lnTo>
                  <a:pt x="244515" y="109866"/>
                </a:lnTo>
                <a:lnTo>
                  <a:pt x="244727" y="106208"/>
                </a:lnTo>
                <a:lnTo>
                  <a:pt x="247937" y="108500"/>
                </a:lnTo>
                <a:lnTo>
                  <a:pt x="248909" y="104183"/>
                </a:lnTo>
                <a:lnTo>
                  <a:pt x="250583" y="103815"/>
                </a:lnTo>
                <a:lnTo>
                  <a:pt x="249622" y="102119"/>
                </a:lnTo>
                <a:lnTo>
                  <a:pt x="250633" y="102328"/>
                </a:lnTo>
                <a:lnTo>
                  <a:pt x="252670" y="98390"/>
                </a:lnTo>
                <a:lnTo>
                  <a:pt x="255130" y="103765"/>
                </a:lnTo>
                <a:lnTo>
                  <a:pt x="257646" y="101306"/>
                </a:lnTo>
                <a:lnTo>
                  <a:pt x="260080" y="101916"/>
                </a:lnTo>
                <a:lnTo>
                  <a:pt x="257194" y="96727"/>
                </a:lnTo>
                <a:lnTo>
                  <a:pt x="259198" y="94969"/>
                </a:lnTo>
                <a:lnTo>
                  <a:pt x="261984" y="97894"/>
                </a:lnTo>
                <a:lnTo>
                  <a:pt x="263531" y="94485"/>
                </a:lnTo>
                <a:lnTo>
                  <a:pt x="262187" y="92074"/>
                </a:lnTo>
                <a:lnTo>
                  <a:pt x="267940" y="89745"/>
                </a:lnTo>
                <a:lnTo>
                  <a:pt x="270265" y="86511"/>
                </a:lnTo>
                <a:lnTo>
                  <a:pt x="269303" y="82812"/>
                </a:lnTo>
                <a:lnTo>
                  <a:pt x="271477" y="82435"/>
                </a:lnTo>
                <a:lnTo>
                  <a:pt x="271574" y="83879"/>
                </a:lnTo>
                <a:lnTo>
                  <a:pt x="274275" y="84540"/>
                </a:lnTo>
                <a:lnTo>
                  <a:pt x="271343" y="88868"/>
                </a:lnTo>
                <a:lnTo>
                  <a:pt x="271548" y="93360"/>
                </a:lnTo>
                <a:lnTo>
                  <a:pt x="270391" y="92750"/>
                </a:lnTo>
                <a:lnTo>
                  <a:pt x="268886" y="94414"/>
                </a:lnTo>
                <a:lnTo>
                  <a:pt x="270615" y="97718"/>
                </a:lnTo>
                <a:lnTo>
                  <a:pt x="268353" y="100992"/>
                </a:lnTo>
                <a:lnTo>
                  <a:pt x="273177" y="103886"/>
                </a:lnTo>
                <a:lnTo>
                  <a:pt x="277606" y="101269"/>
                </a:lnTo>
                <a:lnTo>
                  <a:pt x="277205" y="99390"/>
                </a:lnTo>
                <a:lnTo>
                  <a:pt x="279212" y="97982"/>
                </a:lnTo>
                <a:lnTo>
                  <a:pt x="278701" y="96092"/>
                </a:lnTo>
                <a:lnTo>
                  <a:pt x="281220" y="95292"/>
                </a:lnTo>
                <a:lnTo>
                  <a:pt x="280905" y="93289"/>
                </a:lnTo>
                <a:lnTo>
                  <a:pt x="284512" y="94272"/>
                </a:lnTo>
                <a:lnTo>
                  <a:pt x="286100" y="90883"/>
                </a:lnTo>
                <a:lnTo>
                  <a:pt x="289071" y="89091"/>
                </a:lnTo>
                <a:lnTo>
                  <a:pt x="286831" y="83756"/>
                </a:lnTo>
                <a:lnTo>
                  <a:pt x="288459" y="84033"/>
                </a:lnTo>
                <a:lnTo>
                  <a:pt x="290534" y="82268"/>
                </a:lnTo>
                <a:lnTo>
                  <a:pt x="292602" y="83459"/>
                </a:lnTo>
                <a:lnTo>
                  <a:pt x="299999" y="74406"/>
                </a:lnTo>
                <a:lnTo>
                  <a:pt x="301922" y="74822"/>
                </a:lnTo>
                <a:lnTo>
                  <a:pt x="304361" y="71703"/>
                </a:lnTo>
                <a:lnTo>
                  <a:pt x="303224" y="75703"/>
                </a:lnTo>
                <a:lnTo>
                  <a:pt x="304383" y="76995"/>
                </a:lnTo>
                <a:lnTo>
                  <a:pt x="308158" y="78977"/>
                </a:lnTo>
                <a:lnTo>
                  <a:pt x="312330" y="77818"/>
                </a:lnTo>
                <a:lnTo>
                  <a:pt x="314911" y="78921"/>
                </a:lnTo>
                <a:lnTo>
                  <a:pt x="312563" y="81400"/>
                </a:lnTo>
                <a:lnTo>
                  <a:pt x="313721" y="83523"/>
                </a:lnTo>
                <a:lnTo>
                  <a:pt x="312149" y="84763"/>
                </a:lnTo>
                <a:lnTo>
                  <a:pt x="312563" y="87368"/>
                </a:lnTo>
                <a:lnTo>
                  <a:pt x="309174" y="88670"/>
                </a:lnTo>
                <a:lnTo>
                  <a:pt x="308541" y="90556"/>
                </a:lnTo>
                <a:lnTo>
                  <a:pt x="309269" y="86015"/>
                </a:lnTo>
                <a:lnTo>
                  <a:pt x="307429" y="82979"/>
                </a:lnTo>
                <a:lnTo>
                  <a:pt x="306374" y="83477"/>
                </a:lnTo>
                <a:lnTo>
                  <a:pt x="306528" y="78390"/>
                </a:lnTo>
                <a:lnTo>
                  <a:pt x="304991" y="77844"/>
                </a:lnTo>
                <a:lnTo>
                  <a:pt x="304142" y="79891"/>
                </a:lnTo>
                <a:lnTo>
                  <a:pt x="302275" y="79471"/>
                </a:lnTo>
                <a:lnTo>
                  <a:pt x="298811" y="82672"/>
                </a:lnTo>
                <a:lnTo>
                  <a:pt x="300050" y="82919"/>
                </a:lnTo>
                <a:lnTo>
                  <a:pt x="300038" y="84633"/>
                </a:lnTo>
                <a:lnTo>
                  <a:pt x="302961" y="83085"/>
                </a:lnTo>
                <a:lnTo>
                  <a:pt x="303270" y="87475"/>
                </a:lnTo>
                <a:lnTo>
                  <a:pt x="301933" y="90477"/>
                </a:lnTo>
                <a:lnTo>
                  <a:pt x="300991" y="87044"/>
                </a:lnTo>
                <a:lnTo>
                  <a:pt x="297217" y="88644"/>
                </a:lnTo>
                <a:lnTo>
                  <a:pt x="296846" y="90313"/>
                </a:lnTo>
                <a:lnTo>
                  <a:pt x="298823" y="92208"/>
                </a:lnTo>
                <a:lnTo>
                  <a:pt x="298369" y="96659"/>
                </a:lnTo>
                <a:lnTo>
                  <a:pt x="296237" y="98564"/>
                </a:lnTo>
                <a:lnTo>
                  <a:pt x="296035" y="95657"/>
                </a:lnTo>
                <a:lnTo>
                  <a:pt x="291240" y="94869"/>
                </a:lnTo>
                <a:lnTo>
                  <a:pt x="290040" y="96561"/>
                </a:lnTo>
                <a:lnTo>
                  <a:pt x="286488" y="96113"/>
                </a:lnTo>
                <a:lnTo>
                  <a:pt x="286994" y="97898"/>
                </a:lnTo>
                <a:lnTo>
                  <a:pt x="284508" y="99903"/>
                </a:lnTo>
                <a:lnTo>
                  <a:pt x="285470" y="103414"/>
                </a:lnTo>
                <a:lnTo>
                  <a:pt x="289363" y="100447"/>
                </a:lnTo>
                <a:lnTo>
                  <a:pt x="292021" y="101831"/>
                </a:lnTo>
                <a:lnTo>
                  <a:pt x="289369" y="105941"/>
                </a:lnTo>
                <a:lnTo>
                  <a:pt x="287445" y="105182"/>
                </a:lnTo>
                <a:lnTo>
                  <a:pt x="285408" y="106973"/>
                </a:lnTo>
                <a:lnTo>
                  <a:pt x="284375" y="106406"/>
                </a:lnTo>
                <a:lnTo>
                  <a:pt x="282322" y="109700"/>
                </a:lnTo>
                <a:lnTo>
                  <a:pt x="279096" y="107847"/>
                </a:lnTo>
                <a:lnTo>
                  <a:pt x="277887" y="112430"/>
                </a:lnTo>
                <a:lnTo>
                  <a:pt x="275717" y="113789"/>
                </a:lnTo>
                <a:lnTo>
                  <a:pt x="272495" y="114152"/>
                </a:lnTo>
                <a:lnTo>
                  <a:pt x="268455" y="112029"/>
                </a:lnTo>
                <a:lnTo>
                  <a:pt x="265016" y="113379"/>
                </a:lnTo>
                <a:lnTo>
                  <a:pt x="263763" y="112702"/>
                </a:lnTo>
                <a:lnTo>
                  <a:pt x="266540" y="110302"/>
                </a:lnTo>
                <a:lnTo>
                  <a:pt x="269307" y="104615"/>
                </a:lnTo>
                <a:lnTo>
                  <a:pt x="267584" y="104792"/>
                </a:lnTo>
                <a:lnTo>
                  <a:pt x="267336" y="103314"/>
                </a:lnTo>
                <a:lnTo>
                  <a:pt x="266000" y="105148"/>
                </a:lnTo>
                <a:lnTo>
                  <a:pt x="264331" y="104631"/>
                </a:lnTo>
                <a:lnTo>
                  <a:pt x="263551" y="107736"/>
                </a:lnTo>
                <a:lnTo>
                  <a:pt x="261200" y="109605"/>
                </a:lnTo>
                <a:lnTo>
                  <a:pt x="261413" y="111341"/>
                </a:lnTo>
                <a:lnTo>
                  <a:pt x="258940" y="108910"/>
                </a:lnTo>
                <a:lnTo>
                  <a:pt x="256678" y="108981"/>
                </a:lnTo>
                <a:lnTo>
                  <a:pt x="256048" y="110098"/>
                </a:lnTo>
                <a:lnTo>
                  <a:pt x="257322" y="111443"/>
                </a:lnTo>
                <a:lnTo>
                  <a:pt x="253377" y="114457"/>
                </a:lnTo>
                <a:lnTo>
                  <a:pt x="257100" y="113620"/>
                </a:lnTo>
                <a:lnTo>
                  <a:pt x="256923" y="115257"/>
                </a:lnTo>
                <a:lnTo>
                  <a:pt x="260170" y="114167"/>
                </a:lnTo>
                <a:lnTo>
                  <a:pt x="258132" y="115656"/>
                </a:lnTo>
                <a:lnTo>
                  <a:pt x="258615" y="116959"/>
                </a:lnTo>
                <a:lnTo>
                  <a:pt x="262299" y="115495"/>
                </a:lnTo>
                <a:lnTo>
                  <a:pt x="263098" y="117273"/>
                </a:lnTo>
                <a:lnTo>
                  <a:pt x="259997" y="118125"/>
                </a:lnTo>
                <a:lnTo>
                  <a:pt x="259205" y="121211"/>
                </a:lnTo>
                <a:lnTo>
                  <a:pt x="256529" y="119805"/>
                </a:lnTo>
                <a:lnTo>
                  <a:pt x="256474" y="121064"/>
                </a:lnTo>
                <a:lnTo>
                  <a:pt x="254784" y="121379"/>
                </a:lnTo>
                <a:lnTo>
                  <a:pt x="256082" y="122492"/>
                </a:lnTo>
                <a:lnTo>
                  <a:pt x="252675" y="123734"/>
                </a:lnTo>
                <a:lnTo>
                  <a:pt x="253227" y="124812"/>
                </a:lnTo>
                <a:lnTo>
                  <a:pt x="257211" y="125119"/>
                </a:lnTo>
                <a:lnTo>
                  <a:pt x="256216" y="128142"/>
                </a:lnTo>
                <a:lnTo>
                  <a:pt x="254243" y="129482"/>
                </a:lnTo>
                <a:lnTo>
                  <a:pt x="255896" y="130374"/>
                </a:lnTo>
                <a:lnTo>
                  <a:pt x="255491" y="134080"/>
                </a:lnTo>
                <a:lnTo>
                  <a:pt x="252279" y="134241"/>
                </a:lnTo>
                <a:lnTo>
                  <a:pt x="248312" y="139240"/>
                </a:lnTo>
                <a:lnTo>
                  <a:pt x="249629" y="139410"/>
                </a:lnTo>
                <a:lnTo>
                  <a:pt x="251945" y="136521"/>
                </a:lnTo>
                <a:lnTo>
                  <a:pt x="253756" y="136906"/>
                </a:lnTo>
                <a:lnTo>
                  <a:pt x="253527" y="138957"/>
                </a:lnTo>
                <a:lnTo>
                  <a:pt x="250944" y="139705"/>
                </a:lnTo>
                <a:lnTo>
                  <a:pt x="250836" y="142180"/>
                </a:lnTo>
                <a:lnTo>
                  <a:pt x="249134" y="142940"/>
                </a:lnTo>
                <a:lnTo>
                  <a:pt x="250743" y="143305"/>
                </a:lnTo>
                <a:lnTo>
                  <a:pt x="250534" y="144741"/>
                </a:lnTo>
                <a:lnTo>
                  <a:pt x="253573" y="140532"/>
                </a:lnTo>
                <a:lnTo>
                  <a:pt x="255380" y="140873"/>
                </a:lnTo>
                <a:lnTo>
                  <a:pt x="255731" y="143446"/>
                </a:lnTo>
                <a:lnTo>
                  <a:pt x="256875" y="142457"/>
                </a:lnTo>
                <a:lnTo>
                  <a:pt x="258034" y="139360"/>
                </a:lnTo>
                <a:lnTo>
                  <a:pt x="256582" y="137973"/>
                </a:lnTo>
                <a:lnTo>
                  <a:pt x="255329" y="138497"/>
                </a:lnTo>
                <a:lnTo>
                  <a:pt x="259061" y="133511"/>
                </a:lnTo>
                <a:lnTo>
                  <a:pt x="258591" y="136571"/>
                </a:lnTo>
                <a:lnTo>
                  <a:pt x="262341" y="136466"/>
                </a:lnTo>
                <a:lnTo>
                  <a:pt x="263832" y="129460"/>
                </a:lnTo>
                <a:lnTo>
                  <a:pt x="266218" y="129664"/>
                </a:lnTo>
                <a:lnTo>
                  <a:pt x="264673" y="126926"/>
                </a:lnTo>
                <a:lnTo>
                  <a:pt x="268154" y="123809"/>
                </a:lnTo>
                <a:lnTo>
                  <a:pt x="271906" y="124433"/>
                </a:lnTo>
                <a:lnTo>
                  <a:pt x="274426" y="127332"/>
                </a:lnTo>
                <a:lnTo>
                  <a:pt x="276635" y="124122"/>
                </a:lnTo>
                <a:lnTo>
                  <a:pt x="280387" y="126870"/>
                </a:lnTo>
                <a:lnTo>
                  <a:pt x="282922" y="124603"/>
                </a:lnTo>
                <a:lnTo>
                  <a:pt x="283613" y="125713"/>
                </a:lnTo>
                <a:lnTo>
                  <a:pt x="287653" y="124768"/>
                </a:lnTo>
                <a:lnTo>
                  <a:pt x="290569" y="127138"/>
                </a:lnTo>
                <a:lnTo>
                  <a:pt x="294463" y="127997"/>
                </a:lnTo>
                <a:lnTo>
                  <a:pt x="296866" y="127034"/>
                </a:lnTo>
                <a:lnTo>
                  <a:pt x="295671" y="128547"/>
                </a:lnTo>
                <a:lnTo>
                  <a:pt x="292209" y="128766"/>
                </a:lnTo>
                <a:lnTo>
                  <a:pt x="289569" y="127355"/>
                </a:lnTo>
                <a:lnTo>
                  <a:pt x="288306" y="129509"/>
                </a:lnTo>
                <a:lnTo>
                  <a:pt x="285833" y="129551"/>
                </a:lnTo>
                <a:lnTo>
                  <a:pt x="287251" y="132237"/>
                </a:lnTo>
                <a:lnTo>
                  <a:pt x="284981" y="134009"/>
                </a:lnTo>
                <a:lnTo>
                  <a:pt x="286041" y="136318"/>
                </a:lnTo>
                <a:lnTo>
                  <a:pt x="284886" y="136380"/>
                </a:lnTo>
                <a:lnTo>
                  <a:pt x="280977" y="130914"/>
                </a:lnTo>
                <a:lnTo>
                  <a:pt x="279105" y="132169"/>
                </a:lnTo>
                <a:lnTo>
                  <a:pt x="279775" y="134601"/>
                </a:lnTo>
                <a:lnTo>
                  <a:pt x="277053" y="132316"/>
                </a:lnTo>
                <a:lnTo>
                  <a:pt x="277043" y="136070"/>
                </a:lnTo>
                <a:lnTo>
                  <a:pt x="275687" y="135761"/>
                </a:lnTo>
                <a:lnTo>
                  <a:pt x="274251" y="138327"/>
                </a:lnTo>
                <a:lnTo>
                  <a:pt x="281695" y="139212"/>
                </a:lnTo>
                <a:lnTo>
                  <a:pt x="280383" y="145847"/>
                </a:lnTo>
                <a:lnTo>
                  <a:pt x="278931" y="146494"/>
                </a:lnTo>
                <a:lnTo>
                  <a:pt x="278232" y="143965"/>
                </a:lnTo>
                <a:lnTo>
                  <a:pt x="275047" y="142227"/>
                </a:lnTo>
                <a:lnTo>
                  <a:pt x="270926" y="143366"/>
                </a:lnTo>
                <a:lnTo>
                  <a:pt x="273813" y="146252"/>
                </a:lnTo>
                <a:lnTo>
                  <a:pt x="272920" y="149689"/>
                </a:lnTo>
                <a:lnTo>
                  <a:pt x="267760" y="150315"/>
                </a:lnTo>
                <a:lnTo>
                  <a:pt x="269223" y="153204"/>
                </a:lnTo>
                <a:lnTo>
                  <a:pt x="266870" y="154185"/>
                </a:lnTo>
                <a:lnTo>
                  <a:pt x="266157" y="151567"/>
                </a:lnTo>
                <a:lnTo>
                  <a:pt x="264491" y="152065"/>
                </a:lnTo>
                <a:lnTo>
                  <a:pt x="264453" y="155840"/>
                </a:lnTo>
                <a:lnTo>
                  <a:pt x="261895" y="155962"/>
                </a:lnTo>
                <a:lnTo>
                  <a:pt x="261014" y="154462"/>
                </a:lnTo>
                <a:lnTo>
                  <a:pt x="258704" y="156447"/>
                </a:lnTo>
                <a:lnTo>
                  <a:pt x="256335" y="153550"/>
                </a:lnTo>
                <a:lnTo>
                  <a:pt x="254740" y="155699"/>
                </a:lnTo>
                <a:lnTo>
                  <a:pt x="257430" y="157782"/>
                </a:lnTo>
                <a:lnTo>
                  <a:pt x="254849" y="156539"/>
                </a:lnTo>
                <a:lnTo>
                  <a:pt x="255630" y="158673"/>
                </a:lnTo>
                <a:lnTo>
                  <a:pt x="253813" y="161268"/>
                </a:lnTo>
                <a:lnTo>
                  <a:pt x="256436" y="163296"/>
                </a:lnTo>
                <a:lnTo>
                  <a:pt x="259303" y="159193"/>
                </a:lnTo>
                <a:lnTo>
                  <a:pt x="265494" y="158689"/>
                </a:lnTo>
                <a:lnTo>
                  <a:pt x="271978" y="155852"/>
                </a:lnTo>
                <a:lnTo>
                  <a:pt x="271922" y="158656"/>
                </a:lnTo>
                <a:lnTo>
                  <a:pt x="267057" y="162218"/>
                </a:lnTo>
                <a:lnTo>
                  <a:pt x="273721" y="160831"/>
                </a:lnTo>
                <a:lnTo>
                  <a:pt x="275731" y="163332"/>
                </a:lnTo>
                <a:lnTo>
                  <a:pt x="274393" y="172202"/>
                </a:lnTo>
                <a:lnTo>
                  <a:pt x="271929" y="173399"/>
                </a:lnTo>
                <a:lnTo>
                  <a:pt x="272212" y="176011"/>
                </a:lnTo>
                <a:lnTo>
                  <a:pt x="269640" y="176713"/>
                </a:lnTo>
                <a:lnTo>
                  <a:pt x="271434" y="178100"/>
                </a:lnTo>
                <a:lnTo>
                  <a:pt x="272071" y="183718"/>
                </a:lnTo>
                <a:lnTo>
                  <a:pt x="265156" y="186930"/>
                </a:lnTo>
                <a:lnTo>
                  <a:pt x="259458" y="182402"/>
                </a:lnTo>
                <a:lnTo>
                  <a:pt x="256688" y="181972"/>
                </a:lnTo>
                <a:lnTo>
                  <a:pt x="259882" y="184455"/>
                </a:lnTo>
                <a:lnTo>
                  <a:pt x="260180" y="188904"/>
                </a:lnTo>
                <a:lnTo>
                  <a:pt x="259002" y="189636"/>
                </a:lnTo>
                <a:lnTo>
                  <a:pt x="253214" y="187775"/>
                </a:lnTo>
                <a:lnTo>
                  <a:pt x="250723" y="190397"/>
                </a:lnTo>
                <a:lnTo>
                  <a:pt x="245300" y="190340"/>
                </a:lnTo>
                <a:lnTo>
                  <a:pt x="243910" y="191853"/>
                </a:lnTo>
                <a:lnTo>
                  <a:pt x="246867" y="193695"/>
                </a:lnTo>
                <a:lnTo>
                  <a:pt x="252602" y="194421"/>
                </a:lnTo>
                <a:lnTo>
                  <a:pt x="252601" y="196564"/>
                </a:lnTo>
                <a:lnTo>
                  <a:pt x="252812" y="194355"/>
                </a:lnTo>
                <a:lnTo>
                  <a:pt x="253327" y="196792"/>
                </a:lnTo>
                <a:lnTo>
                  <a:pt x="251991" y="197727"/>
                </a:lnTo>
                <a:lnTo>
                  <a:pt x="253482" y="198496"/>
                </a:lnTo>
                <a:lnTo>
                  <a:pt x="255663" y="193901"/>
                </a:lnTo>
                <a:lnTo>
                  <a:pt x="253161" y="191937"/>
                </a:lnTo>
                <a:lnTo>
                  <a:pt x="255552" y="191106"/>
                </a:lnTo>
                <a:lnTo>
                  <a:pt x="261376" y="198713"/>
                </a:lnTo>
                <a:lnTo>
                  <a:pt x="268051" y="200594"/>
                </a:lnTo>
                <a:lnTo>
                  <a:pt x="271001" y="199659"/>
                </a:lnTo>
                <a:lnTo>
                  <a:pt x="272969" y="195962"/>
                </a:lnTo>
                <a:lnTo>
                  <a:pt x="272088" y="197227"/>
                </a:lnTo>
                <a:lnTo>
                  <a:pt x="266244" y="198289"/>
                </a:lnTo>
                <a:lnTo>
                  <a:pt x="262512" y="195516"/>
                </a:lnTo>
                <a:lnTo>
                  <a:pt x="262311" y="191551"/>
                </a:lnTo>
                <a:lnTo>
                  <a:pt x="270330" y="188545"/>
                </a:lnTo>
                <a:lnTo>
                  <a:pt x="272094" y="190601"/>
                </a:lnTo>
                <a:lnTo>
                  <a:pt x="275222" y="188098"/>
                </a:lnTo>
                <a:lnTo>
                  <a:pt x="276337" y="189071"/>
                </a:lnTo>
                <a:lnTo>
                  <a:pt x="283671" y="181932"/>
                </a:lnTo>
                <a:lnTo>
                  <a:pt x="290596" y="178950"/>
                </a:lnTo>
                <a:lnTo>
                  <a:pt x="282272" y="178539"/>
                </a:lnTo>
                <a:lnTo>
                  <a:pt x="279510" y="180405"/>
                </a:lnTo>
                <a:lnTo>
                  <a:pt x="276274" y="178697"/>
                </a:lnTo>
                <a:lnTo>
                  <a:pt x="274324" y="179528"/>
                </a:lnTo>
                <a:lnTo>
                  <a:pt x="274908" y="177144"/>
                </a:lnTo>
                <a:lnTo>
                  <a:pt x="282316" y="176884"/>
                </a:lnTo>
                <a:lnTo>
                  <a:pt x="283615" y="174459"/>
                </a:lnTo>
                <a:lnTo>
                  <a:pt x="286172" y="173521"/>
                </a:lnTo>
                <a:lnTo>
                  <a:pt x="290421" y="174439"/>
                </a:lnTo>
                <a:lnTo>
                  <a:pt x="295399" y="171295"/>
                </a:lnTo>
                <a:lnTo>
                  <a:pt x="295417" y="174706"/>
                </a:lnTo>
                <a:lnTo>
                  <a:pt x="292915" y="177244"/>
                </a:lnTo>
                <a:lnTo>
                  <a:pt x="296142" y="175463"/>
                </a:lnTo>
                <a:lnTo>
                  <a:pt x="297169" y="176196"/>
                </a:lnTo>
                <a:lnTo>
                  <a:pt x="296950" y="174470"/>
                </a:lnTo>
                <a:lnTo>
                  <a:pt x="298729" y="173996"/>
                </a:lnTo>
                <a:lnTo>
                  <a:pt x="298116" y="175280"/>
                </a:lnTo>
                <a:lnTo>
                  <a:pt x="300901" y="176856"/>
                </a:lnTo>
                <a:lnTo>
                  <a:pt x="301334" y="174109"/>
                </a:lnTo>
                <a:lnTo>
                  <a:pt x="307846" y="174215"/>
                </a:lnTo>
                <a:lnTo>
                  <a:pt x="311376" y="172415"/>
                </a:lnTo>
                <a:lnTo>
                  <a:pt x="311592" y="170789"/>
                </a:lnTo>
                <a:lnTo>
                  <a:pt x="316080" y="172014"/>
                </a:lnTo>
                <a:lnTo>
                  <a:pt x="316532" y="170051"/>
                </a:lnTo>
                <a:lnTo>
                  <a:pt x="315244" y="169914"/>
                </a:lnTo>
                <a:lnTo>
                  <a:pt x="316308" y="168575"/>
                </a:lnTo>
                <a:lnTo>
                  <a:pt x="317965" y="169252"/>
                </a:lnTo>
                <a:lnTo>
                  <a:pt x="318647" y="168210"/>
                </a:lnTo>
                <a:lnTo>
                  <a:pt x="320122" y="169997"/>
                </a:lnTo>
                <a:lnTo>
                  <a:pt x="320740" y="168371"/>
                </a:lnTo>
                <a:lnTo>
                  <a:pt x="323990" y="168350"/>
                </a:lnTo>
                <a:lnTo>
                  <a:pt x="326124" y="170035"/>
                </a:lnTo>
                <a:lnTo>
                  <a:pt x="326327" y="167974"/>
                </a:lnTo>
                <a:lnTo>
                  <a:pt x="331832" y="167268"/>
                </a:lnTo>
                <a:lnTo>
                  <a:pt x="337758" y="162605"/>
                </a:lnTo>
                <a:lnTo>
                  <a:pt x="337000" y="161120"/>
                </a:lnTo>
                <a:lnTo>
                  <a:pt x="331096" y="163500"/>
                </a:lnTo>
                <a:lnTo>
                  <a:pt x="329526" y="162364"/>
                </a:lnTo>
                <a:lnTo>
                  <a:pt x="328251" y="163019"/>
                </a:lnTo>
                <a:lnTo>
                  <a:pt x="328495" y="164521"/>
                </a:lnTo>
                <a:lnTo>
                  <a:pt x="323399" y="164740"/>
                </a:lnTo>
                <a:lnTo>
                  <a:pt x="322427" y="163724"/>
                </a:lnTo>
                <a:lnTo>
                  <a:pt x="321009" y="164735"/>
                </a:lnTo>
                <a:lnTo>
                  <a:pt x="320593" y="163498"/>
                </a:lnTo>
                <a:lnTo>
                  <a:pt x="318032" y="163297"/>
                </a:lnTo>
                <a:lnTo>
                  <a:pt x="320578" y="160124"/>
                </a:lnTo>
                <a:lnTo>
                  <a:pt x="319623" y="157973"/>
                </a:lnTo>
                <a:lnTo>
                  <a:pt x="314766" y="161371"/>
                </a:lnTo>
                <a:lnTo>
                  <a:pt x="308918" y="161741"/>
                </a:lnTo>
                <a:lnTo>
                  <a:pt x="310909" y="164548"/>
                </a:lnTo>
                <a:lnTo>
                  <a:pt x="304952" y="165460"/>
                </a:lnTo>
                <a:lnTo>
                  <a:pt x="307885" y="166835"/>
                </a:lnTo>
                <a:lnTo>
                  <a:pt x="307010" y="168088"/>
                </a:lnTo>
                <a:lnTo>
                  <a:pt x="308965" y="168855"/>
                </a:lnTo>
                <a:lnTo>
                  <a:pt x="307882" y="169826"/>
                </a:lnTo>
                <a:lnTo>
                  <a:pt x="304078" y="166756"/>
                </a:lnTo>
                <a:lnTo>
                  <a:pt x="302710" y="169294"/>
                </a:lnTo>
                <a:lnTo>
                  <a:pt x="300001" y="167767"/>
                </a:lnTo>
                <a:lnTo>
                  <a:pt x="302290" y="165946"/>
                </a:lnTo>
                <a:lnTo>
                  <a:pt x="300540" y="164886"/>
                </a:lnTo>
                <a:lnTo>
                  <a:pt x="301769" y="164101"/>
                </a:lnTo>
                <a:lnTo>
                  <a:pt x="300382" y="162337"/>
                </a:lnTo>
                <a:lnTo>
                  <a:pt x="295638" y="166791"/>
                </a:lnTo>
                <a:lnTo>
                  <a:pt x="292191" y="167645"/>
                </a:lnTo>
                <a:lnTo>
                  <a:pt x="291202" y="170228"/>
                </a:lnTo>
                <a:lnTo>
                  <a:pt x="284441" y="170916"/>
                </a:lnTo>
                <a:lnTo>
                  <a:pt x="283815" y="169891"/>
                </a:lnTo>
                <a:lnTo>
                  <a:pt x="277404" y="174042"/>
                </a:lnTo>
                <a:lnTo>
                  <a:pt x="278930" y="169556"/>
                </a:lnTo>
                <a:lnTo>
                  <a:pt x="281048" y="168300"/>
                </a:lnTo>
                <a:lnTo>
                  <a:pt x="279623" y="164073"/>
                </a:lnTo>
                <a:lnTo>
                  <a:pt x="283764" y="160990"/>
                </a:lnTo>
                <a:lnTo>
                  <a:pt x="278821" y="160453"/>
                </a:lnTo>
                <a:lnTo>
                  <a:pt x="276473" y="156197"/>
                </a:lnTo>
                <a:lnTo>
                  <a:pt x="280202" y="156837"/>
                </a:lnTo>
                <a:lnTo>
                  <a:pt x="284627" y="154953"/>
                </a:lnTo>
                <a:lnTo>
                  <a:pt x="279059" y="154477"/>
                </a:lnTo>
                <a:lnTo>
                  <a:pt x="276544" y="152326"/>
                </a:lnTo>
                <a:lnTo>
                  <a:pt x="278650" y="150598"/>
                </a:lnTo>
                <a:lnTo>
                  <a:pt x="283162" y="150716"/>
                </a:lnTo>
                <a:lnTo>
                  <a:pt x="289842" y="147049"/>
                </a:lnTo>
                <a:lnTo>
                  <a:pt x="284726" y="145842"/>
                </a:lnTo>
                <a:lnTo>
                  <a:pt x="286540" y="142106"/>
                </a:lnTo>
                <a:lnTo>
                  <a:pt x="291890" y="143461"/>
                </a:lnTo>
                <a:lnTo>
                  <a:pt x="291527" y="140922"/>
                </a:lnTo>
                <a:lnTo>
                  <a:pt x="292733" y="139913"/>
                </a:lnTo>
                <a:lnTo>
                  <a:pt x="290962" y="138191"/>
                </a:lnTo>
                <a:lnTo>
                  <a:pt x="292532" y="134036"/>
                </a:lnTo>
                <a:lnTo>
                  <a:pt x="295025" y="135873"/>
                </a:lnTo>
                <a:lnTo>
                  <a:pt x="297970" y="132821"/>
                </a:lnTo>
                <a:lnTo>
                  <a:pt x="300125" y="134414"/>
                </a:lnTo>
                <a:lnTo>
                  <a:pt x="303018" y="132554"/>
                </a:lnTo>
                <a:lnTo>
                  <a:pt x="303259" y="134678"/>
                </a:lnTo>
                <a:lnTo>
                  <a:pt x="301604" y="135230"/>
                </a:lnTo>
                <a:lnTo>
                  <a:pt x="300022" y="140003"/>
                </a:lnTo>
                <a:lnTo>
                  <a:pt x="296547" y="143918"/>
                </a:lnTo>
                <a:lnTo>
                  <a:pt x="298268" y="147421"/>
                </a:lnTo>
                <a:lnTo>
                  <a:pt x="297093" y="149171"/>
                </a:lnTo>
                <a:lnTo>
                  <a:pt x="298211" y="153985"/>
                </a:lnTo>
                <a:lnTo>
                  <a:pt x="300082" y="155395"/>
                </a:lnTo>
                <a:lnTo>
                  <a:pt x="301076" y="154595"/>
                </a:lnTo>
                <a:lnTo>
                  <a:pt x="300156" y="150701"/>
                </a:lnTo>
                <a:lnTo>
                  <a:pt x="302077" y="150687"/>
                </a:lnTo>
                <a:lnTo>
                  <a:pt x="302146" y="148202"/>
                </a:lnTo>
                <a:lnTo>
                  <a:pt x="304460" y="150610"/>
                </a:lnTo>
                <a:lnTo>
                  <a:pt x="307094" y="150744"/>
                </a:lnTo>
                <a:lnTo>
                  <a:pt x="305060" y="146490"/>
                </a:lnTo>
                <a:lnTo>
                  <a:pt x="306962" y="145179"/>
                </a:lnTo>
                <a:lnTo>
                  <a:pt x="306186" y="144121"/>
                </a:lnTo>
                <a:lnTo>
                  <a:pt x="307380" y="140840"/>
                </a:lnTo>
                <a:lnTo>
                  <a:pt x="305419" y="139679"/>
                </a:lnTo>
                <a:lnTo>
                  <a:pt x="303745" y="141181"/>
                </a:lnTo>
                <a:lnTo>
                  <a:pt x="305378" y="139238"/>
                </a:lnTo>
                <a:lnTo>
                  <a:pt x="307221" y="139980"/>
                </a:lnTo>
                <a:lnTo>
                  <a:pt x="308267" y="138283"/>
                </a:lnTo>
                <a:lnTo>
                  <a:pt x="309522" y="139470"/>
                </a:lnTo>
                <a:lnTo>
                  <a:pt x="311195" y="137776"/>
                </a:lnTo>
                <a:lnTo>
                  <a:pt x="317794" y="144034"/>
                </a:lnTo>
                <a:lnTo>
                  <a:pt x="320249" y="141011"/>
                </a:lnTo>
                <a:lnTo>
                  <a:pt x="316432" y="138091"/>
                </a:lnTo>
                <a:lnTo>
                  <a:pt x="314506" y="130209"/>
                </a:lnTo>
                <a:lnTo>
                  <a:pt x="312281" y="131553"/>
                </a:lnTo>
                <a:lnTo>
                  <a:pt x="313411" y="128658"/>
                </a:lnTo>
                <a:lnTo>
                  <a:pt x="312118" y="126069"/>
                </a:lnTo>
                <a:lnTo>
                  <a:pt x="311089" y="126332"/>
                </a:lnTo>
                <a:lnTo>
                  <a:pt x="311839" y="125535"/>
                </a:lnTo>
                <a:lnTo>
                  <a:pt x="313784" y="127449"/>
                </a:lnTo>
                <a:lnTo>
                  <a:pt x="315034" y="125439"/>
                </a:lnTo>
                <a:lnTo>
                  <a:pt x="316236" y="127120"/>
                </a:lnTo>
                <a:lnTo>
                  <a:pt x="318024" y="124952"/>
                </a:lnTo>
                <a:lnTo>
                  <a:pt x="320499" y="124766"/>
                </a:lnTo>
                <a:lnTo>
                  <a:pt x="320010" y="121922"/>
                </a:lnTo>
                <a:lnTo>
                  <a:pt x="321718" y="118020"/>
                </a:lnTo>
                <a:lnTo>
                  <a:pt x="320867" y="114271"/>
                </a:lnTo>
                <a:lnTo>
                  <a:pt x="317177" y="116034"/>
                </a:lnTo>
                <a:lnTo>
                  <a:pt x="318180" y="113595"/>
                </a:lnTo>
                <a:lnTo>
                  <a:pt x="311126" y="113026"/>
                </a:lnTo>
                <a:lnTo>
                  <a:pt x="307967" y="120487"/>
                </a:lnTo>
                <a:lnTo>
                  <a:pt x="302695" y="125328"/>
                </a:lnTo>
                <a:lnTo>
                  <a:pt x="306746" y="119466"/>
                </a:lnTo>
                <a:lnTo>
                  <a:pt x="304965" y="117448"/>
                </a:lnTo>
                <a:lnTo>
                  <a:pt x="299042" y="121663"/>
                </a:lnTo>
                <a:lnTo>
                  <a:pt x="296973" y="119057"/>
                </a:lnTo>
                <a:lnTo>
                  <a:pt x="294197" y="120518"/>
                </a:lnTo>
                <a:lnTo>
                  <a:pt x="292918" y="119801"/>
                </a:lnTo>
                <a:lnTo>
                  <a:pt x="293466" y="118057"/>
                </a:lnTo>
                <a:lnTo>
                  <a:pt x="297461" y="117756"/>
                </a:lnTo>
                <a:lnTo>
                  <a:pt x="297321" y="115762"/>
                </a:lnTo>
                <a:lnTo>
                  <a:pt x="293149" y="113615"/>
                </a:lnTo>
                <a:lnTo>
                  <a:pt x="296850" y="111320"/>
                </a:lnTo>
                <a:lnTo>
                  <a:pt x="298238" y="114241"/>
                </a:lnTo>
                <a:lnTo>
                  <a:pt x="301180" y="112629"/>
                </a:lnTo>
                <a:lnTo>
                  <a:pt x="302025" y="114463"/>
                </a:lnTo>
                <a:lnTo>
                  <a:pt x="306154" y="112408"/>
                </a:lnTo>
                <a:lnTo>
                  <a:pt x="302925" y="107857"/>
                </a:lnTo>
                <a:lnTo>
                  <a:pt x="301267" y="108202"/>
                </a:lnTo>
                <a:lnTo>
                  <a:pt x="300550" y="104682"/>
                </a:lnTo>
                <a:lnTo>
                  <a:pt x="301676" y="102248"/>
                </a:lnTo>
                <a:lnTo>
                  <a:pt x="302515" y="104587"/>
                </a:lnTo>
                <a:lnTo>
                  <a:pt x="305039" y="106173"/>
                </a:lnTo>
                <a:lnTo>
                  <a:pt x="307816" y="105903"/>
                </a:lnTo>
                <a:lnTo>
                  <a:pt x="309689" y="102685"/>
                </a:lnTo>
                <a:lnTo>
                  <a:pt x="306977" y="102276"/>
                </a:lnTo>
                <a:lnTo>
                  <a:pt x="307254" y="98122"/>
                </a:lnTo>
                <a:lnTo>
                  <a:pt x="310316" y="97090"/>
                </a:lnTo>
                <a:lnTo>
                  <a:pt x="311714" y="97889"/>
                </a:lnTo>
                <a:lnTo>
                  <a:pt x="312531" y="96205"/>
                </a:lnTo>
                <a:lnTo>
                  <a:pt x="314582" y="99816"/>
                </a:lnTo>
                <a:lnTo>
                  <a:pt x="312101" y="102733"/>
                </a:lnTo>
                <a:lnTo>
                  <a:pt x="312706" y="105096"/>
                </a:lnTo>
                <a:lnTo>
                  <a:pt x="311054" y="110693"/>
                </a:lnTo>
                <a:lnTo>
                  <a:pt x="313126" y="110025"/>
                </a:lnTo>
                <a:lnTo>
                  <a:pt x="314702" y="112629"/>
                </a:lnTo>
                <a:lnTo>
                  <a:pt x="316896" y="110388"/>
                </a:lnTo>
                <a:lnTo>
                  <a:pt x="320196" y="113250"/>
                </a:lnTo>
                <a:lnTo>
                  <a:pt x="321779" y="110193"/>
                </a:lnTo>
                <a:lnTo>
                  <a:pt x="320757" y="108293"/>
                </a:lnTo>
                <a:lnTo>
                  <a:pt x="322785" y="109526"/>
                </a:lnTo>
                <a:lnTo>
                  <a:pt x="325167" y="106389"/>
                </a:lnTo>
                <a:lnTo>
                  <a:pt x="326245" y="110246"/>
                </a:lnTo>
                <a:lnTo>
                  <a:pt x="324729" y="112092"/>
                </a:lnTo>
                <a:lnTo>
                  <a:pt x="328060" y="112858"/>
                </a:lnTo>
                <a:lnTo>
                  <a:pt x="334860" y="124571"/>
                </a:lnTo>
                <a:lnTo>
                  <a:pt x="332512" y="106099"/>
                </a:lnTo>
                <a:lnTo>
                  <a:pt x="335300" y="105745"/>
                </a:lnTo>
                <a:lnTo>
                  <a:pt x="340703" y="113810"/>
                </a:lnTo>
                <a:lnTo>
                  <a:pt x="343128" y="114193"/>
                </a:lnTo>
                <a:lnTo>
                  <a:pt x="344714" y="111298"/>
                </a:lnTo>
                <a:lnTo>
                  <a:pt x="343425" y="107195"/>
                </a:lnTo>
                <a:lnTo>
                  <a:pt x="346530" y="107296"/>
                </a:lnTo>
                <a:lnTo>
                  <a:pt x="348478" y="102482"/>
                </a:lnTo>
                <a:lnTo>
                  <a:pt x="344906" y="101077"/>
                </a:lnTo>
                <a:lnTo>
                  <a:pt x="346883" y="97875"/>
                </a:lnTo>
                <a:lnTo>
                  <a:pt x="348813" y="98267"/>
                </a:lnTo>
                <a:lnTo>
                  <a:pt x="350379" y="101753"/>
                </a:lnTo>
                <a:lnTo>
                  <a:pt x="351572" y="107605"/>
                </a:lnTo>
                <a:lnTo>
                  <a:pt x="350775" y="110493"/>
                </a:lnTo>
                <a:lnTo>
                  <a:pt x="353081" y="111584"/>
                </a:lnTo>
                <a:lnTo>
                  <a:pt x="356496" y="108716"/>
                </a:lnTo>
                <a:lnTo>
                  <a:pt x="359686" y="109116"/>
                </a:lnTo>
                <a:lnTo>
                  <a:pt x="364785" y="103370"/>
                </a:lnTo>
                <a:lnTo>
                  <a:pt x="361483" y="111015"/>
                </a:lnTo>
                <a:lnTo>
                  <a:pt x="357339" y="110599"/>
                </a:lnTo>
                <a:lnTo>
                  <a:pt x="356177" y="111863"/>
                </a:lnTo>
                <a:lnTo>
                  <a:pt x="357033" y="120778"/>
                </a:lnTo>
                <a:lnTo>
                  <a:pt x="354768" y="121576"/>
                </a:lnTo>
                <a:lnTo>
                  <a:pt x="353291" y="117266"/>
                </a:lnTo>
                <a:lnTo>
                  <a:pt x="351217" y="121267"/>
                </a:lnTo>
                <a:lnTo>
                  <a:pt x="349267" y="121682"/>
                </a:lnTo>
                <a:lnTo>
                  <a:pt x="349721" y="123912"/>
                </a:lnTo>
                <a:lnTo>
                  <a:pt x="352853" y="126815"/>
                </a:lnTo>
                <a:lnTo>
                  <a:pt x="361509" y="130899"/>
                </a:lnTo>
                <a:lnTo>
                  <a:pt x="363491" y="129856"/>
                </a:lnTo>
                <a:lnTo>
                  <a:pt x="363136" y="125507"/>
                </a:lnTo>
                <a:lnTo>
                  <a:pt x="366770" y="123841"/>
                </a:lnTo>
                <a:lnTo>
                  <a:pt x="367224" y="121168"/>
                </a:lnTo>
                <a:lnTo>
                  <a:pt x="371839" y="122268"/>
                </a:lnTo>
                <a:lnTo>
                  <a:pt x="374608" y="117531"/>
                </a:lnTo>
                <a:lnTo>
                  <a:pt x="378808" y="119343"/>
                </a:lnTo>
                <a:lnTo>
                  <a:pt x="380779" y="112979"/>
                </a:lnTo>
                <a:lnTo>
                  <a:pt x="382126" y="113268"/>
                </a:lnTo>
                <a:lnTo>
                  <a:pt x="382704" y="109126"/>
                </a:lnTo>
                <a:lnTo>
                  <a:pt x="385194" y="106528"/>
                </a:lnTo>
                <a:lnTo>
                  <a:pt x="384464" y="113772"/>
                </a:lnTo>
                <a:lnTo>
                  <a:pt x="382628" y="114773"/>
                </a:lnTo>
                <a:lnTo>
                  <a:pt x="381042" y="119593"/>
                </a:lnTo>
                <a:lnTo>
                  <a:pt x="374793" y="122510"/>
                </a:lnTo>
                <a:lnTo>
                  <a:pt x="375740" y="125641"/>
                </a:lnTo>
                <a:lnTo>
                  <a:pt x="374427" y="130368"/>
                </a:lnTo>
                <a:lnTo>
                  <a:pt x="372587" y="129957"/>
                </a:lnTo>
                <a:lnTo>
                  <a:pt x="372018" y="133098"/>
                </a:lnTo>
                <a:lnTo>
                  <a:pt x="369262" y="132783"/>
                </a:lnTo>
                <a:lnTo>
                  <a:pt x="369217" y="136411"/>
                </a:lnTo>
                <a:lnTo>
                  <a:pt x="365124" y="137754"/>
                </a:lnTo>
                <a:lnTo>
                  <a:pt x="365849" y="141103"/>
                </a:lnTo>
                <a:lnTo>
                  <a:pt x="368855" y="142021"/>
                </a:lnTo>
                <a:lnTo>
                  <a:pt x="368267" y="147228"/>
                </a:lnTo>
                <a:lnTo>
                  <a:pt x="366791" y="148394"/>
                </a:lnTo>
                <a:lnTo>
                  <a:pt x="365735" y="146519"/>
                </a:lnTo>
                <a:lnTo>
                  <a:pt x="363486" y="146234"/>
                </a:lnTo>
                <a:lnTo>
                  <a:pt x="362961" y="143761"/>
                </a:lnTo>
                <a:lnTo>
                  <a:pt x="358817" y="146038"/>
                </a:lnTo>
                <a:lnTo>
                  <a:pt x="359261" y="148754"/>
                </a:lnTo>
                <a:lnTo>
                  <a:pt x="362051" y="150249"/>
                </a:lnTo>
                <a:lnTo>
                  <a:pt x="361687" y="153406"/>
                </a:lnTo>
                <a:lnTo>
                  <a:pt x="359379" y="150583"/>
                </a:lnTo>
                <a:lnTo>
                  <a:pt x="353722" y="152616"/>
                </a:lnTo>
                <a:lnTo>
                  <a:pt x="356028" y="147391"/>
                </a:lnTo>
                <a:lnTo>
                  <a:pt x="353160" y="148469"/>
                </a:lnTo>
                <a:lnTo>
                  <a:pt x="352635" y="147439"/>
                </a:lnTo>
                <a:lnTo>
                  <a:pt x="354117" y="138411"/>
                </a:lnTo>
                <a:lnTo>
                  <a:pt x="352317" y="135794"/>
                </a:lnTo>
                <a:lnTo>
                  <a:pt x="348190" y="145103"/>
                </a:lnTo>
                <a:lnTo>
                  <a:pt x="343710" y="142485"/>
                </a:lnTo>
                <a:lnTo>
                  <a:pt x="344296" y="148609"/>
                </a:lnTo>
                <a:lnTo>
                  <a:pt x="348647" y="151249"/>
                </a:lnTo>
                <a:lnTo>
                  <a:pt x="348647" y="153785"/>
                </a:lnTo>
                <a:lnTo>
                  <a:pt x="346907" y="155712"/>
                </a:lnTo>
                <a:lnTo>
                  <a:pt x="349422" y="155555"/>
                </a:lnTo>
                <a:lnTo>
                  <a:pt x="351884" y="158390"/>
                </a:lnTo>
                <a:lnTo>
                  <a:pt x="356904" y="157282"/>
                </a:lnTo>
                <a:lnTo>
                  <a:pt x="355224" y="159940"/>
                </a:lnTo>
                <a:lnTo>
                  <a:pt x="353233" y="160540"/>
                </a:lnTo>
                <a:lnTo>
                  <a:pt x="352822" y="163814"/>
                </a:lnTo>
                <a:lnTo>
                  <a:pt x="356782" y="163225"/>
                </a:lnTo>
                <a:lnTo>
                  <a:pt x="356009" y="164702"/>
                </a:lnTo>
                <a:lnTo>
                  <a:pt x="357312" y="166461"/>
                </a:lnTo>
                <a:lnTo>
                  <a:pt x="354712" y="166268"/>
                </a:lnTo>
                <a:lnTo>
                  <a:pt x="353457" y="169964"/>
                </a:lnTo>
                <a:lnTo>
                  <a:pt x="349194" y="172521"/>
                </a:lnTo>
                <a:lnTo>
                  <a:pt x="351581" y="169080"/>
                </a:lnTo>
                <a:lnTo>
                  <a:pt x="351925" y="165427"/>
                </a:lnTo>
                <a:lnTo>
                  <a:pt x="349700" y="165505"/>
                </a:lnTo>
                <a:lnTo>
                  <a:pt x="349714" y="167116"/>
                </a:lnTo>
                <a:lnTo>
                  <a:pt x="347962" y="166608"/>
                </a:lnTo>
                <a:lnTo>
                  <a:pt x="347136" y="163372"/>
                </a:lnTo>
                <a:lnTo>
                  <a:pt x="346746" y="164440"/>
                </a:lnTo>
                <a:lnTo>
                  <a:pt x="345229" y="163239"/>
                </a:lnTo>
                <a:lnTo>
                  <a:pt x="345980" y="165457"/>
                </a:lnTo>
                <a:lnTo>
                  <a:pt x="344408" y="165808"/>
                </a:lnTo>
                <a:lnTo>
                  <a:pt x="345781" y="171140"/>
                </a:lnTo>
                <a:lnTo>
                  <a:pt x="344060" y="173946"/>
                </a:lnTo>
                <a:lnTo>
                  <a:pt x="345971" y="176104"/>
                </a:lnTo>
                <a:lnTo>
                  <a:pt x="342836" y="176839"/>
                </a:lnTo>
                <a:lnTo>
                  <a:pt x="343322" y="174333"/>
                </a:lnTo>
                <a:lnTo>
                  <a:pt x="340923" y="174976"/>
                </a:lnTo>
                <a:lnTo>
                  <a:pt x="341292" y="172716"/>
                </a:lnTo>
                <a:lnTo>
                  <a:pt x="338731" y="173256"/>
                </a:lnTo>
                <a:lnTo>
                  <a:pt x="338521" y="169231"/>
                </a:lnTo>
                <a:lnTo>
                  <a:pt x="335353" y="173408"/>
                </a:lnTo>
                <a:lnTo>
                  <a:pt x="337933" y="176692"/>
                </a:lnTo>
                <a:lnTo>
                  <a:pt x="336063" y="178750"/>
                </a:lnTo>
                <a:lnTo>
                  <a:pt x="332804" y="177763"/>
                </a:lnTo>
                <a:lnTo>
                  <a:pt x="333631" y="174581"/>
                </a:lnTo>
                <a:lnTo>
                  <a:pt x="330769" y="172091"/>
                </a:lnTo>
                <a:lnTo>
                  <a:pt x="330771" y="174985"/>
                </a:lnTo>
                <a:lnTo>
                  <a:pt x="328712" y="175465"/>
                </a:lnTo>
                <a:lnTo>
                  <a:pt x="329580" y="179616"/>
                </a:lnTo>
                <a:lnTo>
                  <a:pt x="326355" y="180886"/>
                </a:lnTo>
                <a:lnTo>
                  <a:pt x="326846" y="178668"/>
                </a:lnTo>
                <a:lnTo>
                  <a:pt x="323533" y="178823"/>
                </a:lnTo>
                <a:lnTo>
                  <a:pt x="326181" y="174858"/>
                </a:lnTo>
                <a:lnTo>
                  <a:pt x="325167" y="173306"/>
                </a:lnTo>
                <a:lnTo>
                  <a:pt x="324219" y="174184"/>
                </a:lnTo>
                <a:lnTo>
                  <a:pt x="323018" y="173150"/>
                </a:lnTo>
                <a:lnTo>
                  <a:pt x="323230" y="174935"/>
                </a:lnTo>
                <a:lnTo>
                  <a:pt x="321497" y="176730"/>
                </a:lnTo>
                <a:lnTo>
                  <a:pt x="320287" y="174427"/>
                </a:lnTo>
                <a:lnTo>
                  <a:pt x="319034" y="175243"/>
                </a:lnTo>
                <a:lnTo>
                  <a:pt x="319606" y="178709"/>
                </a:lnTo>
                <a:lnTo>
                  <a:pt x="317703" y="181277"/>
                </a:lnTo>
                <a:lnTo>
                  <a:pt x="318059" y="178388"/>
                </a:lnTo>
                <a:lnTo>
                  <a:pt x="315866" y="174453"/>
                </a:lnTo>
                <a:lnTo>
                  <a:pt x="313200" y="179054"/>
                </a:lnTo>
                <a:lnTo>
                  <a:pt x="315537" y="180161"/>
                </a:lnTo>
                <a:lnTo>
                  <a:pt x="315900" y="183902"/>
                </a:lnTo>
                <a:lnTo>
                  <a:pt x="312716" y="183902"/>
                </a:lnTo>
                <a:lnTo>
                  <a:pt x="313300" y="180941"/>
                </a:lnTo>
                <a:lnTo>
                  <a:pt x="311844" y="182055"/>
                </a:lnTo>
                <a:lnTo>
                  <a:pt x="312071" y="179978"/>
                </a:lnTo>
                <a:lnTo>
                  <a:pt x="310369" y="184049"/>
                </a:lnTo>
                <a:lnTo>
                  <a:pt x="309365" y="181692"/>
                </a:lnTo>
                <a:lnTo>
                  <a:pt x="310370" y="178983"/>
                </a:lnTo>
                <a:lnTo>
                  <a:pt x="308810" y="178942"/>
                </a:lnTo>
                <a:lnTo>
                  <a:pt x="307993" y="176762"/>
                </a:lnTo>
                <a:lnTo>
                  <a:pt x="306242" y="177953"/>
                </a:lnTo>
                <a:lnTo>
                  <a:pt x="307614" y="179857"/>
                </a:lnTo>
                <a:lnTo>
                  <a:pt x="307582" y="185388"/>
                </a:lnTo>
                <a:lnTo>
                  <a:pt x="305191" y="184756"/>
                </a:lnTo>
                <a:lnTo>
                  <a:pt x="303933" y="187532"/>
                </a:lnTo>
                <a:lnTo>
                  <a:pt x="304106" y="182730"/>
                </a:lnTo>
                <a:lnTo>
                  <a:pt x="302121" y="182169"/>
                </a:lnTo>
                <a:lnTo>
                  <a:pt x="303421" y="180284"/>
                </a:lnTo>
                <a:lnTo>
                  <a:pt x="302002" y="180810"/>
                </a:lnTo>
                <a:lnTo>
                  <a:pt x="300987" y="178697"/>
                </a:lnTo>
                <a:lnTo>
                  <a:pt x="301018" y="181307"/>
                </a:lnTo>
                <a:lnTo>
                  <a:pt x="299992" y="178507"/>
                </a:lnTo>
                <a:lnTo>
                  <a:pt x="298999" y="179621"/>
                </a:lnTo>
                <a:lnTo>
                  <a:pt x="301436" y="184271"/>
                </a:lnTo>
                <a:lnTo>
                  <a:pt x="301236" y="188482"/>
                </a:lnTo>
                <a:lnTo>
                  <a:pt x="299536" y="187942"/>
                </a:lnTo>
                <a:lnTo>
                  <a:pt x="297674" y="189370"/>
                </a:lnTo>
                <a:lnTo>
                  <a:pt x="297229" y="187809"/>
                </a:lnTo>
                <a:lnTo>
                  <a:pt x="295110" y="189288"/>
                </a:lnTo>
                <a:lnTo>
                  <a:pt x="293591" y="188456"/>
                </a:lnTo>
                <a:lnTo>
                  <a:pt x="290134" y="191661"/>
                </a:lnTo>
                <a:lnTo>
                  <a:pt x="287110" y="191704"/>
                </a:lnTo>
                <a:lnTo>
                  <a:pt x="285746" y="194036"/>
                </a:lnTo>
                <a:lnTo>
                  <a:pt x="284907" y="197264"/>
                </a:lnTo>
                <a:lnTo>
                  <a:pt x="294955" y="192802"/>
                </a:lnTo>
                <a:lnTo>
                  <a:pt x="297759" y="192841"/>
                </a:lnTo>
                <a:lnTo>
                  <a:pt x="298097" y="194516"/>
                </a:lnTo>
                <a:lnTo>
                  <a:pt x="300014" y="194847"/>
                </a:lnTo>
                <a:lnTo>
                  <a:pt x="299655" y="191974"/>
                </a:lnTo>
                <a:lnTo>
                  <a:pt x="302198" y="193275"/>
                </a:lnTo>
                <a:lnTo>
                  <a:pt x="307434" y="190210"/>
                </a:lnTo>
                <a:lnTo>
                  <a:pt x="310738" y="190009"/>
                </a:lnTo>
                <a:lnTo>
                  <a:pt x="306590" y="196468"/>
                </a:lnTo>
                <a:lnTo>
                  <a:pt x="307114" y="197487"/>
                </a:lnTo>
                <a:lnTo>
                  <a:pt x="308832" y="194481"/>
                </a:lnTo>
                <a:lnTo>
                  <a:pt x="310243" y="194313"/>
                </a:lnTo>
                <a:lnTo>
                  <a:pt x="308980" y="197997"/>
                </a:lnTo>
                <a:lnTo>
                  <a:pt x="310224" y="199954"/>
                </a:lnTo>
                <a:lnTo>
                  <a:pt x="312520" y="194210"/>
                </a:lnTo>
                <a:lnTo>
                  <a:pt x="316971" y="188773"/>
                </a:lnTo>
                <a:lnTo>
                  <a:pt x="319875" y="187616"/>
                </a:lnTo>
                <a:lnTo>
                  <a:pt x="317477" y="190637"/>
                </a:lnTo>
                <a:lnTo>
                  <a:pt x="317525" y="193436"/>
                </a:lnTo>
                <a:lnTo>
                  <a:pt x="319338" y="193092"/>
                </a:lnTo>
                <a:lnTo>
                  <a:pt x="323803" y="188032"/>
                </a:lnTo>
                <a:lnTo>
                  <a:pt x="326356" y="193894"/>
                </a:lnTo>
                <a:lnTo>
                  <a:pt x="329268" y="193572"/>
                </a:lnTo>
                <a:lnTo>
                  <a:pt x="328274" y="190427"/>
                </a:lnTo>
                <a:lnTo>
                  <a:pt x="326005" y="188860"/>
                </a:lnTo>
                <a:lnTo>
                  <a:pt x="327163" y="187289"/>
                </a:lnTo>
                <a:lnTo>
                  <a:pt x="330523" y="185371"/>
                </a:lnTo>
                <a:lnTo>
                  <a:pt x="331680" y="186534"/>
                </a:lnTo>
                <a:lnTo>
                  <a:pt x="333868" y="184381"/>
                </a:lnTo>
                <a:lnTo>
                  <a:pt x="335195" y="187394"/>
                </a:lnTo>
                <a:lnTo>
                  <a:pt x="335533" y="183433"/>
                </a:lnTo>
                <a:lnTo>
                  <a:pt x="338218" y="183294"/>
                </a:lnTo>
                <a:lnTo>
                  <a:pt x="339884" y="184912"/>
                </a:lnTo>
                <a:lnTo>
                  <a:pt x="343447" y="181901"/>
                </a:lnTo>
                <a:lnTo>
                  <a:pt x="340403" y="190333"/>
                </a:lnTo>
                <a:lnTo>
                  <a:pt x="341654" y="191013"/>
                </a:lnTo>
                <a:lnTo>
                  <a:pt x="344385" y="187163"/>
                </a:lnTo>
                <a:lnTo>
                  <a:pt x="346295" y="188167"/>
                </a:lnTo>
                <a:lnTo>
                  <a:pt x="344994" y="189549"/>
                </a:lnTo>
                <a:lnTo>
                  <a:pt x="345949" y="192379"/>
                </a:lnTo>
                <a:lnTo>
                  <a:pt x="348769" y="188311"/>
                </a:lnTo>
                <a:lnTo>
                  <a:pt x="350723" y="187977"/>
                </a:lnTo>
                <a:lnTo>
                  <a:pt x="351374" y="192784"/>
                </a:lnTo>
                <a:lnTo>
                  <a:pt x="356082" y="194109"/>
                </a:lnTo>
                <a:lnTo>
                  <a:pt x="356870" y="196707"/>
                </a:lnTo>
                <a:lnTo>
                  <a:pt x="357156" y="194827"/>
                </a:lnTo>
                <a:lnTo>
                  <a:pt x="359362" y="194575"/>
                </a:lnTo>
                <a:lnTo>
                  <a:pt x="358883" y="193096"/>
                </a:lnTo>
                <a:lnTo>
                  <a:pt x="357293" y="193079"/>
                </a:lnTo>
                <a:lnTo>
                  <a:pt x="357293" y="191738"/>
                </a:lnTo>
                <a:lnTo>
                  <a:pt x="355676" y="193043"/>
                </a:lnTo>
                <a:lnTo>
                  <a:pt x="353273" y="191281"/>
                </a:lnTo>
                <a:lnTo>
                  <a:pt x="352833" y="187883"/>
                </a:lnTo>
                <a:lnTo>
                  <a:pt x="356765" y="185902"/>
                </a:lnTo>
                <a:lnTo>
                  <a:pt x="358383" y="186868"/>
                </a:lnTo>
                <a:lnTo>
                  <a:pt x="358980" y="190012"/>
                </a:lnTo>
                <a:lnTo>
                  <a:pt x="361056" y="188697"/>
                </a:lnTo>
                <a:lnTo>
                  <a:pt x="360659" y="186273"/>
                </a:lnTo>
                <a:lnTo>
                  <a:pt x="362443" y="188559"/>
                </a:lnTo>
                <a:lnTo>
                  <a:pt x="363954" y="186598"/>
                </a:lnTo>
                <a:lnTo>
                  <a:pt x="366582" y="188439"/>
                </a:lnTo>
                <a:lnTo>
                  <a:pt x="367514" y="186283"/>
                </a:lnTo>
                <a:lnTo>
                  <a:pt x="369652" y="188094"/>
                </a:lnTo>
                <a:lnTo>
                  <a:pt x="369182" y="191457"/>
                </a:lnTo>
                <a:lnTo>
                  <a:pt x="369976" y="189446"/>
                </a:lnTo>
                <a:lnTo>
                  <a:pt x="372271" y="188857"/>
                </a:lnTo>
                <a:lnTo>
                  <a:pt x="369562" y="186081"/>
                </a:lnTo>
                <a:lnTo>
                  <a:pt x="372255" y="185046"/>
                </a:lnTo>
                <a:lnTo>
                  <a:pt x="374839" y="186364"/>
                </a:lnTo>
                <a:lnTo>
                  <a:pt x="373672" y="183062"/>
                </a:lnTo>
                <a:lnTo>
                  <a:pt x="381735" y="176831"/>
                </a:lnTo>
                <a:lnTo>
                  <a:pt x="384359" y="176423"/>
                </a:lnTo>
                <a:lnTo>
                  <a:pt x="377956" y="182412"/>
                </a:lnTo>
                <a:lnTo>
                  <a:pt x="377300" y="185137"/>
                </a:lnTo>
                <a:lnTo>
                  <a:pt x="378687" y="187934"/>
                </a:lnTo>
                <a:lnTo>
                  <a:pt x="374320" y="189955"/>
                </a:lnTo>
                <a:lnTo>
                  <a:pt x="376173" y="194119"/>
                </a:lnTo>
                <a:lnTo>
                  <a:pt x="372476" y="195587"/>
                </a:lnTo>
                <a:lnTo>
                  <a:pt x="369772" y="193950"/>
                </a:lnTo>
                <a:lnTo>
                  <a:pt x="369808" y="199728"/>
                </a:lnTo>
                <a:lnTo>
                  <a:pt x="368260" y="198078"/>
                </a:lnTo>
                <a:lnTo>
                  <a:pt x="361696" y="201313"/>
                </a:lnTo>
                <a:lnTo>
                  <a:pt x="366163" y="207199"/>
                </a:lnTo>
                <a:lnTo>
                  <a:pt x="365282" y="210294"/>
                </a:lnTo>
                <a:lnTo>
                  <a:pt x="361994" y="208706"/>
                </a:lnTo>
                <a:lnTo>
                  <a:pt x="359188" y="212055"/>
                </a:lnTo>
                <a:lnTo>
                  <a:pt x="358203" y="208058"/>
                </a:lnTo>
                <a:lnTo>
                  <a:pt x="356335" y="207145"/>
                </a:lnTo>
                <a:lnTo>
                  <a:pt x="353699" y="209159"/>
                </a:lnTo>
                <a:lnTo>
                  <a:pt x="355437" y="213580"/>
                </a:lnTo>
                <a:lnTo>
                  <a:pt x="353913" y="215649"/>
                </a:lnTo>
                <a:lnTo>
                  <a:pt x="348142" y="215167"/>
                </a:lnTo>
                <a:lnTo>
                  <a:pt x="346079" y="217240"/>
                </a:lnTo>
                <a:lnTo>
                  <a:pt x="344581" y="216353"/>
                </a:lnTo>
                <a:lnTo>
                  <a:pt x="345073" y="219693"/>
                </a:lnTo>
                <a:lnTo>
                  <a:pt x="340285" y="218760"/>
                </a:lnTo>
                <a:lnTo>
                  <a:pt x="339328" y="220390"/>
                </a:lnTo>
                <a:lnTo>
                  <a:pt x="337419" y="220125"/>
                </a:lnTo>
                <a:lnTo>
                  <a:pt x="337931" y="217598"/>
                </a:lnTo>
                <a:lnTo>
                  <a:pt x="339815" y="218016"/>
                </a:lnTo>
                <a:lnTo>
                  <a:pt x="339325" y="216213"/>
                </a:lnTo>
                <a:lnTo>
                  <a:pt x="341585" y="216860"/>
                </a:lnTo>
                <a:lnTo>
                  <a:pt x="343255" y="214516"/>
                </a:lnTo>
                <a:lnTo>
                  <a:pt x="341012" y="213931"/>
                </a:lnTo>
                <a:lnTo>
                  <a:pt x="342095" y="213039"/>
                </a:lnTo>
                <a:lnTo>
                  <a:pt x="341260" y="211946"/>
                </a:lnTo>
                <a:lnTo>
                  <a:pt x="346174" y="212429"/>
                </a:lnTo>
                <a:lnTo>
                  <a:pt x="346062" y="209610"/>
                </a:lnTo>
                <a:lnTo>
                  <a:pt x="348547" y="210028"/>
                </a:lnTo>
                <a:lnTo>
                  <a:pt x="349842" y="208631"/>
                </a:lnTo>
                <a:lnTo>
                  <a:pt x="348212" y="206150"/>
                </a:lnTo>
                <a:lnTo>
                  <a:pt x="350681" y="205019"/>
                </a:lnTo>
                <a:lnTo>
                  <a:pt x="350188" y="202399"/>
                </a:lnTo>
                <a:lnTo>
                  <a:pt x="352460" y="203054"/>
                </a:lnTo>
                <a:lnTo>
                  <a:pt x="353744" y="201696"/>
                </a:lnTo>
                <a:lnTo>
                  <a:pt x="351867" y="199421"/>
                </a:lnTo>
                <a:lnTo>
                  <a:pt x="348313" y="201328"/>
                </a:lnTo>
                <a:lnTo>
                  <a:pt x="346396" y="199812"/>
                </a:lnTo>
                <a:lnTo>
                  <a:pt x="347102" y="203556"/>
                </a:lnTo>
                <a:lnTo>
                  <a:pt x="345202" y="203561"/>
                </a:lnTo>
                <a:lnTo>
                  <a:pt x="344191" y="207126"/>
                </a:lnTo>
                <a:lnTo>
                  <a:pt x="341427" y="208317"/>
                </a:lnTo>
                <a:lnTo>
                  <a:pt x="341272" y="205209"/>
                </a:lnTo>
                <a:lnTo>
                  <a:pt x="343251" y="204311"/>
                </a:lnTo>
                <a:lnTo>
                  <a:pt x="344029" y="198711"/>
                </a:lnTo>
                <a:lnTo>
                  <a:pt x="340054" y="198979"/>
                </a:lnTo>
                <a:lnTo>
                  <a:pt x="339613" y="202247"/>
                </a:lnTo>
                <a:lnTo>
                  <a:pt x="337735" y="203541"/>
                </a:lnTo>
                <a:lnTo>
                  <a:pt x="335309" y="203135"/>
                </a:lnTo>
                <a:lnTo>
                  <a:pt x="335363" y="205509"/>
                </a:lnTo>
                <a:lnTo>
                  <a:pt x="337413" y="205579"/>
                </a:lnTo>
                <a:lnTo>
                  <a:pt x="335212" y="208296"/>
                </a:lnTo>
                <a:lnTo>
                  <a:pt x="335842" y="209391"/>
                </a:lnTo>
                <a:lnTo>
                  <a:pt x="334185" y="209522"/>
                </a:lnTo>
                <a:lnTo>
                  <a:pt x="333916" y="214180"/>
                </a:lnTo>
                <a:lnTo>
                  <a:pt x="331411" y="213936"/>
                </a:lnTo>
                <a:lnTo>
                  <a:pt x="333046" y="216096"/>
                </a:lnTo>
                <a:lnTo>
                  <a:pt x="330133" y="217506"/>
                </a:lnTo>
                <a:lnTo>
                  <a:pt x="328402" y="221170"/>
                </a:lnTo>
                <a:lnTo>
                  <a:pt x="329368" y="222543"/>
                </a:lnTo>
                <a:lnTo>
                  <a:pt x="325091" y="221529"/>
                </a:lnTo>
                <a:lnTo>
                  <a:pt x="326089" y="225450"/>
                </a:lnTo>
                <a:lnTo>
                  <a:pt x="324761" y="226350"/>
                </a:lnTo>
                <a:lnTo>
                  <a:pt x="323785" y="231441"/>
                </a:lnTo>
                <a:lnTo>
                  <a:pt x="319751" y="231916"/>
                </a:lnTo>
                <a:lnTo>
                  <a:pt x="314993" y="246750"/>
                </a:lnTo>
                <a:lnTo>
                  <a:pt x="314293" y="253170"/>
                </a:lnTo>
                <a:lnTo>
                  <a:pt x="315336" y="259805"/>
                </a:lnTo>
                <a:lnTo>
                  <a:pt x="318284" y="264763"/>
                </a:lnTo>
                <a:lnTo>
                  <a:pt x="321954" y="267631"/>
                </a:lnTo>
                <a:lnTo>
                  <a:pt x="318728" y="269908"/>
                </a:lnTo>
                <a:lnTo>
                  <a:pt x="321016" y="269932"/>
                </a:lnTo>
                <a:lnTo>
                  <a:pt x="324374" y="275060"/>
                </a:lnTo>
                <a:lnTo>
                  <a:pt x="323662" y="277884"/>
                </a:lnTo>
                <a:lnTo>
                  <a:pt x="319990" y="279363"/>
                </a:lnTo>
                <a:lnTo>
                  <a:pt x="321411" y="279105"/>
                </a:lnTo>
                <a:lnTo>
                  <a:pt x="320492" y="280735"/>
                </a:lnTo>
                <a:lnTo>
                  <a:pt x="322797" y="282518"/>
                </a:lnTo>
                <a:lnTo>
                  <a:pt x="320788" y="283740"/>
                </a:lnTo>
                <a:lnTo>
                  <a:pt x="322238" y="284162"/>
                </a:lnTo>
                <a:close/>
                <a:moveTo>
                  <a:pt x="310401" y="200208"/>
                </a:moveTo>
                <a:lnTo>
                  <a:pt x="311309" y="199488"/>
                </a:lnTo>
                <a:lnTo>
                  <a:pt x="310226" y="199963"/>
                </a:lnTo>
                <a:lnTo>
                  <a:pt x="310401" y="200208"/>
                </a:lnTo>
                <a:close/>
              </a:path>
            </a:pathLst>
          </a:custGeom>
          <a:solidFill>
            <a:srgbClr val="91B37F"/>
          </a:solidFill>
          <a:ln w="5715">
            <a:solidFill>
              <a:srgbClr val="FFFFFF"/>
            </a:solidFill>
            <a:prstDash val="solid"/>
          </a:ln>
        </p:spPr>
        <p:txBody>
          <a:bodyPr/>
          <a:lstStyle/>
          <a:p>
            <a:endParaRPr lang="en-NZ"/>
          </a:p>
        </p:txBody>
      </p:sp>
      <p:sp>
        <p:nvSpPr>
          <p:cNvPr id="52" name="TLA 054 Kaikōura">
            <a:extLst>
              <a:ext uri="{FF2B5EF4-FFF2-40B4-BE49-F238E27FC236}">
                <a16:creationId xmlns:a16="http://schemas.microsoft.com/office/drawing/2014/main" id="{EEDEF6CE-C3BB-A67C-DE80-F5B1006DA4B0}"/>
              </a:ext>
            </a:extLst>
          </p:cNvPr>
          <p:cNvSpPr>
            <a:spLocks noGrp="1"/>
          </p:cNvSpPr>
          <p:nvPr/>
        </p:nvSpPr>
        <p:spPr>
          <a:xfrm>
            <a:off x="4174212" y="3915150"/>
            <a:ext cx="210927" cy="209884"/>
          </a:xfrm>
          <a:custGeom>
            <a:avLst/>
            <a:gdLst/>
            <a:ahLst/>
            <a:cxnLst/>
            <a:rect l="0" t="0" r="0" b="0"/>
            <a:pathLst>
              <a:path w="210927" h="209884">
                <a:moveTo>
                  <a:pt x="124370" y="161964"/>
                </a:moveTo>
                <a:lnTo>
                  <a:pt x="124568" y="163659"/>
                </a:lnTo>
                <a:lnTo>
                  <a:pt x="126817" y="165091"/>
                </a:lnTo>
                <a:lnTo>
                  <a:pt x="123735" y="167951"/>
                </a:lnTo>
                <a:lnTo>
                  <a:pt x="122004" y="167154"/>
                </a:lnTo>
                <a:lnTo>
                  <a:pt x="120794" y="168401"/>
                </a:lnTo>
                <a:lnTo>
                  <a:pt x="120885" y="165523"/>
                </a:lnTo>
                <a:lnTo>
                  <a:pt x="118352" y="165614"/>
                </a:lnTo>
                <a:lnTo>
                  <a:pt x="116237" y="161435"/>
                </a:lnTo>
                <a:lnTo>
                  <a:pt x="111254" y="161456"/>
                </a:lnTo>
                <a:lnTo>
                  <a:pt x="102257" y="164296"/>
                </a:lnTo>
                <a:lnTo>
                  <a:pt x="97088" y="167120"/>
                </a:lnTo>
                <a:lnTo>
                  <a:pt x="95222" y="172393"/>
                </a:lnTo>
                <a:lnTo>
                  <a:pt x="86202" y="176577"/>
                </a:lnTo>
                <a:lnTo>
                  <a:pt x="77514" y="190868"/>
                </a:lnTo>
                <a:lnTo>
                  <a:pt x="75508" y="203538"/>
                </a:lnTo>
                <a:lnTo>
                  <a:pt x="79485" y="206297"/>
                </a:lnTo>
                <a:lnTo>
                  <a:pt x="77496" y="209773"/>
                </a:lnTo>
                <a:lnTo>
                  <a:pt x="75534" y="209884"/>
                </a:lnTo>
                <a:lnTo>
                  <a:pt x="68826" y="203786"/>
                </a:lnTo>
                <a:lnTo>
                  <a:pt x="69101" y="201979"/>
                </a:lnTo>
                <a:lnTo>
                  <a:pt x="67173" y="200495"/>
                </a:lnTo>
                <a:lnTo>
                  <a:pt x="65638" y="202487"/>
                </a:lnTo>
                <a:lnTo>
                  <a:pt x="63274" y="202545"/>
                </a:lnTo>
                <a:lnTo>
                  <a:pt x="62728" y="201274"/>
                </a:lnTo>
                <a:lnTo>
                  <a:pt x="60063" y="201404"/>
                </a:lnTo>
                <a:lnTo>
                  <a:pt x="55522" y="198524"/>
                </a:lnTo>
                <a:lnTo>
                  <a:pt x="55206" y="197225"/>
                </a:lnTo>
                <a:lnTo>
                  <a:pt x="48784" y="196794"/>
                </a:lnTo>
                <a:lnTo>
                  <a:pt x="47132" y="193446"/>
                </a:lnTo>
                <a:lnTo>
                  <a:pt x="47380" y="191845"/>
                </a:lnTo>
                <a:lnTo>
                  <a:pt x="50510" y="189844"/>
                </a:lnTo>
                <a:lnTo>
                  <a:pt x="51400" y="191688"/>
                </a:lnTo>
                <a:lnTo>
                  <a:pt x="58304" y="193612"/>
                </a:lnTo>
                <a:lnTo>
                  <a:pt x="58817" y="185246"/>
                </a:lnTo>
                <a:lnTo>
                  <a:pt x="60103" y="180084"/>
                </a:lnTo>
                <a:lnTo>
                  <a:pt x="61459" y="179333"/>
                </a:lnTo>
                <a:lnTo>
                  <a:pt x="59865" y="174358"/>
                </a:lnTo>
                <a:lnTo>
                  <a:pt x="57047" y="172585"/>
                </a:lnTo>
                <a:lnTo>
                  <a:pt x="51996" y="164911"/>
                </a:lnTo>
                <a:lnTo>
                  <a:pt x="54679" y="163058"/>
                </a:lnTo>
                <a:lnTo>
                  <a:pt x="52588" y="160436"/>
                </a:lnTo>
                <a:lnTo>
                  <a:pt x="48638" y="161735"/>
                </a:lnTo>
                <a:lnTo>
                  <a:pt x="46871" y="158436"/>
                </a:lnTo>
                <a:lnTo>
                  <a:pt x="48841" y="156301"/>
                </a:lnTo>
                <a:lnTo>
                  <a:pt x="45588" y="151879"/>
                </a:lnTo>
                <a:lnTo>
                  <a:pt x="48216" y="150345"/>
                </a:lnTo>
                <a:lnTo>
                  <a:pt x="47548" y="147710"/>
                </a:lnTo>
                <a:lnTo>
                  <a:pt x="45460" y="147023"/>
                </a:lnTo>
                <a:lnTo>
                  <a:pt x="44425" y="144939"/>
                </a:lnTo>
                <a:lnTo>
                  <a:pt x="45651" y="141475"/>
                </a:lnTo>
                <a:lnTo>
                  <a:pt x="44972" y="137724"/>
                </a:lnTo>
                <a:lnTo>
                  <a:pt x="40622" y="137274"/>
                </a:lnTo>
                <a:lnTo>
                  <a:pt x="33065" y="140788"/>
                </a:lnTo>
                <a:lnTo>
                  <a:pt x="31146" y="144645"/>
                </a:lnTo>
                <a:lnTo>
                  <a:pt x="27701" y="147286"/>
                </a:lnTo>
                <a:lnTo>
                  <a:pt x="24058" y="146265"/>
                </a:lnTo>
                <a:lnTo>
                  <a:pt x="20433" y="142643"/>
                </a:lnTo>
                <a:lnTo>
                  <a:pt x="16824" y="144893"/>
                </a:lnTo>
                <a:lnTo>
                  <a:pt x="16233" y="143013"/>
                </a:lnTo>
                <a:lnTo>
                  <a:pt x="10728" y="139581"/>
                </a:lnTo>
                <a:lnTo>
                  <a:pt x="0" y="139579"/>
                </a:lnTo>
                <a:lnTo>
                  <a:pt x="557" y="136642"/>
                </a:lnTo>
                <a:lnTo>
                  <a:pt x="2727" y="134862"/>
                </a:lnTo>
                <a:lnTo>
                  <a:pt x="5776" y="135619"/>
                </a:lnTo>
                <a:lnTo>
                  <a:pt x="6307" y="130218"/>
                </a:lnTo>
                <a:lnTo>
                  <a:pt x="15183" y="125779"/>
                </a:lnTo>
                <a:lnTo>
                  <a:pt x="27405" y="113881"/>
                </a:lnTo>
                <a:lnTo>
                  <a:pt x="28873" y="110866"/>
                </a:lnTo>
                <a:lnTo>
                  <a:pt x="27563" y="108218"/>
                </a:lnTo>
                <a:lnTo>
                  <a:pt x="29305" y="107597"/>
                </a:lnTo>
                <a:lnTo>
                  <a:pt x="31300" y="108982"/>
                </a:lnTo>
                <a:lnTo>
                  <a:pt x="36319" y="107808"/>
                </a:lnTo>
                <a:lnTo>
                  <a:pt x="38297" y="101825"/>
                </a:lnTo>
                <a:lnTo>
                  <a:pt x="39853" y="103823"/>
                </a:lnTo>
                <a:lnTo>
                  <a:pt x="38944" y="105581"/>
                </a:lnTo>
                <a:lnTo>
                  <a:pt x="40555" y="106567"/>
                </a:lnTo>
                <a:lnTo>
                  <a:pt x="41972" y="104637"/>
                </a:lnTo>
                <a:lnTo>
                  <a:pt x="45800" y="104702"/>
                </a:lnTo>
                <a:lnTo>
                  <a:pt x="46395" y="103488"/>
                </a:lnTo>
                <a:lnTo>
                  <a:pt x="44834" y="103582"/>
                </a:lnTo>
                <a:lnTo>
                  <a:pt x="44627" y="100807"/>
                </a:lnTo>
                <a:lnTo>
                  <a:pt x="48361" y="98430"/>
                </a:lnTo>
                <a:lnTo>
                  <a:pt x="51607" y="99723"/>
                </a:lnTo>
                <a:lnTo>
                  <a:pt x="57479" y="95884"/>
                </a:lnTo>
                <a:lnTo>
                  <a:pt x="60982" y="97544"/>
                </a:lnTo>
                <a:lnTo>
                  <a:pt x="62525" y="93691"/>
                </a:lnTo>
                <a:lnTo>
                  <a:pt x="67547" y="91663"/>
                </a:lnTo>
                <a:lnTo>
                  <a:pt x="67471" y="86575"/>
                </a:lnTo>
                <a:lnTo>
                  <a:pt x="72241" y="87147"/>
                </a:lnTo>
                <a:lnTo>
                  <a:pt x="71957" y="82233"/>
                </a:lnTo>
                <a:lnTo>
                  <a:pt x="67351" y="66778"/>
                </a:lnTo>
                <a:lnTo>
                  <a:pt x="70565" y="66391"/>
                </a:lnTo>
                <a:lnTo>
                  <a:pt x="72941" y="64456"/>
                </a:lnTo>
                <a:lnTo>
                  <a:pt x="72368" y="60925"/>
                </a:lnTo>
                <a:lnTo>
                  <a:pt x="76005" y="54339"/>
                </a:lnTo>
                <a:lnTo>
                  <a:pt x="80435" y="51379"/>
                </a:lnTo>
                <a:lnTo>
                  <a:pt x="87380" y="51548"/>
                </a:lnTo>
                <a:lnTo>
                  <a:pt x="86879" y="48816"/>
                </a:lnTo>
                <a:lnTo>
                  <a:pt x="89407" y="43934"/>
                </a:lnTo>
                <a:lnTo>
                  <a:pt x="93289" y="39829"/>
                </a:lnTo>
                <a:lnTo>
                  <a:pt x="98820" y="38682"/>
                </a:lnTo>
                <a:lnTo>
                  <a:pt x="102499" y="30794"/>
                </a:lnTo>
                <a:lnTo>
                  <a:pt x="105949" y="32795"/>
                </a:lnTo>
                <a:lnTo>
                  <a:pt x="109267" y="32391"/>
                </a:lnTo>
                <a:lnTo>
                  <a:pt x="115183" y="28146"/>
                </a:lnTo>
                <a:lnTo>
                  <a:pt x="115309" y="23722"/>
                </a:lnTo>
                <a:lnTo>
                  <a:pt x="124168" y="20554"/>
                </a:lnTo>
                <a:lnTo>
                  <a:pt x="128964" y="17012"/>
                </a:lnTo>
                <a:lnTo>
                  <a:pt x="127372" y="13692"/>
                </a:lnTo>
                <a:lnTo>
                  <a:pt x="127596" y="10514"/>
                </a:lnTo>
                <a:lnTo>
                  <a:pt x="131073" y="3563"/>
                </a:lnTo>
                <a:lnTo>
                  <a:pt x="134875" y="0"/>
                </a:lnTo>
                <a:lnTo>
                  <a:pt x="139088" y="1482"/>
                </a:lnTo>
                <a:lnTo>
                  <a:pt x="137138" y="2283"/>
                </a:lnTo>
                <a:lnTo>
                  <a:pt x="140195" y="4659"/>
                </a:lnTo>
                <a:lnTo>
                  <a:pt x="145479" y="16332"/>
                </a:lnTo>
                <a:lnTo>
                  <a:pt x="152197" y="8341"/>
                </a:lnTo>
                <a:lnTo>
                  <a:pt x="160294" y="8447"/>
                </a:lnTo>
                <a:lnTo>
                  <a:pt x="175467" y="2898"/>
                </a:lnTo>
                <a:lnTo>
                  <a:pt x="179274" y="4720"/>
                </a:lnTo>
                <a:lnTo>
                  <a:pt x="186112" y="864"/>
                </a:lnTo>
                <a:lnTo>
                  <a:pt x="187544" y="5478"/>
                </a:lnTo>
                <a:lnTo>
                  <a:pt x="190904" y="6393"/>
                </a:lnTo>
                <a:lnTo>
                  <a:pt x="190346" y="8860"/>
                </a:lnTo>
                <a:lnTo>
                  <a:pt x="196646" y="8521"/>
                </a:lnTo>
                <a:lnTo>
                  <a:pt x="200439" y="10954"/>
                </a:lnTo>
                <a:lnTo>
                  <a:pt x="202775" y="8324"/>
                </a:lnTo>
                <a:lnTo>
                  <a:pt x="205081" y="9532"/>
                </a:lnTo>
                <a:lnTo>
                  <a:pt x="207600" y="7701"/>
                </a:lnTo>
                <a:lnTo>
                  <a:pt x="210927" y="9538"/>
                </a:lnTo>
                <a:lnTo>
                  <a:pt x="209495" y="10969"/>
                </a:lnTo>
                <a:lnTo>
                  <a:pt x="210092" y="15818"/>
                </a:lnTo>
                <a:lnTo>
                  <a:pt x="188069" y="44182"/>
                </a:lnTo>
                <a:lnTo>
                  <a:pt x="180345" y="58453"/>
                </a:lnTo>
                <a:lnTo>
                  <a:pt x="177041" y="71630"/>
                </a:lnTo>
                <a:lnTo>
                  <a:pt x="180580" y="80562"/>
                </a:lnTo>
                <a:lnTo>
                  <a:pt x="180097" y="83674"/>
                </a:lnTo>
                <a:lnTo>
                  <a:pt x="167392" y="92132"/>
                </a:lnTo>
                <a:lnTo>
                  <a:pt x="164695" y="98409"/>
                </a:lnTo>
                <a:lnTo>
                  <a:pt x="160915" y="99921"/>
                </a:lnTo>
                <a:lnTo>
                  <a:pt x="160838" y="101713"/>
                </a:lnTo>
                <a:lnTo>
                  <a:pt x="154447" y="109118"/>
                </a:lnTo>
                <a:lnTo>
                  <a:pt x="149573" y="111266"/>
                </a:lnTo>
                <a:lnTo>
                  <a:pt x="148724" y="114575"/>
                </a:lnTo>
                <a:lnTo>
                  <a:pt x="137905" y="120608"/>
                </a:lnTo>
                <a:lnTo>
                  <a:pt x="134517" y="125574"/>
                </a:lnTo>
                <a:lnTo>
                  <a:pt x="135662" y="128822"/>
                </a:lnTo>
                <a:lnTo>
                  <a:pt x="134721" y="132240"/>
                </a:lnTo>
                <a:lnTo>
                  <a:pt x="121957" y="142628"/>
                </a:lnTo>
                <a:lnTo>
                  <a:pt x="119155" y="149345"/>
                </a:lnTo>
                <a:lnTo>
                  <a:pt x="118625" y="156688"/>
                </a:lnTo>
                <a:lnTo>
                  <a:pt x="120911" y="161861"/>
                </a:lnTo>
                <a:lnTo>
                  <a:pt x="124370" y="161964"/>
                </a:lnTo>
                <a:close/>
              </a:path>
            </a:pathLst>
          </a:custGeom>
          <a:solidFill>
            <a:srgbClr val="9CB583"/>
          </a:solidFill>
          <a:ln w="5715">
            <a:solidFill>
              <a:srgbClr val="FFFFFF"/>
            </a:solidFill>
            <a:prstDash val="solid"/>
          </a:ln>
        </p:spPr>
        <p:txBody>
          <a:bodyPr/>
          <a:lstStyle/>
          <a:p>
            <a:endParaRPr lang="en-NZ"/>
          </a:p>
        </p:txBody>
      </p:sp>
      <p:sp>
        <p:nvSpPr>
          <p:cNvPr id="53" name="TLA 055 Buller">
            <a:extLst>
              <a:ext uri="{FF2B5EF4-FFF2-40B4-BE49-F238E27FC236}">
                <a16:creationId xmlns:a16="http://schemas.microsoft.com/office/drawing/2014/main" id="{959914BF-A0E7-78F1-1B71-611E12416CBB}"/>
              </a:ext>
            </a:extLst>
          </p:cNvPr>
          <p:cNvSpPr>
            <a:spLocks noGrp="1"/>
          </p:cNvSpPr>
          <p:nvPr/>
        </p:nvSpPr>
        <p:spPr>
          <a:xfrm>
            <a:off x="3733046" y="3553248"/>
            <a:ext cx="324020" cy="559491"/>
          </a:xfrm>
          <a:custGeom>
            <a:avLst/>
            <a:gdLst/>
            <a:ahLst/>
            <a:cxnLst/>
            <a:rect l="0" t="0" r="0" b="0"/>
            <a:pathLst>
              <a:path w="324020" h="559491">
                <a:moveTo>
                  <a:pt x="9458" y="405205"/>
                </a:moveTo>
                <a:lnTo>
                  <a:pt x="8997" y="405084"/>
                </a:lnTo>
                <a:lnTo>
                  <a:pt x="9252" y="404250"/>
                </a:lnTo>
                <a:lnTo>
                  <a:pt x="9458" y="405205"/>
                </a:lnTo>
                <a:close/>
                <a:moveTo>
                  <a:pt x="181872" y="154384"/>
                </a:moveTo>
                <a:lnTo>
                  <a:pt x="181660" y="155746"/>
                </a:lnTo>
                <a:lnTo>
                  <a:pt x="181515" y="154734"/>
                </a:lnTo>
                <a:lnTo>
                  <a:pt x="181872" y="154384"/>
                </a:lnTo>
                <a:close/>
                <a:moveTo>
                  <a:pt x="180951" y="150921"/>
                </a:moveTo>
                <a:lnTo>
                  <a:pt x="181211" y="152835"/>
                </a:lnTo>
                <a:lnTo>
                  <a:pt x="180186" y="157427"/>
                </a:lnTo>
                <a:lnTo>
                  <a:pt x="180951" y="150921"/>
                </a:lnTo>
                <a:close/>
                <a:moveTo>
                  <a:pt x="82386" y="484941"/>
                </a:moveTo>
                <a:lnTo>
                  <a:pt x="77807" y="483690"/>
                </a:lnTo>
                <a:lnTo>
                  <a:pt x="79735" y="471174"/>
                </a:lnTo>
                <a:lnTo>
                  <a:pt x="77597" y="463653"/>
                </a:lnTo>
                <a:lnTo>
                  <a:pt x="75257" y="461336"/>
                </a:lnTo>
                <a:lnTo>
                  <a:pt x="75983" y="458283"/>
                </a:lnTo>
                <a:lnTo>
                  <a:pt x="69713" y="452512"/>
                </a:lnTo>
                <a:lnTo>
                  <a:pt x="66142" y="452011"/>
                </a:lnTo>
                <a:lnTo>
                  <a:pt x="60075" y="438969"/>
                </a:lnTo>
                <a:lnTo>
                  <a:pt x="60677" y="432470"/>
                </a:lnTo>
                <a:lnTo>
                  <a:pt x="68366" y="425424"/>
                </a:lnTo>
                <a:lnTo>
                  <a:pt x="71183" y="419924"/>
                </a:lnTo>
                <a:lnTo>
                  <a:pt x="68298" y="415700"/>
                </a:lnTo>
                <a:lnTo>
                  <a:pt x="61482" y="411501"/>
                </a:lnTo>
                <a:lnTo>
                  <a:pt x="60926" y="414921"/>
                </a:lnTo>
                <a:lnTo>
                  <a:pt x="54790" y="414307"/>
                </a:lnTo>
                <a:lnTo>
                  <a:pt x="51944" y="416781"/>
                </a:lnTo>
                <a:lnTo>
                  <a:pt x="52540" y="422227"/>
                </a:lnTo>
                <a:lnTo>
                  <a:pt x="50042" y="426091"/>
                </a:lnTo>
                <a:lnTo>
                  <a:pt x="50746" y="430814"/>
                </a:lnTo>
                <a:lnTo>
                  <a:pt x="47645" y="432196"/>
                </a:lnTo>
                <a:lnTo>
                  <a:pt x="47023" y="436781"/>
                </a:lnTo>
                <a:lnTo>
                  <a:pt x="44169" y="440570"/>
                </a:lnTo>
                <a:lnTo>
                  <a:pt x="43924" y="444337"/>
                </a:lnTo>
                <a:lnTo>
                  <a:pt x="41923" y="445422"/>
                </a:lnTo>
                <a:lnTo>
                  <a:pt x="39120" y="451852"/>
                </a:lnTo>
                <a:lnTo>
                  <a:pt x="35023" y="453519"/>
                </a:lnTo>
                <a:lnTo>
                  <a:pt x="33256" y="456995"/>
                </a:lnTo>
                <a:lnTo>
                  <a:pt x="30222" y="457130"/>
                </a:lnTo>
                <a:lnTo>
                  <a:pt x="27775" y="459954"/>
                </a:lnTo>
                <a:lnTo>
                  <a:pt x="28873" y="467048"/>
                </a:lnTo>
                <a:lnTo>
                  <a:pt x="27557" y="470776"/>
                </a:lnTo>
                <a:lnTo>
                  <a:pt x="25247" y="469977"/>
                </a:lnTo>
                <a:lnTo>
                  <a:pt x="21269" y="464830"/>
                </a:lnTo>
                <a:lnTo>
                  <a:pt x="21778" y="462364"/>
                </a:lnTo>
                <a:lnTo>
                  <a:pt x="18951" y="456476"/>
                </a:lnTo>
                <a:lnTo>
                  <a:pt x="20874" y="454632"/>
                </a:lnTo>
                <a:lnTo>
                  <a:pt x="20962" y="450648"/>
                </a:lnTo>
                <a:lnTo>
                  <a:pt x="17800" y="454387"/>
                </a:lnTo>
                <a:lnTo>
                  <a:pt x="16437" y="452370"/>
                </a:lnTo>
                <a:lnTo>
                  <a:pt x="16647" y="449328"/>
                </a:lnTo>
                <a:lnTo>
                  <a:pt x="12183" y="446813"/>
                </a:lnTo>
                <a:lnTo>
                  <a:pt x="10448" y="444586"/>
                </a:lnTo>
                <a:lnTo>
                  <a:pt x="11051" y="443444"/>
                </a:lnTo>
                <a:lnTo>
                  <a:pt x="8834" y="442003"/>
                </a:lnTo>
                <a:lnTo>
                  <a:pt x="9102" y="438316"/>
                </a:lnTo>
                <a:lnTo>
                  <a:pt x="6337" y="437915"/>
                </a:lnTo>
                <a:lnTo>
                  <a:pt x="4583" y="434106"/>
                </a:lnTo>
                <a:lnTo>
                  <a:pt x="2356" y="434896"/>
                </a:lnTo>
                <a:lnTo>
                  <a:pt x="0" y="431239"/>
                </a:lnTo>
                <a:lnTo>
                  <a:pt x="3513" y="426770"/>
                </a:lnTo>
                <a:lnTo>
                  <a:pt x="3570" y="421305"/>
                </a:lnTo>
                <a:lnTo>
                  <a:pt x="5057" y="421533"/>
                </a:lnTo>
                <a:lnTo>
                  <a:pt x="6050" y="418385"/>
                </a:lnTo>
                <a:lnTo>
                  <a:pt x="7959" y="417559"/>
                </a:lnTo>
                <a:lnTo>
                  <a:pt x="8945" y="405611"/>
                </a:lnTo>
                <a:lnTo>
                  <a:pt x="13703" y="403752"/>
                </a:lnTo>
                <a:lnTo>
                  <a:pt x="15399" y="400091"/>
                </a:lnTo>
                <a:lnTo>
                  <a:pt x="15644" y="394770"/>
                </a:lnTo>
                <a:lnTo>
                  <a:pt x="18195" y="389922"/>
                </a:lnTo>
                <a:lnTo>
                  <a:pt x="17007" y="388572"/>
                </a:lnTo>
                <a:lnTo>
                  <a:pt x="20638" y="368099"/>
                </a:lnTo>
                <a:lnTo>
                  <a:pt x="25199" y="362942"/>
                </a:lnTo>
                <a:lnTo>
                  <a:pt x="24954" y="361076"/>
                </a:lnTo>
                <a:lnTo>
                  <a:pt x="26875" y="361262"/>
                </a:lnTo>
                <a:lnTo>
                  <a:pt x="27193" y="359332"/>
                </a:lnTo>
                <a:lnTo>
                  <a:pt x="29138" y="358688"/>
                </a:lnTo>
                <a:lnTo>
                  <a:pt x="30591" y="340696"/>
                </a:lnTo>
                <a:lnTo>
                  <a:pt x="29166" y="323396"/>
                </a:lnTo>
                <a:lnTo>
                  <a:pt x="27747" y="321712"/>
                </a:lnTo>
                <a:lnTo>
                  <a:pt x="30037" y="321375"/>
                </a:lnTo>
                <a:lnTo>
                  <a:pt x="28866" y="318930"/>
                </a:lnTo>
                <a:lnTo>
                  <a:pt x="30887" y="315688"/>
                </a:lnTo>
                <a:lnTo>
                  <a:pt x="29661" y="315099"/>
                </a:lnTo>
                <a:lnTo>
                  <a:pt x="32062" y="312567"/>
                </a:lnTo>
                <a:lnTo>
                  <a:pt x="33287" y="313783"/>
                </a:lnTo>
                <a:lnTo>
                  <a:pt x="40715" y="312446"/>
                </a:lnTo>
                <a:lnTo>
                  <a:pt x="45634" y="314577"/>
                </a:lnTo>
                <a:lnTo>
                  <a:pt x="50725" y="313955"/>
                </a:lnTo>
                <a:lnTo>
                  <a:pt x="57302" y="309839"/>
                </a:lnTo>
                <a:lnTo>
                  <a:pt x="60099" y="306402"/>
                </a:lnTo>
                <a:lnTo>
                  <a:pt x="60883" y="312004"/>
                </a:lnTo>
                <a:lnTo>
                  <a:pt x="59008" y="311276"/>
                </a:lnTo>
                <a:lnTo>
                  <a:pt x="59807" y="312557"/>
                </a:lnTo>
                <a:lnTo>
                  <a:pt x="57587" y="311883"/>
                </a:lnTo>
                <a:lnTo>
                  <a:pt x="55670" y="313289"/>
                </a:lnTo>
                <a:lnTo>
                  <a:pt x="61228" y="313914"/>
                </a:lnTo>
                <a:lnTo>
                  <a:pt x="61551" y="312968"/>
                </a:lnTo>
                <a:lnTo>
                  <a:pt x="62091" y="318856"/>
                </a:lnTo>
                <a:lnTo>
                  <a:pt x="61985" y="312199"/>
                </a:lnTo>
                <a:lnTo>
                  <a:pt x="63506" y="311022"/>
                </a:lnTo>
                <a:lnTo>
                  <a:pt x="61825" y="311693"/>
                </a:lnTo>
                <a:lnTo>
                  <a:pt x="60661" y="306266"/>
                </a:lnTo>
                <a:lnTo>
                  <a:pt x="63397" y="308091"/>
                </a:lnTo>
                <a:lnTo>
                  <a:pt x="80193" y="310067"/>
                </a:lnTo>
                <a:lnTo>
                  <a:pt x="91534" y="303281"/>
                </a:lnTo>
                <a:lnTo>
                  <a:pt x="101290" y="292593"/>
                </a:lnTo>
                <a:lnTo>
                  <a:pt x="116801" y="280487"/>
                </a:lnTo>
                <a:lnTo>
                  <a:pt x="124557" y="272509"/>
                </a:lnTo>
                <a:lnTo>
                  <a:pt x="136803" y="253507"/>
                </a:lnTo>
                <a:lnTo>
                  <a:pt x="154628" y="215005"/>
                </a:lnTo>
                <a:lnTo>
                  <a:pt x="157549" y="213667"/>
                </a:lnTo>
                <a:lnTo>
                  <a:pt x="164236" y="204226"/>
                </a:lnTo>
                <a:lnTo>
                  <a:pt x="165839" y="204055"/>
                </a:lnTo>
                <a:lnTo>
                  <a:pt x="168370" y="199543"/>
                </a:lnTo>
                <a:lnTo>
                  <a:pt x="172101" y="196869"/>
                </a:lnTo>
                <a:lnTo>
                  <a:pt x="175779" y="184832"/>
                </a:lnTo>
                <a:lnTo>
                  <a:pt x="179112" y="162807"/>
                </a:lnTo>
                <a:lnTo>
                  <a:pt x="179878" y="165062"/>
                </a:lnTo>
                <a:lnTo>
                  <a:pt x="181561" y="164891"/>
                </a:lnTo>
                <a:lnTo>
                  <a:pt x="183337" y="161054"/>
                </a:lnTo>
                <a:lnTo>
                  <a:pt x="181796" y="153109"/>
                </a:lnTo>
                <a:lnTo>
                  <a:pt x="182825" y="151070"/>
                </a:lnTo>
                <a:lnTo>
                  <a:pt x="180805" y="148962"/>
                </a:lnTo>
                <a:lnTo>
                  <a:pt x="182463" y="120853"/>
                </a:lnTo>
                <a:lnTo>
                  <a:pt x="180742" y="104366"/>
                </a:lnTo>
                <a:lnTo>
                  <a:pt x="181910" y="102472"/>
                </a:lnTo>
                <a:lnTo>
                  <a:pt x="181693" y="86103"/>
                </a:lnTo>
                <a:lnTo>
                  <a:pt x="183334" y="84016"/>
                </a:lnTo>
                <a:lnTo>
                  <a:pt x="183402" y="80870"/>
                </a:lnTo>
                <a:lnTo>
                  <a:pt x="178778" y="44982"/>
                </a:lnTo>
                <a:lnTo>
                  <a:pt x="180017" y="44401"/>
                </a:lnTo>
                <a:lnTo>
                  <a:pt x="180238" y="39159"/>
                </a:lnTo>
                <a:lnTo>
                  <a:pt x="182616" y="34637"/>
                </a:lnTo>
                <a:lnTo>
                  <a:pt x="187561" y="31404"/>
                </a:lnTo>
                <a:lnTo>
                  <a:pt x="188218" y="24404"/>
                </a:lnTo>
                <a:lnTo>
                  <a:pt x="197702" y="13213"/>
                </a:lnTo>
                <a:lnTo>
                  <a:pt x="197497" y="11439"/>
                </a:lnTo>
                <a:lnTo>
                  <a:pt x="204297" y="5822"/>
                </a:lnTo>
                <a:lnTo>
                  <a:pt x="207174" y="4980"/>
                </a:lnTo>
                <a:lnTo>
                  <a:pt x="208350" y="0"/>
                </a:lnTo>
                <a:lnTo>
                  <a:pt x="215956" y="10260"/>
                </a:lnTo>
                <a:lnTo>
                  <a:pt x="213451" y="17570"/>
                </a:lnTo>
                <a:lnTo>
                  <a:pt x="213978" y="21423"/>
                </a:lnTo>
                <a:lnTo>
                  <a:pt x="211298" y="25997"/>
                </a:lnTo>
                <a:lnTo>
                  <a:pt x="212464" y="30168"/>
                </a:lnTo>
                <a:lnTo>
                  <a:pt x="213687" y="30875"/>
                </a:lnTo>
                <a:lnTo>
                  <a:pt x="215718" y="29166"/>
                </a:lnTo>
                <a:lnTo>
                  <a:pt x="216683" y="30107"/>
                </a:lnTo>
                <a:lnTo>
                  <a:pt x="217145" y="27552"/>
                </a:lnTo>
                <a:lnTo>
                  <a:pt x="219423" y="26884"/>
                </a:lnTo>
                <a:lnTo>
                  <a:pt x="220442" y="30499"/>
                </a:lnTo>
                <a:lnTo>
                  <a:pt x="226145" y="32823"/>
                </a:lnTo>
                <a:lnTo>
                  <a:pt x="224157" y="39610"/>
                </a:lnTo>
                <a:lnTo>
                  <a:pt x="227540" y="40981"/>
                </a:lnTo>
                <a:lnTo>
                  <a:pt x="228910" y="43192"/>
                </a:lnTo>
                <a:lnTo>
                  <a:pt x="227239" y="46127"/>
                </a:lnTo>
                <a:lnTo>
                  <a:pt x="228123" y="47104"/>
                </a:lnTo>
                <a:lnTo>
                  <a:pt x="232725" y="47708"/>
                </a:lnTo>
                <a:lnTo>
                  <a:pt x="235534" y="51462"/>
                </a:lnTo>
                <a:lnTo>
                  <a:pt x="240955" y="50024"/>
                </a:lnTo>
                <a:lnTo>
                  <a:pt x="245423" y="51491"/>
                </a:lnTo>
                <a:lnTo>
                  <a:pt x="247083" y="50770"/>
                </a:lnTo>
                <a:lnTo>
                  <a:pt x="249679" y="55525"/>
                </a:lnTo>
                <a:lnTo>
                  <a:pt x="242809" y="65139"/>
                </a:lnTo>
                <a:lnTo>
                  <a:pt x="236074" y="67640"/>
                </a:lnTo>
                <a:lnTo>
                  <a:pt x="231555" y="75429"/>
                </a:lnTo>
                <a:lnTo>
                  <a:pt x="237139" y="82996"/>
                </a:lnTo>
                <a:lnTo>
                  <a:pt x="235031" y="90837"/>
                </a:lnTo>
                <a:lnTo>
                  <a:pt x="241218" y="92027"/>
                </a:lnTo>
                <a:lnTo>
                  <a:pt x="241318" y="88984"/>
                </a:lnTo>
                <a:lnTo>
                  <a:pt x="244083" y="88199"/>
                </a:lnTo>
                <a:lnTo>
                  <a:pt x="243773" y="85845"/>
                </a:lnTo>
                <a:lnTo>
                  <a:pt x="248922" y="78937"/>
                </a:lnTo>
                <a:lnTo>
                  <a:pt x="257857" y="82376"/>
                </a:lnTo>
                <a:lnTo>
                  <a:pt x="261698" y="80458"/>
                </a:lnTo>
                <a:lnTo>
                  <a:pt x="262741" y="78155"/>
                </a:lnTo>
                <a:lnTo>
                  <a:pt x="271918" y="79632"/>
                </a:lnTo>
                <a:lnTo>
                  <a:pt x="275276" y="78767"/>
                </a:lnTo>
                <a:lnTo>
                  <a:pt x="276429" y="84634"/>
                </a:lnTo>
                <a:lnTo>
                  <a:pt x="274006" y="88989"/>
                </a:lnTo>
                <a:lnTo>
                  <a:pt x="275493" y="92209"/>
                </a:lnTo>
                <a:lnTo>
                  <a:pt x="280650" y="92880"/>
                </a:lnTo>
                <a:lnTo>
                  <a:pt x="282928" y="97601"/>
                </a:lnTo>
                <a:lnTo>
                  <a:pt x="282252" y="102045"/>
                </a:lnTo>
                <a:lnTo>
                  <a:pt x="290285" y="104200"/>
                </a:lnTo>
                <a:lnTo>
                  <a:pt x="297212" y="115196"/>
                </a:lnTo>
                <a:lnTo>
                  <a:pt x="299713" y="115433"/>
                </a:lnTo>
                <a:lnTo>
                  <a:pt x="300943" y="118738"/>
                </a:lnTo>
                <a:lnTo>
                  <a:pt x="306220" y="122626"/>
                </a:lnTo>
                <a:lnTo>
                  <a:pt x="308775" y="133625"/>
                </a:lnTo>
                <a:lnTo>
                  <a:pt x="317301" y="133534"/>
                </a:lnTo>
                <a:lnTo>
                  <a:pt x="319429" y="131476"/>
                </a:lnTo>
                <a:lnTo>
                  <a:pt x="324020" y="135235"/>
                </a:lnTo>
                <a:lnTo>
                  <a:pt x="323737" y="138831"/>
                </a:lnTo>
                <a:lnTo>
                  <a:pt x="315836" y="147771"/>
                </a:lnTo>
                <a:lnTo>
                  <a:pt x="310751" y="149716"/>
                </a:lnTo>
                <a:lnTo>
                  <a:pt x="307997" y="149040"/>
                </a:lnTo>
                <a:lnTo>
                  <a:pt x="303170" y="152373"/>
                </a:lnTo>
                <a:lnTo>
                  <a:pt x="297144" y="152592"/>
                </a:lnTo>
                <a:lnTo>
                  <a:pt x="295756" y="153891"/>
                </a:lnTo>
                <a:lnTo>
                  <a:pt x="295306" y="155727"/>
                </a:lnTo>
                <a:lnTo>
                  <a:pt x="297533" y="158419"/>
                </a:lnTo>
                <a:lnTo>
                  <a:pt x="298608" y="163705"/>
                </a:lnTo>
                <a:lnTo>
                  <a:pt x="301099" y="164892"/>
                </a:lnTo>
                <a:lnTo>
                  <a:pt x="302026" y="167542"/>
                </a:lnTo>
                <a:lnTo>
                  <a:pt x="299058" y="174555"/>
                </a:lnTo>
                <a:lnTo>
                  <a:pt x="299431" y="178594"/>
                </a:lnTo>
                <a:lnTo>
                  <a:pt x="297574" y="181248"/>
                </a:lnTo>
                <a:lnTo>
                  <a:pt x="298659" y="183752"/>
                </a:lnTo>
                <a:lnTo>
                  <a:pt x="297662" y="186003"/>
                </a:lnTo>
                <a:lnTo>
                  <a:pt x="298799" y="187916"/>
                </a:lnTo>
                <a:lnTo>
                  <a:pt x="298277" y="191656"/>
                </a:lnTo>
                <a:lnTo>
                  <a:pt x="292412" y="193759"/>
                </a:lnTo>
                <a:lnTo>
                  <a:pt x="290648" y="198731"/>
                </a:lnTo>
                <a:lnTo>
                  <a:pt x="286826" y="199445"/>
                </a:lnTo>
                <a:lnTo>
                  <a:pt x="281049" y="203418"/>
                </a:lnTo>
                <a:lnTo>
                  <a:pt x="277540" y="201663"/>
                </a:lnTo>
                <a:lnTo>
                  <a:pt x="269694" y="201179"/>
                </a:lnTo>
                <a:lnTo>
                  <a:pt x="268687" y="197599"/>
                </a:lnTo>
                <a:lnTo>
                  <a:pt x="263279" y="202013"/>
                </a:lnTo>
                <a:lnTo>
                  <a:pt x="257884" y="203426"/>
                </a:lnTo>
                <a:lnTo>
                  <a:pt x="258541" y="206668"/>
                </a:lnTo>
                <a:lnTo>
                  <a:pt x="261524" y="208724"/>
                </a:lnTo>
                <a:lnTo>
                  <a:pt x="259400" y="211954"/>
                </a:lnTo>
                <a:lnTo>
                  <a:pt x="260200" y="215998"/>
                </a:lnTo>
                <a:lnTo>
                  <a:pt x="258685" y="222014"/>
                </a:lnTo>
                <a:lnTo>
                  <a:pt x="253208" y="224617"/>
                </a:lnTo>
                <a:lnTo>
                  <a:pt x="251524" y="228458"/>
                </a:lnTo>
                <a:lnTo>
                  <a:pt x="247717" y="229389"/>
                </a:lnTo>
                <a:lnTo>
                  <a:pt x="240544" y="235240"/>
                </a:lnTo>
                <a:lnTo>
                  <a:pt x="241057" y="249189"/>
                </a:lnTo>
                <a:lnTo>
                  <a:pt x="236776" y="250854"/>
                </a:lnTo>
                <a:lnTo>
                  <a:pt x="238668" y="258282"/>
                </a:lnTo>
                <a:lnTo>
                  <a:pt x="237061" y="264650"/>
                </a:lnTo>
                <a:lnTo>
                  <a:pt x="228855" y="271247"/>
                </a:lnTo>
                <a:lnTo>
                  <a:pt x="228375" y="274735"/>
                </a:lnTo>
                <a:lnTo>
                  <a:pt x="225833" y="275283"/>
                </a:lnTo>
                <a:lnTo>
                  <a:pt x="221979" y="272376"/>
                </a:lnTo>
                <a:lnTo>
                  <a:pt x="215526" y="276562"/>
                </a:lnTo>
                <a:lnTo>
                  <a:pt x="216242" y="281426"/>
                </a:lnTo>
                <a:lnTo>
                  <a:pt x="219553" y="285443"/>
                </a:lnTo>
                <a:lnTo>
                  <a:pt x="217978" y="290608"/>
                </a:lnTo>
                <a:lnTo>
                  <a:pt x="221037" y="293835"/>
                </a:lnTo>
                <a:lnTo>
                  <a:pt x="219068" y="296507"/>
                </a:lnTo>
                <a:lnTo>
                  <a:pt x="216633" y="295649"/>
                </a:lnTo>
                <a:lnTo>
                  <a:pt x="214928" y="293093"/>
                </a:lnTo>
                <a:lnTo>
                  <a:pt x="212880" y="293658"/>
                </a:lnTo>
                <a:lnTo>
                  <a:pt x="209916" y="292223"/>
                </a:lnTo>
                <a:lnTo>
                  <a:pt x="209029" y="295687"/>
                </a:lnTo>
                <a:lnTo>
                  <a:pt x="203858" y="293385"/>
                </a:lnTo>
                <a:lnTo>
                  <a:pt x="200645" y="296781"/>
                </a:lnTo>
                <a:lnTo>
                  <a:pt x="196047" y="295757"/>
                </a:lnTo>
                <a:lnTo>
                  <a:pt x="194897" y="299323"/>
                </a:lnTo>
                <a:lnTo>
                  <a:pt x="189348" y="301049"/>
                </a:lnTo>
                <a:lnTo>
                  <a:pt x="186678" y="306108"/>
                </a:lnTo>
                <a:lnTo>
                  <a:pt x="188803" y="307732"/>
                </a:lnTo>
                <a:lnTo>
                  <a:pt x="187260" y="313914"/>
                </a:lnTo>
                <a:lnTo>
                  <a:pt x="182395" y="319727"/>
                </a:lnTo>
                <a:lnTo>
                  <a:pt x="184335" y="324532"/>
                </a:lnTo>
                <a:lnTo>
                  <a:pt x="186990" y="324438"/>
                </a:lnTo>
                <a:lnTo>
                  <a:pt x="187119" y="349766"/>
                </a:lnTo>
                <a:lnTo>
                  <a:pt x="184133" y="349943"/>
                </a:lnTo>
                <a:lnTo>
                  <a:pt x="181907" y="351730"/>
                </a:lnTo>
                <a:lnTo>
                  <a:pt x="181743" y="357347"/>
                </a:lnTo>
                <a:lnTo>
                  <a:pt x="178290" y="358853"/>
                </a:lnTo>
                <a:lnTo>
                  <a:pt x="175183" y="358194"/>
                </a:lnTo>
                <a:lnTo>
                  <a:pt x="176029" y="363288"/>
                </a:lnTo>
                <a:lnTo>
                  <a:pt x="178134" y="366509"/>
                </a:lnTo>
                <a:lnTo>
                  <a:pt x="175377" y="371646"/>
                </a:lnTo>
                <a:lnTo>
                  <a:pt x="173090" y="372567"/>
                </a:lnTo>
                <a:lnTo>
                  <a:pt x="171864" y="376618"/>
                </a:lnTo>
                <a:lnTo>
                  <a:pt x="172608" y="378940"/>
                </a:lnTo>
                <a:lnTo>
                  <a:pt x="176535" y="380604"/>
                </a:lnTo>
                <a:lnTo>
                  <a:pt x="176514" y="385565"/>
                </a:lnTo>
                <a:lnTo>
                  <a:pt x="178184" y="387924"/>
                </a:lnTo>
                <a:lnTo>
                  <a:pt x="176895" y="391455"/>
                </a:lnTo>
                <a:lnTo>
                  <a:pt x="179296" y="394357"/>
                </a:lnTo>
                <a:lnTo>
                  <a:pt x="188627" y="396467"/>
                </a:lnTo>
                <a:lnTo>
                  <a:pt x="188222" y="401039"/>
                </a:lnTo>
                <a:lnTo>
                  <a:pt x="185145" y="407485"/>
                </a:lnTo>
                <a:lnTo>
                  <a:pt x="188725" y="415030"/>
                </a:lnTo>
                <a:lnTo>
                  <a:pt x="187988" y="415990"/>
                </a:lnTo>
                <a:lnTo>
                  <a:pt x="191819" y="417548"/>
                </a:lnTo>
                <a:lnTo>
                  <a:pt x="191219" y="421328"/>
                </a:lnTo>
                <a:lnTo>
                  <a:pt x="192530" y="425023"/>
                </a:lnTo>
                <a:lnTo>
                  <a:pt x="200372" y="424900"/>
                </a:lnTo>
                <a:lnTo>
                  <a:pt x="201828" y="423716"/>
                </a:lnTo>
                <a:lnTo>
                  <a:pt x="204942" y="425389"/>
                </a:lnTo>
                <a:lnTo>
                  <a:pt x="209536" y="423027"/>
                </a:lnTo>
                <a:lnTo>
                  <a:pt x="209376" y="425175"/>
                </a:lnTo>
                <a:lnTo>
                  <a:pt x="211530" y="426458"/>
                </a:lnTo>
                <a:lnTo>
                  <a:pt x="209368" y="426970"/>
                </a:lnTo>
                <a:lnTo>
                  <a:pt x="209318" y="428209"/>
                </a:lnTo>
                <a:lnTo>
                  <a:pt x="212268" y="428306"/>
                </a:lnTo>
                <a:lnTo>
                  <a:pt x="213021" y="433643"/>
                </a:lnTo>
                <a:lnTo>
                  <a:pt x="219376" y="433823"/>
                </a:lnTo>
                <a:lnTo>
                  <a:pt x="220337" y="439538"/>
                </a:lnTo>
                <a:lnTo>
                  <a:pt x="239828" y="439002"/>
                </a:lnTo>
                <a:lnTo>
                  <a:pt x="242662" y="447516"/>
                </a:lnTo>
                <a:lnTo>
                  <a:pt x="241422" y="454520"/>
                </a:lnTo>
                <a:lnTo>
                  <a:pt x="243794" y="462359"/>
                </a:lnTo>
                <a:lnTo>
                  <a:pt x="240029" y="467623"/>
                </a:lnTo>
                <a:lnTo>
                  <a:pt x="240292" y="469657"/>
                </a:lnTo>
                <a:lnTo>
                  <a:pt x="241768" y="469277"/>
                </a:lnTo>
                <a:lnTo>
                  <a:pt x="243136" y="472509"/>
                </a:lnTo>
                <a:lnTo>
                  <a:pt x="245074" y="473168"/>
                </a:lnTo>
                <a:lnTo>
                  <a:pt x="245585" y="476762"/>
                </a:lnTo>
                <a:lnTo>
                  <a:pt x="243570" y="479752"/>
                </a:lnTo>
                <a:lnTo>
                  <a:pt x="245441" y="481120"/>
                </a:lnTo>
                <a:lnTo>
                  <a:pt x="249355" y="481142"/>
                </a:lnTo>
                <a:lnTo>
                  <a:pt x="256489" y="486548"/>
                </a:lnTo>
                <a:lnTo>
                  <a:pt x="263338" y="488838"/>
                </a:lnTo>
                <a:lnTo>
                  <a:pt x="265168" y="487606"/>
                </a:lnTo>
                <a:lnTo>
                  <a:pt x="268660" y="478966"/>
                </a:lnTo>
                <a:lnTo>
                  <a:pt x="271957" y="480064"/>
                </a:lnTo>
                <a:lnTo>
                  <a:pt x="274044" y="478958"/>
                </a:lnTo>
                <a:lnTo>
                  <a:pt x="274585" y="483847"/>
                </a:lnTo>
                <a:lnTo>
                  <a:pt x="270642" y="489396"/>
                </a:lnTo>
                <a:lnTo>
                  <a:pt x="271721" y="493239"/>
                </a:lnTo>
                <a:lnTo>
                  <a:pt x="267604" y="496174"/>
                </a:lnTo>
                <a:lnTo>
                  <a:pt x="266298" y="501319"/>
                </a:lnTo>
                <a:lnTo>
                  <a:pt x="267851" y="504755"/>
                </a:lnTo>
                <a:lnTo>
                  <a:pt x="266626" y="508118"/>
                </a:lnTo>
                <a:lnTo>
                  <a:pt x="263074" y="510104"/>
                </a:lnTo>
                <a:lnTo>
                  <a:pt x="260169" y="513849"/>
                </a:lnTo>
                <a:lnTo>
                  <a:pt x="254589" y="512023"/>
                </a:lnTo>
                <a:lnTo>
                  <a:pt x="243686" y="516546"/>
                </a:lnTo>
                <a:lnTo>
                  <a:pt x="238436" y="524457"/>
                </a:lnTo>
                <a:lnTo>
                  <a:pt x="232535" y="526196"/>
                </a:lnTo>
                <a:lnTo>
                  <a:pt x="231042" y="532178"/>
                </a:lnTo>
                <a:lnTo>
                  <a:pt x="227637" y="535238"/>
                </a:lnTo>
                <a:lnTo>
                  <a:pt x="224519" y="536935"/>
                </a:lnTo>
                <a:lnTo>
                  <a:pt x="221971" y="535728"/>
                </a:lnTo>
                <a:lnTo>
                  <a:pt x="217495" y="537411"/>
                </a:lnTo>
                <a:lnTo>
                  <a:pt x="215498" y="544813"/>
                </a:lnTo>
                <a:lnTo>
                  <a:pt x="208871" y="550019"/>
                </a:lnTo>
                <a:lnTo>
                  <a:pt x="200755" y="549982"/>
                </a:lnTo>
                <a:lnTo>
                  <a:pt x="175105" y="559391"/>
                </a:lnTo>
                <a:lnTo>
                  <a:pt x="171422" y="559491"/>
                </a:lnTo>
                <a:lnTo>
                  <a:pt x="167284" y="555863"/>
                </a:lnTo>
                <a:lnTo>
                  <a:pt x="162336" y="554863"/>
                </a:lnTo>
                <a:lnTo>
                  <a:pt x="160203" y="553016"/>
                </a:lnTo>
                <a:lnTo>
                  <a:pt x="157715" y="555585"/>
                </a:lnTo>
                <a:lnTo>
                  <a:pt x="153713" y="554964"/>
                </a:lnTo>
                <a:lnTo>
                  <a:pt x="144566" y="547131"/>
                </a:lnTo>
                <a:lnTo>
                  <a:pt x="142204" y="541145"/>
                </a:lnTo>
                <a:lnTo>
                  <a:pt x="144146" y="539747"/>
                </a:lnTo>
                <a:lnTo>
                  <a:pt x="143008" y="537679"/>
                </a:lnTo>
                <a:lnTo>
                  <a:pt x="146628" y="532588"/>
                </a:lnTo>
                <a:lnTo>
                  <a:pt x="149396" y="533125"/>
                </a:lnTo>
                <a:lnTo>
                  <a:pt x="152385" y="524632"/>
                </a:lnTo>
                <a:lnTo>
                  <a:pt x="148247" y="521534"/>
                </a:lnTo>
                <a:lnTo>
                  <a:pt x="143461" y="521250"/>
                </a:lnTo>
                <a:lnTo>
                  <a:pt x="134785" y="502712"/>
                </a:lnTo>
                <a:lnTo>
                  <a:pt x="131454" y="504322"/>
                </a:lnTo>
                <a:lnTo>
                  <a:pt x="129476" y="502734"/>
                </a:lnTo>
                <a:lnTo>
                  <a:pt x="127735" y="503112"/>
                </a:lnTo>
                <a:lnTo>
                  <a:pt x="127564" y="506541"/>
                </a:lnTo>
                <a:lnTo>
                  <a:pt x="124635" y="508072"/>
                </a:lnTo>
                <a:lnTo>
                  <a:pt x="123849" y="510567"/>
                </a:lnTo>
                <a:lnTo>
                  <a:pt x="117223" y="507509"/>
                </a:lnTo>
                <a:lnTo>
                  <a:pt x="115816" y="508558"/>
                </a:lnTo>
                <a:lnTo>
                  <a:pt x="110302" y="508304"/>
                </a:lnTo>
                <a:lnTo>
                  <a:pt x="111106" y="506230"/>
                </a:lnTo>
                <a:lnTo>
                  <a:pt x="109685" y="504256"/>
                </a:lnTo>
                <a:lnTo>
                  <a:pt x="106281" y="503187"/>
                </a:lnTo>
                <a:lnTo>
                  <a:pt x="106363" y="500792"/>
                </a:lnTo>
                <a:lnTo>
                  <a:pt x="104486" y="500203"/>
                </a:lnTo>
                <a:lnTo>
                  <a:pt x="104079" y="498339"/>
                </a:lnTo>
                <a:lnTo>
                  <a:pt x="98824" y="496913"/>
                </a:lnTo>
                <a:lnTo>
                  <a:pt x="95493" y="493084"/>
                </a:lnTo>
                <a:lnTo>
                  <a:pt x="94127" y="493345"/>
                </a:lnTo>
                <a:lnTo>
                  <a:pt x="88354" y="489253"/>
                </a:lnTo>
                <a:lnTo>
                  <a:pt x="85722" y="485201"/>
                </a:lnTo>
                <a:lnTo>
                  <a:pt x="82386" y="484941"/>
                </a:lnTo>
                <a:close/>
              </a:path>
            </a:pathLst>
          </a:custGeom>
          <a:solidFill>
            <a:srgbClr val="4D9B8F"/>
          </a:solidFill>
          <a:ln w="5715">
            <a:solidFill>
              <a:srgbClr val="FFFFFF"/>
            </a:solidFill>
            <a:prstDash val="solid"/>
          </a:ln>
        </p:spPr>
        <p:txBody>
          <a:bodyPr/>
          <a:lstStyle/>
          <a:p>
            <a:endParaRPr lang="en-NZ"/>
          </a:p>
        </p:txBody>
      </p:sp>
      <p:sp>
        <p:nvSpPr>
          <p:cNvPr id="54" name="TLA 056 Grey">
            <a:extLst>
              <a:ext uri="{FF2B5EF4-FFF2-40B4-BE49-F238E27FC236}">
                <a16:creationId xmlns:a16="http://schemas.microsoft.com/office/drawing/2014/main" id="{9FD5A3A5-1182-3B26-2CD3-BEBF7477B3E9}"/>
              </a:ext>
            </a:extLst>
          </p:cNvPr>
          <p:cNvSpPr>
            <a:spLocks noGrp="1"/>
          </p:cNvSpPr>
          <p:nvPr/>
        </p:nvSpPr>
        <p:spPr>
          <a:xfrm>
            <a:off x="3689343" y="3964749"/>
            <a:ext cx="251833" cy="225677"/>
          </a:xfrm>
          <a:custGeom>
            <a:avLst/>
            <a:gdLst/>
            <a:ahLst/>
            <a:cxnLst/>
            <a:rect l="0" t="0" r="0" b="0"/>
            <a:pathLst>
              <a:path w="251833" h="225677">
                <a:moveTo>
                  <a:pt x="16426" y="183777"/>
                </a:moveTo>
                <a:lnTo>
                  <a:pt x="12273" y="181153"/>
                </a:lnTo>
                <a:lnTo>
                  <a:pt x="8213" y="172870"/>
                </a:lnTo>
                <a:lnTo>
                  <a:pt x="7974" y="167440"/>
                </a:lnTo>
                <a:lnTo>
                  <a:pt x="5335" y="163381"/>
                </a:lnTo>
                <a:lnTo>
                  <a:pt x="0" y="163052"/>
                </a:lnTo>
                <a:lnTo>
                  <a:pt x="5900" y="152577"/>
                </a:lnTo>
                <a:lnTo>
                  <a:pt x="10874" y="139695"/>
                </a:lnTo>
                <a:lnTo>
                  <a:pt x="13569" y="129931"/>
                </a:lnTo>
                <a:lnTo>
                  <a:pt x="13515" y="124427"/>
                </a:lnTo>
                <a:lnTo>
                  <a:pt x="15803" y="126049"/>
                </a:lnTo>
                <a:lnTo>
                  <a:pt x="15617" y="128318"/>
                </a:lnTo>
                <a:lnTo>
                  <a:pt x="16035" y="126064"/>
                </a:lnTo>
                <a:lnTo>
                  <a:pt x="20275" y="126735"/>
                </a:lnTo>
                <a:lnTo>
                  <a:pt x="13917" y="123983"/>
                </a:lnTo>
                <a:lnTo>
                  <a:pt x="16542" y="121568"/>
                </a:lnTo>
                <a:lnTo>
                  <a:pt x="19925" y="104984"/>
                </a:lnTo>
                <a:lnTo>
                  <a:pt x="22494" y="105246"/>
                </a:lnTo>
                <a:lnTo>
                  <a:pt x="25081" y="102833"/>
                </a:lnTo>
                <a:lnTo>
                  <a:pt x="30914" y="87032"/>
                </a:lnTo>
                <a:lnTo>
                  <a:pt x="34169" y="83405"/>
                </a:lnTo>
                <a:lnTo>
                  <a:pt x="36747" y="72870"/>
                </a:lnTo>
                <a:lnTo>
                  <a:pt x="39375" y="69745"/>
                </a:lnTo>
                <a:lnTo>
                  <a:pt x="43999" y="22577"/>
                </a:lnTo>
                <a:lnTo>
                  <a:pt x="46200" y="23497"/>
                </a:lnTo>
                <a:lnTo>
                  <a:pt x="48286" y="22605"/>
                </a:lnTo>
                <a:lnTo>
                  <a:pt x="50040" y="26414"/>
                </a:lnTo>
                <a:lnTo>
                  <a:pt x="52806" y="26815"/>
                </a:lnTo>
                <a:lnTo>
                  <a:pt x="52537" y="30502"/>
                </a:lnTo>
                <a:lnTo>
                  <a:pt x="54755" y="31942"/>
                </a:lnTo>
                <a:lnTo>
                  <a:pt x="54151" y="33085"/>
                </a:lnTo>
                <a:lnTo>
                  <a:pt x="55887" y="35311"/>
                </a:lnTo>
                <a:lnTo>
                  <a:pt x="60350" y="37827"/>
                </a:lnTo>
                <a:lnTo>
                  <a:pt x="60141" y="40869"/>
                </a:lnTo>
                <a:lnTo>
                  <a:pt x="61503" y="42885"/>
                </a:lnTo>
                <a:lnTo>
                  <a:pt x="64665" y="39147"/>
                </a:lnTo>
                <a:lnTo>
                  <a:pt x="64577" y="43131"/>
                </a:lnTo>
                <a:lnTo>
                  <a:pt x="62655" y="44975"/>
                </a:lnTo>
                <a:lnTo>
                  <a:pt x="65482" y="50863"/>
                </a:lnTo>
                <a:lnTo>
                  <a:pt x="64972" y="53329"/>
                </a:lnTo>
                <a:lnTo>
                  <a:pt x="68950" y="58476"/>
                </a:lnTo>
                <a:lnTo>
                  <a:pt x="71261" y="59275"/>
                </a:lnTo>
                <a:lnTo>
                  <a:pt x="72576" y="55547"/>
                </a:lnTo>
                <a:lnTo>
                  <a:pt x="71479" y="48453"/>
                </a:lnTo>
                <a:lnTo>
                  <a:pt x="73926" y="45629"/>
                </a:lnTo>
                <a:lnTo>
                  <a:pt x="76960" y="45494"/>
                </a:lnTo>
                <a:lnTo>
                  <a:pt x="78726" y="42018"/>
                </a:lnTo>
                <a:lnTo>
                  <a:pt x="82823" y="40351"/>
                </a:lnTo>
                <a:lnTo>
                  <a:pt x="85626" y="33920"/>
                </a:lnTo>
                <a:lnTo>
                  <a:pt x="87628" y="32835"/>
                </a:lnTo>
                <a:lnTo>
                  <a:pt x="87872" y="29069"/>
                </a:lnTo>
                <a:lnTo>
                  <a:pt x="90726" y="25279"/>
                </a:lnTo>
                <a:lnTo>
                  <a:pt x="91349" y="20694"/>
                </a:lnTo>
                <a:lnTo>
                  <a:pt x="94449" y="19313"/>
                </a:lnTo>
                <a:lnTo>
                  <a:pt x="93746" y="14590"/>
                </a:lnTo>
                <a:lnTo>
                  <a:pt x="96243" y="10726"/>
                </a:lnTo>
                <a:lnTo>
                  <a:pt x="95648" y="5279"/>
                </a:lnTo>
                <a:lnTo>
                  <a:pt x="98493" y="2806"/>
                </a:lnTo>
                <a:lnTo>
                  <a:pt x="104629" y="3419"/>
                </a:lnTo>
                <a:lnTo>
                  <a:pt x="105186" y="0"/>
                </a:lnTo>
                <a:lnTo>
                  <a:pt x="115083" y="7469"/>
                </a:lnTo>
                <a:lnTo>
                  <a:pt x="112069" y="13923"/>
                </a:lnTo>
                <a:lnTo>
                  <a:pt x="104381" y="20968"/>
                </a:lnTo>
                <a:lnTo>
                  <a:pt x="103426" y="24433"/>
                </a:lnTo>
                <a:lnTo>
                  <a:pt x="109727" y="40363"/>
                </a:lnTo>
                <a:lnTo>
                  <a:pt x="113417" y="41011"/>
                </a:lnTo>
                <a:lnTo>
                  <a:pt x="119686" y="46781"/>
                </a:lnTo>
                <a:lnTo>
                  <a:pt x="118961" y="49835"/>
                </a:lnTo>
                <a:lnTo>
                  <a:pt x="121300" y="52152"/>
                </a:lnTo>
                <a:lnTo>
                  <a:pt x="123439" y="59673"/>
                </a:lnTo>
                <a:lnTo>
                  <a:pt x="121511" y="72189"/>
                </a:lnTo>
                <a:lnTo>
                  <a:pt x="128178" y="74414"/>
                </a:lnTo>
                <a:lnTo>
                  <a:pt x="129425" y="73700"/>
                </a:lnTo>
                <a:lnTo>
                  <a:pt x="132057" y="77752"/>
                </a:lnTo>
                <a:lnTo>
                  <a:pt x="137830" y="81843"/>
                </a:lnTo>
                <a:lnTo>
                  <a:pt x="139197" y="81583"/>
                </a:lnTo>
                <a:lnTo>
                  <a:pt x="142528" y="85412"/>
                </a:lnTo>
                <a:lnTo>
                  <a:pt x="147782" y="86837"/>
                </a:lnTo>
                <a:lnTo>
                  <a:pt x="148189" y="88702"/>
                </a:lnTo>
                <a:lnTo>
                  <a:pt x="150067" y="89291"/>
                </a:lnTo>
                <a:lnTo>
                  <a:pt x="149985" y="91686"/>
                </a:lnTo>
                <a:lnTo>
                  <a:pt x="153389" y="92755"/>
                </a:lnTo>
                <a:lnTo>
                  <a:pt x="154810" y="94729"/>
                </a:lnTo>
                <a:lnTo>
                  <a:pt x="154006" y="96803"/>
                </a:lnTo>
                <a:lnTo>
                  <a:pt x="159520" y="97057"/>
                </a:lnTo>
                <a:lnTo>
                  <a:pt x="160926" y="96008"/>
                </a:lnTo>
                <a:lnTo>
                  <a:pt x="167552" y="99066"/>
                </a:lnTo>
                <a:lnTo>
                  <a:pt x="168338" y="96571"/>
                </a:lnTo>
                <a:lnTo>
                  <a:pt x="171267" y="95040"/>
                </a:lnTo>
                <a:lnTo>
                  <a:pt x="171439" y="91611"/>
                </a:lnTo>
                <a:lnTo>
                  <a:pt x="173179" y="91232"/>
                </a:lnTo>
                <a:lnTo>
                  <a:pt x="175157" y="92821"/>
                </a:lnTo>
                <a:lnTo>
                  <a:pt x="178488" y="91211"/>
                </a:lnTo>
                <a:lnTo>
                  <a:pt x="187165" y="109749"/>
                </a:lnTo>
                <a:lnTo>
                  <a:pt x="191951" y="110033"/>
                </a:lnTo>
                <a:lnTo>
                  <a:pt x="196088" y="113131"/>
                </a:lnTo>
                <a:lnTo>
                  <a:pt x="193099" y="121624"/>
                </a:lnTo>
                <a:lnTo>
                  <a:pt x="190331" y="121087"/>
                </a:lnTo>
                <a:lnTo>
                  <a:pt x="186711" y="126178"/>
                </a:lnTo>
                <a:lnTo>
                  <a:pt x="187849" y="128245"/>
                </a:lnTo>
                <a:lnTo>
                  <a:pt x="185908" y="129644"/>
                </a:lnTo>
                <a:lnTo>
                  <a:pt x="189771" y="137110"/>
                </a:lnTo>
                <a:lnTo>
                  <a:pt x="197416" y="143463"/>
                </a:lnTo>
                <a:lnTo>
                  <a:pt x="201419" y="144084"/>
                </a:lnTo>
                <a:lnTo>
                  <a:pt x="203907" y="141515"/>
                </a:lnTo>
                <a:lnTo>
                  <a:pt x="206039" y="143362"/>
                </a:lnTo>
                <a:lnTo>
                  <a:pt x="210988" y="144361"/>
                </a:lnTo>
                <a:lnTo>
                  <a:pt x="215125" y="147990"/>
                </a:lnTo>
                <a:lnTo>
                  <a:pt x="218808" y="147890"/>
                </a:lnTo>
                <a:lnTo>
                  <a:pt x="244458" y="138481"/>
                </a:lnTo>
                <a:lnTo>
                  <a:pt x="249820" y="137665"/>
                </a:lnTo>
                <a:lnTo>
                  <a:pt x="251833" y="138752"/>
                </a:lnTo>
                <a:lnTo>
                  <a:pt x="248371" y="144240"/>
                </a:lnTo>
                <a:lnTo>
                  <a:pt x="247820" y="151313"/>
                </a:lnTo>
                <a:lnTo>
                  <a:pt x="242570" y="156988"/>
                </a:lnTo>
                <a:lnTo>
                  <a:pt x="237155" y="157730"/>
                </a:lnTo>
                <a:lnTo>
                  <a:pt x="231441" y="165902"/>
                </a:lnTo>
                <a:lnTo>
                  <a:pt x="229153" y="170016"/>
                </a:lnTo>
                <a:lnTo>
                  <a:pt x="230193" y="174066"/>
                </a:lnTo>
                <a:lnTo>
                  <a:pt x="228171" y="178807"/>
                </a:lnTo>
                <a:lnTo>
                  <a:pt x="212784" y="184050"/>
                </a:lnTo>
                <a:lnTo>
                  <a:pt x="209711" y="182512"/>
                </a:lnTo>
                <a:lnTo>
                  <a:pt x="199987" y="184977"/>
                </a:lnTo>
                <a:lnTo>
                  <a:pt x="199598" y="189546"/>
                </a:lnTo>
                <a:lnTo>
                  <a:pt x="196302" y="189646"/>
                </a:lnTo>
                <a:lnTo>
                  <a:pt x="192589" y="192845"/>
                </a:lnTo>
                <a:lnTo>
                  <a:pt x="188654" y="193805"/>
                </a:lnTo>
                <a:lnTo>
                  <a:pt x="189159" y="195455"/>
                </a:lnTo>
                <a:lnTo>
                  <a:pt x="186337" y="198745"/>
                </a:lnTo>
                <a:lnTo>
                  <a:pt x="184628" y="206110"/>
                </a:lnTo>
                <a:lnTo>
                  <a:pt x="179374" y="210503"/>
                </a:lnTo>
                <a:lnTo>
                  <a:pt x="178821" y="213912"/>
                </a:lnTo>
                <a:lnTo>
                  <a:pt x="166356" y="217399"/>
                </a:lnTo>
                <a:lnTo>
                  <a:pt x="147971" y="224930"/>
                </a:lnTo>
                <a:lnTo>
                  <a:pt x="136170" y="223188"/>
                </a:lnTo>
                <a:lnTo>
                  <a:pt x="129057" y="225168"/>
                </a:lnTo>
                <a:lnTo>
                  <a:pt x="122186" y="224010"/>
                </a:lnTo>
                <a:lnTo>
                  <a:pt x="118510" y="221899"/>
                </a:lnTo>
                <a:lnTo>
                  <a:pt x="115544" y="224645"/>
                </a:lnTo>
                <a:lnTo>
                  <a:pt x="110625" y="225677"/>
                </a:lnTo>
                <a:lnTo>
                  <a:pt x="106385" y="224780"/>
                </a:lnTo>
                <a:lnTo>
                  <a:pt x="99962" y="220331"/>
                </a:lnTo>
                <a:lnTo>
                  <a:pt x="91701" y="218111"/>
                </a:lnTo>
                <a:lnTo>
                  <a:pt x="89280" y="219664"/>
                </a:lnTo>
                <a:lnTo>
                  <a:pt x="80006" y="216112"/>
                </a:lnTo>
                <a:lnTo>
                  <a:pt x="77604" y="217219"/>
                </a:lnTo>
                <a:lnTo>
                  <a:pt x="69585" y="216797"/>
                </a:lnTo>
                <a:lnTo>
                  <a:pt x="58819" y="221527"/>
                </a:lnTo>
                <a:lnTo>
                  <a:pt x="55495" y="225034"/>
                </a:lnTo>
                <a:lnTo>
                  <a:pt x="50778" y="225106"/>
                </a:lnTo>
                <a:lnTo>
                  <a:pt x="48606" y="222795"/>
                </a:lnTo>
                <a:lnTo>
                  <a:pt x="45928" y="223055"/>
                </a:lnTo>
                <a:lnTo>
                  <a:pt x="43856" y="221681"/>
                </a:lnTo>
                <a:lnTo>
                  <a:pt x="39640" y="214104"/>
                </a:lnTo>
                <a:lnTo>
                  <a:pt x="28677" y="210535"/>
                </a:lnTo>
                <a:lnTo>
                  <a:pt x="24493" y="200099"/>
                </a:lnTo>
                <a:lnTo>
                  <a:pt x="26318" y="194749"/>
                </a:lnTo>
                <a:lnTo>
                  <a:pt x="19551" y="187813"/>
                </a:lnTo>
                <a:lnTo>
                  <a:pt x="17097" y="187431"/>
                </a:lnTo>
                <a:lnTo>
                  <a:pt x="16426" y="183777"/>
                </a:lnTo>
                <a:close/>
              </a:path>
            </a:pathLst>
          </a:custGeom>
          <a:solidFill>
            <a:srgbClr val="5EA580"/>
          </a:solidFill>
          <a:ln w="5715">
            <a:solidFill>
              <a:srgbClr val="FFFFFF"/>
            </a:solidFill>
            <a:prstDash val="solid"/>
          </a:ln>
        </p:spPr>
        <p:txBody>
          <a:bodyPr/>
          <a:lstStyle/>
          <a:p>
            <a:endParaRPr lang="en-NZ"/>
          </a:p>
        </p:txBody>
      </p:sp>
      <p:sp>
        <p:nvSpPr>
          <p:cNvPr id="55" name="TLA 057 Westland">
            <a:extLst>
              <a:ext uri="{FF2B5EF4-FFF2-40B4-BE49-F238E27FC236}">
                <a16:creationId xmlns:a16="http://schemas.microsoft.com/office/drawing/2014/main" id="{B2D7A458-2CA2-0B2D-153F-9254A289B1B8}"/>
              </a:ext>
            </a:extLst>
          </p:cNvPr>
          <p:cNvSpPr>
            <a:spLocks noGrp="1"/>
          </p:cNvSpPr>
          <p:nvPr/>
        </p:nvSpPr>
        <p:spPr>
          <a:xfrm>
            <a:off x="2994523" y="4127801"/>
            <a:ext cx="874075" cy="644757"/>
          </a:xfrm>
          <a:custGeom>
            <a:avLst/>
            <a:gdLst/>
            <a:ahLst/>
            <a:cxnLst/>
            <a:rect l="0" t="0" r="0" b="0"/>
            <a:pathLst>
              <a:path w="874075" h="644757">
                <a:moveTo>
                  <a:pt x="486332" y="204569"/>
                </a:moveTo>
                <a:lnTo>
                  <a:pt x="486078" y="204295"/>
                </a:lnTo>
                <a:lnTo>
                  <a:pt x="486662" y="204130"/>
                </a:lnTo>
                <a:lnTo>
                  <a:pt x="486332" y="204569"/>
                </a:lnTo>
                <a:close/>
                <a:moveTo>
                  <a:pt x="480681" y="213710"/>
                </a:moveTo>
                <a:lnTo>
                  <a:pt x="480145" y="214422"/>
                </a:lnTo>
                <a:lnTo>
                  <a:pt x="480237" y="213530"/>
                </a:lnTo>
                <a:lnTo>
                  <a:pt x="480681" y="213710"/>
                </a:lnTo>
                <a:close/>
                <a:moveTo>
                  <a:pt x="481269" y="210636"/>
                </a:moveTo>
                <a:lnTo>
                  <a:pt x="480798" y="211262"/>
                </a:lnTo>
                <a:lnTo>
                  <a:pt x="481059" y="210173"/>
                </a:lnTo>
                <a:lnTo>
                  <a:pt x="481269" y="210636"/>
                </a:lnTo>
                <a:close/>
                <a:moveTo>
                  <a:pt x="183446" y="434888"/>
                </a:moveTo>
                <a:lnTo>
                  <a:pt x="183225" y="435468"/>
                </a:lnTo>
                <a:lnTo>
                  <a:pt x="182517" y="435577"/>
                </a:lnTo>
                <a:lnTo>
                  <a:pt x="183446" y="434888"/>
                </a:lnTo>
                <a:close/>
                <a:moveTo>
                  <a:pt x="485540" y="203182"/>
                </a:moveTo>
                <a:lnTo>
                  <a:pt x="485904" y="203780"/>
                </a:lnTo>
                <a:lnTo>
                  <a:pt x="484972" y="204063"/>
                </a:lnTo>
                <a:lnTo>
                  <a:pt x="485540" y="203182"/>
                </a:lnTo>
                <a:close/>
                <a:moveTo>
                  <a:pt x="184634" y="434166"/>
                </a:moveTo>
                <a:lnTo>
                  <a:pt x="185485" y="434454"/>
                </a:lnTo>
                <a:lnTo>
                  <a:pt x="183800" y="434817"/>
                </a:lnTo>
                <a:lnTo>
                  <a:pt x="184634" y="434166"/>
                </a:lnTo>
                <a:close/>
                <a:moveTo>
                  <a:pt x="479451" y="215169"/>
                </a:moveTo>
                <a:lnTo>
                  <a:pt x="477305" y="217501"/>
                </a:lnTo>
                <a:lnTo>
                  <a:pt x="475095" y="217316"/>
                </a:lnTo>
                <a:lnTo>
                  <a:pt x="478607" y="213015"/>
                </a:lnTo>
                <a:lnTo>
                  <a:pt x="479451" y="215169"/>
                </a:lnTo>
                <a:close/>
                <a:moveTo>
                  <a:pt x="491140" y="199375"/>
                </a:moveTo>
                <a:lnTo>
                  <a:pt x="493896" y="198652"/>
                </a:lnTo>
                <a:lnTo>
                  <a:pt x="487067" y="203114"/>
                </a:lnTo>
                <a:lnTo>
                  <a:pt x="489076" y="198080"/>
                </a:lnTo>
                <a:lnTo>
                  <a:pt x="490070" y="197647"/>
                </a:lnTo>
                <a:lnTo>
                  <a:pt x="491140" y="199375"/>
                </a:lnTo>
                <a:close/>
                <a:moveTo>
                  <a:pt x="663395" y="42894"/>
                </a:moveTo>
                <a:lnTo>
                  <a:pt x="670238" y="33821"/>
                </a:lnTo>
                <a:lnTo>
                  <a:pt x="671608" y="34270"/>
                </a:lnTo>
                <a:lnTo>
                  <a:pt x="677096" y="29350"/>
                </a:lnTo>
                <a:lnTo>
                  <a:pt x="694820" y="0"/>
                </a:lnTo>
                <a:lnTo>
                  <a:pt x="699409" y="18"/>
                </a:lnTo>
                <a:lnTo>
                  <a:pt x="702794" y="4388"/>
                </a:lnTo>
                <a:lnTo>
                  <a:pt x="703033" y="9818"/>
                </a:lnTo>
                <a:lnTo>
                  <a:pt x="707093" y="18100"/>
                </a:lnTo>
                <a:lnTo>
                  <a:pt x="711547" y="20996"/>
                </a:lnTo>
                <a:lnTo>
                  <a:pt x="711917" y="24379"/>
                </a:lnTo>
                <a:lnTo>
                  <a:pt x="714371" y="24761"/>
                </a:lnTo>
                <a:lnTo>
                  <a:pt x="720770" y="30892"/>
                </a:lnTo>
                <a:lnTo>
                  <a:pt x="719313" y="37047"/>
                </a:lnTo>
                <a:lnTo>
                  <a:pt x="723497" y="47483"/>
                </a:lnTo>
                <a:lnTo>
                  <a:pt x="734461" y="51052"/>
                </a:lnTo>
                <a:lnTo>
                  <a:pt x="738676" y="58629"/>
                </a:lnTo>
                <a:lnTo>
                  <a:pt x="740748" y="60003"/>
                </a:lnTo>
                <a:lnTo>
                  <a:pt x="743426" y="59743"/>
                </a:lnTo>
                <a:lnTo>
                  <a:pt x="745599" y="62054"/>
                </a:lnTo>
                <a:lnTo>
                  <a:pt x="750315" y="61982"/>
                </a:lnTo>
                <a:lnTo>
                  <a:pt x="753639" y="58474"/>
                </a:lnTo>
                <a:lnTo>
                  <a:pt x="764405" y="53745"/>
                </a:lnTo>
                <a:lnTo>
                  <a:pt x="772424" y="54167"/>
                </a:lnTo>
                <a:lnTo>
                  <a:pt x="774826" y="53059"/>
                </a:lnTo>
                <a:lnTo>
                  <a:pt x="784100" y="56612"/>
                </a:lnTo>
                <a:lnTo>
                  <a:pt x="786521" y="55059"/>
                </a:lnTo>
                <a:lnTo>
                  <a:pt x="794782" y="57279"/>
                </a:lnTo>
                <a:lnTo>
                  <a:pt x="801205" y="61728"/>
                </a:lnTo>
                <a:lnTo>
                  <a:pt x="805445" y="62624"/>
                </a:lnTo>
                <a:lnTo>
                  <a:pt x="810364" y="61593"/>
                </a:lnTo>
                <a:lnTo>
                  <a:pt x="813330" y="58847"/>
                </a:lnTo>
                <a:lnTo>
                  <a:pt x="817006" y="60957"/>
                </a:lnTo>
                <a:lnTo>
                  <a:pt x="823877" y="62116"/>
                </a:lnTo>
                <a:lnTo>
                  <a:pt x="830990" y="60136"/>
                </a:lnTo>
                <a:lnTo>
                  <a:pt x="842791" y="61878"/>
                </a:lnTo>
                <a:lnTo>
                  <a:pt x="861176" y="54347"/>
                </a:lnTo>
                <a:lnTo>
                  <a:pt x="873641" y="50860"/>
                </a:lnTo>
                <a:lnTo>
                  <a:pt x="874075" y="57491"/>
                </a:lnTo>
                <a:lnTo>
                  <a:pt x="869213" y="57841"/>
                </a:lnTo>
                <a:lnTo>
                  <a:pt x="865547" y="61409"/>
                </a:lnTo>
                <a:lnTo>
                  <a:pt x="864513" y="65674"/>
                </a:lnTo>
                <a:lnTo>
                  <a:pt x="857288" y="68650"/>
                </a:lnTo>
                <a:lnTo>
                  <a:pt x="857043" y="70729"/>
                </a:lnTo>
                <a:lnTo>
                  <a:pt x="853106" y="70057"/>
                </a:lnTo>
                <a:lnTo>
                  <a:pt x="851778" y="68405"/>
                </a:lnTo>
                <a:lnTo>
                  <a:pt x="848816" y="70844"/>
                </a:lnTo>
                <a:lnTo>
                  <a:pt x="845921" y="71276"/>
                </a:lnTo>
                <a:lnTo>
                  <a:pt x="843795" y="80025"/>
                </a:lnTo>
                <a:lnTo>
                  <a:pt x="845466" y="81924"/>
                </a:lnTo>
                <a:lnTo>
                  <a:pt x="845815" y="85832"/>
                </a:lnTo>
                <a:lnTo>
                  <a:pt x="843259" y="88833"/>
                </a:lnTo>
                <a:lnTo>
                  <a:pt x="839829" y="89131"/>
                </a:lnTo>
                <a:lnTo>
                  <a:pt x="838906" y="91147"/>
                </a:lnTo>
                <a:lnTo>
                  <a:pt x="839980" y="92842"/>
                </a:lnTo>
                <a:lnTo>
                  <a:pt x="839105" y="94699"/>
                </a:lnTo>
                <a:lnTo>
                  <a:pt x="842154" y="97724"/>
                </a:lnTo>
                <a:lnTo>
                  <a:pt x="833895" y="104782"/>
                </a:lnTo>
                <a:lnTo>
                  <a:pt x="833783" y="107358"/>
                </a:lnTo>
                <a:lnTo>
                  <a:pt x="830079" y="108862"/>
                </a:lnTo>
                <a:lnTo>
                  <a:pt x="828339" y="108180"/>
                </a:lnTo>
                <a:lnTo>
                  <a:pt x="829100" y="106191"/>
                </a:lnTo>
                <a:lnTo>
                  <a:pt x="826768" y="105943"/>
                </a:lnTo>
                <a:lnTo>
                  <a:pt x="826514" y="104374"/>
                </a:lnTo>
                <a:lnTo>
                  <a:pt x="823142" y="101931"/>
                </a:lnTo>
                <a:lnTo>
                  <a:pt x="820317" y="105402"/>
                </a:lnTo>
                <a:lnTo>
                  <a:pt x="815899" y="107252"/>
                </a:lnTo>
                <a:lnTo>
                  <a:pt x="811240" y="107661"/>
                </a:lnTo>
                <a:lnTo>
                  <a:pt x="809183" y="106107"/>
                </a:lnTo>
                <a:lnTo>
                  <a:pt x="805916" y="107024"/>
                </a:lnTo>
                <a:lnTo>
                  <a:pt x="804772" y="105242"/>
                </a:lnTo>
                <a:lnTo>
                  <a:pt x="798417" y="109097"/>
                </a:lnTo>
                <a:lnTo>
                  <a:pt x="790661" y="108997"/>
                </a:lnTo>
                <a:lnTo>
                  <a:pt x="788516" y="111433"/>
                </a:lnTo>
                <a:lnTo>
                  <a:pt x="786128" y="107497"/>
                </a:lnTo>
                <a:lnTo>
                  <a:pt x="782248" y="105692"/>
                </a:lnTo>
                <a:lnTo>
                  <a:pt x="777128" y="111612"/>
                </a:lnTo>
                <a:lnTo>
                  <a:pt x="773736" y="110094"/>
                </a:lnTo>
                <a:lnTo>
                  <a:pt x="770902" y="111588"/>
                </a:lnTo>
                <a:lnTo>
                  <a:pt x="769095" y="114092"/>
                </a:lnTo>
                <a:lnTo>
                  <a:pt x="770671" y="116888"/>
                </a:lnTo>
                <a:lnTo>
                  <a:pt x="769913" y="118630"/>
                </a:lnTo>
                <a:lnTo>
                  <a:pt x="767160" y="118580"/>
                </a:lnTo>
                <a:lnTo>
                  <a:pt x="765423" y="122073"/>
                </a:lnTo>
                <a:lnTo>
                  <a:pt x="761553" y="124174"/>
                </a:lnTo>
                <a:lnTo>
                  <a:pt x="760310" y="126365"/>
                </a:lnTo>
                <a:lnTo>
                  <a:pt x="759537" y="121043"/>
                </a:lnTo>
                <a:lnTo>
                  <a:pt x="756903" y="122186"/>
                </a:lnTo>
                <a:lnTo>
                  <a:pt x="752232" y="119446"/>
                </a:lnTo>
                <a:lnTo>
                  <a:pt x="748317" y="123526"/>
                </a:lnTo>
                <a:lnTo>
                  <a:pt x="746149" y="121504"/>
                </a:lnTo>
                <a:lnTo>
                  <a:pt x="741144" y="123120"/>
                </a:lnTo>
                <a:lnTo>
                  <a:pt x="738492" y="126404"/>
                </a:lnTo>
                <a:lnTo>
                  <a:pt x="740013" y="127427"/>
                </a:lnTo>
                <a:lnTo>
                  <a:pt x="739795" y="128978"/>
                </a:lnTo>
                <a:lnTo>
                  <a:pt x="733682" y="131307"/>
                </a:lnTo>
                <a:lnTo>
                  <a:pt x="728767" y="135224"/>
                </a:lnTo>
                <a:lnTo>
                  <a:pt x="727210" y="139242"/>
                </a:lnTo>
                <a:lnTo>
                  <a:pt x="723425" y="140918"/>
                </a:lnTo>
                <a:lnTo>
                  <a:pt x="724892" y="145269"/>
                </a:lnTo>
                <a:lnTo>
                  <a:pt x="723351" y="147851"/>
                </a:lnTo>
                <a:lnTo>
                  <a:pt x="724326" y="150000"/>
                </a:lnTo>
                <a:lnTo>
                  <a:pt x="720200" y="154014"/>
                </a:lnTo>
                <a:lnTo>
                  <a:pt x="719608" y="160869"/>
                </a:lnTo>
                <a:lnTo>
                  <a:pt x="714646" y="164057"/>
                </a:lnTo>
                <a:lnTo>
                  <a:pt x="711310" y="160956"/>
                </a:lnTo>
                <a:lnTo>
                  <a:pt x="709388" y="164160"/>
                </a:lnTo>
                <a:lnTo>
                  <a:pt x="705386" y="165155"/>
                </a:lnTo>
                <a:lnTo>
                  <a:pt x="702505" y="168978"/>
                </a:lnTo>
                <a:lnTo>
                  <a:pt x="701232" y="166980"/>
                </a:lnTo>
                <a:lnTo>
                  <a:pt x="698315" y="166742"/>
                </a:lnTo>
                <a:lnTo>
                  <a:pt x="695570" y="168316"/>
                </a:lnTo>
                <a:lnTo>
                  <a:pt x="695435" y="172566"/>
                </a:lnTo>
                <a:lnTo>
                  <a:pt x="693624" y="176346"/>
                </a:lnTo>
                <a:lnTo>
                  <a:pt x="690704" y="173065"/>
                </a:lnTo>
                <a:lnTo>
                  <a:pt x="688252" y="173214"/>
                </a:lnTo>
                <a:lnTo>
                  <a:pt x="687009" y="173629"/>
                </a:lnTo>
                <a:lnTo>
                  <a:pt x="686440" y="176710"/>
                </a:lnTo>
                <a:lnTo>
                  <a:pt x="683424" y="177630"/>
                </a:lnTo>
                <a:lnTo>
                  <a:pt x="684447" y="181993"/>
                </a:lnTo>
                <a:lnTo>
                  <a:pt x="678429" y="185775"/>
                </a:lnTo>
                <a:lnTo>
                  <a:pt x="677510" y="187782"/>
                </a:lnTo>
                <a:lnTo>
                  <a:pt x="679958" y="193400"/>
                </a:lnTo>
                <a:lnTo>
                  <a:pt x="673665" y="197039"/>
                </a:lnTo>
                <a:lnTo>
                  <a:pt x="672318" y="202541"/>
                </a:lnTo>
                <a:lnTo>
                  <a:pt x="670126" y="203778"/>
                </a:lnTo>
                <a:lnTo>
                  <a:pt x="667377" y="210979"/>
                </a:lnTo>
                <a:lnTo>
                  <a:pt x="657337" y="214301"/>
                </a:lnTo>
                <a:lnTo>
                  <a:pt x="656308" y="212463"/>
                </a:lnTo>
                <a:lnTo>
                  <a:pt x="657110" y="207501"/>
                </a:lnTo>
                <a:lnTo>
                  <a:pt x="652560" y="207788"/>
                </a:lnTo>
                <a:lnTo>
                  <a:pt x="648947" y="210916"/>
                </a:lnTo>
                <a:lnTo>
                  <a:pt x="647618" y="215003"/>
                </a:lnTo>
                <a:lnTo>
                  <a:pt x="639868" y="220671"/>
                </a:lnTo>
                <a:lnTo>
                  <a:pt x="640545" y="222775"/>
                </a:lnTo>
                <a:lnTo>
                  <a:pt x="638186" y="226792"/>
                </a:lnTo>
                <a:lnTo>
                  <a:pt x="639524" y="229226"/>
                </a:lnTo>
                <a:lnTo>
                  <a:pt x="637162" y="232121"/>
                </a:lnTo>
                <a:lnTo>
                  <a:pt x="630390" y="232828"/>
                </a:lnTo>
                <a:lnTo>
                  <a:pt x="627894" y="238211"/>
                </a:lnTo>
                <a:lnTo>
                  <a:pt x="624616" y="239827"/>
                </a:lnTo>
                <a:lnTo>
                  <a:pt x="621556" y="238180"/>
                </a:lnTo>
                <a:lnTo>
                  <a:pt x="614021" y="244533"/>
                </a:lnTo>
                <a:lnTo>
                  <a:pt x="607345" y="243733"/>
                </a:lnTo>
                <a:lnTo>
                  <a:pt x="601302" y="245036"/>
                </a:lnTo>
                <a:lnTo>
                  <a:pt x="604098" y="249433"/>
                </a:lnTo>
                <a:lnTo>
                  <a:pt x="604044" y="252779"/>
                </a:lnTo>
                <a:lnTo>
                  <a:pt x="595049" y="254438"/>
                </a:lnTo>
                <a:lnTo>
                  <a:pt x="588084" y="261563"/>
                </a:lnTo>
                <a:lnTo>
                  <a:pt x="587969" y="263081"/>
                </a:lnTo>
                <a:lnTo>
                  <a:pt x="590702" y="264083"/>
                </a:lnTo>
                <a:lnTo>
                  <a:pt x="590554" y="267118"/>
                </a:lnTo>
                <a:lnTo>
                  <a:pt x="585117" y="270448"/>
                </a:lnTo>
                <a:lnTo>
                  <a:pt x="585648" y="271899"/>
                </a:lnTo>
                <a:lnTo>
                  <a:pt x="581261" y="277321"/>
                </a:lnTo>
                <a:lnTo>
                  <a:pt x="581035" y="281932"/>
                </a:lnTo>
                <a:lnTo>
                  <a:pt x="575752" y="282618"/>
                </a:lnTo>
                <a:lnTo>
                  <a:pt x="573257" y="281413"/>
                </a:lnTo>
                <a:lnTo>
                  <a:pt x="573037" y="277733"/>
                </a:lnTo>
                <a:lnTo>
                  <a:pt x="567597" y="279699"/>
                </a:lnTo>
                <a:lnTo>
                  <a:pt x="561175" y="275355"/>
                </a:lnTo>
                <a:lnTo>
                  <a:pt x="557074" y="281373"/>
                </a:lnTo>
                <a:lnTo>
                  <a:pt x="553655" y="280900"/>
                </a:lnTo>
                <a:lnTo>
                  <a:pt x="548768" y="283084"/>
                </a:lnTo>
                <a:lnTo>
                  <a:pt x="545474" y="289149"/>
                </a:lnTo>
                <a:lnTo>
                  <a:pt x="545250" y="292258"/>
                </a:lnTo>
                <a:lnTo>
                  <a:pt x="539383" y="293877"/>
                </a:lnTo>
                <a:lnTo>
                  <a:pt x="530676" y="304502"/>
                </a:lnTo>
                <a:lnTo>
                  <a:pt x="521821" y="307380"/>
                </a:lnTo>
                <a:lnTo>
                  <a:pt x="516663" y="304879"/>
                </a:lnTo>
                <a:lnTo>
                  <a:pt x="515080" y="299689"/>
                </a:lnTo>
                <a:lnTo>
                  <a:pt x="513610" y="302853"/>
                </a:lnTo>
                <a:lnTo>
                  <a:pt x="503131" y="309239"/>
                </a:lnTo>
                <a:lnTo>
                  <a:pt x="494398" y="310683"/>
                </a:lnTo>
                <a:lnTo>
                  <a:pt x="486421" y="319720"/>
                </a:lnTo>
                <a:lnTo>
                  <a:pt x="485530" y="323577"/>
                </a:lnTo>
                <a:lnTo>
                  <a:pt x="481948" y="326287"/>
                </a:lnTo>
                <a:lnTo>
                  <a:pt x="478872" y="325955"/>
                </a:lnTo>
                <a:lnTo>
                  <a:pt x="476461" y="327390"/>
                </a:lnTo>
                <a:lnTo>
                  <a:pt x="476247" y="329841"/>
                </a:lnTo>
                <a:lnTo>
                  <a:pt x="473700" y="330582"/>
                </a:lnTo>
                <a:lnTo>
                  <a:pt x="472289" y="335633"/>
                </a:lnTo>
                <a:lnTo>
                  <a:pt x="466631" y="335652"/>
                </a:lnTo>
                <a:lnTo>
                  <a:pt x="461566" y="339245"/>
                </a:lnTo>
                <a:lnTo>
                  <a:pt x="462810" y="344211"/>
                </a:lnTo>
                <a:lnTo>
                  <a:pt x="461793" y="347494"/>
                </a:lnTo>
                <a:lnTo>
                  <a:pt x="463870" y="351687"/>
                </a:lnTo>
                <a:lnTo>
                  <a:pt x="462650" y="357145"/>
                </a:lnTo>
                <a:lnTo>
                  <a:pt x="457856" y="362604"/>
                </a:lnTo>
                <a:lnTo>
                  <a:pt x="447575" y="368944"/>
                </a:lnTo>
                <a:lnTo>
                  <a:pt x="448045" y="371048"/>
                </a:lnTo>
                <a:lnTo>
                  <a:pt x="446458" y="373878"/>
                </a:lnTo>
                <a:lnTo>
                  <a:pt x="448416" y="379274"/>
                </a:lnTo>
                <a:lnTo>
                  <a:pt x="442981" y="385120"/>
                </a:lnTo>
                <a:lnTo>
                  <a:pt x="436704" y="387351"/>
                </a:lnTo>
                <a:lnTo>
                  <a:pt x="436258" y="388980"/>
                </a:lnTo>
                <a:lnTo>
                  <a:pt x="438221" y="391235"/>
                </a:lnTo>
                <a:lnTo>
                  <a:pt x="435098" y="395704"/>
                </a:lnTo>
                <a:lnTo>
                  <a:pt x="435779" y="400245"/>
                </a:lnTo>
                <a:lnTo>
                  <a:pt x="434160" y="401748"/>
                </a:lnTo>
                <a:lnTo>
                  <a:pt x="429043" y="401083"/>
                </a:lnTo>
                <a:lnTo>
                  <a:pt x="426796" y="404810"/>
                </a:lnTo>
                <a:lnTo>
                  <a:pt x="419232" y="409108"/>
                </a:lnTo>
                <a:lnTo>
                  <a:pt x="417742" y="412387"/>
                </a:lnTo>
                <a:lnTo>
                  <a:pt x="418179" y="415775"/>
                </a:lnTo>
                <a:lnTo>
                  <a:pt x="416703" y="416655"/>
                </a:lnTo>
                <a:lnTo>
                  <a:pt x="411956" y="415504"/>
                </a:lnTo>
                <a:lnTo>
                  <a:pt x="409904" y="417131"/>
                </a:lnTo>
                <a:lnTo>
                  <a:pt x="405375" y="422827"/>
                </a:lnTo>
                <a:lnTo>
                  <a:pt x="405520" y="426789"/>
                </a:lnTo>
                <a:lnTo>
                  <a:pt x="398936" y="429626"/>
                </a:lnTo>
                <a:lnTo>
                  <a:pt x="395478" y="435497"/>
                </a:lnTo>
                <a:lnTo>
                  <a:pt x="390429" y="437837"/>
                </a:lnTo>
                <a:lnTo>
                  <a:pt x="387763" y="445253"/>
                </a:lnTo>
                <a:lnTo>
                  <a:pt x="387949" y="448936"/>
                </a:lnTo>
                <a:lnTo>
                  <a:pt x="385045" y="448293"/>
                </a:lnTo>
                <a:lnTo>
                  <a:pt x="384482" y="451289"/>
                </a:lnTo>
                <a:lnTo>
                  <a:pt x="381045" y="453924"/>
                </a:lnTo>
                <a:lnTo>
                  <a:pt x="379425" y="457673"/>
                </a:lnTo>
                <a:lnTo>
                  <a:pt x="375478" y="459116"/>
                </a:lnTo>
                <a:lnTo>
                  <a:pt x="372929" y="457290"/>
                </a:lnTo>
                <a:lnTo>
                  <a:pt x="367612" y="456727"/>
                </a:lnTo>
                <a:lnTo>
                  <a:pt x="359374" y="459742"/>
                </a:lnTo>
                <a:lnTo>
                  <a:pt x="357054" y="457643"/>
                </a:lnTo>
                <a:lnTo>
                  <a:pt x="350031" y="458280"/>
                </a:lnTo>
                <a:lnTo>
                  <a:pt x="347973" y="465533"/>
                </a:lnTo>
                <a:lnTo>
                  <a:pt x="350289" y="468904"/>
                </a:lnTo>
                <a:lnTo>
                  <a:pt x="350537" y="474941"/>
                </a:lnTo>
                <a:lnTo>
                  <a:pt x="347859" y="482720"/>
                </a:lnTo>
                <a:lnTo>
                  <a:pt x="339101" y="482832"/>
                </a:lnTo>
                <a:lnTo>
                  <a:pt x="336275" y="484676"/>
                </a:lnTo>
                <a:lnTo>
                  <a:pt x="331524" y="491457"/>
                </a:lnTo>
                <a:lnTo>
                  <a:pt x="326771" y="490408"/>
                </a:lnTo>
                <a:lnTo>
                  <a:pt x="321367" y="491895"/>
                </a:lnTo>
                <a:lnTo>
                  <a:pt x="318665" y="494204"/>
                </a:lnTo>
                <a:lnTo>
                  <a:pt x="317362" y="500014"/>
                </a:lnTo>
                <a:lnTo>
                  <a:pt x="314012" y="504147"/>
                </a:lnTo>
                <a:lnTo>
                  <a:pt x="309730" y="506098"/>
                </a:lnTo>
                <a:lnTo>
                  <a:pt x="309527" y="507713"/>
                </a:lnTo>
                <a:lnTo>
                  <a:pt x="305505" y="509697"/>
                </a:lnTo>
                <a:lnTo>
                  <a:pt x="304790" y="511663"/>
                </a:lnTo>
                <a:lnTo>
                  <a:pt x="301441" y="511226"/>
                </a:lnTo>
                <a:lnTo>
                  <a:pt x="293403" y="506961"/>
                </a:lnTo>
                <a:lnTo>
                  <a:pt x="288779" y="494869"/>
                </a:lnTo>
                <a:lnTo>
                  <a:pt x="285960" y="493895"/>
                </a:lnTo>
                <a:lnTo>
                  <a:pt x="281799" y="494747"/>
                </a:lnTo>
                <a:lnTo>
                  <a:pt x="279642" y="504794"/>
                </a:lnTo>
                <a:lnTo>
                  <a:pt x="274727" y="509618"/>
                </a:lnTo>
                <a:lnTo>
                  <a:pt x="262957" y="509770"/>
                </a:lnTo>
                <a:lnTo>
                  <a:pt x="258823" y="511116"/>
                </a:lnTo>
                <a:lnTo>
                  <a:pt x="252215" y="509603"/>
                </a:lnTo>
                <a:lnTo>
                  <a:pt x="248656" y="501772"/>
                </a:lnTo>
                <a:lnTo>
                  <a:pt x="239352" y="507185"/>
                </a:lnTo>
                <a:lnTo>
                  <a:pt x="234056" y="507935"/>
                </a:lnTo>
                <a:lnTo>
                  <a:pt x="232439" y="512059"/>
                </a:lnTo>
                <a:lnTo>
                  <a:pt x="228863" y="512146"/>
                </a:lnTo>
                <a:lnTo>
                  <a:pt x="224384" y="515199"/>
                </a:lnTo>
                <a:lnTo>
                  <a:pt x="218661" y="514377"/>
                </a:lnTo>
                <a:lnTo>
                  <a:pt x="217975" y="517344"/>
                </a:lnTo>
                <a:lnTo>
                  <a:pt x="219484" y="519480"/>
                </a:lnTo>
                <a:lnTo>
                  <a:pt x="216133" y="522455"/>
                </a:lnTo>
                <a:lnTo>
                  <a:pt x="210286" y="524163"/>
                </a:lnTo>
                <a:lnTo>
                  <a:pt x="213513" y="531965"/>
                </a:lnTo>
                <a:lnTo>
                  <a:pt x="208474" y="533777"/>
                </a:lnTo>
                <a:lnTo>
                  <a:pt x="207604" y="544095"/>
                </a:lnTo>
                <a:lnTo>
                  <a:pt x="204199" y="543511"/>
                </a:lnTo>
                <a:lnTo>
                  <a:pt x="196567" y="545918"/>
                </a:lnTo>
                <a:lnTo>
                  <a:pt x="195297" y="548686"/>
                </a:lnTo>
                <a:lnTo>
                  <a:pt x="189025" y="550477"/>
                </a:lnTo>
                <a:lnTo>
                  <a:pt x="187840" y="555673"/>
                </a:lnTo>
                <a:lnTo>
                  <a:pt x="182993" y="558250"/>
                </a:lnTo>
                <a:lnTo>
                  <a:pt x="185194" y="565693"/>
                </a:lnTo>
                <a:lnTo>
                  <a:pt x="182076" y="570221"/>
                </a:lnTo>
                <a:lnTo>
                  <a:pt x="182231" y="579362"/>
                </a:lnTo>
                <a:lnTo>
                  <a:pt x="180224" y="582952"/>
                </a:lnTo>
                <a:lnTo>
                  <a:pt x="181467" y="588387"/>
                </a:lnTo>
                <a:lnTo>
                  <a:pt x="180783" y="591926"/>
                </a:lnTo>
                <a:lnTo>
                  <a:pt x="175003" y="596396"/>
                </a:lnTo>
                <a:lnTo>
                  <a:pt x="168917" y="604422"/>
                </a:lnTo>
                <a:lnTo>
                  <a:pt x="163365" y="606093"/>
                </a:lnTo>
                <a:lnTo>
                  <a:pt x="160814" y="610450"/>
                </a:lnTo>
                <a:lnTo>
                  <a:pt x="161519" y="615295"/>
                </a:lnTo>
                <a:lnTo>
                  <a:pt x="156990" y="614500"/>
                </a:lnTo>
                <a:lnTo>
                  <a:pt x="151160" y="610697"/>
                </a:lnTo>
                <a:lnTo>
                  <a:pt x="148061" y="606787"/>
                </a:lnTo>
                <a:lnTo>
                  <a:pt x="138145" y="615215"/>
                </a:lnTo>
                <a:lnTo>
                  <a:pt x="134757" y="620968"/>
                </a:lnTo>
                <a:lnTo>
                  <a:pt x="127553" y="623869"/>
                </a:lnTo>
                <a:lnTo>
                  <a:pt x="126065" y="627803"/>
                </a:lnTo>
                <a:lnTo>
                  <a:pt x="119457" y="627498"/>
                </a:lnTo>
                <a:lnTo>
                  <a:pt x="111864" y="630686"/>
                </a:lnTo>
                <a:lnTo>
                  <a:pt x="98145" y="642674"/>
                </a:lnTo>
                <a:lnTo>
                  <a:pt x="93659" y="641898"/>
                </a:lnTo>
                <a:lnTo>
                  <a:pt x="82028" y="644757"/>
                </a:lnTo>
                <a:lnTo>
                  <a:pt x="74649" y="642875"/>
                </a:lnTo>
                <a:lnTo>
                  <a:pt x="69246" y="644751"/>
                </a:lnTo>
                <a:lnTo>
                  <a:pt x="69403" y="638030"/>
                </a:lnTo>
                <a:lnTo>
                  <a:pt x="72796" y="632899"/>
                </a:lnTo>
                <a:lnTo>
                  <a:pt x="71678" y="630202"/>
                </a:lnTo>
                <a:lnTo>
                  <a:pt x="74296" y="625880"/>
                </a:lnTo>
                <a:lnTo>
                  <a:pt x="75146" y="621198"/>
                </a:lnTo>
                <a:lnTo>
                  <a:pt x="75003" y="619107"/>
                </a:lnTo>
                <a:lnTo>
                  <a:pt x="72433" y="617734"/>
                </a:lnTo>
                <a:lnTo>
                  <a:pt x="71504" y="614918"/>
                </a:lnTo>
                <a:lnTo>
                  <a:pt x="78573" y="609467"/>
                </a:lnTo>
                <a:lnTo>
                  <a:pt x="78779" y="606377"/>
                </a:lnTo>
                <a:lnTo>
                  <a:pt x="83195" y="605557"/>
                </a:lnTo>
                <a:lnTo>
                  <a:pt x="84525" y="601192"/>
                </a:lnTo>
                <a:lnTo>
                  <a:pt x="83927" y="600148"/>
                </a:lnTo>
                <a:lnTo>
                  <a:pt x="74410" y="598819"/>
                </a:lnTo>
                <a:lnTo>
                  <a:pt x="77099" y="593409"/>
                </a:lnTo>
                <a:lnTo>
                  <a:pt x="73833" y="594355"/>
                </a:lnTo>
                <a:lnTo>
                  <a:pt x="69314" y="590972"/>
                </a:lnTo>
                <a:lnTo>
                  <a:pt x="68452" y="588439"/>
                </a:lnTo>
                <a:lnTo>
                  <a:pt x="70139" y="583293"/>
                </a:lnTo>
                <a:lnTo>
                  <a:pt x="67818" y="575969"/>
                </a:lnTo>
                <a:lnTo>
                  <a:pt x="63769" y="576148"/>
                </a:lnTo>
                <a:lnTo>
                  <a:pt x="62401" y="574847"/>
                </a:lnTo>
                <a:lnTo>
                  <a:pt x="58897" y="575665"/>
                </a:lnTo>
                <a:lnTo>
                  <a:pt x="52490" y="569774"/>
                </a:lnTo>
                <a:lnTo>
                  <a:pt x="48120" y="570877"/>
                </a:lnTo>
                <a:lnTo>
                  <a:pt x="45478" y="568598"/>
                </a:lnTo>
                <a:lnTo>
                  <a:pt x="39886" y="569348"/>
                </a:lnTo>
                <a:lnTo>
                  <a:pt x="34656" y="572929"/>
                </a:lnTo>
                <a:lnTo>
                  <a:pt x="33256" y="575399"/>
                </a:lnTo>
                <a:lnTo>
                  <a:pt x="27258" y="576184"/>
                </a:lnTo>
                <a:lnTo>
                  <a:pt x="24718" y="578504"/>
                </a:lnTo>
                <a:lnTo>
                  <a:pt x="18663" y="578521"/>
                </a:lnTo>
                <a:lnTo>
                  <a:pt x="6065" y="572808"/>
                </a:lnTo>
                <a:lnTo>
                  <a:pt x="0" y="572422"/>
                </a:lnTo>
                <a:lnTo>
                  <a:pt x="4394" y="568292"/>
                </a:lnTo>
                <a:lnTo>
                  <a:pt x="11581" y="566767"/>
                </a:lnTo>
                <a:lnTo>
                  <a:pt x="20763" y="557449"/>
                </a:lnTo>
                <a:lnTo>
                  <a:pt x="22206" y="552988"/>
                </a:lnTo>
                <a:lnTo>
                  <a:pt x="32202" y="545939"/>
                </a:lnTo>
                <a:lnTo>
                  <a:pt x="38016" y="538625"/>
                </a:lnTo>
                <a:lnTo>
                  <a:pt x="43857" y="536326"/>
                </a:lnTo>
                <a:lnTo>
                  <a:pt x="50776" y="519357"/>
                </a:lnTo>
                <a:lnTo>
                  <a:pt x="59713" y="512902"/>
                </a:lnTo>
                <a:lnTo>
                  <a:pt x="58416" y="508700"/>
                </a:lnTo>
                <a:lnTo>
                  <a:pt x="59817" y="505930"/>
                </a:lnTo>
                <a:lnTo>
                  <a:pt x="59258" y="502295"/>
                </a:lnTo>
                <a:lnTo>
                  <a:pt x="66972" y="495569"/>
                </a:lnTo>
                <a:lnTo>
                  <a:pt x="68778" y="490648"/>
                </a:lnTo>
                <a:lnTo>
                  <a:pt x="67797" y="488294"/>
                </a:lnTo>
                <a:lnTo>
                  <a:pt x="72877" y="485999"/>
                </a:lnTo>
                <a:lnTo>
                  <a:pt x="83506" y="487336"/>
                </a:lnTo>
                <a:lnTo>
                  <a:pt x="101423" y="484206"/>
                </a:lnTo>
                <a:lnTo>
                  <a:pt x="104676" y="481654"/>
                </a:lnTo>
                <a:lnTo>
                  <a:pt x="109040" y="480832"/>
                </a:lnTo>
                <a:lnTo>
                  <a:pt x="113792" y="474152"/>
                </a:lnTo>
                <a:lnTo>
                  <a:pt x="114474" y="475162"/>
                </a:lnTo>
                <a:lnTo>
                  <a:pt x="116699" y="473746"/>
                </a:lnTo>
                <a:lnTo>
                  <a:pt x="119833" y="474022"/>
                </a:lnTo>
                <a:lnTo>
                  <a:pt x="118542" y="471372"/>
                </a:lnTo>
                <a:lnTo>
                  <a:pt x="122292" y="471328"/>
                </a:lnTo>
                <a:lnTo>
                  <a:pt x="124641" y="468856"/>
                </a:lnTo>
                <a:lnTo>
                  <a:pt x="126286" y="469352"/>
                </a:lnTo>
                <a:lnTo>
                  <a:pt x="124214" y="473293"/>
                </a:lnTo>
                <a:lnTo>
                  <a:pt x="124640" y="474980"/>
                </a:lnTo>
                <a:lnTo>
                  <a:pt x="128258" y="479046"/>
                </a:lnTo>
                <a:lnTo>
                  <a:pt x="132824" y="480493"/>
                </a:lnTo>
                <a:lnTo>
                  <a:pt x="146613" y="479381"/>
                </a:lnTo>
                <a:lnTo>
                  <a:pt x="168284" y="471092"/>
                </a:lnTo>
                <a:lnTo>
                  <a:pt x="179114" y="461069"/>
                </a:lnTo>
                <a:lnTo>
                  <a:pt x="186208" y="449120"/>
                </a:lnTo>
                <a:lnTo>
                  <a:pt x="208142" y="437048"/>
                </a:lnTo>
                <a:lnTo>
                  <a:pt x="216507" y="428769"/>
                </a:lnTo>
                <a:lnTo>
                  <a:pt x="219281" y="424177"/>
                </a:lnTo>
                <a:lnTo>
                  <a:pt x="225147" y="420624"/>
                </a:lnTo>
                <a:lnTo>
                  <a:pt x="234491" y="411984"/>
                </a:lnTo>
                <a:lnTo>
                  <a:pt x="245346" y="396685"/>
                </a:lnTo>
                <a:lnTo>
                  <a:pt x="258002" y="385795"/>
                </a:lnTo>
                <a:lnTo>
                  <a:pt x="271198" y="377180"/>
                </a:lnTo>
                <a:lnTo>
                  <a:pt x="273739" y="376988"/>
                </a:lnTo>
                <a:lnTo>
                  <a:pt x="279898" y="372052"/>
                </a:lnTo>
                <a:lnTo>
                  <a:pt x="289012" y="368665"/>
                </a:lnTo>
                <a:lnTo>
                  <a:pt x="291596" y="366046"/>
                </a:lnTo>
                <a:lnTo>
                  <a:pt x="293406" y="360675"/>
                </a:lnTo>
                <a:lnTo>
                  <a:pt x="296926" y="357970"/>
                </a:lnTo>
                <a:lnTo>
                  <a:pt x="307036" y="353514"/>
                </a:lnTo>
                <a:lnTo>
                  <a:pt x="309542" y="355774"/>
                </a:lnTo>
                <a:lnTo>
                  <a:pt x="314108" y="352630"/>
                </a:lnTo>
                <a:lnTo>
                  <a:pt x="319973" y="351655"/>
                </a:lnTo>
                <a:lnTo>
                  <a:pt x="324355" y="353368"/>
                </a:lnTo>
                <a:lnTo>
                  <a:pt x="333124" y="345724"/>
                </a:lnTo>
                <a:lnTo>
                  <a:pt x="336322" y="339794"/>
                </a:lnTo>
                <a:lnTo>
                  <a:pt x="338391" y="344292"/>
                </a:lnTo>
                <a:lnTo>
                  <a:pt x="340184" y="344772"/>
                </a:lnTo>
                <a:lnTo>
                  <a:pt x="348877" y="341119"/>
                </a:lnTo>
                <a:lnTo>
                  <a:pt x="357822" y="328413"/>
                </a:lnTo>
                <a:lnTo>
                  <a:pt x="362143" y="329210"/>
                </a:lnTo>
                <a:lnTo>
                  <a:pt x="367123" y="325198"/>
                </a:lnTo>
                <a:lnTo>
                  <a:pt x="375205" y="309407"/>
                </a:lnTo>
                <a:lnTo>
                  <a:pt x="387307" y="291523"/>
                </a:lnTo>
                <a:lnTo>
                  <a:pt x="389794" y="284848"/>
                </a:lnTo>
                <a:lnTo>
                  <a:pt x="391336" y="285613"/>
                </a:lnTo>
                <a:lnTo>
                  <a:pt x="393761" y="284444"/>
                </a:lnTo>
                <a:lnTo>
                  <a:pt x="400717" y="276122"/>
                </a:lnTo>
                <a:lnTo>
                  <a:pt x="418202" y="273810"/>
                </a:lnTo>
                <a:lnTo>
                  <a:pt x="424567" y="269605"/>
                </a:lnTo>
                <a:lnTo>
                  <a:pt x="433095" y="262745"/>
                </a:lnTo>
                <a:lnTo>
                  <a:pt x="441544" y="252547"/>
                </a:lnTo>
                <a:lnTo>
                  <a:pt x="449160" y="238726"/>
                </a:lnTo>
                <a:lnTo>
                  <a:pt x="452249" y="238343"/>
                </a:lnTo>
                <a:lnTo>
                  <a:pt x="455830" y="235411"/>
                </a:lnTo>
                <a:lnTo>
                  <a:pt x="462803" y="228003"/>
                </a:lnTo>
                <a:lnTo>
                  <a:pt x="466993" y="221018"/>
                </a:lnTo>
                <a:lnTo>
                  <a:pt x="474616" y="217307"/>
                </a:lnTo>
                <a:lnTo>
                  <a:pt x="477422" y="218440"/>
                </a:lnTo>
                <a:lnTo>
                  <a:pt x="477943" y="220236"/>
                </a:lnTo>
                <a:lnTo>
                  <a:pt x="477921" y="218967"/>
                </a:lnTo>
                <a:lnTo>
                  <a:pt x="479342" y="219410"/>
                </a:lnTo>
                <a:lnTo>
                  <a:pt x="478803" y="221755"/>
                </a:lnTo>
                <a:lnTo>
                  <a:pt x="479557" y="220653"/>
                </a:lnTo>
                <a:lnTo>
                  <a:pt x="480310" y="222257"/>
                </a:lnTo>
                <a:lnTo>
                  <a:pt x="480255" y="218523"/>
                </a:lnTo>
                <a:lnTo>
                  <a:pt x="483628" y="219089"/>
                </a:lnTo>
                <a:lnTo>
                  <a:pt x="484058" y="215994"/>
                </a:lnTo>
                <a:lnTo>
                  <a:pt x="485222" y="215925"/>
                </a:lnTo>
                <a:lnTo>
                  <a:pt x="484162" y="213356"/>
                </a:lnTo>
                <a:lnTo>
                  <a:pt x="488805" y="210876"/>
                </a:lnTo>
                <a:lnTo>
                  <a:pt x="488261" y="208436"/>
                </a:lnTo>
                <a:lnTo>
                  <a:pt x="492237" y="205103"/>
                </a:lnTo>
                <a:lnTo>
                  <a:pt x="493841" y="206901"/>
                </a:lnTo>
                <a:lnTo>
                  <a:pt x="493828" y="203405"/>
                </a:lnTo>
                <a:lnTo>
                  <a:pt x="496103" y="201711"/>
                </a:lnTo>
                <a:lnTo>
                  <a:pt x="497638" y="201038"/>
                </a:lnTo>
                <a:lnTo>
                  <a:pt x="498848" y="202523"/>
                </a:lnTo>
                <a:lnTo>
                  <a:pt x="499122" y="200562"/>
                </a:lnTo>
                <a:lnTo>
                  <a:pt x="496883" y="200873"/>
                </a:lnTo>
                <a:lnTo>
                  <a:pt x="495087" y="196308"/>
                </a:lnTo>
                <a:lnTo>
                  <a:pt x="487855" y="197957"/>
                </a:lnTo>
                <a:lnTo>
                  <a:pt x="488694" y="196687"/>
                </a:lnTo>
                <a:lnTo>
                  <a:pt x="487226" y="196174"/>
                </a:lnTo>
                <a:lnTo>
                  <a:pt x="489178" y="199213"/>
                </a:lnTo>
                <a:lnTo>
                  <a:pt x="485840" y="199290"/>
                </a:lnTo>
                <a:lnTo>
                  <a:pt x="487221" y="201021"/>
                </a:lnTo>
                <a:lnTo>
                  <a:pt x="486304" y="203670"/>
                </a:lnTo>
                <a:lnTo>
                  <a:pt x="484492" y="202138"/>
                </a:lnTo>
                <a:lnTo>
                  <a:pt x="484949" y="207308"/>
                </a:lnTo>
                <a:lnTo>
                  <a:pt x="480473" y="209188"/>
                </a:lnTo>
                <a:lnTo>
                  <a:pt x="480434" y="211118"/>
                </a:lnTo>
                <a:lnTo>
                  <a:pt x="474421" y="216793"/>
                </a:lnTo>
                <a:lnTo>
                  <a:pt x="481216" y="207087"/>
                </a:lnTo>
                <a:lnTo>
                  <a:pt x="488026" y="192792"/>
                </a:lnTo>
                <a:lnTo>
                  <a:pt x="492622" y="188722"/>
                </a:lnTo>
                <a:lnTo>
                  <a:pt x="495178" y="180811"/>
                </a:lnTo>
                <a:lnTo>
                  <a:pt x="501612" y="180860"/>
                </a:lnTo>
                <a:lnTo>
                  <a:pt x="514169" y="176552"/>
                </a:lnTo>
                <a:lnTo>
                  <a:pt x="521650" y="169882"/>
                </a:lnTo>
                <a:lnTo>
                  <a:pt x="532027" y="156638"/>
                </a:lnTo>
                <a:lnTo>
                  <a:pt x="541182" y="151920"/>
                </a:lnTo>
                <a:lnTo>
                  <a:pt x="548600" y="149539"/>
                </a:lnTo>
                <a:lnTo>
                  <a:pt x="556226" y="149898"/>
                </a:lnTo>
                <a:lnTo>
                  <a:pt x="567070" y="145217"/>
                </a:lnTo>
                <a:lnTo>
                  <a:pt x="577474" y="138282"/>
                </a:lnTo>
                <a:lnTo>
                  <a:pt x="588161" y="128467"/>
                </a:lnTo>
                <a:lnTo>
                  <a:pt x="601210" y="120993"/>
                </a:lnTo>
                <a:lnTo>
                  <a:pt x="611521" y="110458"/>
                </a:lnTo>
                <a:lnTo>
                  <a:pt x="617501" y="106412"/>
                </a:lnTo>
                <a:lnTo>
                  <a:pt x="628455" y="92343"/>
                </a:lnTo>
                <a:lnTo>
                  <a:pt x="633470" y="87937"/>
                </a:lnTo>
                <a:lnTo>
                  <a:pt x="642894" y="69646"/>
                </a:lnTo>
                <a:lnTo>
                  <a:pt x="653213" y="53289"/>
                </a:lnTo>
                <a:lnTo>
                  <a:pt x="663395" y="42894"/>
                </a:lnTo>
                <a:close/>
                <a:moveTo>
                  <a:pt x="519962" y="172635"/>
                </a:moveTo>
                <a:lnTo>
                  <a:pt x="514151" y="177091"/>
                </a:lnTo>
                <a:lnTo>
                  <a:pt x="510154" y="178206"/>
                </a:lnTo>
                <a:lnTo>
                  <a:pt x="510718" y="180364"/>
                </a:lnTo>
                <a:lnTo>
                  <a:pt x="519937" y="179475"/>
                </a:lnTo>
                <a:lnTo>
                  <a:pt x="523259" y="175018"/>
                </a:lnTo>
                <a:lnTo>
                  <a:pt x="520850" y="179669"/>
                </a:lnTo>
                <a:lnTo>
                  <a:pt x="525254" y="180498"/>
                </a:lnTo>
                <a:lnTo>
                  <a:pt x="524337" y="173501"/>
                </a:lnTo>
                <a:lnTo>
                  <a:pt x="520447" y="173733"/>
                </a:lnTo>
                <a:lnTo>
                  <a:pt x="519962" y="172635"/>
                </a:lnTo>
                <a:close/>
              </a:path>
            </a:pathLst>
          </a:custGeom>
          <a:solidFill>
            <a:srgbClr val="D4BF95"/>
          </a:solidFill>
          <a:ln w="5715">
            <a:solidFill>
              <a:srgbClr val="FFFFFF"/>
            </a:solidFill>
            <a:prstDash val="solid"/>
          </a:ln>
        </p:spPr>
        <p:txBody>
          <a:bodyPr/>
          <a:lstStyle/>
          <a:p>
            <a:endParaRPr lang="en-NZ"/>
          </a:p>
        </p:txBody>
      </p:sp>
      <p:sp>
        <p:nvSpPr>
          <p:cNvPr id="56" name="TLA 058 Hurunui">
            <a:extLst>
              <a:ext uri="{FF2B5EF4-FFF2-40B4-BE49-F238E27FC236}">
                <a16:creationId xmlns:a16="http://schemas.microsoft.com/office/drawing/2014/main" id="{B97DDEE8-ED11-7062-ADBE-DAA8133A149D}"/>
              </a:ext>
            </a:extLst>
          </p:cNvPr>
          <p:cNvSpPr>
            <a:spLocks noGrp="1"/>
          </p:cNvSpPr>
          <p:nvPr/>
        </p:nvSpPr>
        <p:spPr>
          <a:xfrm>
            <a:off x="3868181" y="3972198"/>
            <a:ext cx="381606" cy="370422"/>
          </a:xfrm>
          <a:custGeom>
            <a:avLst/>
            <a:gdLst/>
            <a:ahLst/>
            <a:cxnLst/>
            <a:rect l="0" t="0" r="0" b="0"/>
            <a:pathLst>
              <a:path w="381606" h="370422">
                <a:moveTo>
                  <a:pt x="281200" y="310746"/>
                </a:moveTo>
                <a:lnTo>
                  <a:pt x="282340" y="311873"/>
                </a:lnTo>
                <a:lnTo>
                  <a:pt x="281060" y="311459"/>
                </a:lnTo>
                <a:lnTo>
                  <a:pt x="281200" y="310746"/>
                </a:lnTo>
                <a:close/>
                <a:moveTo>
                  <a:pt x="347436" y="229871"/>
                </a:moveTo>
                <a:lnTo>
                  <a:pt x="336852" y="244259"/>
                </a:lnTo>
                <a:lnTo>
                  <a:pt x="335683" y="249059"/>
                </a:lnTo>
                <a:lnTo>
                  <a:pt x="338146" y="254494"/>
                </a:lnTo>
                <a:lnTo>
                  <a:pt x="334566" y="256773"/>
                </a:lnTo>
                <a:lnTo>
                  <a:pt x="320540" y="275828"/>
                </a:lnTo>
                <a:lnTo>
                  <a:pt x="309271" y="283263"/>
                </a:lnTo>
                <a:lnTo>
                  <a:pt x="302564" y="284330"/>
                </a:lnTo>
                <a:lnTo>
                  <a:pt x="297300" y="286877"/>
                </a:lnTo>
                <a:lnTo>
                  <a:pt x="287527" y="298608"/>
                </a:lnTo>
                <a:lnTo>
                  <a:pt x="282090" y="307600"/>
                </a:lnTo>
                <a:lnTo>
                  <a:pt x="276509" y="305879"/>
                </a:lnTo>
                <a:lnTo>
                  <a:pt x="273500" y="306297"/>
                </a:lnTo>
                <a:lnTo>
                  <a:pt x="261865" y="314479"/>
                </a:lnTo>
                <a:lnTo>
                  <a:pt x="253645" y="318204"/>
                </a:lnTo>
                <a:lnTo>
                  <a:pt x="248948" y="318910"/>
                </a:lnTo>
                <a:lnTo>
                  <a:pt x="242762" y="322435"/>
                </a:lnTo>
                <a:lnTo>
                  <a:pt x="236963" y="322752"/>
                </a:lnTo>
                <a:lnTo>
                  <a:pt x="226846" y="333531"/>
                </a:lnTo>
                <a:lnTo>
                  <a:pt x="220341" y="334021"/>
                </a:lnTo>
                <a:lnTo>
                  <a:pt x="211054" y="348323"/>
                </a:lnTo>
                <a:lnTo>
                  <a:pt x="201824" y="370422"/>
                </a:lnTo>
                <a:lnTo>
                  <a:pt x="197544" y="368811"/>
                </a:lnTo>
                <a:lnTo>
                  <a:pt x="199459" y="364125"/>
                </a:lnTo>
                <a:lnTo>
                  <a:pt x="195357" y="364169"/>
                </a:lnTo>
                <a:lnTo>
                  <a:pt x="193854" y="361370"/>
                </a:lnTo>
                <a:lnTo>
                  <a:pt x="192080" y="362315"/>
                </a:lnTo>
                <a:lnTo>
                  <a:pt x="191254" y="358682"/>
                </a:lnTo>
                <a:lnTo>
                  <a:pt x="187780" y="360023"/>
                </a:lnTo>
                <a:lnTo>
                  <a:pt x="187995" y="356607"/>
                </a:lnTo>
                <a:lnTo>
                  <a:pt x="178511" y="355751"/>
                </a:lnTo>
                <a:lnTo>
                  <a:pt x="175636" y="354282"/>
                </a:lnTo>
                <a:lnTo>
                  <a:pt x="173469" y="356316"/>
                </a:lnTo>
                <a:lnTo>
                  <a:pt x="171282" y="362756"/>
                </a:lnTo>
                <a:lnTo>
                  <a:pt x="168171" y="365540"/>
                </a:lnTo>
                <a:lnTo>
                  <a:pt x="167818" y="369689"/>
                </a:lnTo>
                <a:lnTo>
                  <a:pt x="164522" y="369719"/>
                </a:lnTo>
                <a:lnTo>
                  <a:pt x="162216" y="369354"/>
                </a:lnTo>
                <a:lnTo>
                  <a:pt x="160280" y="364845"/>
                </a:lnTo>
                <a:lnTo>
                  <a:pt x="158725" y="364517"/>
                </a:lnTo>
                <a:lnTo>
                  <a:pt x="159342" y="362375"/>
                </a:lnTo>
                <a:lnTo>
                  <a:pt x="158129" y="360106"/>
                </a:lnTo>
                <a:lnTo>
                  <a:pt x="153416" y="356537"/>
                </a:lnTo>
                <a:lnTo>
                  <a:pt x="153666" y="349124"/>
                </a:lnTo>
                <a:lnTo>
                  <a:pt x="156531" y="346892"/>
                </a:lnTo>
                <a:lnTo>
                  <a:pt x="153899" y="343408"/>
                </a:lnTo>
                <a:lnTo>
                  <a:pt x="155047" y="339037"/>
                </a:lnTo>
                <a:lnTo>
                  <a:pt x="152845" y="338695"/>
                </a:lnTo>
                <a:lnTo>
                  <a:pt x="149426" y="344939"/>
                </a:lnTo>
                <a:lnTo>
                  <a:pt x="143741" y="346544"/>
                </a:lnTo>
                <a:lnTo>
                  <a:pt x="145212" y="342564"/>
                </a:lnTo>
                <a:lnTo>
                  <a:pt x="141333" y="342433"/>
                </a:lnTo>
                <a:lnTo>
                  <a:pt x="141308" y="340064"/>
                </a:lnTo>
                <a:lnTo>
                  <a:pt x="144289" y="338562"/>
                </a:lnTo>
                <a:lnTo>
                  <a:pt x="142317" y="336439"/>
                </a:lnTo>
                <a:lnTo>
                  <a:pt x="140597" y="336576"/>
                </a:lnTo>
                <a:lnTo>
                  <a:pt x="141873" y="334185"/>
                </a:lnTo>
                <a:lnTo>
                  <a:pt x="140847" y="333083"/>
                </a:lnTo>
                <a:lnTo>
                  <a:pt x="139638" y="335524"/>
                </a:lnTo>
                <a:lnTo>
                  <a:pt x="135287" y="337192"/>
                </a:lnTo>
                <a:lnTo>
                  <a:pt x="137024" y="338516"/>
                </a:lnTo>
                <a:lnTo>
                  <a:pt x="134147" y="342874"/>
                </a:lnTo>
                <a:lnTo>
                  <a:pt x="127473" y="340319"/>
                </a:lnTo>
                <a:lnTo>
                  <a:pt x="130716" y="333170"/>
                </a:lnTo>
                <a:lnTo>
                  <a:pt x="127533" y="326481"/>
                </a:lnTo>
                <a:lnTo>
                  <a:pt x="126077" y="327042"/>
                </a:lnTo>
                <a:lnTo>
                  <a:pt x="126304" y="324355"/>
                </a:lnTo>
                <a:lnTo>
                  <a:pt x="122790" y="318169"/>
                </a:lnTo>
                <a:lnTo>
                  <a:pt x="127964" y="307479"/>
                </a:lnTo>
                <a:lnTo>
                  <a:pt x="123783" y="301577"/>
                </a:lnTo>
                <a:lnTo>
                  <a:pt x="117697" y="299269"/>
                </a:lnTo>
                <a:lnTo>
                  <a:pt x="115814" y="304021"/>
                </a:lnTo>
                <a:lnTo>
                  <a:pt x="110517" y="308410"/>
                </a:lnTo>
                <a:lnTo>
                  <a:pt x="107723" y="306989"/>
                </a:lnTo>
                <a:lnTo>
                  <a:pt x="105850" y="304037"/>
                </a:lnTo>
                <a:lnTo>
                  <a:pt x="107180" y="301020"/>
                </a:lnTo>
                <a:lnTo>
                  <a:pt x="106416" y="297683"/>
                </a:lnTo>
                <a:lnTo>
                  <a:pt x="101733" y="300853"/>
                </a:lnTo>
                <a:lnTo>
                  <a:pt x="97065" y="301453"/>
                </a:lnTo>
                <a:lnTo>
                  <a:pt x="91952" y="298434"/>
                </a:lnTo>
                <a:lnTo>
                  <a:pt x="90902" y="294356"/>
                </a:lnTo>
                <a:lnTo>
                  <a:pt x="88971" y="293043"/>
                </a:lnTo>
                <a:lnTo>
                  <a:pt x="89808" y="290781"/>
                </a:lnTo>
                <a:lnTo>
                  <a:pt x="92245" y="289525"/>
                </a:lnTo>
                <a:lnTo>
                  <a:pt x="91104" y="286166"/>
                </a:lnTo>
                <a:lnTo>
                  <a:pt x="89557" y="286493"/>
                </a:lnTo>
                <a:lnTo>
                  <a:pt x="89803" y="284673"/>
                </a:lnTo>
                <a:lnTo>
                  <a:pt x="82917" y="286627"/>
                </a:lnTo>
                <a:lnTo>
                  <a:pt x="79323" y="282798"/>
                </a:lnTo>
                <a:lnTo>
                  <a:pt x="78191" y="283781"/>
                </a:lnTo>
                <a:lnTo>
                  <a:pt x="77622" y="281857"/>
                </a:lnTo>
                <a:lnTo>
                  <a:pt x="78927" y="281758"/>
                </a:lnTo>
                <a:lnTo>
                  <a:pt x="79075" y="279391"/>
                </a:lnTo>
                <a:lnTo>
                  <a:pt x="85179" y="275019"/>
                </a:lnTo>
                <a:lnTo>
                  <a:pt x="86470" y="272075"/>
                </a:lnTo>
                <a:lnTo>
                  <a:pt x="85594" y="265516"/>
                </a:lnTo>
                <a:lnTo>
                  <a:pt x="82494" y="263445"/>
                </a:lnTo>
                <a:lnTo>
                  <a:pt x="87838" y="255855"/>
                </a:lnTo>
                <a:lnTo>
                  <a:pt x="88638" y="250888"/>
                </a:lnTo>
                <a:lnTo>
                  <a:pt x="84317" y="248664"/>
                </a:lnTo>
                <a:lnTo>
                  <a:pt x="77244" y="251859"/>
                </a:lnTo>
                <a:lnTo>
                  <a:pt x="72520" y="248074"/>
                </a:lnTo>
                <a:lnTo>
                  <a:pt x="64256" y="251651"/>
                </a:lnTo>
                <a:lnTo>
                  <a:pt x="61034" y="250376"/>
                </a:lnTo>
                <a:lnTo>
                  <a:pt x="57875" y="252513"/>
                </a:lnTo>
                <a:lnTo>
                  <a:pt x="56225" y="250732"/>
                </a:lnTo>
                <a:lnTo>
                  <a:pt x="52926" y="251902"/>
                </a:lnTo>
                <a:lnTo>
                  <a:pt x="47460" y="240490"/>
                </a:lnTo>
                <a:lnTo>
                  <a:pt x="45378" y="240244"/>
                </a:lnTo>
                <a:lnTo>
                  <a:pt x="44773" y="238074"/>
                </a:lnTo>
                <a:lnTo>
                  <a:pt x="42469" y="238001"/>
                </a:lnTo>
                <a:lnTo>
                  <a:pt x="39439" y="234635"/>
                </a:lnTo>
                <a:lnTo>
                  <a:pt x="38841" y="231190"/>
                </a:lnTo>
                <a:lnTo>
                  <a:pt x="36614" y="230602"/>
                </a:lnTo>
                <a:lnTo>
                  <a:pt x="33912" y="223946"/>
                </a:lnTo>
                <a:lnTo>
                  <a:pt x="28673" y="225886"/>
                </a:lnTo>
                <a:lnTo>
                  <a:pt x="27974" y="223080"/>
                </a:lnTo>
                <a:lnTo>
                  <a:pt x="25872" y="223422"/>
                </a:lnTo>
                <a:lnTo>
                  <a:pt x="15916" y="219693"/>
                </a:lnTo>
                <a:lnTo>
                  <a:pt x="13796" y="217068"/>
                </a:lnTo>
                <a:lnTo>
                  <a:pt x="11808" y="217418"/>
                </a:lnTo>
                <a:lnTo>
                  <a:pt x="8833" y="215216"/>
                </a:lnTo>
                <a:lnTo>
                  <a:pt x="5858" y="210212"/>
                </a:lnTo>
                <a:lnTo>
                  <a:pt x="416" y="213095"/>
                </a:lnTo>
                <a:lnTo>
                  <a:pt x="0" y="205863"/>
                </a:lnTo>
                <a:lnTo>
                  <a:pt x="536" y="203054"/>
                </a:lnTo>
                <a:lnTo>
                  <a:pt x="5789" y="198660"/>
                </a:lnTo>
                <a:lnTo>
                  <a:pt x="7498" y="191296"/>
                </a:lnTo>
                <a:lnTo>
                  <a:pt x="10320" y="188006"/>
                </a:lnTo>
                <a:lnTo>
                  <a:pt x="9815" y="186356"/>
                </a:lnTo>
                <a:lnTo>
                  <a:pt x="13751" y="185396"/>
                </a:lnTo>
                <a:lnTo>
                  <a:pt x="17464" y="182197"/>
                </a:lnTo>
                <a:lnTo>
                  <a:pt x="20759" y="182096"/>
                </a:lnTo>
                <a:lnTo>
                  <a:pt x="21148" y="177528"/>
                </a:lnTo>
                <a:lnTo>
                  <a:pt x="30872" y="175062"/>
                </a:lnTo>
                <a:lnTo>
                  <a:pt x="33945" y="176601"/>
                </a:lnTo>
                <a:lnTo>
                  <a:pt x="49332" y="171358"/>
                </a:lnTo>
                <a:lnTo>
                  <a:pt x="51355" y="166616"/>
                </a:lnTo>
                <a:lnTo>
                  <a:pt x="50314" y="162566"/>
                </a:lnTo>
                <a:lnTo>
                  <a:pt x="52602" y="158453"/>
                </a:lnTo>
                <a:lnTo>
                  <a:pt x="58316" y="150281"/>
                </a:lnTo>
                <a:lnTo>
                  <a:pt x="63731" y="149539"/>
                </a:lnTo>
                <a:lnTo>
                  <a:pt x="68981" y="143863"/>
                </a:lnTo>
                <a:lnTo>
                  <a:pt x="70915" y="133758"/>
                </a:lnTo>
                <a:lnTo>
                  <a:pt x="80362" y="125862"/>
                </a:lnTo>
                <a:lnTo>
                  <a:pt x="82360" y="118461"/>
                </a:lnTo>
                <a:lnTo>
                  <a:pt x="86836" y="116778"/>
                </a:lnTo>
                <a:lnTo>
                  <a:pt x="89383" y="117984"/>
                </a:lnTo>
                <a:lnTo>
                  <a:pt x="92502" y="116287"/>
                </a:lnTo>
                <a:lnTo>
                  <a:pt x="95907" y="113227"/>
                </a:lnTo>
                <a:lnTo>
                  <a:pt x="97400" y="107246"/>
                </a:lnTo>
                <a:lnTo>
                  <a:pt x="103300" y="105507"/>
                </a:lnTo>
                <a:lnTo>
                  <a:pt x="108550" y="97595"/>
                </a:lnTo>
                <a:lnTo>
                  <a:pt x="119453" y="93072"/>
                </a:lnTo>
                <a:lnTo>
                  <a:pt x="125034" y="94898"/>
                </a:lnTo>
                <a:lnTo>
                  <a:pt x="127938" y="91154"/>
                </a:lnTo>
                <a:lnTo>
                  <a:pt x="131277" y="89478"/>
                </a:lnTo>
                <a:lnTo>
                  <a:pt x="132716" y="85805"/>
                </a:lnTo>
                <a:lnTo>
                  <a:pt x="131163" y="82369"/>
                </a:lnTo>
                <a:lnTo>
                  <a:pt x="132468" y="77224"/>
                </a:lnTo>
                <a:lnTo>
                  <a:pt x="136585" y="74289"/>
                </a:lnTo>
                <a:lnTo>
                  <a:pt x="135506" y="70445"/>
                </a:lnTo>
                <a:lnTo>
                  <a:pt x="138961" y="66317"/>
                </a:lnTo>
                <a:lnTo>
                  <a:pt x="139409" y="59404"/>
                </a:lnTo>
                <a:lnTo>
                  <a:pt x="141453" y="57079"/>
                </a:lnTo>
                <a:lnTo>
                  <a:pt x="145065" y="57894"/>
                </a:lnTo>
                <a:lnTo>
                  <a:pt x="148117" y="56486"/>
                </a:lnTo>
                <a:lnTo>
                  <a:pt x="148566" y="54261"/>
                </a:lnTo>
                <a:lnTo>
                  <a:pt x="152535" y="49218"/>
                </a:lnTo>
                <a:lnTo>
                  <a:pt x="155214" y="48285"/>
                </a:lnTo>
                <a:lnTo>
                  <a:pt x="158532" y="42346"/>
                </a:lnTo>
                <a:lnTo>
                  <a:pt x="160870" y="40763"/>
                </a:lnTo>
                <a:lnTo>
                  <a:pt x="165526" y="40855"/>
                </a:lnTo>
                <a:lnTo>
                  <a:pt x="169553" y="37123"/>
                </a:lnTo>
                <a:lnTo>
                  <a:pt x="172211" y="33522"/>
                </a:lnTo>
                <a:lnTo>
                  <a:pt x="170834" y="29588"/>
                </a:lnTo>
                <a:lnTo>
                  <a:pt x="170889" y="22508"/>
                </a:lnTo>
                <a:lnTo>
                  <a:pt x="177773" y="14431"/>
                </a:lnTo>
                <a:lnTo>
                  <a:pt x="175568" y="10926"/>
                </a:lnTo>
                <a:lnTo>
                  <a:pt x="176352" y="4959"/>
                </a:lnTo>
                <a:lnTo>
                  <a:pt x="182223" y="3168"/>
                </a:lnTo>
                <a:lnTo>
                  <a:pt x="186649" y="0"/>
                </a:lnTo>
                <a:lnTo>
                  <a:pt x="189660" y="5966"/>
                </a:lnTo>
                <a:lnTo>
                  <a:pt x="192205" y="4279"/>
                </a:lnTo>
                <a:lnTo>
                  <a:pt x="196917" y="4963"/>
                </a:lnTo>
                <a:lnTo>
                  <a:pt x="196253" y="8616"/>
                </a:lnTo>
                <a:lnTo>
                  <a:pt x="198029" y="14935"/>
                </a:lnTo>
                <a:lnTo>
                  <a:pt x="196311" y="16508"/>
                </a:lnTo>
                <a:lnTo>
                  <a:pt x="196341" y="19533"/>
                </a:lnTo>
                <a:lnTo>
                  <a:pt x="198790" y="24702"/>
                </a:lnTo>
                <a:lnTo>
                  <a:pt x="203664" y="26953"/>
                </a:lnTo>
                <a:lnTo>
                  <a:pt x="214174" y="23519"/>
                </a:lnTo>
                <a:lnTo>
                  <a:pt x="215441" y="24484"/>
                </a:lnTo>
                <a:lnTo>
                  <a:pt x="214657" y="29236"/>
                </a:lnTo>
                <a:lnTo>
                  <a:pt x="217321" y="32385"/>
                </a:lnTo>
                <a:lnTo>
                  <a:pt x="220657" y="30199"/>
                </a:lnTo>
                <a:lnTo>
                  <a:pt x="223285" y="30769"/>
                </a:lnTo>
                <a:lnTo>
                  <a:pt x="223148" y="35419"/>
                </a:lnTo>
                <a:lnTo>
                  <a:pt x="221073" y="38510"/>
                </a:lnTo>
                <a:lnTo>
                  <a:pt x="222021" y="51152"/>
                </a:lnTo>
                <a:lnTo>
                  <a:pt x="230787" y="53696"/>
                </a:lnTo>
                <a:lnTo>
                  <a:pt x="229791" y="58078"/>
                </a:lnTo>
                <a:lnTo>
                  <a:pt x="225771" y="64363"/>
                </a:lnTo>
                <a:lnTo>
                  <a:pt x="226880" y="70227"/>
                </a:lnTo>
                <a:lnTo>
                  <a:pt x="232256" y="73326"/>
                </a:lnTo>
                <a:lnTo>
                  <a:pt x="236975" y="70838"/>
                </a:lnTo>
                <a:lnTo>
                  <a:pt x="238506" y="72341"/>
                </a:lnTo>
                <a:lnTo>
                  <a:pt x="241220" y="70310"/>
                </a:lnTo>
                <a:lnTo>
                  <a:pt x="243033" y="70633"/>
                </a:lnTo>
                <a:lnTo>
                  <a:pt x="244711" y="75904"/>
                </a:lnTo>
                <a:lnTo>
                  <a:pt x="244144" y="82331"/>
                </a:lnTo>
                <a:lnTo>
                  <a:pt x="245393" y="83795"/>
                </a:lnTo>
                <a:lnTo>
                  <a:pt x="249878" y="84047"/>
                </a:lnTo>
                <a:lnTo>
                  <a:pt x="249316" y="92532"/>
                </a:lnTo>
                <a:lnTo>
                  <a:pt x="257151" y="98128"/>
                </a:lnTo>
                <a:lnTo>
                  <a:pt x="260374" y="96941"/>
                </a:lnTo>
                <a:lnTo>
                  <a:pt x="263887" y="97466"/>
                </a:lnTo>
                <a:lnTo>
                  <a:pt x="259572" y="105810"/>
                </a:lnTo>
                <a:lnTo>
                  <a:pt x="259254" y="110272"/>
                </a:lnTo>
                <a:lnTo>
                  <a:pt x="257623" y="110322"/>
                </a:lnTo>
                <a:lnTo>
                  <a:pt x="255990" y="115174"/>
                </a:lnTo>
                <a:lnTo>
                  <a:pt x="262953" y="116360"/>
                </a:lnTo>
                <a:lnTo>
                  <a:pt x="265207" y="114188"/>
                </a:lnTo>
                <a:lnTo>
                  <a:pt x="266949" y="114620"/>
                </a:lnTo>
                <a:lnTo>
                  <a:pt x="271094" y="118245"/>
                </a:lnTo>
                <a:lnTo>
                  <a:pt x="272504" y="122257"/>
                </a:lnTo>
                <a:lnTo>
                  <a:pt x="271972" y="126555"/>
                </a:lnTo>
                <a:lnTo>
                  <a:pt x="276669" y="127486"/>
                </a:lnTo>
                <a:lnTo>
                  <a:pt x="279577" y="125411"/>
                </a:lnTo>
                <a:lnTo>
                  <a:pt x="281212" y="119092"/>
                </a:lnTo>
                <a:lnTo>
                  <a:pt x="285874" y="119044"/>
                </a:lnTo>
                <a:lnTo>
                  <a:pt x="289607" y="114315"/>
                </a:lnTo>
                <a:lnTo>
                  <a:pt x="292856" y="115997"/>
                </a:lnTo>
                <a:lnTo>
                  <a:pt x="299190" y="115572"/>
                </a:lnTo>
                <a:lnTo>
                  <a:pt x="302111" y="105567"/>
                </a:lnTo>
                <a:lnTo>
                  <a:pt x="308225" y="102993"/>
                </a:lnTo>
                <a:lnTo>
                  <a:pt x="311361" y="98914"/>
                </a:lnTo>
                <a:lnTo>
                  <a:pt x="312739" y="94259"/>
                </a:lnTo>
                <a:lnTo>
                  <a:pt x="315490" y="93322"/>
                </a:lnTo>
                <a:lnTo>
                  <a:pt x="315065" y="88277"/>
                </a:lnTo>
                <a:lnTo>
                  <a:pt x="316433" y="85638"/>
                </a:lnTo>
                <a:lnTo>
                  <a:pt x="321890" y="85686"/>
                </a:lnTo>
                <a:lnTo>
                  <a:pt x="323101" y="87936"/>
                </a:lnTo>
                <a:lnTo>
                  <a:pt x="326463" y="85595"/>
                </a:lnTo>
                <a:lnTo>
                  <a:pt x="330089" y="89217"/>
                </a:lnTo>
                <a:lnTo>
                  <a:pt x="333731" y="90238"/>
                </a:lnTo>
                <a:lnTo>
                  <a:pt x="337176" y="87596"/>
                </a:lnTo>
                <a:lnTo>
                  <a:pt x="339095" y="83740"/>
                </a:lnTo>
                <a:lnTo>
                  <a:pt x="346653" y="80226"/>
                </a:lnTo>
                <a:lnTo>
                  <a:pt x="351003" y="80676"/>
                </a:lnTo>
                <a:lnTo>
                  <a:pt x="351682" y="84427"/>
                </a:lnTo>
                <a:lnTo>
                  <a:pt x="350456" y="87890"/>
                </a:lnTo>
                <a:lnTo>
                  <a:pt x="351491" y="89974"/>
                </a:lnTo>
                <a:lnTo>
                  <a:pt x="353579" y="90662"/>
                </a:lnTo>
                <a:lnTo>
                  <a:pt x="354246" y="93297"/>
                </a:lnTo>
                <a:lnTo>
                  <a:pt x="351619" y="94830"/>
                </a:lnTo>
                <a:lnTo>
                  <a:pt x="354871" y="99253"/>
                </a:lnTo>
                <a:lnTo>
                  <a:pt x="352902" y="101388"/>
                </a:lnTo>
                <a:lnTo>
                  <a:pt x="354669" y="104687"/>
                </a:lnTo>
                <a:lnTo>
                  <a:pt x="358618" y="103387"/>
                </a:lnTo>
                <a:lnTo>
                  <a:pt x="360710" y="106010"/>
                </a:lnTo>
                <a:lnTo>
                  <a:pt x="358026" y="107863"/>
                </a:lnTo>
                <a:lnTo>
                  <a:pt x="363078" y="115537"/>
                </a:lnTo>
                <a:lnTo>
                  <a:pt x="365896" y="117310"/>
                </a:lnTo>
                <a:lnTo>
                  <a:pt x="367490" y="122284"/>
                </a:lnTo>
                <a:lnTo>
                  <a:pt x="366133" y="123036"/>
                </a:lnTo>
                <a:lnTo>
                  <a:pt x="364847" y="128198"/>
                </a:lnTo>
                <a:lnTo>
                  <a:pt x="364335" y="136564"/>
                </a:lnTo>
                <a:lnTo>
                  <a:pt x="357430" y="134639"/>
                </a:lnTo>
                <a:lnTo>
                  <a:pt x="356540" y="132796"/>
                </a:lnTo>
                <a:lnTo>
                  <a:pt x="353410" y="134797"/>
                </a:lnTo>
                <a:lnTo>
                  <a:pt x="353163" y="136398"/>
                </a:lnTo>
                <a:lnTo>
                  <a:pt x="354815" y="139746"/>
                </a:lnTo>
                <a:lnTo>
                  <a:pt x="361237" y="140177"/>
                </a:lnTo>
                <a:lnTo>
                  <a:pt x="361553" y="141476"/>
                </a:lnTo>
                <a:lnTo>
                  <a:pt x="366094" y="144356"/>
                </a:lnTo>
                <a:lnTo>
                  <a:pt x="368758" y="144226"/>
                </a:lnTo>
                <a:lnTo>
                  <a:pt x="369305" y="145497"/>
                </a:lnTo>
                <a:lnTo>
                  <a:pt x="371668" y="145438"/>
                </a:lnTo>
                <a:lnTo>
                  <a:pt x="373204" y="143447"/>
                </a:lnTo>
                <a:lnTo>
                  <a:pt x="375131" y="144931"/>
                </a:lnTo>
                <a:lnTo>
                  <a:pt x="374857" y="146737"/>
                </a:lnTo>
                <a:lnTo>
                  <a:pt x="381606" y="152976"/>
                </a:lnTo>
                <a:lnTo>
                  <a:pt x="376196" y="161231"/>
                </a:lnTo>
                <a:lnTo>
                  <a:pt x="355293" y="213141"/>
                </a:lnTo>
                <a:lnTo>
                  <a:pt x="351725" y="219000"/>
                </a:lnTo>
                <a:lnTo>
                  <a:pt x="349918" y="227268"/>
                </a:lnTo>
                <a:lnTo>
                  <a:pt x="347436" y="229871"/>
                </a:lnTo>
                <a:close/>
              </a:path>
            </a:pathLst>
          </a:custGeom>
          <a:solidFill>
            <a:srgbClr val="DC986F"/>
          </a:solidFill>
          <a:ln w="5715">
            <a:solidFill>
              <a:srgbClr val="FFFFFF"/>
            </a:solidFill>
            <a:prstDash val="solid"/>
          </a:ln>
        </p:spPr>
        <p:txBody>
          <a:bodyPr/>
          <a:lstStyle/>
          <a:p>
            <a:endParaRPr lang="en-NZ"/>
          </a:p>
        </p:txBody>
      </p:sp>
      <p:sp>
        <p:nvSpPr>
          <p:cNvPr id="57" name="TLA 059 Waimakariri">
            <a:extLst>
              <a:ext uri="{FF2B5EF4-FFF2-40B4-BE49-F238E27FC236}">
                <a16:creationId xmlns:a16="http://schemas.microsoft.com/office/drawing/2014/main" id="{0588AD52-B581-86CF-44BD-35E9F093C819}"/>
              </a:ext>
            </a:extLst>
          </p:cNvPr>
          <p:cNvSpPr>
            <a:spLocks noGrp="1"/>
          </p:cNvSpPr>
          <p:nvPr/>
        </p:nvSpPr>
        <p:spPr>
          <a:xfrm>
            <a:off x="3881000" y="4249859"/>
            <a:ext cx="189005" cy="161481"/>
          </a:xfrm>
          <a:custGeom>
            <a:avLst/>
            <a:gdLst/>
            <a:ahLst/>
            <a:cxnLst/>
            <a:rect l="0" t="0" r="0" b="0"/>
            <a:pathLst>
              <a:path w="189005" h="161481">
                <a:moveTo>
                  <a:pt x="183283" y="116839"/>
                </a:moveTo>
                <a:lnTo>
                  <a:pt x="183066" y="138619"/>
                </a:lnTo>
                <a:lnTo>
                  <a:pt x="175641" y="138887"/>
                </a:lnTo>
                <a:lnTo>
                  <a:pt x="170028" y="145313"/>
                </a:lnTo>
                <a:lnTo>
                  <a:pt x="159481" y="151053"/>
                </a:lnTo>
                <a:lnTo>
                  <a:pt x="139206" y="155399"/>
                </a:lnTo>
                <a:lnTo>
                  <a:pt x="118197" y="157256"/>
                </a:lnTo>
                <a:lnTo>
                  <a:pt x="109657" y="159904"/>
                </a:lnTo>
                <a:lnTo>
                  <a:pt x="97340" y="161265"/>
                </a:lnTo>
                <a:lnTo>
                  <a:pt x="86466" y="161481"/>
                </a:lnTo>
                <a:lnTo>
                  <a:pt x="77771" y="159986"/>
                </a:lnTo>
                <a:lnTo>
                  <a:pt x="62237" y="156195"/>
                </a:lnTo>
                <a:lnTo>
                  <a:pt x="50089" y="149767"/>
                </a:lnTo>
                <a:lnTo>
                  <a:pt x="41611" y="143633"/>
                </a:lnTo>
                <a:lnTo>
                  <a:pt x="36290" y="134728"/>
                </a:lnTo>
                <a:lnTo>
                  <a:pt x="32915" y="131658"/>
                </a:lnTo>
                <a:lnTo>
                  <a:pt x="23410" y="128162"/>
                </a:lnTo>
                <a:lnTo>
                  <a:pt x="16457" y="123088"/>
                </a:lnTo>
                <a:lnTo>
                  <a:pt x="13753" y="119385"/>
                </a:lnTo>
                <a:lnTo>
                  <a:pt x="13205" y="115523"/>
                </a:lnTo>
                <a:lnTo>
                  <a:pt x="5966" y="108251"/>
                </a:lnTo>
                <a:lnTo>
                  <a:pt x="6981" y="105761"/>
                </a:lnTo>
                <a:lnTo>
                  <a:pt x="4989" y="105599"/>
                </a:lnTo>
                <a:lnTo>
                  <a:pt x="4118" y="102994"/>
                </a:lnTo>
                <a:lnTo>
                  <a:pt x="2675" y="102963"/>
                </a:lnTo>
                <a:lnTo>
                  <a:pt x="4962" y="99630"/>
                </a:lnTo>
                <a:lnTo>
                  <a:pt x="4703" y="96663"/>
                </a:lnTo>
                <a:lnTo>
                  <a:pt x="7737" y="94710"/>
                </a:lnTo>
                <a:lnTo>
                  <a:pt x="6604" y="92633"/>
                </a:lnTo>
                <a:lnTo>
                  <a:pt x="7795" y="93333"/>
                </a:lnTo>
                <a:lnTo>
                  <a:pt x="8877" y="92051"/>
                </a:lnTo>
                <a:lnTo>
                  <a:pt x="7436" y="91582"/>
                </a:lnTo>
                <a:lnTo>
                  <a:pt x="6299" y="88285"/>
                </a:lnTo>
                <a:lnTo>
                  <a:pt x="0" y="85772"/>
                </a:lnTo>
                <a:lnTo>
                  <a:pt x="407" y="80852"/>
                </a:lnTo>
                <a:lnTo>
                  <a:pt x="3305" y="80236"/>
                </a:lnTo>
                <a:lnTo>
                  <a:pt x="5045" y="77704"/>
                </a:lnTo>
                <a:lnTo>
                  <a:pt x="5379" y="72275"/>
                </a:lnTo>
                <a:lnTo>
                  <a:pt x="15555" y="72218"/>
                </a:lnTo>
                <a:lnTo>
                  <a:pt x="17173" y="64158"/>
                </a:lnTo>
                <a:lnTo>
                  <a:pt x="20998" y="61862"/>
                </a:lnTo>
                <a:lnTo>
                  <a:pt x="22424" y="59210"/>
                </a:lnTo>
                <a:lnTo>
                  <a:pt x="20664" y="46127"/>
                </a:lnTo>
                <a:lnTo>
                  <a:pt x="27721" y="39371"/>
                </a:lnTo>
                <a:lnTo>
                  <a:pt x="30223" y="31435"/>
                </a:lnTo>
                <a:lnTo>
                  <a:pt x="32401" y="30032"/>
                </a:lnTo>
                <a:lnTo>
                  <a:pt x="35739" y="32092"/>
                </a:lnTo>
                <a:lnTo>
                  <a:pt x="37667" y="30085"/>
                </a:lnTo>
                <a:lnTo>
                  <a:pt x="38598" y="28218"/>
                </a:lnTo>
                <a:lnTo>
                  <a:pt x="37567" y="25215"/>
                </a:lnTo>
                <a:lnTo>
                  <a:pt x="39484" y="21177"/>
                </a:lnTo>
                <a:lnTo>
                  <a:pt x="43817" y="16940"/>
                </a:lnTo>
                <a:lnTo>
                  <a:pt x="44961" y="10478"/>
                </a:lnTo>
                <a:lnTo>
                  <a:pt x="47429" y="10288"/>
                </a:lnTo>
                <a:lnTo>
                  <a:pt x="52244" y="12836"/>
                </a:lnTo>
                <a:lnTo>
                  <a:pt x="56282" y="3458"/>
                </a:lnTo>
                <a:lnTo>
                  <a:pt x="62081" y="627"/>
                </a:lnTo>
                <a:lnTo>
                  <a:pt x="67336" y="0"/>
                </a:lnTo>
                <a:lnTo>
                  <a:pt x="66108" y="4097"/>
                </a:lnTo>
                <a:lnTo>
                  <a:pt x="64907" y="3866"/>
                </a:lnTo>
                <a:lnTo>
                  <a:pt x="65372" y="6120"/>
                </a:lnTo>
                <a:lnTo>
                  <a:pt x="66504" y="5137"/>
                </a:lnTo>
                <a:lnTo>
                  <a:pt x="70098" y="8966"/>
                </a:lnTo>
                <a:lnTo>
                  <a:pt x="76984" y="7012"/>
                </a:lnTo>
                <a:lnTo>
                  <a:pt x="76738" y="8832"/>
                </a:lnTo>
                <a:lnTo>
                  <a:pt x="78285" y="8505"/>
                </a:lnTo>
                <a:lnTo>
                  <a:pt x="79426" y="11864"/>
                </a:lnTo>
                <a:lnTo>
                  <a:pt x="76989" y="13120"/>
                </a:lnTo>
                <a:lnTo>
                  <a:pt x="76323" y="15813"/>
                </a:lnTo>
                <a:lnTo>
                  <a:pt x="78083" y="16695"/>
                </a:lnTo>
                <a:lnTo>
                  <a:pt x="79133" y="20773"/>
                </a:lnTo>
                <a:lnTo>
                  <a:pt x="83736" y="23717"/>
                </a:lnTo>
                <a:lnTo>
                  <a:pt x="88914" y="23192"/>
                </a:lnTo>
                <a:lnTo>
                  <a:pt x="93597" y="20022"/>
                </a:lnTo>
                <a:lnTo>
                  <a:pt x="94362" y="23359"/>
                </a:lnTo>
                <a:lnTo>
                  <a:pt x="93031" y="26376"/>
                </a:lnTo>
                <a:lnTo>
                  <a:pt x="94904" y="29328"/>
                </a:lnTo>
                <a:lnTo>
                  <a:pt x="97698" y="30749"/>
                </a:lnTo>
                <a:lnTo>
                  <a:pt x="102995" y="26359"/>
                </a:lnTo>
                <a:lnTo>
                  <a:pt x="104878" y="21608"/>
                </a:lnTo>
                <a:lnTo>
                  <a:pt x="110964" y="23916"/>
                </a:lnTo>
                <a:lnTo>
                  <a:pt x="115145" y="29818"/>
                </a:lnTo>
                <a:lnTo>
                  <a:pt x="109971" y="40508"/>
                </a:lnTo>
                <a:lnTo>
                  <a:pt x="113485" y="46694"/>
                </a:lnTo>
                <a:lnTo>
                  <a:pt x="113258" y="49381"/>
                </a:lnTo>
                <a:lnTo>
                  <a:pt x="114714" y="48820"/>
                </a:lnTo>
                <a:lnTo>
                  <a:pt x="117897" y="55509"/>
                </a:lnTo>
                <a:lnTo>
                  <a:pt x="114654" y="62658"/>
                </a:lnTo>
                <a:lnTo>
                  <a:pt x="121328" y="65213"/>
                </a:lnTo>
                <a:lnTo>
                  <a:pt x="124205" y="60855"/>
                </a:lnTo>
                <a:lnTo>
                  <a:pt x="122468" y="59531"/>
                </a:lnTo>
                <a:lnTo>
                  <a:pt x="126820" y="57863"/>
                </a:lnTo>
                <a:lnTo>
                  <a:pt x="128028" y="55422"/>
                </a:lnTo>
                <a:lnTo>
                  <a:pt x="129054" y="56523"/>
                </a:lnTo>
                <a:lnTo>
                  <a:pt x="127778" y="58915"/>
                </a:lnTo>
                <a:lnTo>
                  <a:pt x="129498" y="58778"/>
                </a:lnTo>
                <a:lnTo>
                  <a:pt x="131471" y="60901"/>
                </a:lnTo>
                <a:lnTo>
                  <a:pt x="128489" y="62403"/>
                </a:lnTo>
                <a:lnTo>
                  <a:pt x="128515" y="64772"/>
                </a:lnTo>
                <a:lnTo>
                  <a:pt x="132393" y="64903"/>
                </a:lnTo>
                <a:lnTo>
                  <a:pt x="130922" y="68883"/>
                </a:lnTo>
                <a:lnTo>
                  <a:pt x="136607" y="67278"/>
                </a:lnTo>
                <a:lnTo>
                  <a:pt x="140026" y="61034"/>
                </a:lnTo>
                <a:lnTo>
                  <a:pt x="142228" y="61376"/>
                </a:lnTo>
                <a:lnTo>
                  <a:pt x="141080" y="65747"/>
                </a:lnTo>
                <a:lnTo>
                  <a:pt x="143712" y="69230"/>
                </a:lnTo>
                <a:lnTo>
                  <a:pt x="140847" y="71463"/>
                </a:lnTo>
                <a:lnTo>
                  <a:pt x="140597" y="78876"/>
                </a:lnTo>
                <a:lnTo>
                  <a:pt x="145310" y="82445"/>
                </a:lnTo>
                <a:lnTo>
                  <a:pt x="146523" y="84714"/>
                </a:lnTo>
                <a:lnTo>
                  <a:pt x="145906" y="86856"/>
                </a:lnTo>
                <a:lnTo>
                  <a:pt x="147461" y="87184"/>
                </a:lnTo>
                <a:lnTo>
                  <a:pt x="149397" y="91693"/>
                </a:lnTo>
                <a:lnTo>
                  <a:pt x="154999" y="92028"/>
                </a:lnTo>
                <a:lnTo>
                  <a:pt x="155352" y="87879"/>
                </a:lnTo>
                <a:lnTo>
                  <a:pt x="158463" y="85095"/>
                </a:lnTo>
                <a:lnTo>
                  <a:pt x="160650" y="78655"/>
                </a:lnTo>
                <a:lnTo>
                  <a:pt x="162817" y="76621"/>
                </a:lnTo>
                <a:lnTo>
                  <a:pt x="165692" y="78090"/>
                </a:lnTo>
                <a:lnTo>
                  <a:pt x="175176" y="78946"/>
                </a:lnTo>
                <a:lnTo>
                  <a:pt x="174961" y="82362"/>
                </a:lnTo>
                <a:lnTo>
                  <a:pt x="178436" y="81021"/>
                </a:lnTo>
                <a:lnTo>
                  <a:pt x="179261" y="84654"/>
                </a:lnTo>
                <a:lnTo>
                  <a:pt x="181035" y="83709"/>
                </a:lnTo>
                <a:lnTo>
                  <a:pt x="182539" y="86508"/>
                </a:lnTo>
                <a:lnTo>
                  <a:pt x="186640" y="86464"/>
                </a:lnTo>
                <a:lnTo>
                  <a:pt x="184725" y="91150"/>
                </a:lnTo>
                <a:lnTo>
                  <a:pt x="189005" y="92761"/>
                </a:lnTo>
                <a:lnTo>
                  <a:pt x="183283" y="116839"/>
                </a:lnTo>
                <a:close/>
              </a:path>
            </a:pathLst>
          </a:custGeom>
          <a:solidFill>
            <a:srgbClr val="DE9B72"/>
          </a:solidFill>
          <a:ln w="5715">
            <a:solidFill>
              <a:srgbClr val="FFFFFF"/>
            </a:solidFill>
            <a:prstDash val="solid"/>
          </a:ln>
        </p:spPr>
        <p:txBody>
          <a:bodyPr/>
          <a:lstStyle/>
          <a:p>
            <a:endParaRPr lang="en-NZ"/>
          </a:p>
        </p:txBody>
      </p:sp>
      <p:sp>
        <p:nvSpPr>
          <p:cNvPr id="58" name="TLA 060 Christchurch">
            <a:extLst>
              <a:ext uri="{FF2B5EF4-FFF2-40B4-BE49-F238E27FC236}">
                <a16:creationId xmlns:a16="http://schemas.microsoft.com/office/drawing/2014/main" id="{7A921D4C-1AAD-9B2C-EB18-8A21FC365DF7}"/>
              </a:ext>
            </a:extLst>
          </p:cNvPr>
          <p:cNvSpPr>
            <a:spLocks noGrp="1"/>
          </p:cNvSpPr>
          <p:nvPr/>
        </p:nvSpPr>
        <p:spPr>
          <a:xfrm>
            <a:off x="3983702" y="4388332"/>
            <a:ext cx="177860" cy="163474"/>
          </a:xfrm>
          <a:custGeom>
            <a:avLst/>
            <a:gdLst/>
            <a:ahLst/>
            <a:cxnLst/>
            <a:rect l="0" t="0" r="0" b="0"/>
            <a:pathLst>
              <a:path w="177860" h="163474">
                <a:moveTo>
                  <a:pt x="76074" y="74432"/>
                </a:moveTo>
                <a:lnTo>
                  <a:pt x="78152" y="76284"/>
                </a:lnTo>
                <a:lnTo>
                  <a:pt x="75526" y="77819"/>
                </a:lnTo>
                <a:lnTo>
                  <a:pt x="74085" y="75901"/>
                </a:lnTo>
                <a:lnTo>
                  <a:pt x="76074" y="74432"/>
                </a:lnTo>
                <a:close/>
                <a:moveTo>
                  <a:pt x="76601" y="139795"/>
                </a:moveTo>
                <a:lnTo>
                  <a:pt x="51956" y="141881"/>
                </a:lnTo>
                <a:lnTo>
                  <a:pt x="0" y="150632"/>
                </a:lnTo>
                <a:lnTo>
                  <a:pt x="48763" y="121702"/>
                </a:lnTo>
                <a:lnTo>
                  <a:pt x="48743" y="117711"/>
                </a:lnTo>
                <a:lnTo>
                  <a:pt x="50429" y="116476"/>
                </a:lnTo>
                <a:lnTo>
                  <a:pt x="53024" y="117020"/>
                </a:lnTo>
                <a:lnTo>
                  <a:pt x="56142" y="115517"/>
                </a:lnTo>
                <a:lnTo>
                  <a:pt x="56648" y="109254"/>
                </a:lnTo>
                <a:lnTo>
                  <a:pt x="52305" y="107778"/>
                </a:lnTo>
                <a:lnTo>
                  <a:pt x="51194" y="106089"/>
                </a:lnTo>
                <a:lnTo>
                  <a:pt x="54296" y="104347"/>
                </a:lnTo>
                <a:lnTo>
                  <a:pt x="56796" y="96194"/>
                </a:lnTo>
                <a:lnTo>
                  <a:pt x="59208" y="94888"/>
                </a:lnTo>
                <a:lnTo>
                  <a:pt x="61171" y="82499"/>
                </a:lnTo>
                <a:lnTo>
                  <a:pt x="60088" y="79339"/>
                </a:lnTo>
                <a:lnTo>
                  <a:pt x="61244" y="74855"/>
                </a:lnTo>
                <a:lnTo>
                  <a:pt x="57876" y="76382"/>
                </a:lnTo>
                <a:lnTo>
                  <a:pt x="50612" y="72383"/>
                </a:lnTo>
                <a:lnTo>
                  <a:pt x="47779" y="74153"/>
                </a:lnTo>
                <a:lnTo>
                  <a:pt x="47402" y="69502"/>
                </a:lnTo>
                <a:lnTo>
                  <a:pt x="43725" y="68883"/>
                </a:lnTo>
                <a:lnTo>
                  <a:pt x="45671" y="66820"/>
                </a:lnTo>
                <a:lnTo>
                  <a:pt x="43225" y="67031"/>
                </a:lnTo>
                <a:lnTo>
                  <a:pt x="40197" y="63016"/>
                </a:lnTo>
                <a:lnTo>
                  <a:pt x="39165" y="63605"/>
                </a:lnTo>
                <a:lnTo>
                  <a:pt x="35805" y="59062"/>
                </a:lnTo>
                <a:lnTo>
                  <a:pt x="36562" y="57754"/>
                </a:lnTo>
                <a:lnTo>
                  <a:pt x="28356" y="51519"/>
                </a:lnTo>
                <a:lnTo>
                  <a:pt x="21634" y="54738"/>
                </a:lnTo>
                <a:lnTo>
                  <a:pt x="13676" y="39580"/>
                </a:lnTo>
                <a:lnTo>
                  <a:pt x="17082" y="25439"/>
                </a:lnTo>
                <a:lnTo>
                  <a:pt x="6355" y="23758"/>
                </a:lnTo>
                <a:lnTo>
                  <a:pt x="6956" y="21431"/>
                </a:lnTo>
                <a:lnTo>
                  <a:pt x="15496" y="18783"/>
                </a:lnTo>
                <a:lnTo>
                  <a:pt x="36504" y="16926"/>
                </a:lnTo>
                <a:lnTo>
                  <a:pt x="56780" y="12580"/>
                </a:lnTo>
                <a:lnTo>
                  <a:pt x="67327" y="6840"/>
                </a:lnTo>
                <a:lnTo>
                  <a:pt x="72939" y="414"/>
                </a:lnTo>
                <a:lnTo>
                  <a:pt x="76661" y="0"/>
                </a:lnTo>
                <a:lnTo>
                  <a:pt x="78868" y="1544"/>
                </a:lnTo>
                <a:lnTo>
                  <a:pt x="78037" y="9421"/>
                </a:lnTo>
                <a:lnTo>
                  <a:pt x="79206" y="12391"/>
                </a:lnTo>
                <a:lnTo>
                  <a:pt x="80240" y="10019"/>
                </a:lnTo>
                <a:lnTo>
                  <a:pt x="78785" y="621"/>
                </a:lnTo>
                <a:lnTo>
                  <a:pt x="80379" y="462"/>
                </a:lnTo>
                <a:lnTo>
                  <a:pt x="83102" y="28820"/>
                </a:lnTo>
                <a:lnTo>
                  <a:pt x="90496" y="53105"/>
                </a:lnTo>
                <a:lnTo>
                  <a:pt x="88590" y="54513"/>
                </a:lnTo>
                <a:lnTo>
                  <a:pt x="87619" y="47839"/>
                </a:lnTo>
                <a:lnTo>
                  <a:pt x="83547" y="43203"/>
                </a:lnTo>
                <a:lnTo>
                  <a:pt x="82611" y="48474"/>
                </a:lnTo>
                <a:lnTo>
                  <a:pt x="81444" y="50497"/>
                </a:lnTo>
                <a:lnTo>
                  <a:pt x="79229" y="50696"/>
                </a:lnTo>
                <a:lnTo>
                  <a:pt x="78603" y="52622"/>
                </a:lnTo>
                <a:lnTo>
                  <a:pt x="79909" y="53810"/>
                </a:lnTo>
                <a:lnTo>
                  <a:pt x="84376" y="53117"/>
                </a:lnTo>
                <a:lnTo>
                  <a:pt x="83347" y="53133"/>
                </a:lnTo>
                <a:lnTo>
                  <a:pt x="84081" y="54321"/>
                </a:lnTo>
                <a:lnTo>
                  <a:pt x="84413" y="53121"/>
                </a:lnTo>
                <a:lnTo>
                  <a:pt x="86670" y="53069"/>
                </a:lnTo>
                <a:lnTo>
                  <a:pt x="88229" y="56305"/>
                </a:lnTo>
                <a:lnTo>
                  <a:pt x="91906" y="56220"/>
                </a:lnTo>
                <a:lnTo>
                  <a:pt x="94071" y="58476"/>
                </a:lnTo>
                <a:lnTo>
                  <a:pt x="95582" y="57194"/>
                </a:lnTo>
                <a:lnTo>
                  <a:pt x="96114" y="62203"/>
                </a:lnTo>
                <a:lnTo>
                  <a:pt x="97714" y="61755"/>
                </a:lnTo>
                <a:lnTo>
                  <a:pt x="97522" y="62756"/>
                </a:lnTo>
                <a:lnTo>
                  <a:pt x="100767" y="61073"/>
                </a:lnTo>
                <a:lnTo>
                  <a:pt x="103093" y="63019"/>
                </a:lnTo>
                <a:lnTo>
                  <a:pt x="102179" y="64824"/>
                </a:lnTo>
                <a:lnTo>
                  <a:pt x="99212" y="65814"/>
                </a:lnTo>
                <a:lnTo>
                  <a:pt x="89920" y="66318"/>
                </a:lnTo>
                <a:lnTo>
                  <a:pt x="85806" y="70482"/>
                </a:lnTo>
                <a:lnTo>
                  <a:pt x="82235" y="70195"/>
                </a:lnTo>
                <a:lnTo>
                  <a:pt x="83292" y="68889"/>
                </a:lnTo>
                <a:lnTo>
                  <a:pt x="81331" y="68421"/>
                </a:lnTo>
                <a:lnTo>
                  <a:pt x="81714" y="69899"/>
                </a:lnTo>
                <a:lnTo>
                  <a:pt x="79372" y="71247"/>
                </a:lnTo>
                <a:lnTo>
                  <a:pt x="75858" y="68965"/>
                </a:lnTo>
                <a:lnTo>
                  <a:pt x="67373" y="73545"/>
                </a:lnTo>
                <a:lnTo>
                  <a:pt x="67006" y="77385"/>
                </a:lnTo>
                <a:lnTo>
                  <a:pt x="65709" y="78326"/>
                </a:lnTo>
                <a:lnTo>
                  <a:pt x="66422" y="80194"/>
                </a:lnTo>
                <a:lnTo>
                  <a:pt x="70676" y="77068"/>
                </a:lnTo>
                <a:lnTo>
                  <a:pt x="70191" y="80226"/>
                </a:lnTo>
                <a:lnTo>
                  <a:pt x="68442" y="81383"/>
                </a:lnTo>
                <a:lnTo>
                  <a:pt x="68249" y="86392"/>
                </a:lnTo>
                <a:lnTo>
                  <a:pt x="69620" y="84652"/>
                </a:lnTo>
                <a:lnTo>
                  <a:pt x="69818" y="86493"/>
                </a:lnTo>
                <a:lnTo>
                  <a:pt x="69003" y="88867"/>
                </a:lnTo>
                <a:lnTo>
                  <a:pt x="70597" y="86399"/>
                </a:lnTo>
                <a:lnTo>
                  <a:pt x="71205" y="88397"/>
                </a:lnTo>
                <a:lnTo>
                  <a:pt x="72115" y="87758"/>
                </a:lnTo>
                <a:lnTo>
                  <a:pt x="73804" y="78852"/>
                </a:lnTo>
                <a:lnTo>
                  <a:pt x="75437" y="79878"/>
                </a:lnTo>
                <a:lnTo>
                  <a:pt x="75299" y="84316"/>
                </a:lnTo>
                <a:lnTo>
                  <a:pt x="77838" y="85072"/>
                </a:lnTo>
                <a:lnTo>
                  <a:pt x="80820" y="80987"/>
                </a:lnTo>
                <a:lnTo>
                  <a:pt x="80689" y="77887"/>
                </a:lnTo>
                <a:lnTo>
                  <a:pt x="82865" y="77806"/>
                </a:lnTo>
                <a:lnTo>
                  <a:pt x="82629" y="74886"/>
                </a:lnTo>
                <a:lnTo>
                  <a:pt x="85976" y="75800"/>
                </a:lnTo>
                <a:lnTo>
                  <a:pt x="88115" y="74185"/>
                </a:lnTo>
                <a:lnTo>
                  <a:pt x="89563" y="79468"/>
                </a:lnTo>
                <a:lnTo>
                  <a:pt x="91047" y="77939"/>
                </a:lnTo>
                <a:lnTo>
                  <a:pt x="91142" y="76080"/>
                </a:lnTo>
                <a:lnTo>
                  <a:pt x="89777" y="75488"/>
                </a:lnTo>
                <a:lnTo>
                  <a:pt x="90713" y="73892"/>
                </a:lnTo>
                <a:lnTo>
                  <a:pt x="92318" y="74436"/>
                </a:lnTo>
                <a:lnTo>
                  <a:pt x="92738" y="73010"/>
                </a:lnTo>
                <a:lnTo>
                  <a:pt x="95421" y="72123"/>
                </a:lnTo>
                <a:lnTo>
                  <a:pt x="97238" y="74307"/>
                </a:lnTo>
                <a:lnTo>
                  <a:pt x="98821" y="71933"/>
                </a:lnTo>
                <a:lnTo>
                  <a:pt x="102263" y="70800"/>
                </a:lnTo>
                <a:lnTo>
                  <a:pt x="104842" y="72614"/>
                </a:lnTo>
                <a:lnTo>
                  <a:pt x="105530" y="69399"/>
                </a:lnTo>
                <a:lnTo>
                  <a:pt x="107035" y="68383"/>
                </a:lnTo>
                <a:lnTo>
                  <a:pt x="108305" y="69244"/>
                </a:lnTo>
                <a:lnTo>
                  <a:pt x="106672" y="80252"/>
                </a:lnTo>
                <a:lnTo>
                  <a:pt x="105618" y="84254"/>
                </a:lnTo>
                <a:lnTo>
                  <a:pt x="103800" y="85806"/>
                </a:lnTo>
                <a:lnTo>
                  <a:pt x="106354" y="87312"/>
                </a:lnTo>
                <a:lnTo>
                  <a:pt x="107718" y="84344"/>
                </a:lnTo>
                <a:lnTo>
                  <a:pt x="109672" y="83573"/>
                </a:lnTo>
                <a:lnTo>
                  <a:pt x="109194" y="78668"/>
                </a:lnTo>
                <a:lnTo>
                  <a:pt x="111893" y="74688"/>
                </a:lnTo>
                <a:lnTo>
                  <a:pt x="112706" y="69707"/>
                </a:lnTo>
                <a:lnTo>
                  <a:pt x="115290" y="67892"/>
                </a:lnTo>
                <a:lnTo>
                  <a:pt x="115186" y="70192"/>
                </a:lnTo>
                <a:lnTo>
                  <a:pt x="116456" y="69422"/>
                </a:lnTo>
                <a:lnTo>
                  <a:pt x="116646" y="71300"/>
                </a:lnTo>
                <a:lnTo>
                  <a:pt x="119654" y="69935"/>
                </a:lnTo>
                <a:lnTo>
                  <a:pt x="118066" y="73462"/>
                </a:lnTo>
                <a:lnTo>
                  <a:pt x="119669" y="73099"/>
                </a:lnTo>
                <a:lnTo>
                  <a:pt x="120014" y="74930"/>
                </a:lnTo>
                <a:lnTo>
                  <a:pt x="122799" y="71381"/>
                </a:lnTo>
                <a:lnTo>
                  <a:pt x="123595" y="73413"/>
                </a:lnTo>
                <a:lnTo>
                  <a:pt x="125246" y="72910"/>
                </a:lnTo>
                <a:lnTo>
                  <a:pt x="125300" y="77445"/>
                </a:lnTo>
                <a:lnTo>
                  <a:pt x="127111" y="74714"/>
                </a:lnTo>
                <a:lnTo>
                  <a:pt x="123758" y="82422"/>
                </a:lnTo>
                <a:lnTo>
                  <a:pt x="123522" y="87071"/>
                </a:lnTo>
                <a:lnTo>
                  <a:pt x="120961" y="89989"/>
                </a:lnTo>
                <a:lnTo>
                  <a:pt x="122480" y="91226"/>
                </a:lnTo>
                <a:lnTo>
                  <a:pt x="122637" y="95125"/>
                </a:lnTo>
                <a:lnTo>
                  <a:pt x="124667" y="94148"/>
                </a:lnTo>
                <a:lnTo>
                  <a:pt x="128259" y="80805"/>
                </a:lnTo>
                <a:lnTo>
                  <a:pt x="130402" y="78918"/>
                </a:lnTo>
                <a:lnTo>
                  <a:pt x="131894" y="74360"/>
                </a:lnTo>
                <a:lnTo>
                  <a:pt x="134108" y="77428"/>
                </a:lnTo>
                <a:lnTo>
                  <a:pt x="135322" y="76922"/>
                </a:lnTo>
                <a:lnTo>
                  <a:pt x="135358" y="79428"/>
                </a:lnTo>
                <a:lnTo>
                  <a:pt x="138512" y="77940"/>
                </a:lnTo>
                <a:lnTo>
                  <a:pt x="138588" y="82487"/>
                </a:lnTo>
                <a:lnTo>
                  <a:pt x="142604" y="77658"/>
                </a:lnTo>
                <a:lnTo>
                  <a:pt x="144032" y="80019"/>
                </a:lnTo>
                <a:lnTo>
                  <a:pt x="147494" y="81370"/>
                </a:lnTo>
                <a:lnTo>
                  <a:pt x="145379" y="86133"/>
                </a:lnTo>
                <a:lnTo>
                  <a:pt x="149442" y="84291"/>
                </a:lnTo>
                <a:lnTo>
                  <a:pt x="146140" y="91205"/>
                </a:lnTo>
                <a:lnTo>
                  <a:pt x="148357" y="90598"/>
                </a:lnTo>
                <a:lnTo>
                  <a:pt x="153191" y="83556"/>
                </a:lnTo>
                <a:lnTo>
                  <a:pt x="154548" y="84838"/>
                </a:lnTo>
                <a:lnTo>
                  <a:pt x="158643" y="83462"/>
                </a:lnTo>
                <a:lnTo>
                  <a:pt x="155747" y="86961"/>
                </a:lnTo>
                <a:lnTo>
                  <a:pt x="156747" y="88104"/>
                </a:lnTo>
                <a:lnTo>
                  <a:pt x="159264" y="87543"/>
                </a:lnTo>
                <a:lnTo>
                  <a:pt x="160199" y="90686"/>
                </a:lnTo>
                <a:lnTo>
                  <a:pt x="161801" y="89913"/>
                </a:lnTo>
                <a:lnTo>
                  <a:pt x="164643" y="91106"/>
                </a:lnTo>
                <a:lnTo>
                  <a:pt x="162456" y="92026"/>
                </a:lnTo>
                <a:lnTo>
                  <a:pt x="162844" y="94977"/>
                </a:lnTo>
                <a:lnTo>
                  <a:pt x="160823" y="96269"/>
                </a:lnTo>
                <a:lnTo>
                  <a:pt x="165366" y="98770"/>
                </a:lnTo>
                <a:lnTo>
                  <a:pt x="167825" y="93553"/>
                </a:lnTo>
                <a:lnTo>
                  <a:pt x="168499" y="95769"/>
                </a:lnTo>
                <a:lnTo>
                  <a:pt x="171407" y="97663"/>
                </a:lnTo>
                <a:lnTo>
                  <a:pt x="171120" y="99297"/>
                </a:lnTo>
                <a:lnTo>
                  <a:pt x="172577" y="99142"/>
                </a:lnTo>
                <a:lnTo>
                  <a:pt x="173076" y="102238"/>
                </a:lnTo>
                <a:lnTo>
                  <a:pt x="170589" y="105399"/>
                </a:lnTo>
                <a:lnTo>
                  <a:pt x="173269" y="105124"/>
                </a:lnTo>
                <a:lnTo>
                  <a:pt x="175111" y="107687"/>
                </a:lnTo>
                <a:lnTo>
                  <a:pt x="169696" y="109523"/>
                </a:lnTo>
                <a:lnTo>
                  <a:pt x="169392" y="111488"/>
                </a:lnTo>
                <a:lnTo>
                  <a:pt x="170435" y="113549"/>
                </a:lnTo>
                <a:lnTo>
                  <a:pt x="172095" y="111349"/>
                </a:lnTo>
                <a:lnTo>
                  <a:pt x="176662" y="110788"/>
                </a:lnTo>
                <a:lnTo>
                  <a:pt x="177860" y="119407"/>
                </a:lnTo>
                <a:lnTo>
                  <a:pt x="176682" y="120679"/>
                </a:lnTo>
                <a:lnTo>
                  <a:pt x="177165" y="123461"/>
                </a:lnTo>
                <a:lnTo>
                  <a:pt x="173632" y="122663"/>
                </a:lnTo>
                <a:lnTo>
                  <a:pt x="172307" y="123652"/>
                </a:lnTo>
                <a:lnTo>
                  <a:pt x="173891" y="130669"/>
                </a:lnTo>
                <a:lnTo>
                  <a:pt x="169933" y="133402"/>
                </a:lnTo>
                <a:lnTo>
                  <a:pt x="172353" y="136135"/>
                </a:lnTo>
                <a:lnTo>
                  <a:pt x="171325" y="138171"/>
                </a:lnTo>
                <a:lnTo>
                  <a:pt x="169441" y="138077"/>
                </a:lnTo>
                <a:lnTo>
                  <a:pt x="171421" y="141629"/>
                </a:lnTo>
                <a:lnTo>
                  <a:pt x="168261" y="141199"/>
                </a:lnTo>
                <a:lnTo>
                  <a:pt x="167926" y="142439"/>
                </a:lnTo>
                <a:lnTo>
                  <a:pt x="167403" y="141366"/>
                </a:lnTo>
                <a:lnTo>
                  <a:pt x="165819" y="147924"/>
                </a:lnTo>
                <a:lnTo>
                  <a:pt x="160939" y="142987"/>
                </a:lnTo>
                <a:lnTo>
                  <a:pt x="162206" y="147106"/>
                </a:lnTo>
                <a:lnTo>
                  <a:pt x="160017" y="146385"/>
                </a:lnTo>
                <a:lnTo>
                  <a:pt x="161200" y="148199"/>
                </a:lnTo>
                <a:lnTo>
                  <a:pt x="160425" y="148956"/>
                </a:lnTo>
                <a:lnTo>
                  <a:pt x="157031" y="148466"/>
                </a:lnTo>
                <a:lnTo>
                  <a:pt x="158322" y="150127"/>
                </a:lnTo>
                <a:lnTo>
                  <a:pt x="156321" y="154222"/>
                </a:lnTo>
                <a:lnTo>
                  <a:pt x="152717" y="155219"/>
                </a:lnTo>
                <a:lnTo>
                  <a:pt x="148658" y="152825"/>
                </a:lnTo>
                <a:lnTo>
                  <a:pt x="151704" y="156681"/>
                </a:lnTo>
                <a:lnTo>
                  <a:pt x="147157" y="158898"/>
                </a:lnTo>
                <a:lnTo>
                  <a:pt x="146100" y="153850"/>
                </a:lnTo>
                <a:lnTo>
                  <a:pt x="145036" y="158652"/>
                </a:lnTo>
                <a:lnTo>
                  <a:pt x="143825" y="159558"/>
                </a:lnTo>
                <a:lnTo>
                  <a:pt x="143340" y="158257"/>
                </a:lnTo>
                <a:lnTo>
                  <a:pt x="142824" y="159847"/>
                </a:lnTo>
                <a:lnTo>
                  <a:pt x="140500" y="159100"/>
                </a:lnTo>
                <a:lnTo>
                  <a:pt x="140113" y="154408"/>
                </a:lnTo>
                <a:lnTo>
                  <a:pt x="136807" y="152103"/>
                </a:lnTo>
                <a:lnTo>
                  <a:pt x="135921" y="152779"/>
                </a:lnTo>
                <a:lnTo>
                  <a:pt x="133566" y="148132"/>
                </a:lnTo>
                <a:lnTo>
                  <a:pt x="134984" y="137208"/>
                </a:lnTo>
                <a:lnTo>
                  <a:pt x="139668" y="133516"/>
                </a:lnTo>
                <a:lnTo>
                  <a:pt x="140231" y="131213"/>
                </a:lnTo>
                <a:lnTo>
                  <a:pt x="139405" y="130177"/>
                </a:lnTo>
                <a:lnTo>
                  <a:pt x="135874" y="131041"/>
                </a:lnTo>
                <a:lnTo>
                  <a:pt x="134359" y="127037"/>
                </a:lnTo>
                <a:lnTo>
                  <a:pt x="135353" y="125895"/>
                </a:lnTo>
                <a:lnTo>
                  <a:pt x="139850" y="125906"/>
                </a:lnTo>
                <a:lnTo>
                  <a:pt x="139737" y="124323"/>
                </a:lnTo>
                <a:lnTo>
                  <a:pt x="135794" y="122808"/>
                </a:lnTo>
                <a:lnTo>
                  <a:pt x="139059" y="119622"/>
                </a:lnTo>
                <a:lnTo>
                  <a:pt x="134384" y="119339"/>
                </a:lnTo>
                <a:lnTo>
                  <a:pt x="133935" y="115820"/>
                </a:lnTo>
                <a:lnTo>
                  <a:pt x="131129" y="115226"/>
                </a:lnTo>
                <a:lnTo>
                  <a:pt x="130705" y="123550"/>
                </a:lnTo>
                <a:lnTo>
                  <a:pt x="130788" y="119484"/>
                </a:lnTo>
                <a:lnTo>
                  <a:pt x="127850" y="117649"/>
                </a:lnTo>
                <a:lnTo>
                  <a:pt x="126972" y="119301"/>
                </a:lnTo>
                <a:lnTo>
                  <a:pt x="128275" y="120584"/>
                </a:lnTo>
                <a:lnTo>
                  <a:pt x="126185" y="124498"/>
                </a:lnTo>
                <a:lnTo>
                  <a:pt x="129555" y="126010"/>
                </a:lnTo>
                <a:lnTo>
                  <a:pt x="128394" y="127115"/>
                </a:lnTo>
                <a:lnTo>
                  <a:pt x="130144" y="127818"/>
                </a:lnTo>
                <a:lnTo>
                  <a:pt x="130354" y="129716"/>
                </a:lnTo>
                <a:lnTo>
                  <a:pt x="128420" y="129712"/>
                </a:lnTo>
                <a:lnTo>
                  <a:pt x="129599" y="131660"/>
                </a:lnTo>
                <a:lnTo>
                  <a:pt x="128827" y="134229"/>
                </a:lnTo>
                <a:lnTo>
                  <a:pt x="125414" y="136176"/>
                </a:lnTo>
                <a:lnTo>
                  <a:pt x="126218" y="143052"/>
                </a:lnTo>
                <a:lnTo>
                  <a:pt x="128178" y="147168"/>
                </a:lnTo>
                <a:lnTo>
                  <a:pt x="126679" y="149350"/>
                </a:lnTo>
                <a:lnTo>
                  <a:pt x="130808" y="155849"/>
                </a:lnTo>
                <a:lnTo>
                  <a:pt x="134346" y="157333"/>
                </a:lnTo>
                <a:lnTo>
                  <a:pt x="135956" y="161469"/>
                </a:lnTo>
                <a:lnTo>
                  <a:pt x="131595" y="163474"/>
                </a:lnTo>
                <a:lnTo>
                  <a:pt x="126447" y="159797"/>
                </a:lnTo>
                <a:lnTo>
                  <a:pt x="125214" y="161154"/>
                </a:lnTo>
                <a:lnTo>
                  <a:pt x="122596" y="160332"/>
                </a:lnTo>
                <a:lnTo>
                  <a:pt x="120699" y="162322"/>
                </a:lnTo>
                <a:lnTo>
                  <a:pt x="117241" y="161194"/>
                </a:lnTo>
                <a:lnTo>
                  <a:pt x="117870" y="158423"/>
                </a:lnTo>
                <a:lnTo>
                  <a:pt x="116219" y="160414"/>
                </a:lnTo>
                <a:lnTo>
                  <a:pt x="114802" y="159238"/>
                </a:lnTo>
                <a:lnTo>
                  <a:pt x="114642" y="155445"/>
                </a:lnTo>
                <a:lnTo>
                  <a:pt x="112472" y="159656"/>
                </a:lnTo>
                <a:lnTo>
                  <a:pt x="107594" y="159288"/>
                </a:lnTo>
                <a:lnTo>
                  <a:pt x="110752" y="155004"/>
                </a:lnTo>
                <a:lnTo>
                  <a:pt x="107260" y="156760"/>
                </a:lnTo>
                <a:lnTo>
                  <a:pt x="107278" y="155563"/>
                </a:lnTo>
                <a:lnTo>
                  <a:pt x="104290" y="156597"/>
                </a:lnTo>
                <a:lnTo>
                  <a:pt x="107016" y="153096"/>
                </a:lnTo>
                <a:lnTo>
                  <a:pt x="106579" y="149928"/>
                </a:lnTo>
                <a:lnTo>
                  <a:pt x="105475" y="152875"/>
                </a:lnTo>
                <a:lnTo>
                  <a:pt x="102953" y="154565"/>
                </a:lnTo>
                <a:lnTo>
                  <a:pt x="101538" y="154005"/>
                </a:lnTo>
                <a:lnTo>
                  <a:pt x="102155" y="150935"/>
                </a:lnTo>
                <a:lnTo>
                  <a:pt x="97286" y="152807"/>
                </a:lnTo>
                <a:lnTo>
                  <a:pt x="96487" y="151130"/>
                </a:lnTo>
                <a:lnTo>
                  <a:pt x="98036" y="147165"/>
                </a:lnTo>
                <a:lnTo>
                  <a:pt x="93986" y="150162"/>
                </a:lnTo>
                <a:lnTo>
                  <a:pt x="94518" y="147772"/>
                </a:lnTo>
                <a:lnTo>
                  <a:pt x="93213" y="149276"/>
                </a:lnTo>
                <a:lnTo>
                  <a:pt x="91318" y="146295"/>
                </a:lnTo>
                <a:lnTo>
                  <a:pt x="90393" y="148139"/>
                </a:lnTo>
                <a:lnTo>
                  <a:pt x="88686" y="148248"/>
                </a:lnTo>
                <a:lnTo>
                  <a:pt x="87459" y="140992"/>
                </a:lnTo>
                <a:lnTo>
                  <a:pt x="85745" y="142438"/>
                </a:lnTo>
                <a:lnTo>
                  <a:pt x="85025" y="139715"/>
                </a:lnTo>
                <a:lnTo>
                  <a:pt x="83541" y="140703"/>
                </a:lnTo>
                <a:lnTo>
                  <a:pt x="76601" y="139795"/>
                </a:lnTo>
                <a:close/>
                <a:moveTo>
                  <a:pt x="80008" y="53892"/>
                </a:moveTo>
                <a:lnTo>
                  <a:pt x="75906" y="52609"/>
                </a:lnTo>
                <a:lnTo>
                  <a:pt x="78541" y="56206"/>
                </a:lnTo>
                <a:lnTo>
                  <a:pt x="80008" y="53892"/>
                </a:lnTo>
                <a:close/>
              </a:path>
            </a:pathLst>
          </a:custGeom>
          <a:solidFill>
            <a:srgbClr val="64A97A"/>
          </a:solidFill>
          <a:ln w="5715">
            <a:solidFill>
              <a:srgbClr val="FFFFFF"/>
            </a:solidFill>
            <a:prstDash val="solid"/>
          </a:ln>
        </p:spPr>
        <p:txBody>
          <a:bodyPr/>
          <a:lstStyle/>
          <a:p>
            <a:endParaRPr lang="en-NZ"/>
          </a:p>
        </p:txBody>
      </p:sp>
      <p:sp>
        <p:nvSpPr>
          <p:cNvPr id="59" name="TLA 062 Selwyn">
            <a:extLst>
              <a:ext uri="{FF2B5EF4-FFF2-40B4-BE49-F238E27FC236}">
                <a16:creationId xmlns:a16="http://schemas.microsoft.com/office/drawing/2014/main" id="{182288B4-ADAA-950B-0121-309FA833266E}"/>
              </a:ext>
            </a:extLst>
          </p:cNvPr>
          <p:cNvSpPr>
            <a:spLocks noGrp="1"/>
          </p:cNvSpPr>
          <p:nvPr/>
        </p:nvSpPr>
        <p:spPr>
          <a:xfrm>
            <a:off x="3689490" y="4182410"/>
            <a:ext cx="355456" cy="370952"/>
          </a:xfrm>
          <a:custGeom>
            <a:avLst/>
            <a:gdLst/>
            <a:ahLst/>
            <a:cxnLst/>
            <a:rect l="0" t="0" r="0" b="0"/>
            <a:pathLst>
              <a:path w="355456" h="370952">
                <a:moveTo>
                  <a:pt x="307888" y="245503"/>
                </a:moveTo>
                <a:lnTo>
                  <a:pt x="315846" y="260660"/>
                </a:lnTo>
                <a:lnTo>
                  <a:pt x="322568" y="257441"/>
                </a:lnTo>
                <a:lnTo>
                  <a:pt x="330774" y="263676"/>
                </a:lnTo>
                <a:lnTo>
                  <a:pt x="330017" y="264984"/>
                </a:lnTo>
                <a:lnTo>
                  <a:pt x="333377" y="269528"/>
                </a:lnTo>
                <a:lnTo>
                  <a:pt x="334409" y="268938"/>
                </a:lnTo>
                <a:lnTo>
                  <a:pt x="337437" y="272954"/>
                </a:lnTo>
                <a:lnTo>
                  <a:pt x="339883" y="272743"/>
                </a:lnTo>
                <a:lnTo>
                  <a:pt x="337937" y="274805"/>
                </a:lnTo>
                <a:lnTo>
                  <a:pt x="341614" y="275424"/>
                </a:lnTo>
                <a:lnTo>
                  <a:pt x="341991" y="280076"/>
                </a:lnTo>
                <a:lnTo>
                  <a:pt x="344824" y="278305"/>
                </a:lnTo>
                <a:lnTo>
                  <a:pt x="352088" y="282305"/>
                </a:lnTo>
                <a:lnTo>
                  <a:pt x="355456" y="280777"/>
                </a:lnTo>
                <a:lnTo>
                  <a:pt x="353420" y="300810"/>
                </a:lnTo>
                <a:lnTo>
                  <a:pt x="351008" y="302116"/>
                </a:lnTo>
                <a:lnTo>
                  <a:pt x="348508" y="310269"/>
                </a:lnTo>
                <a:lnTo>
                  <a:pt x="345406" y="312012"/>
                </a:lnTo>
                <a:lnTo>
                  <a:pt x="346517" y="313700"/>
                </a:lnTo>
                <a:lnTo>
                  <a:pt x="350860" y="315176"/>
                </a:lnTo>
                <a:lnTo>
                  <a:pt x="350510" y="321109"/>
                </a:lnTo>
                <a:lnTo>
                  <a:pt x="347236" y="322943"/>
                </a:lnTo>
                <a:lnTo>
                  <a:pt x="344641" y="322398"/>
                </a:lnTo>
                <a:lnTo>
                  <a:pt x="342955" y="323634"/>
                </a:lnTo>
                <a:lnTo>
                  <a:pt x="342974" y="327624"/>
                </a:lnTo>
                <a:lnTo>
                  <a:pt x="294212" y="356554"/>
                </a:lnTo>
                <a:lnTo>
                  <a:pt x="281838" y="359660"/>
                </a:lnTo>
                <a:lnTo>
                  <a:pt x="255816" y="370952"/>
                </a:lnTo>
                <a:lnTo>
                  <a:pt x="250560" y="362207"/>
                </a:lnTo>
                <a:lnTo>
                  <a:pt x="245103" y="358391"/>
                </a:lnTo>
                <a:lnTo>
                  <a:pt x="243630" y="353775"/>
                </a:lnTo>
                <a:lnTo>
                  <a:pt x="234658" y="345305"/>
                </a:lnTo>
                <a:lnTo>
                  <a:pt x="234048" y="342341"/>
                </a:lnTo>
                <a:lnTo>
                  <a:pt x="222132" y="324942"/>
                </a:lnTo>
                <a:lnTo>
                  <a:pt x="217271" y="322023"/>
                </a:lnTo>
                <a:lnTo>
                  <a:pt x="218740" y="320265"/>
                </a:lnTo>
                <a:lnTo>
                  <a:pt x="185828" y="300927"/>
                </a:lnTo>
                <a:lnTo>
                  <a:pt x="172634" y="289254"/>
                </a:lnTo>
                <a:lnTo>
                  <a:pt x="142939" y="257205"/>
                </a:lnTo>
                <a:lnTo>
                  <a:pt x="136223" y="256910"/>
                </a:lnTo>
                <a:lnTo>
                  <a:pt x="131077" y="252953"/>
                </a:lnTo>
                <a:lnTo>
                  <a:pt x="129142" y="249090"/>
                </a:lnTo>
                <a:lnTo>
                  <a:pt x="125561" y="247875"/>
                </a:lnTo>
                <a:lnTo>
                  <a:pt x="126218" y="246137"/>
                </a:lnTo>
                <a:lnTo>
                  <a:pt x="123512" y="245075"/>
                </a:lnTo>
                <a:lnTo>
                  <a:pt x="121147" y="238479"/>
                </a:lnTo>
                <a:lnTo>
                  <a:pt x="117597" y="237097"/>
                </a:lnTo>
                <a:lnTo>
                  <a:pt x="121319" y="234025"/>
                </a:lnTo>
                <a:lnTo>
                  <a:pt x="121354" y="232233"/>
                </a:lnTo>
                <a:lnTo>
                  <a:pt x="115544" y="222844"/>
                </a:lnTo>
                <a:lnTo>
                  <a:pt x="112519" y="220328"/>
                </a:lnTo>
                <a:lnTo>
                  <a:pt x="111627" y="216634"/>
                </a:lnTo>
                <a:lnTo>
                  <a:pt x="107379" y="210682"/>
                </a:lnTo>
                <a:lnTo>
                  <a:pt x="101664" y="208700"/>
                </a:lnTo>
                <a:lnTo>
                  <a:pt x="93276" y="199593"/>
                </a:lnTo>
                <a:lnTo>
                  <a:pt x="74871" y="191766"/>
                </a:lnTo>
                <a:lnTo>
                  <a:pt x="57211" y="173835"/>
                </a:lnTo>
                <a:lnTo>
                  <a:pt x="53749" y="172905"/>
                </a:lnTo>
                <a:lnTo>
                  <a:pt x="45834" y="174518"/>
                </a:lnTo>
                <a:lnTo>
                  <a:pt x="38106" y="172832"/>
                </a:lnTo>
                <a:lnTo>
                  <a:pt x="17355" y="158944"/>
                </a:lnTo>
                <a:lnTo>
                  <a:pt x="11321" y="156399"/>
                </a:lnTo>
                <a:lnTo>
                  <a:pt x="6121" y="144658"/>
                </a:lnTo>
                <a:lnTo>
                  <a:pt x="7064" y="135852"/>
                </a:lnTo>
                <a:lnTo>
                  <a:pt x="8885" y="131727"/>
                </a:lnTo>
                <a:lnTo>
                  <a:pt x="9529" y="119880"/>
                </a:lnTo>
                <a:lnTo>
                  <a:pt x="6316" y="119767"/>
                </a:lnTo>
                <a:lnTo>
                  <a:pt x="0" y="116726"/>
                </a:lnTo>
                <a:lnTo>
                  <a:pt x="602" y="113708"/>
                </a:lnTo>
                <a:lnTo>
                  <a:pt x="3742" y="112019"/>
                </a:lnTo>
                <a:lnTo>
                  <a:pt x="6265" y="112371"/>
                </a:lnTo>
                <a:lnTo>
                  <a:pt x="7538" y="114369"/>
                </a:lnTo>
                <a:lnTo>
                  <a:pt x="10418" y="110546"/>
                </a:lnTo>
                <a:lnTo>
                  <a:pt x="14421" y="109551"/>
                </a:lnTo>
                <a:lnTo>
                  <a:pt x="16343" y="106347"/>
                </a:lnTo>
                <a:lnTo>
                  <a:pt x="19679" y="109448"/>
                </a:lnTo>
                <a:lnTo>
                  <a:pt x="24641" y="106261"/>
                </a:lnTo>
                <a:lnTo>
                  <a:pt x="25232" y="99405"/>
                </a:lnTo>
                <a:lnTo>
                  <a:pt x="29359" y="95392"/>
                </a:lnTo>
                <a:lnTo>
                  <a:pt x="28384" y="93242"/>
                </a:lnTo>
                <a:lnTo>
                  <a:pt x="29925" y="90661"/>
                </a:lnTo>
                <a:lnTo>
                  <a:pt x="28458" y="86309"/>
                </a:lnTo>
                <a:lnTo>
                  <a:pt x="32243" y="84634"/>
                </a:lnTo>
                <a:lnTo>
                  <a:pt x="33800" y="80616"/>
                </a:lnTo>
                <a:lnTo>
                  <a:pt x="38714" y="76698"/>
                </a:lnTo>
                <a:lnTo>
                  <a:pt x="44827" y="74370"/>
                </a:lnTo>
                <a:lnTo>
                  <a:pt x="45046" y="72818"/>
                </a:lnTo>
                <a:lnTo>
                  <a:pt x="43525" y="71796"/>
                </a:lnTo>
                <a:lnTo>
                  <a:pt x="46177" y="68511"/>
                </a:lnTo>
                <a:lnTo>
                  <a:pt x="51181" y="66896"/>
                </a:lnTo>
                <a:lnTo>
                  <a:pt x="53349" y="68918"/>
                </a:lnTo>
                <a:lnTo>
                  <a:pt x="57265" y="64837"/>
                </a:lnTo>
                <a:lnTo>
                  <a:pt x="61936" y="67578"/>
                </a:lnTo>
                <a:lnTo>
                  <a:pt x="64569" y="66434"/>
                </a:lnTo>
                <a:lnTo>
                  <a:pt x="65343" y="71756"/>
                </a:lnTo>
                <a:lnTo>
                  <a:pt x="66586" y="69565"/>
                </a:lnTo>
                <a:lnTo>
                  <a:pt x="70456" y="67465"/>
                </a:lnTo>
                <a:lnTo>
                  <a:pt x="72193" y="63971"/>
                </a:lnTo>
                <a:lnTo>
                  <a:pt x="74946" y="64022"/>
                </a:lnTo>
                <a:lnTo>
                  <a:pt x="75703" y="62279"/>
                </a:lnTo>
                <a:lnTo>
                  <a:pt x="74128" y="59484"/>
                </a:lnTo>
                <a:lnTo>
                  <a:pt x="75935" y="56980"/>
                </a:lnTo>
                <a:lnTo>
                  <a:pt x="78769" y="55486"/>
                </a:lnTo>
                <a:lnTo>
                  <a:pt x="82161" y="57004"/>
                </a:lnTo>
                <a:lnTo>
                  <a:pt x="87280" y="51083"/>
                </a:lnTo>
                <a:lnTo>
                  <a:pt x="91161" y="52888"/>
                </a:lnTo>
                <a:lnTo>
                  <a:pt x="93549" y="56824"/>
                </a:lnTo>
                <a:lnTo>
                  <a:pt x="95694" y="54389"/>
                </a:lnTo>
                <a:lnTo>
                  <a:pt x="103449" y="54489"/>
                </a:lnTo>
                <a:lnTo>
                  <a:pt x="109805" y="50633"/>
                </a:lnTo>
                <a:lnTo>
                  <a:pt x="110949" y="52415"/>
                </a:lnTo>
                <a:lnTo>
                  <a:pt x="114216" y="51499"/>
                </a:lnTo>
                <a:lnTo>
                  <a:pt x="116273" y="53052"/>
                </a:lnTo>
                <a:lnTo>
                  <a:pt x="120932" y="52643"/>
                </a:lnTo>
                <a:lnTo>
                  <a:pt x="125350" y="50793"/>
                </a:lnTo>
                <a:lnTo>
                  <a:pt x="128175" y="47322"/>
                </a:lnTo>
                <a:lnTo>
                  <a:pt x="131546" y="49765"/>
                </a:lnTo>
                <a:lnTo>
                  <a:pt x="131801" y="51335"/>
                </a:lnTo>
                <a:lnTo>
                  <a:pt x="134133" y="51583"/>
                </a:lnTo>
                <a:lnTo>
                  <a:pt x="133372" y="53571"/>
                </a:lnTo>
                <a:lnTo>
                  <a:pt x="135112" y="54253"/>
                </a:lnTo>
                <a:lnTo>
                  <a:pt x="138816" y="52749"/>
                </a:lnTo>
                <a:lnTo>
                  <a:pt x="138928" y="50173"/>
                </a:lnTo>
                <a:lnTo>
                  <a:pt x="147187" y="43116"/>
                </a:lnTo>
                <a:lnTo>
                  <a:pt x="144138" y="40090"/>
                </a:lnTo>
                <a:lnTo>
                  <a:pt x="145013" y="38233"/>
                </a:lnTo>
                <a:lnTo>
                  <a:pt x="143939" y="36538"/>
                </a:lnTo>
                <a:lnTo>
                  <a:pt x="144861" y="34522"/>
                </a:lnTo>
                <a:lnTo>
                  <a:pt x="148292" y="34224"/>
                </a:lnTo>
                <a:lnTo>
                  <a:pt x="150848" y="31223"/>
                </a:lnTo>
                <a:lnTo>
                  <a:pt x="150498" y="27316"/>
                </a:lnTo>
                <a:lnTo>
                  <a:pt x="148828" y="25417"/>
                </a:lnTo>
                <a:lnTo>
                  <a:pt x="150954" y="16667"/>
                </a:lnTo>
                <a:lnTo>
                  <a:pt x="153848" y="16235"/>
                </a:lnTo>
                <a:lnTo>
                  <a:pt x="156811" y="13796"/>
                </a:lnTo>
                <a:lnTo>
                  <a:pt x="158139" y="15448"/>
                </a:lnTo>
                <a:lnTo>
                  <a:pt x="162369" y="16004"/>
                </a:lnTo>
                <a:lnTo>
                  <a:pt x="162321" y="14041"/>
                </a:lnTo>
                <a:lnTo>
                  <a:pt x="169546" y="11065"/>
                </a:lnTo>
                <a:lnTo>
                  <a:pt x="170580" y="6801"/>
                </a:lnTo>
                <a:lnTo>
                  <a:pt x="174246" y="3233"/>
                </a:lnTo>
                <a:lnTo>
                  <a:pt x="176694" y="2426"/>
                </a:lnTo>
                <a:lnTo>
                  <a:pt x="178034" y="3501"/>
                </a:lnTo>
                <a:lnTo>
                  <a:pt x="184550" y="0"/>
                </a:lnTo>
                <a:lnTo>
                  <a:pt x="187525" y="5005"/>
                </a:lnTo>
                <a:lnTo>
                  <a:pt x="190500" y="7207"/>
                </a:lnTo>
                <a:lnTo>
                  <a:pt x="192488" y="6856"/>
                </a:lnTo>
                <a:lnTo>
                  <a:pt x="194608" y="9481"/>
                </a:lnTo>
                <a:lnTo>
                  <a:pt x="204563" y="13210"/>
                </a:lnTo>
                <a:lnTo>
                  <a:pt x="206665" y="12868"/>
                </a:lnTo>
                <a:lnTo>
                  <a:pt x="207364" y="15675"/>
                </a:lnTo>
                <a:lnTo>
                  <a:pt x="212604" y="13734"/>
                </a:lnTo>
                <a:lnTo>
                  <a:pt x="215306" y="20391"/>
                </a:lnTo>
                <a:lnTo>
                  <a:pt x="217533" y="20978"/>
                </a:lnTo>
                <a:lnTo>
                  <a:pt x="218131" y="24423"/>
                </a:lnTo>
                <a:lnTo>
                  <a:pt x="221161" y="27789"/>
                </a:lnTo>
                <a:lnTo>
                  <a:pt x="223465" y="27863"/>
                </a:lnTo>
                <a:lnTo>
                  <a:pt x="224069" y="30032"/>
                </a:lnTo>
                <a:lnTo>
                  <a:pt x="226151" y="30279"/>
                </a:lnTo>
                <a:lnTo>
                  <a:pt x="231618" y="41690"/>
                </a:lnTo>
                <a:lnTo>
                  <a:pt x="234917" y="40521"/>
                </a:lnTo>
                <a:lnTo>
                  <a:pt x="236567" y="42301"/>
                </a:lnTo>
                <a:lnTo>
                  <a:pt x="239726" y="40165"/>
                </a:lnTo>
                <a:lnTo>
                  <a:pt x="242948" y="41439"/>
                </a:lnTo>
                <a:lnTo>
                  <a:pt x="251212" y="37862"/>
                </a:lnTo>
                <a:lnTo>
                  <a:pt x="256104" y="41674"/>
                </a:lnTo>
                <a:lnTo>
                  <a:pt x="263301" y="38497"/>
                </a:lnTo>
                <a:lnTo>
                  <a:pt x="267330" y="40676"/>
                </a:lnTo>
                <a:lnTo>
                  <a:pt x="267550" y="42781"/>
                </a:lnTo>
                <a:lnTo>
                  <a:pt x="261186" y="53233"/>
                </a:lnTo>
                <a:lnTo>
                  <a:pt x="264285" y="55304"/>
                </a:lnTo>
                <a:lnTo>
                  <a:pt x="265162" y="61863"/>
                </a:lnTo>
                <a:lnTo>
                  <a:pt x="263871" y="64807"/>
                </a:lnTo>
                <a:lnTo>
                  <a:pt x="259500" y="68151"/>
                </a:lnTo>
                <a:lnTo>
                  <a:pt x="253592" y="68077"/>
                </a:lnTo>
                <a:lnTo>
                  <a:pt x="247793" y="70907"/>
                </a:lnTo>
                <a:lnTo>
                  <a:pt x="243754" y="80285"/>
                </a:lnTo>
                <a:lnTo>
                  <a:pt x="238939" y="77738"/>
                </a:lnTo>
                <a:lnTo>
                  <a:pt x="236472" y="77927"/>
                </a:lnTo>
                <a:lnTo>
                  <a:pt x="235328" y="84389"/>
                </a:lnTo>
                <a:lnTo>
                  <a:pt x="230994" y="88626"/>
                </a:lnTo>
                <a:lnTo>
                  <a:pt x="229078" y="92664"/>
                </a:lnTo>
                <a:lnTo>
                  <a:pt x="230109" y="95667"/>
                </a:lnTo>
                <a:lnTo>
                  <a:pt x="229178" y="97534"/>
                </a:lnTo>
                <a:lnTo>
                  <a:pt x="227250" y="99542"/>
                </a:lnTo>
                <a:lnTo>
                  <a:pt x="223912" y="97482"/>
                </a:lnTo>
                <a:lnTo>
                  <a:pt x="221734" y="98884"/>
                </a:lnTo>
                <a:lnTo>
                  <a:pt x="219232" y="106820"/>
                </a:lnTo>
                <a:lnTo>
                  <a:pt x="212175" y="113577"/>
                </a:lnTo>
                <a:lnTo>
                  <a:pt x="213935" y="126659"/>
                </a:lnTo>
                <a:lnTo>
                  <a:pt x="212509" y="129312"/>
                </a:lnTo>
                <a:lnTo>
                  <a:pt x="208683" y="131608"/>
                </a:lnTo>
                <a:lnTo>
                  <a:pt x="207066" y="139668"/>
                </a:lnTo>
                <a:lnTo>
                  <a:pt x="196890" y="139724"/>
                </a:lnTo>
                <a:lnTo>
                  <a:pt x="196555" y="145154"/>
                </a:lnTo>
                <a:lnTo>
                  <a:pt x="194816" y="147685"/>
                </a:lnTo>
                <a:lnTo>
                  <a:pt x="192025" y="147859"/>
                </a:lnTo>
                <a:lnTo>
                  <a:pt x="191511" y="153222"/>
                </a:lnTo>
                <a:lnTo>
                  <a:pt x="197810" y="155735"/>
                </a:lnTo>
                <a:lnTo>
                  <a:pt x="198946" y="159031"/>
                </a:lnTo>
                <a:lnTo>
                  <a:pt x="200387" y="159500"/>
                </a:lnTo>
                <a:lnTo>
                  <a:pt x="199306" y="160783"/>
                </a:lnTo>
                <a:lnTo>
                  <a:pt x="198115" y="160082"/>
                </a:lnTo>
                <a:lnTo>
                  <a:pt x="199248" y="162159"/>
                </a:lnTo>
                <a:lnTo>
                  <a:pt x="196214" y="164112"/>
                </a:lnTo>
                <a:lnTo>
                  <a:pt x="196473" y="167079"/>
                </a:lnTo>
                <a:lnTo>
                  <a:pt x="194186" y="170412"/>
                </a:lnTo>
                <a:lnTo>
                  <a:pt x="195628" y="170443"/>
                </a:lnTo>
                <a:lnTo>
                  <a:pt x="196500" y="173049"/>
                </a:lnTo>
                <a:lnTo>
                  <a:pt x="198491" y="173211"/>
                </a:lnTo>
                <a:lnTo>
                  <a:pt x="197477" y="175701"/>
                </a:lnTo>
                <a:lnTo>
                  <a:pt x="204716" y="182973"/>
                </a:lnTo>
                <a:lnTo>
                  <a:pt x="205264" y="186834"/>
                </a:lnTo>
                <a:lnTo>
                  <a:pt x="207967" y="190538"/>
                </a:lnTo>
                <a:lnTo>
                  <a:pt x="214921" y="195611"/>
                </a:lnTo>
                <a:lnTo>
                  <a:pt x="224426" y="199108"/>
                </a:lnTo>
                <a:lnTo>
                  <a:pt x="227800" y="202178"/>
                </a:lnTo>
                <a:lnTo>
                  <a:pt x="233122" y="211082"/>
                </a:lnTo>
                <a:lnTo>
                  <a:pt x="250955" y="222328"/>
                </a:lnTo>
                <a:lnTo>
                  <a:pt x="277977" y="228930"/>
                </a:lnTo>
                <a:lnTo>
                  <a:pt x="301168" y="227353"/>
                </a:lnTo>
                <a:lnTo>
                  <a:pt x="300567" y="229681"/>
                </a:lnTo>
                <a:lnTo>
                  <a:pt x="311294" y="231361"/>
                </a:lnTo>
                <a:lnTo>
                  <a:pt x="307888" y="245503"/>
                </a:lnTo>
                <a:close/>
              </a:path>
            </a:pathLst>
          </a:custGeom>
          <a:solidFill>
            <a:srgbClr val="E9B28B"/>
          </a:solidFill>
          <a:ln w="5715">
            <a:solidFill>
              <a:srgbClr val="FFFFFF"/>
            </a:solidFill>
            <a:prstDash val="solid"/>
          </a:ln>
        </p:spPr>
        <p:txBody>
          <a:bodyPr/>
          <a:lstStyle/>
          <a:p>
            <a:endParaRPr lang="en-NZ"/>
          </a:p>
        </p:txBody>
      </p:sp>
      <p:sp>
        <p:nvSpPr>
          <p:cNvPr id="60" name="TLA 063 Ashburton">
            <a:extLst>
              <a:ext uri="{FF2B5EF4-FFF2-40B4-BE49-F238E27FC236}">
                <a16:creationId xmlns:a16="http://schemas.microsoft.com/office/drawing/2014/main" id="{DE8C0BCE-7022-16E9-7A14-D75998ACA4CE}"/>
              </a:ext>
            </a:extLst>
          </p:cNvPr>
          <p:cNvSpPr>
            <a:spLocks noGrp="1"/>
          </p:cNvSpPr>
          <p:nvPr/>
        </p:nvSpPr>
        <p:spPr>
          <a:xfrm>
            <a:off x="3571945" y="4299120"/>
            <a:ext cx="373361" cy="347773"/>
          </a:xfrm>
          <a:custGeom>
            <a:avLst/>
            <a:gdLst/>
            <a:ahLst/>
            <a:cxnLst/>
            <a:rect l="0" t="0" r="0" b="0"/>
            <a:pathLst>
              <a:path w="373361" h="347773">
                <a:moveTo>
                  <a:pt x="265928" y="146945"/>
                </a:moveTo>
                <a:lnTo>
                  <a:pt x="297533" y="179663"/>
                </a:lnTo>
                <a:lnTo>
                  <a:pt x="310131" y="188586"/>
                </a:lnTo>
                <a:lnTo>
                  <a:pt x="336285" y="203555"/>
                </a:lnTo>
                <a:lnTo>
                  <a:pt x="334816" y="205313"/>
                </a:lnTo>
                <a:lnTo>
                  <a:pt x="339677" y="208232"/>
                </a:lnTo>
                <a:lnTo>
                  <a:pt x="351593" y="225631"/>
                </a:lnTo>
                <a:lnTo>
                  <a:pt x="352203" y="228595"/>
                </a:lnTo>
                <a:lnTo>
                  <a:pt x="361175" y="237065"/>
                </a:lnTo>
                <a:lnTo>
                  <a:pt x="362648" y="241681"/>
                </a:lnTo>
                <a:lnTo>
                  <a:pt x="368105" y="245498"/>
                </a:lnTo>
                <a:lnTo>
                  <a:pt x="373361" y="254243"/>
                </a:lnTo>
                <a:lnTo>
                  <a:pt x="358823" y="260128"/>
                </a:lnTo>
                <a:lnTo>
                  <a:pt x="330126" y="274920"/>
                </a:lnTo>
                <a:lnTo>
                  <a:pt x="246264" y="325042"/>
                </a:lnTo>
                <a:lnTo>
                  <a:pt x="215950" y="347773"/>
                </a:lnTo>
                <a:lnTo>
                  <a:pt x="213763" y="342305"/>
                </a:lnTo>
                <a:lnTo>
                  <a:pt x="210961" y="324925"/>
                </a:lnTo>
                <a:lnTo>
                  <a:pt x="208286" y="319175"/>
                </a:lnTo>
                <a:lnTo>
                  <a:pt x="201120" y="314067"/>
                </a:lnTo>
                <a:lnTo>
                  <a:pt x="194125" y="305503"/>
                </a:lnTo>
                <a:lnTo>
                  <a:pt x="188314" y="302766"/>
                </a:lnTo>
                <a:lnTo>
                  <a:pt x="176311" y="292615"/>
                </a:lnTo>
                <a:lnTo>
                  <a:pt x="169190" y="283701"/>
                </a:lnTo>
                <a:lnTo>
                  <a:pt x="160751" y="260028"/>
                </a:lnTo>
                <a:lnTo>
                  <a:pt x="160305" y="253760"/>
                </a:lnTo>
                <a:lnTo>
                  <a:pt x="157810" y="247319"/>
                </a:lnTo>
                <a:lnTo>
                  <a:pt x="156259" y="235711"/>
                </a:lnTo>
                <a:lnTo>
                  <a:pt x="157540" y="229545"/>
                </a:lnTo>
                <a:lnTo>
                  <a:pt x="156853" y="226249"/>
                </a:lnTo>
                <a:lnTo>
                  <a:pt x="154276" y="225211"/>
                </a:lnTo>
                <a:lnTo>
                  <a:pt x="155252" y="221954"/>
                </a:lnTo>
                <a:lnTo>
                  <a:pt x="153004" y="217959"/>
                </a:lnTo>
                <a:lnTo>
                  <a:pt x="151235" y="217261"/>
                </a:lnTo>
                <a:lnTo>
                  <a:pt x="151123" y="213705"/>
                </a:lnTo>
                <a:lnTo>
                  <a:pt x="147468" y="213058"/>
                </a:lnTo>
                <a:lnTo>
                  <a:pt x="143596" y="208874"/>
                </a:lnTo>
                <a:lnTo>
                  <a:pt x="140766" y="208225"/>
                </a:lnTo>
                <a:lnTo>
                  <a:pt x="137876" y="203356"/>
                </a:lnTo>
                <a:lnTo>
                  <a:pt x="129445" y="205084"/>
                </a:lnTo>
                <a:lnTo>
                  <a:pt x="123360" y="201565"/>
                </a:lnTo>
                <a:lnTo>
                  <a:pt x="119481" y="197432"/>
                </a:lnTo>
                <a:lnTo>
                  <a:pt x="110769" y="194528"/>
                </a:lnTo>
                <a:lnTo>
                  <a:pt x="102004" y="193673"/>
                </a:lnTo>
                <a:lnTo>
                  <a:pt x="89067" y="184889"/>
                </a:lnTo>
                <a:lnTo>
                  <a:pt x="81769" y="173093"/>
                </a:lnTo>
                <a:lnTo>
                  <a:pt x="77167" y="169521"/>
                </a:lnTo>
                <a:lnTo>
                  <a:pt x="77318" y="166752"/>
                </a:lnTo>
                <a:lnTo>
                  <a:pt x="71580" y="156817"/>
                </a:lnTo>
                <a:lnTo>
                  <a:pt x="60341" y="140929"/>
                </a:lnTo>
                <a:lnTo>
                  <a:pt x="39058" y="135219"/>
                </a:lnTo>
                <a:lnTo>
                  <a:pt x="33317" y="128524"/>
                </a:lnTo>
                <a:lnTo>
                  <a:pt x="28082" y="124760"/>
                </a:lnTo>
                <a:lnTo>
                  <a:pt x="21867" y="116445"/>
                </a:lnTo>
                <a:lnTo>
                  <a:pt x="10477" y="120634"/>
                </a:lnTo>
                <a:lnTo>
                  <a:pt x="3870" y="117727"/>
                </a:lnTo>
                <a:lnTo>
                  <a:pt x="3821" y="121029"/>
                </a:lnTo>
                <a:lnTo>
                  <a:pt x="0" y="120873"/>
                </a:lnTo>
                <a:lnTo>
                  <a:pt x="1291" y="116507"/>
                </a:lnTo>
                <a:lnTo>
                  <a:pt x="3950" y="113516"/>
                </a:lnTo>
                <a:lnTo>
                  <a:pt x="3925" y="105821"/>
                </a:lnTo>
                <a:lnTo>
                  <a:pt x="8226" y="100581"/>
                </a:lnTo>
                <a:lnTo>
                  <a:pt x="7695" y="99130"/>
                </a:lnTo>
                <a:lnTo>
                  <a:pt x="13132" y="95799"/>
                </a:lnTo>
                <a:lnTo>
                  <a:pt x="13279" y="92765"/>
                </a:lnTo>
                <a:lnTo>
                  <a:pt x="10547" y="91763"/>
                </a:lnTo>
                <a:lnTo>
                  <a:pt x="10662" y="90245"/>
                </a:lnTo>
                <a:lnTo>
                  <a:pt x="17627" y="83120"/>
                </a:lnTo>
                <a:lnTo>
                  <a:pt x="26622" y="81461"/>
                </a:lnTo>
                <a:lnTo>
                  <a:pt x="26676" y="78115"/>
                </a:lnTo>
                <a:lnTo>
                  <a:pt x="23880" y="73717"/>
                </a:lnTo>
                <a:lnTo>
                  <a:pt x="29923" y="72415"/>
                </a:lnTo>
                <a:lnTo>
                  <a:pt x="36599" y="73215"/>
                </a:lnTo>
                <a:lnTo>
                  <a:pt x="44134" y="66862"/>
                </a:lnTo>
                <a:lnTo>
                  <a:pt x="47194" y="68509"/>
                </a:lnTo>
                <a:lnTo>
                  <a:pt x="50472" y="66893"/>
                </a:lnTo>
                <a:lnTo>
                  <a:pt x="52968" y="61509"/>
                </a:lnTo>
                <a:lnTo>
                  <a:pt x="59740" y="60803"/>
                </a:lnTo>
                <a:lnTo>
                  <a:pt x="62102" y="57907"/>
                </a:lnTo>
                <a:lnTo>
                  <a:pt x="60764" y="55474"/>
                </a:lnTo>
                <a:lnTo>
                  <a:pt x="63123" y="51457"/>
                </a:lnTo>
                <a:lnTo>
                  <a:pt x="62446" y="49352"/>
                </a:lnTo>
                <a:lnTo>
                  <a:pt x="70196" y="43684"/>
                </a:lnTo>
                <a:lnTo>
                  <a:pt x="71525" y="39598"/>
                </a:lnTo>
                <a:lnTo>
                  <a:pt x="75138" y="36469"/>
                </a:lnTo>
                <a:lnTo>
                  <a:pt x="79688" y="36182"/>
                </a:lnTo>
                <a:lnTo>
                  <a:pt x="78886" y="41145"/>
                </a:lnTo>
                <a:lnTo>
                  <a:pt x="79915" y="42983"/>
                </a:lnTo>
                <a:lnTo>
                  <a:pt x="89955" y="39660"/>
                </a:lnTo>
                <a:lnTo>
                  <a:pt x="92704" y="32460"/>
                </a:lnTo>
                <a:lnTo>
                  <a:pt x="94896" y="31222"/>
                </a:lnTo>
                <a:lnTo>
                  <a:pt x="96243" y="25721"/>
                </a:lnTo>
                <a:lnTo>
                  <a:pt x="102536" y="22082"/>
                </a:lnTo>
                <a:lnTo>
                  <a:pt x="100088" y="16463"/>
                </a:lnTo>
                <a:lnTo>
                  <a:pt x="101007" y="14456"/>
                </a:lnTo>
                <a:lnTo>
                  <a:pt x="107025" y="10675"/>
                </a:lnTo>
                <a:lnTo>
                  <a:pt x="106002" y="6312"/>
                </a:lnTo>
                <a:lnTo>
                  <a:pt x="109018" y="5392"/>
                </a:lnTo>
                <a:lnTo>
                  <a:pt x="109587" y="2311"/>
                </a:lnTo>
                <a:lnTo>
                  <a:pt x="110830" y="1896"/>
                </a:lnTo>
                <a:lnTo>
                  <a:pt x="113282" y="1747"/>
                </a:lnTo>
                <a:lnTo>
                  <a:pt x="115761" y="5313"/>
                </a:lnTo>
                <a:lnTo>
                  <a:pt x="117545" y="16"/>
                </a:lnTo>
                <a:lnTo>
                  <a:pt x="118712" y="0"/>
                </a:lnTo>
                <a:lnTo>
                  <a:pt x="123861" y="3058"/>
                </a:lnTo>
                <a:lnTo>
                  <a:pt x="127074" y="3170"/>
                </a:lnTo>
                <a:lnTo>
                  <a:pt x="126430" y="15017"/>
                </a:lnTo>
                <a:lnTo>
                  <a:pt x="124610" y="19142"/>
                </a:lnTo>
                <a:lnTo>
                  <a:pt x="123666" y="27949"/>
                </a:lnTo>
                <a:lnTo>
                  <a:pt x="128867" y="39689"/>
                </a:lnTo>
                <a:lnTo>
                  <a:pt x="134900" y="42234"/>
                </a:lnTo>
                <a:lnTo>
                  <a:pt x="155651" y="56123"/>
                </a:lnTo>
                <a:lnTo>
                  <a:pt x="163379" y="57808"/>
                </a:lnTo>
                <a:lnTo>
                  <a:pt x="171294" y="56195"/>
                </a:lnTo>
                <a:lnTo>
                  <a:pt x="174756" y="57125"/>
                </a:lnTo>
                <a:lnTo>
                  <a:pt x="192416" y="75056"/>
                </a:lnTo>
                <a:lnTo>
                  <a:pt x="210822" y="82883"/>
                </a:lnTo>
                <a:lnTo>
                  <a:pt x="219209" y="91990"/>
                </a:lnTo>
                <a:lnTo>
                  <a:pt x="224925" y="93972"/>
                </a:lnTo>
                <a:lnTo>
                  <a:pt x="229172" y="99924"/>
                </a:lnTo>
                <a:lnTo>
                  <a:pt x="230064" y="103618"/>
                </a:lnTo>
                <a:lnTo>
                  <a:pt x="233089" y="106134"/>
                </a:lnTo>
                <a:lnTo>
                  <a:pt x="239125" y="116142"/>
                </a:lnTo>
                <a:lnTo>
                  <a:pt x="235142" y="120387"/>
                </a:lnTo>
                <a:lnTo>
                  <a:pt x="238692" y="121769"/>
                </a:lnTo>
                <a:lnTo>
                  <a:pt x="241058" y="128365"/>
                </a:lnTo>
                <a:lnTo>
                  <a:pt x="243763" y="129427"/>
                </a:lnTo>
                <a:lnTo>
                  <a:pt x="243106" y="131165"/>
                </a:lnTo>
                <a:lnTo>
                  <a:pt x="246687" y="132380"/>
                </a:lnTo>
                <a:lnTo>
                  <a:pt x="248622" y="136243"/>
                </a:lnTo>
                <a:lnTo>
                  <a:pt x="253768" y="140201"/>
                </a:lnTo>
                <a:lnTo>
                  <a:pt x="260484" y="140496"/>
                </a:lnTo>
                <a:lnTo>
                  <a:pt x="265928" y="146945"/>
                </a:lnTo>
                <a:close/>
              </a:path>
            </a:pathLst>
          </a:custGeom>
          <a:solidFill>
            <a:srgbClr val="C5BC90"/>
          </a:solidFill>
          <a:ln w="5715">
            <a:solidFill>
              <a:srgbClr val="FFFFFF"/>
            </a:solidFill>
            <a:prstDash val="solid"/>
          </a:ln>
        </p:spPr>
        <p:txBody>
          <a:bodyPr/>
          <a:lstStyle/>
          <a:p>
            <a:endParaRPr lang="en-NZ"/>
          </a:p>
        </p:txBody>
      </p:sp>
      <p:sp>
        <p:nvSpPr>
          <p:cNvPr id="61" name="TLA 064 Timaru">
            <a:extLst>
              <a:ext uri="{FF2B5EF4-FFF2-40B4-BE49-F238E27FC236}">
                <a16:creationId xmlns:a16="http://schemas.microsoft.com/office/drawing/2014/main" id="{DB1EBAD5-E3DD-4418-E8D0-C833AC4611BD}"/>
              </a:ext>
            </a:extLst>
          </p:cNvPr>
          <p:cNvSpPr>
            <a:spLocks noGrp="1"/>
          </p:cNvSpPr>
          <p:nvPr/>
        </p:nvSpPr>
        <p:spPr>
          <a:xfrm>
            <a:off x="3568469" y="4415564"/>
            <a:ext cx="219426" cy="332310"/>
          </a:xfrm>
          <a:custGeom>
            <a:avLst/>
            <a:gdLst/>
            <a:ahLst/>
            <a:cxnLst/>
            <a:rect l="0" t="0" r="0" b="0"/>
            <a:pathLst>
              <a:path w="219426" h="332310">
                <a:moveTo>
                  <a:pt x="163376" y="315706"/>
                </a:moveTo>
                <a:lnTo>
                  <a:pt x="154319" y="332310"/>
                </a:lnTo>
                <a:lnTo>
                  <a:pt x="137842" y="322923"/>
                </a:lnTo>
                <a:lnTo>
                  <a:pt x="136315" y="319090"/>
                </a:lnTo>
                <a:lnTo>
                  <a:pt x="131528" y="313545"/>
                </a:lnTo>
                <a:lnTo>
                  <a:pt x="120737" y="307347"/>
                </a:lnTo>
                <a:lnTo>
                  <a:pt x="118262" y="303892"/>
                </a:lnTo>
                <a:lnTo>
                  <a:pt x="114643" y="302915"/>
                </a:lnTo>
                <a:lnTo>
                  <a:pt x="113097" y="298808"/>
                </a:lnTo>
                <a:lnTo>
                  <a:pt x="110412" y="301040"/>
                </a:lnTo>
                <a:lnTo>
                  <a:pt x="109909" y="299675"/>
                </a:lnTo>
                <a:lnTo>
                  <a:pt x="104755" y="299893"/>
                </a:lnTo>
                <a:lnTo>
                  <a:pt x="101951" y="294703"/>
                </a:lnTo>
                <a:lnTo>
                  <a:pt x="99069" y="293038"/>
                </a:lnTo>
                <a:lnTo>
                  <a:pt x="95898" y="286521"/>
                </a:lnTo>
                <a:lnTo>
                  <a:pt x="94056" y="278857"/>
                </a:lnTo>
                <a:lnTo>
                  <a:pt x="91298" y="274857"/>
                </a:lnTo>
                <a:lnTo>
                  <a:pt x="91729" y="271499"/>
                </a:lnTo>
                <a:lnTo>
                  <a:pt x="88256" y="269143"/>
                </a:lnTo>
                <a:lnTo>
                  <a:pt x="87111" y="265160"/>
                </a:lnTo>
                <a:lnTo>
                  <a:pt x="80281" y="257431"/>
                </a:lnTo>
                <a:lnTo>
                  <a:pt x="79353" y="252147"/>
                </a:lnTo>
                <a:lnTo>
                  <a:pt x="75474" y="246542"/>
                </a:lnTo>
                <a:lnTo>
                  <a:pt x="70606" y="230665"/>
                </a:lnTo>
                <a:lnTo>
                  <a:pt x="73319" y="226141"/>
                </a:lnTo>
                <a:lnTo>
                  <a:pt x="72106" y="222941"/>
                </a:lnTo>
                <a:lnTo>
                  <a:pt x="72628" y="218250"/>
                </a:lnTo>
                <a:lnTo>
                  <a:pt x="73852" y="217822"/>
                </a:lnTo>
                <a:lnTo>
                  <a:pt x="77703" y="221510"/>
                </a:lnTo>
                <a:lnTo>
                  <a:pt x="81296" y="221595"/>
                </a:lnTo>
                <a:lnTo>
                  <a:pt x="82547" y="225021"/>
                </a:lnTo>
                <a:lnTo>
                  <a:pt x="85774" y="225159"/>
                </a:lnTo>
                <a:lnTo>
                  <a:pt x="87556" y="227794"/>
                </a:lnTo>
                <a:lnTo>
                  <a:pt x="94248" y="226904"/>
                </a:lnTo>
                <a:lnTo>
                  <a:pt x="101165" y="229076"/>
                </a:lnTo>
                <a:lnTo>
                  <a:pt x="101780" y="227702"/>
                </a:lnTo>
                <a:lnTo>
                  <a:pt x="102895" y="219168"/>
                </a:lnTo>
                <a:lnTo>
                  <a:pt x="98252" y="208186"/>
                </a:lnTo>
                <a:lnTo>
                  <a:pt x="96505" y="199909"/>
                </a:lnTo>
                <a:lnTo>
                  <a:pt x="97855" y="197915"/>
                </a:lnTo>
                <a:lnTo>
                  <a:pt x="97260" y="194971"/>
                </a:lnTo>
                <a:lnTo>
                  <a:pt x="94384" y="194046"/>
                </a:lnTo>
                <a:lnTo>
                  <a:pt x="96489" y="192417"/>
                </a:lnTo>
                <a:lnTo>
                  <a:pt x="99096" y="186844"/>
                </a:lnTo>
                <a:lnTo>
                  <a:pt x="93699" y="182435"/>
                </a:lnTo>
                <a:lnTo>
                  <a:pt x="92935" y="180812"/>
                </a:lnTo>
                <a:lnTo>
                  <a:pt x="94271" y="179161"/>
                </a:lnTo>
                <a:lnTo>
                  <a:pt x="88477" y="176042"/>
                </a:lnTo>
                <a:lnTo>
                  <a:pt x="94733" y="169976"/>
                </a:lnTo>
                <a:lnTo>
                  <a:pt x="93384" y="167410"/>
                </a:lnTo>
                <a:lnTo>
                  <a:pt x="94037" y="162508"/>
                </a:lnTo>
                <a:lnTo>
                  <a:pt x="99247" y="161918"/>
                </a:lnTo>
                <a:lnTo>
                  <a:pt x="98499" y="159445"/>
                </a:lnTo>
                <a:lnTo>
                  <a:pt x="99617" y="156721"/>
                </a:lnTo>
                <a:lnTo>
                  <a:pt x="97302" y="154508"/>
                </a:lnTo>
                <a:lnTo>
                  <a:pt x="97290" y="148928"/>
                </a:lnTo>
                <a:lnTo>
                  <a:pt x="98770" y="147918"/>
                </a:lnTo>
                <a:lnTo>
                  <a:pt x="104366" y="154188"/>
                </a:lnTo>
                <a:lnTo>
                  <a:pt x="103645" y="155518"/>
                </a:lnTo>
                <a:lnTo>
                  <a:pt x="108343" y="159907"/>
                </a:lnTo>
                <a:lnTo>
                  <a:pt x="112044" y="158852"/>
                </a:lnTo>
                <a:lnTo>
                  <a:pt x="114936" y="160424"/>
                </a:lnTo>
                <a:lnTo>
                  <a:pt x="118974" y="160373"/>
                </a:lnTo>
                <a:lnTo>
                  <a:pt x="120360" y="159549"/>
                </a:lnTo>
                <a:lnTo>
                  <a:pt x="120090" y="157265"/>
                </a:lnTo>
                <a:lnTo>
                  <a:pt x="123390" y="151063"/>
                </a:lnTo>
                <a:lnTo>
                  <a:pt x="135734" y="150951"/>
                </a:lnTo>
                <a:lnTo>
                  <a:pt x="141544" y="149174"/>
                </a:lnTo>
                <a:lnTo>
                  <a:pt x="142727" y="147517"/>
                </a:lnTo>
                <a:lnTo>
                  <a:pt x="140566" y="143783"/>
                </a:lnTo>
                <a:lnTo>
                  <a:pt x="142087" y="142503"/>
                </a:lnTo>
                <a:lnTo>
                  <a:pt x="140070" y="141337"/>
                </a:lnTo>
                <a:lnTo>
                  <a:pt x="140122" y="138673"/>
                </a:lnTo>
                <a:lnTo>
                  <a:pt x="146232" y="137385"/>
                </a:lnTo>
                <a:lnTo>
                  <a:pt x="148873" y="140385"/>
                </a:lnTo>
                <a:lnTo>
                  <a:pt x="150800" y="140094"/>
                </a:lnTo>
                <a:lnTo>
                  <a:pt x="152016" y="136251"/>
                </a:lnTo>
                <a:lnTo>
                  <a:pt x="149330" y="129876"/>
                </a:lnTo>
                <a:lnTo>
                  <a:pt x="151302" y="124050"/>
                </a:lnTo>
                <a:lnTo>
                  <a:pt x="150168" y="124519"/>
                </a:lnTo>
                <a:lnTo>
                  <a:pt x="144535" y="117140"/>
                </a:lnTo>
                <a:lnTo>
                  <a:pt x="142612" y="116672"/>
                </a:lnTo>
                <a:lnTo>
                  <a:pt x="138822" y="110413"/>
                </a:lnTo>
                <a:lnTo>
                  <a:pt x="135393" y="111017"/>
                </a:lnTo>
                <a:lnTo>
                  <a:pt x="132786" y="106978"/>
                </a:lnTo>
                <a:lnTo>
                  <a:pt x="131825" y="102128"/>
                </a:lnTo>
                <a:lnTo>
                  <a:pt x="126742" y="102998"/>
                </a:lnTo>
                <a:lnTo>
                  <a:pt x="120813" y="98213"/>
                </a:lnTo>
                <a:lnTo>
                  <a:pt x="119584" y="94309"/>
                </a:lnTo>
                <a:lnTo>
                  <a:pt x="115312" y="92721"/>
                </a:lnTo>
                <a:lnTo>
                  <a:pt x="111106" y="95887"/>
                </a:lnTo>
                <a:lnTo>
                  <a:pt x="107478" y="93267"/>
                </a:lnTo>
                <a:lnTo>
                  <a:pt x="101273" y="92858"/>
                </a:lnTo>
                <a:lnTo>
                  <a:pt x="93628" y="99828"/>
                </a:lnTo>
                <a:lnTo>
                  <a:pt x="86232" y="104317"/>
                </a:lnTo>
                <a:lnTo>
                  <a:pt x="83442" y="104183"/>
                </a:lnTo>
                <a:lnTo>
                  <a:pt x="79245" y="106480"/>
                </a:lnTo>
                <a:lnTo>
                  <a:pt x="80638" y="108200"/>
                </a:lnTo>
                <a:lnTo>
                  <a:pt x="80162" y="111317"/>
                </a:lnTo>
                <a:lnTo>
                  <a:pt x="74656" y="111027"/>
                </a:lnTo>
                <a:lnTo>
                  <a:pt x="72791" y="113756"/>
                </a:lnTo>
                <a:lnTo>
                  <a:pt x="67843" y="112952"/>
                </a:lnTo>
                <a:lnTo>
                  <a:pt x="65335" y="110291"/>
                </a:lnTo>
                <a:lnTo>
                  <a:pt x="65854" y="105827"/>
                </a:lnTo>
                <a:lnTo>
                  <a:pt x="57204" y="101942"/>
                </a:lnTo>
                <a:lnTo>
                  <a:pt x="54979" y="105162"/>
                </a:lnTo>
                <a:lnTo>
                  <a:pt x="49516" y="102691"/>
                </a:lnTo>
                <a:lnTo>
                  <a:pt x="45127" y="116198"/>
                </a:lnTo>
                <a:lnTo>
                  <a:pt x="36134" y="115078"/>
                </a:lnTo>
                <a:lnTo>
                  <a:pt x="33969" y="112762"/>
                </a:lnTo>
                <a:lnTo>
                  <a:pt x="38817" y="99591"/>
                </a:lnTo>
                <a:lnTo>
                  <a:pt x="37437" y="98345"/>
                </a:lnTo>
                <a:lnTo>
                  <a:pt x="32214" y="100063"/>
                </a:lnTo>
                <a:lnTo>
                  <a:pt x="30367" y="99045"/>
                </a:lnTo>
                <a:lnTo>
                  <a:pt x="26606" y="92685"/>
                </a:lnTo>
                <a:lnTo>
                  <a:pt x="28318" y="87539"/>
                </a:lnTo>
                <a:lnTo>
                  <a:pt x="25839" y="84606"/>
                </a:lnTo>
                <a:lnTo>
                  <a:pt x="29115" y="78828"/>
                </a:lnTo>
                <a:lnTo>
                  <a:pt x="27778" y="75224"/>
                </a:lnTo>
                <a:lnTo>
                  <a:pt x="31355" y="70627"/>
                </a:lnTo>
                <a:lnTo>
                  <a:pt x="29647" y="68648"/>
                </a:lnTo>
                <a:lnTo>
                  <a:pt x="31946" y="65027"/>
                </a:lnTo>
                <a:lnTo>
                  <a:pt x="30844" y="63481"/>
                </a:lnTo>
                <a:lnTo>
                  <a:pt x="31540" y="61193"/>
                </a:lnTo>
                <a:lnTo>
                  <a:pt x="34802" y="57942"/>
                </a:lnTo>
                <a:lnTo>
                  <a:pt x="38222" y="50898"/>
                </a:lnTo>
                <a:lnTo>
                  <a:pt x="32548" y="40203"/>
                </a:lnTo>
                <a:lnTo>
                  <a:pt x="35262" y="35772"/>
                </a:lnTo>
                <a:lnTo>
                  <a:pt x="34605" y="32906"/>
                </a:lnTo>
                <a:lnTo>
                  <a:pt x="27765" y="32572"/>
                </a:lnTo>
                <a:lnTo>
                  <a:pt x="25025" y="30094"/>
                </a:lnTo>
                <a:lnTo>
                  <a:pt x="19087" y="29463"/>
                </a:lnTo>
                <a:lnTo>
                  <a:pt x="13787" y="24975"/>
                </a:lnTo>
                <a:lnTo>
                  <a:pt x="13531" y="20537"/>
                </a:lnTo>
                <a:lnTo>
                  <a:pt x="10547" y="17896"/>
                </a:lnTo>
                <a:lnTo>
                  <a:pt x="10845" y="12541"/>
                </a:lnTo>
                <a:lnTo>
                  <a:pt x="5247" y="11025"/>
                </a:lnTo>
                <a:lnTo>
                  <a:pt x="0" y="4810"/>
                </a:lnTo>
                <a:lnTo>
                  <a:pt x="7296" y="4584"/>
                </a:lnTo>
                <a:lnTo>
                  <a:pt x="7346" y="1282"/>
                </a:lnTo>
                <a:lnTo>
                  <a:pt x="13953" y="4189"/>
                </a:lnTo>
                <a:lnTo>
                  <a:pt x="25343" y="0"/>
                </a:lnTo>
                <a:lnTo>
                  <a:pt x="31557" y="8315"/>
                </a:lnTo>
                <a:lnTo>
                  <a:pt x="36793" y="12079"/>
                </a:lnTo>
                <a:lnTo>
                  <a:pt x="42534" y="18775"/>
                </a:lnTo>
                <a:lnTo>
                  <a:pt x="63817" y="24484"/>
                </a:lnTo>
                <a:lnTo>
                  <a:pt x="75056" y="40372"/>
                </a:lnTo>
                <a:lnTo>
                  <a:pt x="80794" y="50308"/>
                </a:lnTo>
                <a:lnTo>
                  <a:pt x="80643" y="53076"/>
                </a:lnTo>
                <a:lnTo>
                  <a:pt x="85244" y="56648"/>
                </a:lnTo>
                <a:lnTo>
                  <a:pt x="92543" y="68444"/>
                </a:lnTo>
                <a:lnTo>
                  <a:pt x="105480" y="77228"/>
                </a:lnTo>
                <a:lnTo>
                  <a:pt x="114245" y="78083"/>
                </a:lnTo>
                <a:lnTo>
                  <a:pt x="122957" y="80987"/>
                </a:lnTo>
                <a:lnTo>
                  <a:pt x="126836" y="85120"/>
                </a:lnTo>
                <a:lnTo>
                  <a:pt x="132921" y="88640"/>
                </a:lnTo>
                <a:lnTo>
                  <a:pt x="141351" y="86911"/>
                </a:lnTo>
                <a:lnTo>
                  <a:pt x="144242" y="91780"/>
                </a:lnTo>
                <a:lnTo>
                  <a:pt x="147072" y="92429"/>
                </a:lnTo>
                <a:lnTo>
                  <a:pt x="150944" y="96613"/>
                </a:lnTo>
                <a:lnTo>
                  <a:pt x="154599" y="97260"/>
                </a:lnTo>
                <a:lnTo>
                  <a:pt x="154711" y="100816"/>
                </a:lnTo>
                <a:lnTo>
                  <a:pt x="156480" y="101514"/>
                </a:lnTo>
                <a:lnTo>
                  <a:pt x="158728" y="105509"/>
                </a:lnTo>
                <a:lnTo>
                  <a:pt x="157752" y="108766"/>
                </a:lnTo>
                <a:lnTo>
                  <a:pt x="160328" y="109804"/>
                </a:lnTo>
                <a:lnTo>
                  <a:pt x="161016" y="113100"/>
                </a:lnTo>
                <a:lnTo>
                  <a:pt x="159735" y="119266"/>
                </a:lnTo>
                <a:lnTo>
                  <a:pt x="161286" y="130875"/>
                </a:lnTo>
                <a:lnTo>
                  <a:pt x="163781" y="137316"/>
                </a:lnTo>
                <a:lnTo>
                  <a:pt x="164227" y="143583"/>
                </a:lnTo>
                <a:lnTo>
                  <a:pt x="172665" y="167256"/>
                </a:lnTo>
                <a:lnTo>
                  <a:pt x="179786" y="176170"/>
                </a:lnTo>
                <a:lnTo>
                  <a:pt x="191790" y="186321"/>
                </a:lnTo>
                <a:lnTo>
                  <a:pt x="197601" y="189058"/>
                </a:lnTo>
                <a:lnTo>
                  <a:pt x="204596" y="197622"/>
                </a:lnTo>
                <a:lnTo>
                  <a:pt x="210619" y="201323"/>
                </a:lnTo>
                <a:lnTo>
                  <a:pt x="213841" y="206554"/>
                </a:lnTo>
                <a:lnTo>
                  <a:pt x="217496" y="227005"/>
                </a:lnTo>
                <a:lnTo>
                  <a:pt x="219426" y="231329"/>
                </a:lnTo>
                <a:lnTo>
                  <a:pt x="200499" y="245450"/>
                </a:lnTo>
                <a:lnTo>
                  <a:pt x="184493" y="261174"/>
                </a:lnTo>
                <a:lnTo>
                  <a:pt x="165635" y="285361"/>
                </a:lnTo>
                <a:lnTo>
                  <a:pt x="160501" y="294014"/>
                </a:lnTo>
                <a:lnTo>
                  <a:pt x="161958" y="295933"/>
                </a:lnTo>
                <a:lnTo>
                  <a:pt x="163334" y="294621"/>
                </a:lnTo>
                <a:lnTo>
                  <a:pt x="164407" y="295379"/>
                </a:lnTo>
                <a:lnTo>
                  <a:pt x="163253" y="297956"/>
                </a:lnTo>
                <a:lnTo>
                  <a:pt x="165510" y="295260"/>
                </a:lnTo>
                <a:lnTo>
                  <a:pt x="166300" y="295778"/>
                </a:lnTo>
                <a:lnTo>
                  <a:pt x="164315" y="300715"/>
                </a:lnTo>
                <a:lnTo>
                  <a:pt x="165459" y="303671"/>
                </a:lnTo>
                <a:lnTo>
                  <a:pt x="163446" y="308393"/>
                </a:lnTo>
                <a:lnTo>
                  <a:pt x="164744" y="313636"/>
                </a:lnTo>
                <a:lnTo>
                  <a:pt x="163376" y="315706"/>
                </a:lnTo>
                <a:close/>
              </a:path>
            </a:pathLst>
          </a:custGeom>
          <a:solidFill>
            <a:srgbClr val="9EB683"/>
          </a:solidFill>
          <a:ln w="5715">
            <a:solidFill>
              <a:srgbClr val="FFFFFF"/>
            </a:solidFill>
            <a:prstDash val="solid"/>
          </a:ln>
        </p:spPr>
        <p:txBody>
          <a:bodyPr/>
          <a:lstStyle/>
          <a:p>
            <a:endParaRPr lang="en-NZ"/>
          </a:p>
        </p:txBody>
      </p:sp>
      <p:sp>
        <p:nvSpPr>
          <p:cNvPr id="62" name="TLA 065 Mackenzie">
            <a:extLst>
              <a:ext uri="{FF2B5EF4-FFF2-40B4-BE49-F238E27FC236}">
                <a16:creationId xmlns:a16="http://schemas.microsoft.com/office/drawing/2014/main" id="{B71A4D92-973F-60D9-57AA-BDD81B5C1C06}"/>
              </a:ext>
            </a:extLst>
          </p:cNvPr>
          <p:cNvSpPr>
            <a:spLocks noGrp="1"/>
          </p:cNvSpPr>
          <p:nvPr/>
        </p:nvSpPr>
        <p:spPr>
          <a:xfrm>
            <a:off x="3397055" y="4403156"/>
            <a:ext cx="323357" cy="339896"/>
          </a:xfrm>
          <a:custGeom>
            <a:avLst/>
            <a:gdLst/>
            <a:ahLst/>
            <a:cxnLst/>
            <a:rect l="0" t="0" r="0" b="0"/>
            <a:pathLst>
              <a:path w="323357" h="339896">
                <a:moveTo>
                  <a:pt x="90319" y="301584"/>
                </a:moveTo>
                <a:lnTo>
                  <a:pt x="83643" y="293572"/>
                </a:lnTo>
                <a:lnTo>
                  <a:pt x="76701" y="288436"/>
                </a:lnTo>
                <a:lnTo>
                  <a:pt x="65110" y="282620"/>
                </a:lnTo>
                <a:lnTo>
                  <a:pt x="59074" y="281738"/>
                </a:lnTo>
                <a:lnTo>
                  <a:pt x="57549" y="280017"/>
                </a:lnTo>
                <a:lnTo>
                  <a:pt x="51805" y="278157"/>
                </a:lnTo>
                <a:lnTo>
                  <a:pt x="45651" y="279122"/>
                </a:lnTo>
                <a:lnTo>
                  <a:pt x="45060" y="275968"/>
                </a:lnTo>
                <a:lnTo>
                  <a:pt x="44126" y="277462"/>
                </a:lnTo>
                <a:lnTo>
                  <a:pt x="41784" y="276855"/>
                </a:lnTo>
                <a:lnTo>
                  <a:pt x="40206" y="281057"/>
                </a:lnTo>
                <a:lnTo>
                  <a:pt x="36220" y="281958"/>
                </a:lnTo>
                <a:lnTo>
                  <a:pt x="35212" y="284092"/>
                </a:lnTo>
                <a:lnTo>
                  <a:pt x="31279" y="284111"/>
                </a:lnTo>
                <a:lnTo>
                  <a:pt x="30045" y="279937"/>
                </a:lnTo>
                <a:lnTo>
                  <a:pt x="28396" y="279365"/>
                </a:lnTo>
                <a:lnTo>
                  <a:pt x="22745" y="281373"/>
                </a:lnTo>
                <a:lnTo>
                  <a:pt x="19984" y="280165"/>
                </a:lnTo>
                <a:lnTo>
                  <a:pt x="17226" y="276507"/>
                </a:lnTo>
                <a:lnTo>
                  <a:pt x="16242" y="255393"/>
                </a:lnTo>
                <a:lnTo>
                  <a:pt x="12501" y="251503"/>
                </a:lnTo>
                <a:lnTo>
                  <a:pt x="11983" y="247363"/>
                </a:lnTo>
                <a:lnTo>
                  <a:pt x="7439" y="241913"/>
                </a:lnTo>
                <a:lnTo>
                  <a:pt x="12122" y="235128"/>
                </a:lnTo>
                <a:lnTo>
                  <a:pt x="14297" y="226512"/>
                </a:lnTo>
                <a:lnTo>
                  <a:pt x="5859" y="216826"/>
                </a:lnTo>
                <a:lnTo>
                  <a:pt x="0" y="203551"/>
                </a:lnTo>
                <a:lnTo>
                  <a:pt x="1601" y="181231"/>
                </a:lnTo>
                <a:lnTo>
                  <a:pt x="9337" y="162118"/>
                </a:lnTo>
                <a:lnTo>
                  <a:pt x="16341" y="155151"/>
                </a:lnTo>
                <a:lnTo>
                  <a:pt x="20309" y="144394"/>
                </a:lnTo>
                <a:lnTo>
                  <a:pt x="21269" y="137365"/>
                </a:lnTo>
                <a:lnTo>
                  <a:pt x="27019" y="132281"/>
                </a:lnTo>
                <a:lnTo>
                  <a:pt x="28412" y="128361"/>
                </a:lnTo>
                <a:lnTo>
                  <a:pt x="33247" y="124891"/>
                </a:lnTo>
                <a:lnTo>
                  <a:pt x="32566" y="120349"/>
                </a:lnTo>
                <a:lnTo>
                  <a:pt x="35689" y="115880"/>
                </a:lnTo>
                <a:lnTo>
                  <a:pt x="33726" y="113626"/>
                </a:lnTo>
                <a:lnTo>
                  <a:pt x="34172" y="111996"/>
                </a:lnTo>
                <a:lnTo>
                  <a:pt x="40449" y="109766"/>
                </a:lnTo>
                <a:lnTo>
                  <a:pt x="42006" y="106911"/>
                </a:lnTo>
                <a:lnTo>
                  <a:pt x="45565" y="104480"/>
                </a:lnTo>
                <a:lnTo>
                  <a:pt x="43926" y="98524"/>
                </a:lnTo>
                <a:lnTo>
                  <a:pt x="45513" y="95693"/>
                </a:lnTo>
                <a:lnTo>
                  <a:pt x="45043" y="93589"/>
                </a:lnTo>
                <a:lnTo>
                  <a:pt x="55324" y="87249"/>
                </a:lnTo>
                <a:lnTo>
                  <a:pt x="60118" y="81790"/>
                </a:lnTo>
                <a:lnTo>
                  <a:pt x="61338" y="76332"/>
                </a:lnTo>
                <a:lnTo>
                  <a:pt x="59261" y="72139"/>
                </a:lnTo>
                <a:lnTo>
                  <a:pt x="60215" y="67687"/>
                </a:lnTo>
                <a:lnTo>
                  <a:pt x="58821" y="64581"/>
                </a:lnTo>
                <a:lnTo>
                  <a:pt x="60139" y="62542"/>
                </a:lnTo>
                <a:lnTo>
                  <a:pt x="65275" y="59927"/>
                </a:lnTo>
                <a:lnTo>
                  <a:pt x="69757" y="60278"/>
                </a:lnTo>
                <a:lnTo>
                  <a:pt x="71168" y="55227"/>
                </a:lnTo>
                <a:lnTo>
                  <a:pt x="73715" y="54486"/>
                </a:lnTo>
                <a:lnTo>
                  <a:pt x="73929" y="52035"/>
                </a:lnTo>
                <a:lnTo>
                  <a:pt x="76340" y="50600"/>
                </a:lnTo>
                <a:lnTo>
                  <a:pt x="79416" y="50933"/>
                </a:lnTo>
                <a:lnTo>
                  <a:pt x="82998" y="48222"/>
                </a:lnTo>
                <a:lnTo>
                  <a:pt x="83890" y="44365"/>
                </a:lnTo>
                <a:lnTo>
                  <a:pt x="91866" y="35328"/>
                </a:lnTo>
                <a:lnTo>
                  <a:pt x="100599" y="33884"/>
                </a:lnTo>
                <a:lnTo>
                  <a:pt x="111078" y="27498"/>
                </a:lnTo>
                <a:lnTo>
                  <a:pt x="112548" y="24334"/>
                </a:lnTo>
                <a:lnTo>
                  <a:pt x="114310" y="29697"/>
                </a:lnTo>
                <a:lnTo>
                  <a:pt x="120832" y="32294"/>
                </a:lnTo>
                <a:lnTo>
                  <a:pt x="128510" y="28853"/>
                </a:lnTo>
                <a:lnTo>
                  <a:pt x="137259" y="18214"/>
                </a:lnTo>
                <a:lnTo>
                  <a:pt x="142718" y="16904"/>
                </a:lnTo>
                <a:lnTo>
                  <a:pt x="142942" y="13794"/>
                </a:lnTo>
                <a:lnTo>
                  <a:pt x="146236" y="7729"/>
                </a:lnTo>
                <a:lnTo>
                  <a:pt x="151123" y="5545"/>
                </a:lnTo>
                <a:lnTo>
                  <a:pt x="154542" y="6018"/>
                </a:lnTo>
                <a:lnTo>
                  <a:pt x="158643" y="0"/>
                </a:lnTo>
                <a:lnTo>
                  <a:pt x="165065" y="4344"/>
                </a:lnTo>
                <a:lnTo>
                  <a:pt x="170505" y="2378"/>
                </a:lnTo>
                <a:lnTo>
                  <a:pt x="170726" y="6058"/>
                </a:lnTo>
                <a:lnTo>
                  <a:pt x="172213" y="6904"/>
                </a:lnTo>
                <a:lnTo>
                  <a:pt x="178857" y="6303"/>
                </a:lnTo>
                <a:lnTo>
                  <a:pt x="178644" y="10224"/>
                </a:lnTo>
                <a:lnTo>
                  <a:pt x="176181" y="12471"/>
                </a:lnTo>
                <a:lnTo>
                  <a:pt x="175214" y="16508"/>
                </a:lnTo>
                <a:lnTo>
                  <a:pt x="171414" y="17218"/>
                </a:lnTo>
                <a:lnTo>
                  <a:pt x="176661" y="23434"/>
                </a:lnTo>
                <a:lnTo>
                  <a:pt x="182260" y="24949"/>
                </a:lnTo>
                <a:lnTo>
                  <a:pt x="181961" y="30304"/>
                </a:lnTo>
                <a:lnTo>
                  <a:pt x="184946" y="32946"/>
                </a:lnTo>
                <a:lnTo>
                  <a:pt x="185201" y="37383"/>
                </a:lnTo>
                <a:lnTo>
                  <a:pt x="191219" y="42396"/>
                </a:lnTo>
                <a:lnTo>
                  <a:pt x="193309" y="41490"/>
                </a:lnTo>
                <a:lnTo>
                  <a:pt x="199179" y="44980"/>
                </a:lnTo>
                <a:lnTo>
                  <a:pt x="206020" y="45314"/>
                </a:lnTo>
                <a:lnTo>
                  <a:pt x="206676" y="48180"/>
                </a:lnTo>
                <a:lnTo>
                  <a:pt x="203962" y="52612"/>
                </a:lnTo>
                <a:lnTo>
                  <a:pt x="209637" y="63307"/>
                </a:lnTo>
                <a:lnTo>
                  <a:pt x="206217" y="70350"/>
                </a:lnTo>
                <a:lnTo>
                  <a:pt x="202954" y="73601"/>
                </a:lnTo>
                <a:lnTo>
                  <a:pt x="202258" y="75890"/>
                </a:lnTo>
                <a:lnTo>
                  <a:pt x="203361" y="77436"/>
                </a:lnTo>
                <a:lnTo>
                  <a:pt x="201062" y="81057"/>
                </a:lnTo>
                <a:lnTo>
                  <a:pt x="202769" y="83036"/>
                </a:lnTo>
                <a:lnTo>
                  <a:pt x="199192" y="87633"/>
                </a:lnTo>
                <a:lnTo>
                  <a:pt x="200529" y="91237"/>
                </a:lnTo>
                <a:lnTo>
                  <a:pt x="197253" y="97015"/>
                </a:lnTo>
                <a:lnTo>
                  <a:pt x="199732" y="99947"/>
                </a:lnTo>
                <a:lnTo>
                  <a:pt x="198021" y="105093"/>
                </a:lnTo>
                <a:lnTo>
                  <a:pt x="201781" y="111454"/>
                </a:lnTo>
                <a:lnTo>
                  <a:pt x="203628" y="112472"/>
                </a:lnTo>
                <a:lnTo>
                  <a:pt x="208851" y="110753"/>
                </a:lnTo>
                <a:lnTo>
                  <a:pt x="210231" y="111999"/>
                </a:lnTo>
                <a:lnTo>
                  <a:pt x="205383" y="125171"/>
                </a:lnTo>
                <a:lnTo>
                  <a:pt x="207548" y="127487"/>
                </a:lnTo>
                <a:lnTo>
                  <a:pt x="216542" y="128606"/>
                </a:lnTo>
                <a:lnTo>
                  <a:pt x="220930" y="115099"/>
                </a:lnTo>
                <a:lnTo>
                  <a:pt x="226393" y="117570"/>
                </a:lnTo>
                <a:lnTo>
                  <a:pt x="228618" y="114351"/>
                </a:lnTo>
                <a:lnTo>
                  <a:pt x="237268" y="118236"/>
                </a:lnTo>
                <a:lnTo>
                  <a:pt x="236749" y="122700"/>
                </a:lnTo>
                <a:lnTo>
                  <a:pt x="239257" y="125361"/>
                </a:lnTo>
                <a:lnTo>
                  <a:pt x="244205" y="126165"/>
                </a:lnTo>
                <a:lnTo>
                  <a:pt x="246070" y="123436"/>
                </a:lnTo>
                <a:lnTo>
                  <a:pt x="251576" y="123726"/>
                </a:lnTo>
                <a:lnTo>
                  <a:pt x="252052" y="120608"/>
                </a:lnTo>
                <a:lnTo>
                  <a:pt x="250659" y="118889"/>
                </a:lnTo>
                <a:lnTo>
                  <a:pt x="254857" y="116592"/>
                </a:lnTo>
                <a:lnTo>
                  <a:pt x="257646" y="116726"/>
                </a:lnTo>
                <a:lnTo>
                  <a:pt x="265042" y="112236"/>
                </a:lnTo>
                <a:lnTo>
                  <a:pt x="272687" y="105266"/>
                </a:lnTo>
                <a:lnTo>
                  <a:pt x="278892" y="105676"/>
                </a:lnTo>
                <a:lnTo>
                  <a:pt x="282521" y="108296"/>
                </a:lnTo>
                <a:lnTo>
                  <a:pt x="286727" y="105129"/>
                </a:lnTo>
                <a:lnTo>
                  <a:pt x="290998" y="106718"/>
                </a:lnTo>
                <a:lnTo>
                  <a:pt x="292228" y="110622"/>
                </a:lnTo>
                <a:lnTo>
                  <a:pt x="298156" y="115407"/>
                </a:lnTo>
                <a:lnTo>
                  <a:pt x="303239" y="114537"/>
                </a:lnTo>
                <a:lnTo>
                  <a:pt x="304201" y="119387"/>
                </a:lnTo>
                <a:lnTo>
                  <a:pt x="306808" y="123425"/>
                </a:lnTo>
                <a:lnTo>
                  <a:pt x="310237" y="122822"/>
                </a:lnTo>
                <a:lnTo>
                  <a:pt x="314026" y="129080"/>
                </a:lnTo>
                <a:lnTo>
                  <a:pt x="315950" y="129549"/>
                </a:lnTo>
                <a:lnTo>
                  <a:pt x="321582" y="136927"/>
                </a:lnTo>
                <a:lnTo>
                  <a:pt x="322716" y="136458"/>
                </a:lnTo>
                <a:lnTo>
                  <a:pt x="320744" y="142284"/>
                </a:lnTo>
                <a:lnTo>
                  <a:pt x="322355" y="144013"/>
                </a:lnTo>
                <a:lnTo>
                  <a:pt x="323357" y="149006"/>
                </a:lnTo>
                <a:lnTo>
                  <a:pt x="321157" y="152769"/>
                </a:lnTo>
                <a:lnTo>
                  <a:pt x="317646" y="149794"/>
                </a:lnTo>
                <a:lnTo>
                  <a:pt x="311536" y="151082"/>
                </a:lnTo>
                <a:lnTo>
                  <a:pt x="311484" y="153745"/>
                </a:lnTo>
                <a:lnTo>
                  <a:pt x="313502" y="154911"/>
                </a:lnTo>
                <a:lnTo>
                  <a:pt x="311980" y="156192"/>
                </a:lnTo>
                <a:lnTo>
                  <a:pt x="314141" y="159925"/>
                </a:lnTo>
                <a:lnTo>
                  <a:pt x="312958" y="161582"/>
                </a:lnTo>
                <a:lnTo>
                  <a:pt x="307148" y="163360"/>
                </a:lnTo>
                <a:lnTo>
                  <a:pt x="294805" y="163471"/>
                </a:lnTo>
                <a:lnTo>
                  <a:pt x="291505" y="169674"/>
                </a:lnTo>
                <a:lnTo>
                  <a:pt x="291774" y="171958"/>
                </a:lnTo>
                <a:lnTo>
                  <a:pt x="290388" y="172782"/>
                </a:lnTo>
                <a:lnTo>
                  <a:pt x="286350" y="172833"/>
                </a:lnTo>
                <a:lnTo>
                  <a:pt x="283458" y="171260"/>
                </a:lnTo>
                <a:lnTo>
                  <a:pt x="279757" y="172315"/>
                </a:lnTo>
                <a:lnTo>
                  <a:pt x="275060" y="167927"/>
                </a:lnTo>
                <a:lnTo>
                  <a:pt x="275780" y="166597"/>
                </a:lnTo>
                <a:lnTo>
                  <a:pt x="270184" y="160327"/>
                </a:lnTo>
                <a:lnTo>
                  <a:pt x="268704" y="161336"/>
                </a:lnTo>
                <a:lnTo>
                  <a:pt x="268717" y="166916"/>
                </a:lnTo>
                <a:lnTo>
                  <a:pt x="271031" y="169130"/>
                </a:lnTo>
                <a:lnTo>
                  <a:pt x="269914" y="171853"/>
                </a:lnTo>
                <a:lnTo>
                  <a:pt x="270661" y="174327"/>
                </a:lnTo>
                <a:lnTo>
                  <a:pt x="265451" y="174917"/>
                </a:lnTo>
                <a:lnTo>
                  <a:pt x="264799" y="179818"/>
                </a:lnTo>
                <a:lnTo>
                  <a:pt x="266147" y="182385"/>
                </a:lnTo>
                <a:lnTo>
                  <a:pt x="259891" y="188450"/>
                </a:lnTo>
                <a:lnTo>
                  <a:pt x="265685" y="191569"/>
                </a:lnTo>
                <a:lnTo>
                  <a:pt x="264349" y="193220"/>
                </a:lnTo>
                <a:lnTo>
                  <a:pt x="265113" y="194843"/>
                </a:lnTo>
                <a:lnTo>
                  <a:pt x="270511" y="199253"/>
                </a:lnTo>
                <a:lnTo>
                  <a:pt x="267903" y="204825"/>
                </a:lnTo>
                <a:lnTo>
                  <a:pt x="265798" y="206455"/>
                </a:lnTo>
                <a:lnTo>
                  <a:pt x="268674" y="207380"/>
                </a:lnTo>
                <a:lnTo>
                  <a:pt x="269269" y="210323"/>
                </a:lnTo>
                <a:lnTo>
                  <a:pt x="267919" y="212317"/>
                </a:lnTo>
                <a:lnTo>
                  <a:pt x="269667" y="220595"/>
                </a:lnTo>
                <a:lnTo>
                  <a:pt x="274310" y="231576"/>
                </a:lnTo>
                <a:lnTo>
                  <a:pt x="273194" y="240111"/>
                </a:lnTo>
                <a:lnTo>
                  <a:pt x="272579" y="241484"/>
                </a:lnTo>
                <a:lnTo>
                  <a:pt x="265663" y="239312"/>
                </a:lnTo>
                <a:lnTo>
                  <a:pt x="258970" y="240203"/>
                </a:lnTo>
                <a:lnTo>
                  <a:pt x="257188" y="237567"/>
                </a:lnTo>
                <a:lnTo>
                  <a:pt x="253961" y="237429"/>
                </a:lnTo>
                <a:lnTo>
                  <a:pt x="252710" y="234004"/>
                </a:lnTo>
                <a:lnTo>
                  <a:pt x="249117" y="233919"/>
                </a:lnTo>
                <a:lnTo>
                  <a:pt x="247293" y="231203"/>
                </a:lnTo>
                <a:lnTo>
                  <a:pt x="244042" y="230659"/>
                </a:lnTo>
                <a:lnTo>
                  <a:pt x="243520" y="235350"/>
                </a:lnTo>
                <a:lnTo>
                  <a:pt x="244733" y="238549"/>
                </a:lnTo>
                <a:lnTo>
                  <a:pt x="242020" y="243073"/>
                </a:lnTo>
                <a:lnTo>
                  <a:pt x="244504" y="252556"/>
                </a:lnTo>
                <a:lnTo>
                  <a:pt x="250767" y="264555"/>
                </a:lnTo>
                <a:lnTo>
                  <a:pt x="251696" y="269839"/>
                </a:lnTo>
                <a:lnTo>
                  <a:pt x="258526" y="277569"/>
                </a:lnTo>
                <a:lnTo>
                  <a:pt x="259671" y="281551"/>
                </a:lnTo>
                <a:lnTo>
                  <a:pt x="263143" y="283907"/>
                </a:lnTo>
                <a:lnTo>
                  <a:pt x="262712" y="287265"/>
                </a:lnTo>
                <a:lnTo>
                  <a:pt x="265471" y="291265"/>
                </a:lnTo>
                <a:lnTo>
                  <a:pt x="270483" y="305446"/>
                </a:lnTo>
                <a:lnTo>
                  <a:pt x="263325" y="302154"/>
                </a:lnTo>
                <a:lnTo>
                  <a:pt x="259413" y="301786"/>
                </a:lnTo>
                <a:lnTo>
                  <a:pt x="257895" y="295673"/>
                </a:lnTo>
                <a:lnTo>
                  <a:pt x="255154" y="292373"/>
                </a:lnTo>
                <a:lnTo>
                  <a:pt x="248639" y="291178"/>
                </a:lnTo>
                <a:lnTo>
                  <a:pt x="243470" y="292326"/>
                </a:lnTo>
                <a:lnTo>
                  <a:pt x="238997" y="295179"/>
                </a:lnTo>
                <a:lnTo>
                  <a:pt x="239152" y="297862"/>
                </a:lnTo>
                <a:lnTo>
                  <a:pt x="237486" y="299439"/>
                </a:lnTo>
                <a:lnTo>
                  <a:pt x="232433" y="299950"/>
                </a:lnTo>
                <a:lnTo>
                  <a:pt x="231989" y="301862"/>
                </a:lnTo>
                <a:lnTo>
                  <a:pt x="227580" y="305626"/>
                </a:lnTo>
                <a:lnTo>
                  <a:pt x="226398" y="311275"/>
                </a:lnTo>
                <a:lnTo>
                  <a:pt x="227334" y="315654"/>
                </a:lnTo>
                <a:lnTo>
                  <a:pt x="225774" y="319657"/>
                </a:lnTo>
                <a:lnTo>
                  <a:pt x="230990" y="326311"/>
                </a:lnTo>
                <a:lnTo>
                  <a:pt x="223682" y="328408"/>
                </a:lnTo>
                <a:lnTo>
                  <a:pt x="215653" y="313700"/>
                </a:lnTo>
                <a:lnTo>
                  <a:pt x="215198" y="310086"/>
                </a:lnTo>
                <a:lnTo>
                  <a:pt x="197493" y="310420"/>
                </a:lnTo>
                <a:lnTo>
                  <a:pt x="194193" y="307034"/>
                </a:lnTo>
                <a:lnTo>
                  <a:pt x="191928" y="299870"/>
                </a:lnTo>
                <a:lnTo>
                  <a:pt x="185882" y="300856"/>
                </a:lnTo>
                <a:lnTo>
                  <a:pt x="181584" y="298276"/>
                </a:lnTo>
                <a:lnTo>
                  <a:pt x="177155" y="288379"/>
                </a:lnTo>
                <a:lnTo>
                  <a:pt x="97945" y="339896"/>
                </a:lnTo>
                <a:lnTo>
                  <a:pt x="96482" y="332646"/>
                </a:lnTo>
                <a:lnTo>
                  <a:pt x="98118" y="330609"/>
                </a:lnTo>
                <a:lnTo>
                  <a:pt x="98035" y="324611"/>
                </a:lnTo>
                <a:lnTo>
                  <a:pt x="92970" y="313492"/>
                </a:lnTo>
                <a:lnTo>
                  <a:pt x="93100" y="303219"/>
                </a:lnTo>
                <a:lnTo>
                  <a:pt x="90319" y="301584"/>
                </a:lnTo>
                <a:close/>
              </a:path>
            </a:pathLst>
          </a:custGeom>
          <a:solidFill>
            <a:srgbClr val="D4BF95"/>
          </a:solidFill>
          <a:ln w="5715">
            <a:solidFill>
              <a:srgbClr val="FFFFFF"/>
            </a:solidFill>
            <a:prstDash val="solid"/>
          </a:ln>
        </p:spPr>
        <p:txBody>
          <a:bodyPr/>
          <a:lstStyle/>
          <a:p>
            <a:endParaRPr lang="en-NZ"/>
          </a:p>
        </p:txBody>
      </p:sp>
      <p:sp>
        <p:nvSpPr>
          <p:cNvPr id="63" name="TLA 066 Waimate">
            <a:extLst>
              <a:ext uri="{FF2B5EF4-FFF2-40B4-BE49-F238E27FC236}">
                <a16:creationId xmlns:a16="http://schemas.microsoft.com/office/drawing/2014/main" id="{3A151E17-99EF-870B-2B12-7BA6A25B9472}"/>
              </a:ext>
            </a:extLst>
          </p:cNvPr>
          <p:cNvSpPr>
            <a:spLocks noGrp="1"/>
          </p:cNvSpPr>
          <p:nvPr/>
        </p:nvSpPr>
        <p:spPr>
          <a:xfrm>
            <a:off x="3488151" y="4691535"/>
            <a:ext cx="234636" cy="197176"/>
          </a:xfrm>
          <a:custGeom>
            <a:avLst/>
            <a:gdLst/>
            <a:ahLst/>
            <a:cxnLst/>
            <a:rect l="0" t="0" r="0" b="0"/>
            <a:pathLst>
              <a:path w="234636" h="197176">
                <a:moveTo>
                  <a:pt x="211330" y="194413"/>
                </a:moveTo>
                <a:lnTo>
                  <a:pt x="207798" y="194781"/>
                </a:lnTo>
                <a:lnTo>
                  <a:pt x="193450" y="191088"/>
                </a:lnTo>
                <a:lnTo>
                  <a:pt x="188938" y="191827"/>
                </a:lnTo>
                <a:lnTo>
                  <a:pt x="182703" y="188324"/>
                </a:lnTo>
                <a:lnTo>
                  <a:pt x="180778" y="189064"/>
                </a:lnTo>
                <a:lnTo>
                  <a:pt x="169025" y="186471"/>
                </a:lnTo>
                <a:lnTo>
                  <a:pt x="167644" y="184524"/>
                </a:lnTo>
                <a:lnTo>
                  <a:pt x="162429" y="182927"/>
                </a:lnTo>
                <a:lnTo>
                  <a:pt x="157707" y="182880"/>
                </a:lnTo>
                <a:lnTo>
                  <a:pt x="155906" y="184151"/>
                </a:lnTo>
                <a:lnTo>
                  <a:pt x="155813" y="181285"/>
                </a:lnTo>
                <a:lnTo>
                  <a:pt x="146757" y="180195"/>
                </a:lnTo>
                <a:lnTo>
                  <a:pt x="124564" y="170330"/>
                </a:lnTo>
                <a:lnTo>
                  <a:pt x="92605" y="160065"/>
                </a:lnTo>
                <a:lnTo>
                  <a:pt x="83795" y="152416"/>
                </a:lnTo>
                <a:lnTo>
                  <a:pt x="78047" y="143993"/>
                </a:lnTo>
                <a:lnTo>
                  <a:pt x="69023" y="135800"/>
                </a:lnTo>
                <a:lnTo>
                  <a:pt x="64303" y="129959"/>
                </a:lnTo>
                <a:lnTo>
                  <a:pt x="62382" y="124854"/>
                </a:lnTo>
                <a:lnTo>
                  <a:pt x="58889" y="123723"/>
                </a:lnTo>
                <a:lnTo>
                  <a:pt x="44904" y="113016"/>
                </a:lnTo>
                <a:lnTo>
                  <a:pt x="40985" y="114475"/>
                </a:lnTo>
                <a:lnTo>
                  <a:pt x="39495" y="110667"/>
                </a:lnTo>
                <a:lnTo>
                  <a:pt x="33972" y="105522"/>
                </a:lnTo>
                <a:lnTo>
                  <a:pt x="26674" y="102420"/>
                </a:lnTo>
                <a:lnTo>
                  <a:pt x="20766" y="97820"/>
                </a:lnTo>
                <a:lnTo>
                  <a:pt x="12371" y="98922"/>
                </a:lnTo>
                <a:lnTo>
                  <a:pt x="1420" y="90642"/>
                </a:lnTo>
                <a:lnTo>
                  <a:pt x="0" y="86979"/>
                </a:lnTo>
                <a:lnTo>
                  <a:pt x="1631" y="84181"/>
                </a:lnTo>
                <a:lnTo>
                  <a:pt x="4197" y="83361"/>
                </a:lnTo>
                <a:lnTo>
                  <a:pt x="5117" y="79015"/>
                </a:lnTo>
                <a:lnTo>
                  <a:pt x="1264" y="75988"/>
                </a:lnTo>
                <a:lnTo>
                  <a:pt x="1278" y="74456"/>
                </a:lnTo>
                <a:lnTo>
                  <a:pt x="4082" y="74964"/>
                </a:lnTo>
                <a:lnTo>
                  <a:pt x="5076" y="73608"/>
                </a:lnTo>
                <a:lnTo>
                  <a:pt x="2744" y="72512"/>
                </a:lnTo>
                <a:lnTo>
                  <a:pt x="3585" y="69311"/>
                </a:lnTo>
                <a:lnTo>
                  <a:pt x="1732" y="61516"/>
                </a:lnTo>
                <a:lnTo>
                  <a:pt x="3701" y="58342"/>
                </a:lnTo>
                <a:lnTo>
                  <a:pt x="6650" y="57966"/>
                </a:lnTo>
                <a:lnTo>
                  <a:pt x="3950" y="54507"/>
                </a:lnTo>
                <a:lnTo>
                  <a:pt x="6849" y="51517"/>
                </a:lnTo>
                <a:lnTo>
                  <a:pt x="86058" y="0"/>
                </a:lnTo>
                <a:lnTo>
                  <a:pt x="90487" y="9897"/>
                </a:lnTo>
                <a:lnTo>
                  <a:pt x="94786" y="12477"/>
                </a:lnTo>
                <a:lnTo>
                  <a:pt x="100832" y="11491"/>
                </a:lnTo>
                <a:lnTo>
                  <a:pt x="103096" y="18655"/>
                </a:lnTo>
                <a:lnTo>
                  <a:pt x="106396" y="22041"/>
                </a:lnTo>
                <a:lnTo>
                  <a:pt x="124102" y="21707"/>
                </a:lnTo>
                <a:lnTo>
                  <a:pt x="124556" y="25321"/>
                </a:lnTo>
                <a:lnTo>
                  <a:pt x="132585" y="40029"/>
                </a:lnTo>
                <a:lnTo>
                  <a:pt x="139893" y="37932"/>
                </a:lnTo>
                <a:lnTo>
                  <a:pt x="134677" y="31278"/>
                </a:lnTo>
                <a:lnTo>
                  <a:pt x="136237" y="27275"/>
                </a:lnTo>
                <a:lnTo>
                  <a:pt x="135301" y="22896"/>
                </a:lnTo>
                <a:lnTo>
                  <a:pt x="136483" y="17247"/>
                </a:lnTo>
                <a:lnTo>
                  <a:pt x="140893" y="13484"/>
                </a:lnTo>
                <a:lnTo>
                  <a:pt x="141337" y="11572"/>
                </a:lnTo>
                <a:lnTo>
                  <a:pt x="146389" y="11060"/>
                </a:lnTo>
                <a:lnTo>
                  <a:pt x="148055" y="9484"/>
                </a:lnTo>
                <a:lnTo>
                  <a:pt x="147901" y="6800"/>
                </a:lnTo>
                <a:lnTo>
                  <a:pt x="152373" y="3947"/>
                </a:lnTo>
                <a:lnTo>
                  <a:pt x="157542" y="2799"/>
                </a:lnTo>
                <a:lnTo>
                  <a:pt x="164057" y="3994"/>
                </a:lnTo>
                <a:lnTo>
                  <a:pt x="166799" y="7294"/>
                </a:lnTo>
                <a:lnTo>
                  <a:pt x="168978" y="13839"/>
                </a:lnTo>
                <a:lnTo>
                  <a:pt x="172228" y="13775"/>
                </a:lnTo>
                <a:lnTo>
                  <a:pt x="181215" y="17692"/>
                </a:lnTo>
                <a:lnTo>
                  <a:pt x="185073" y="23923"/>
                </a:lnTo>
                <a:lnTo>
                  <a:pt x="190227" y="23705"/>
                </a:lnTo>
                <a:lnTo>
                  <a:pt x="190730" y="25070"/>
                </a:lnTo>
                <a:lnTo>
                  <a:pt x="193414" y="22838"/>
                </a:lnTo>
                <a:lnTo>
                  <a:pt x="194961" y="26945"/>
                </a:lnTo>
                <a:lnTo>
                  <a:pt x="198579" y="27922"/>
                </a:lnTo>
                <a:lnTo>
                  <a:pt x="201054" y="31377"/>
                </a:lnTo>
                <a:lnTo>
                  <a:pt x="211846" y="37575"/>
                </a:lnTo>
                <a:lnTo>
                  <a:pt x="216632" y="43120"/>
                </a:lnTo>
                <a:lnTo>
                  <a:pt x="218159" y="46953"/>
                </a:lnTo>
                <a:lnTo>
                  <a:pt x="234636" y="56339"/>
                </a:lnTo>
                <a:lnTo>
                  <a:pt x="225367" y="79088"/>
                </a:lnTo>
                <a:lnTo>
                  <a:pt x="222996" y="95797"/>
                </a:lnTo>
                <a:lnTo>
                  <a:pt x="227790" y="158233"/>
                </a:lnTo>
                <a:lnTo>
                  <a:pt x="226524" y="177853"/>
                </a:lnTo>
                <a:lnTo>
                  <a:pt x="221794" y="197176"/>
                </a:lnTo>
                <a:lnTo>
                  <a:pt x="217656" y="196301"/>
                </a:lnTo>
                <a:lnTo>
                  <a:pt x="215264" y="193826"/>
                </a:lnTo>
                <a:lnTo>
                  <a:pt x="211330" y="194413"/>
                </a:lnTo>
                <a:close/>
              </a:path>
            </a:pathLst>
          </a:custGeom>
          <a:solidFill>
            <a:srgbClr val="DB966D"/>
          </a:solidFill>
          <a:ln w="5715">
            <a:solidFill>
              <a:srgbClr val="FFFFFF"/>
            </a:solidFill>
            <a:prstDash val="solid"/>
          </a:ln>
        </p:spPr>
        <p:txBody>
          <a:bodyPr/>
          <a:lstStyle/>
          <a:p>
            <a:endParaRPr lang="en-NZ"/>
          </a:p>
        </p:txBody>
      </p:sp>
      <p:sp>
        <p:nvSpPr>
          <p:cNvPr id="64" name="TLA 068 Waitaki">
            <a:extLst>
              <a:ext uri="{FF2B5EF4-FFF2-40B4-BE49-F238E27FC236}">
                <a16:creationId xmlns:a16="http://schemas.microsoft.com/office/drawing/2014/main" id="{36D9710B-2229-0494-C77A-CE0BD795639A}"/>
              </a:ext>
            </a:extLst>
          </p:cNvPr>
          <p:cNvSpPr>
            <a:spLocks noGrp="1"/>
          </p:cNvSpPr>
          <p:nvPr/>
        </p:nvSpPr>
        <p:spPr>
          <a:xfrm>
            <a:off x="3336457" y="4528885"/>
            <a:ext cx="373488" cy="566152"/>
          </a:xfrm>
          <a:custGeom>
            <a:avLst/>
            <a:gdLst/>
            <a:ahLst/>
            <a:cxnLst/>
            <a:rect l="0" t="0" r="0" b="0"/>
            <a:pathLst>
              <a:path w="373488" h="566152">
                <a:moveTo>
                  <a:pt x="337756" y="408816"/>
                </a:moveTo>
                <a:lnTo>
                  <a:pt x="335826" y="412353"/>
                </a:lnTo>
                <a:lnTo>
                  <a:pt x="337089" y="413686"/>
                </a:lnTo>
                <a:lnTo>
                  <a:pt x="335766" y="413529"/>
                </a:lnTo>
                <a:lnTo>
                  <a:pt x="337113" y="414805"/>
                </a:lnTo>
                <a:lnTo>
                  <a:pt x="337693" y="413556"/>
                </a:lnTo>
                <a:lnTo>
                  <a:pt x="338239" y="418586"/>
                </a:lnTo>
                <a:lnTo>
                  <a:pt x="330296" y="423152"/>
                </a:lnTo>
                <a:lnTo>
                  <a:pt x="321738" y="434164"/>
                </a:lnTo>
                <a:lnTo>
                  <a:pt x="320439" y="442414"/>
                </a:lnTo>
                <a:lnTo>
                  <a:pt x="318864" y="442624"/>
                </a:lnTo>
                <a:lnTo>
                  <a:pt x="316935" y="446644"/>
                </a:lnTo>
                <a:lnTo>
                  <a:pt x="317769" y="449387"/>
                </a:lnTo>
                <a:lnTo>
                  <a:pt x="312097" y="457685"/>
                </a:lnTo>
                <a:lnTo>
                  <a:pt x="311914" y="466804"/>
                </a:lnTo>
                <a:lnTo>
                  <a:pt x="305569" y="478532"/>
                </a:lnTo>
                <a:lnTo>
                  <a:pt x="304149" y="485264"/>
                </a:lnTo>
                <a:lnTo>
                  <a:pt x="305230" y="492705"/>
                </a:lnTo>
                <a:lnTo>
                  <a:pt x="307735" y="495997"/>
                </a:lnTo>
                <a:lnTo>
                  <a:pt x="313183" y="494764"/>
                </a:lnTo>
                <a:lnTo>
                  <a:pt x="314806" y="505978"/>
                </a:lnTo>
                <a:lnTo>
                  <a:pt x="314609" y="507281"/>
                </a:lnTo>
                <a:lnTo>
                  <a:pt x="313539" y="505405"/>
                </a:lnTo>
                <a:lnTo>
                  <a:pt x="309728" y="506902"/>
                </a:lnTo>
                <a:lnTo>
                  <a:pt x="303721" y="516223"/>
                </a:lnTo>
                <a:lnTo>
                  <a:pt x="301990" y="526839"/>
                </a:lnTo>
                <a:lnTo>
                  <a:pt x="305767" y="529368"/>
                </a:lnTo>
                <a:lnTo>
                  <a:pt x="307027" y="532026"/>
                </a:lnTo>
                <a:lnTo>
                  <a:pt x="304159" y="533730"/>
                </a:lnTo>
                <a:lnTo>
                  <a:pt x="292719" y="549718"/>
                </a:lnTo>
                <a:lnTo>
                  <a:pt x="292934" y="551121"/>
                </a:lnTo>
                <a:lnTo>
                  <a:pt x="290637" y="551773"/>
                </a:lnTo>
                <a:lnTo>
                  <a:pt x="284379" y="563327"/>
                </a:lnTo>
                <a:lnTo>
                  <a:pt x="284276" y="556826"/>
                </a:lnTo>
                <a:lnTo>
                  <a:pt x="283260" y="558088"/>
                </a:lnTo>
                <a:lnTo>
                  <a:pt x="281600" y="556835"/>
                </a:lnTo>
                <a:lnTo>
                  <a:pt x="280149" y="557625"/>
                </a:lnTo>
                <a:lnTo>
                  <a:pt x="281778" y="560263"/>
                </a:lnTo>
                <a:lnTo>
                  <a:pt x="264076" y="560873"/>
                </a:lnTo>
                <a:lnTo>
                  <a:pt x="262187" y="563264"/>
                </a:lnTo>
                <a:lnTo>
                  <a:pt x="262702" y="564491"/>
                </a:lnTo>
                <a:lnTo>
                  <a:pt x="258907" y="566152"/>
                </a:lnTo>
                <a:lnTo>
                  <a:pt x="255400" y="564193"/>
                </a:lnTo>
                <a:lnTo>
                  <a:pt x="252359" y="564685"/>
                </a:lnTo>
                <a:lnTo>
                  <a:pt x="249666" y="559658"/>
                </a:lnTo>
                <a:lnTo>
                  <a:pt x="247176" y="559510"/>
                </a:lnTo>
                <a:lnTo>
                  <a:pt x="244743" y="545318"/>
                </a:lnTo>
                <a:lnTo>
                  <a:pt x="228708" y="545773"/>
                </a:lnTo>
                <a:lnTo>
                  <a:pt x="227788" y="553397"/>
                </a:lnTo>
                <a:lnTo>
                  <a:pt x="214809" y="549252"/>
                </a:lnTo>
                <a:lnTo>
                  <a:pt x="208061" y="560789"/>
                </a:lnTo>
                <a:lnTo>
                  <a:pt x="205775" y="561004"/>
                </a:lnTo>
                <a:lnTo>
                  <a:pt x="197649" y="558480"/>
                </a:lnTo>
                <a:lnTo>
                  <a:pt x="201338" y="550492"/>
                </a:lnTo>
                <a:lnTo>
                  <a:pt x="190012" y="543385"/>
                </a:lnTo>
                <a:lnTo>
                  <a:pt x="184427" y="542522"/>
                </a:lnTo>
                <a:lnTo>
                  <a:pt x="181923" y="546134"/>
                </a:lnTo>
                <a:lnTo>
                  <a:pt x="167480" y="546989"/>
                </a:lnTo>
                <a:lnTo>
                  <a:pt x="167167" y="539056"/>
                </a:lnTo>
                <a:lnTo>
                  <a:pt x="171115" y="538953"/>
                </a:lnTo>
                <a:lnTo>
                  <a:pt x="177748" y="532347"/>
                </a:lnTo>
                <a:lnTo>
                  <a:pt x="179455" y="526539"/>
                </a:lnTo>
                <a:lnTo>
                  <a:pt x="183776" y="526441"/>
                </a:lnTo>
                <a:lnTo>
                  <a:pt x="182629" y="496168"/>
                </a:lnTo>
                <a:lnTo>
                  <a:pt x="191911" y="499990"/>
                </a:lnTo>
                <a:lnTo>
                  <a:pt x="191544" y="487705"/>
                </a:lnTo>
                <a:lnTo>
                  <a:pt x="202949" y="488239"/>
                </a:lnTo>
                <a:lnTo>
                  <a:pt x="203002" y="489513"/>
                </a:lnTo>
                <a:lnTo>
                  <a:pt x="204205" y="488059"/>
                </a:lnTo>
                <a:lnTo>
                  <a:pt x="207337" y="488412"/>
                </a:lnTo>
                <a:lnTo>
                  <a:pt x="212992" y="481841"/>
                </a:lnTo>
                <a:lnTo>
                  <a:pt x="213443" y="477822"/>
                </a:lnTo>
                <a:lnTo>
                  <a:pt x="206552" y="469444"/>
                </a:lnTo>
                <a:lnTo>
                  <a:pt x="188354" y="469993"/>
                </a:lnTo>
                <a:lnTo>
                  <a:pt x="188119" y="461697"/>
                </a:lnTo>
                <a:lnTo>
                  <a:pt x="191362" y="459726"/>
                </a:lnTo>
                <a:lnTo>
                  <a:pt x="194723" y="461600"/>
                </a:lnTo>
                <a:lnTo>
                  <a:pt x="196284" y="461088"/>
                </a:lnTo>
                <a:lnTo>
                  <a:pt x="195566" y="459459"/>
                </a:lnTo>
                <a:lnTo>
                  <a:pt x="197282" y="459433"/>
                </a:lnTo>
                <a:lnTo>
                  <a:pt x="197135" y="457103"/>
                </a:lnTo>
                <a:lnTo>
                  <a:pt x="203480" y="451594"/>
                </a:lnTo>
                <a:lnTo>
                  <a:pt x="202973" y="448121"/>
                </a:lnTo>
                <a:lnTo>
                  <a:pt x="198941" y="443588"/>
                </a:lnTo>
                <a:lnTo>
                  <a:pt x="201194" y="442664"/>
                </a:lnTo>
                <a:lnTo>
                  <a:pt x="202999" y="439195"/>
                </a:lnTo>
                <a:lnTo>
                  <a:pt x="207579" y="440656"/>
                </a:lnTo>
                <a:lnTo>
                  <a:pt x="209653" y="439548"/>
                </a:lnTo>
                <a:lnTo>
                  <a:pt x="210390" y="435348"/>
                </a:lnTo>
                <a:lnTo>
                  <a:pt x="214552" y="429811"/>
                </a:lnTo>
                <a:lnTo>
                  <a:pt x="213634" y="428146"/>
                </a:lnTo>
                <a:lnTo>
                  <a:pt x="215418" y="425982"/>
                </a:lnTo>
                <a:lnTo>
                  <a:pt x="214387" y="424278"/>
                </a:lnTo>
                <a:lnTo>
                  <a:pt x="207253" y="422708"/>
                </a:lnTo>
                <a:lnTo>
                  <a:pt x="206224" y="420383"/>
                </a:lnTo>
                <a:lnTo>
                  <a:pt x="207475" y="419725"/>
                </a:lnTo>
                <a:lnTo>
                  <a:pt x="208056" y="416164"/>
                </a:lnTo>
                <a:lnTo>
                  <a:pt x="205439" y="413310"/>
                </a:lnTo>
                <a:lnTo>
                  <a:pt x="205445" y="409419"/>
                </a:lnTo>
                <a:lnTo>
                  <a:pt x="202637" y="408531"/>
                </a:lnTo>
                <a:lnTo>
                  <a:pt x="201313" y="403125"/>
                </a:lnTo>
                <a:lnTo>
                  <a:pt x="198490" y="401285"/>
                </a:lnTo>
                <a:lnTo>
                  <a:pt x="197082" y="395557"/>
                </a:lnTo>
                <a:lnTo>
                  <a:pt x="193869" y="390836"/>
                </a:lnTo>
                <a:lnTo>
                  <a:pt x="193057" y="380599"/>
                </a:lnTo>
                <a:lnTo>
                  <a:pt x="197980" y="374898"/>
                </a:lnTo>
                <a:lnTo>
                  <a:pt x="198579" y="368500"/>
                </a:lnTo>
                <a:lnTo>
                  <a:pt x="196682" y="364623"/>
                </a:lnTo>
                <a:lnTo>
                  <a:pt x="192961" y="365707"/>
                </a:lnTo>
                <a:lnTo>
                  <a:pt x="193938" y="360880"/>
                </a:lnTo>
                <a:lnTo>
                  <a:pt x="193198" y="355026"/>
                </a:lnTo>
                <a:lnTo>
                  <a:pt x="190522" y="353246"/>
                </a:lnTo>
                <a:lnTo>
                  <a:pt x="185792" y="353124"/>
                </a:lnTo>
                <a:lnTo>
                  <a:pt x="182536" y="355627"/>
                </a:lnTo>
                <a:lnTo>
                  <a:pt x="181952" y="358522"/>
                </a:lnTo>
                <a:lnTo>
                  <a:pt x="179403" y="356887"/>
                </a:lnTo>
                <a:lnTo>
                  <a:pt x="175310" y="359429"/>
                </a:lnTo>
                <a:lnTo>
                  <a:pt x="170656" y="358681"/>
                </a:lnTo>
                <a:lnTo>
                  <a:pt x="168531" y="362560"/>
                </a:lnTo>
                <a:lnTo>
                  <a:pt x="151080" y="368056"/>
                </a:lnTo>
                <a:lnTo>
                  <a:pt x="143404" y="366634"/>
                </a:lnTo>
                <a:lnTo>
                  <a:pt x="141105" y="368864"/>
                </a:lnTo>
                <a:lnTo>
                  <a:pt x="139012" y="368757"/>
                </a:lnTo>
                <a:lnTo>
                  <a:pt x="135029" y="366708"/>
                </a:lnTo>
                <a:lnTo>
                  <a:pt x="132767" y="362758"/>
                </a:lnTo>
                <a:lnTo>
                  <a:pt x="129057" y="361530"/>
                </a:lnTo>
                <a:lnTo>
                  <a:pt x="131930" y="357887"/>
                </a:lnTo>
                <a:lnTo>
                  <a:pt x="128980" y="354039"/>
                </a:lnTo>
                <a:lnTo>
                  <a:pt x="127498" y="348924"/>
                </a:lnTo>
                <a:lnTo>
                  <a:pt x="119867" y="344861"/>
                </a:lnTo>
                <a:lnTo>
                  <a:pt x="111838" y="330747"/>
                </a:lnTo>
                <a:lnTo>
                  <a:pt x="110408" y="318448"/>
                </a:lnTo>
                <a:lnTo>
                  <a:pt x="108071" y="314048"/>
                </a:lnTo>
                <a:lnTo>
                  <a:pt x="107164" y="308337"/>
                </a:lnTo>
                <a:lnTo>
                  <a:pt x="104551" y="305088"/>
                </a:lnTo>
                <a:lnTo>
                  <a:pt x="97553" y="276506"/>
                </a:lnTo>
                <a:lnTo>
                  <a:pt x="85351" y="273859"/>
                </a:lnTo>
                <a:lnTo>
                  <a:pt x="73085" y="282216"/>
                </a:lnTo>
                <a:lnTo>
                  <a:pt x="66019" y="280070"/>
                </a:lnTo>
                <a:lnTo>
                  <a:pt x="54150" y="273360"/>
                </a:lnTo>
                <a:lnTo>
                  <a:pt x="54329" y="264776"/>
                </a:lnTo>
                <a:lnTo>
                  <a:pt x="47658" y="249971"/>
                </a:lnTo>
                <a:lnTo>
                  <a:pt x="45027" y="252781"/>
                </a:lnTo>
                <a:lnTo>
                  <a:pt x="43074" y="261654"/>
                </a:lnTo>
                <a:lnTo>
                  <a:pt x="37838" y="263505"/>
                </a:lnTo>
                <a:lnTo>
                  <a:pt x="38511" y="261872"/>
                </a:lnTo>
                <a:lnTo>
                  <a:pt x="36928" y="260914"/>
                </a:lnTo>
                <a:lnTo>
                  <a:pt x="31390" y="259757"/>
                </a:lnTo>
                <a:lnTo>
                  <a:pt x="27589" y="260694"/>
                </a:lnTo>
                <a:lnTo>
                  <a:pt x="27107" y="250714"/>
                </a:lnTo>
                <a:lnTo>
                  <a:pt x="31937" y="241690"/>
                </a:lnTo>
                <a:lnTo>
                  <a:pt x="28263" y="239880"/>
                </a:lnTo>
                <a:lnTo>
                  <a:pt x="28695" y="236612"/>
                </a:lnTo>
                <a:lnTo>
                  <a:pt x="25717" y="233754"/>
                </a:lnTo>
                <a:lnTo>
                  <a:pt x="24820" y="230622"/>
                </a:lnTo>
                <a:lnTo>
                  <a:pt x="27560" y="223911"/>
                </a:lnTo>
                <a:lnTo>
                  <a:pt x="26087" y="219255"/>
                </a:lnTo>
                <a:lnTo>
                  <a:pt x="19843" y="217644"/>
                </a:lnTo>
                <a:lnTo>
                  <a:pt x="17213" y="218704"/>
                </a:lnTo>
                <a:lnTo>
                  <a:pt x="14580" y="217371"/>
                </a:lnTo>
                <a:lnTo>
                  <a:pt x="10460" y="218598"/>
                </a:lnTo>
                <a:lnTo>
                  <a:pt x="5939" y="217149"/>
                </a:lnTo>
                <a:lnTo>
                  <a:pt x="3090" y="214506"/>
                </a:lnTo>
                <a:lnTo>
                  <a:pt x="6080" y="210852"/>
                </a:lnTo>
                <a:lnTo>
                  <a:pt x="3515" y="206180"/>
                </a:lnTo>
                <a:lnTo>
                  <a:pt x="7762" y="199483"/>
                </a:lnTo>
                <a:lnTo>
                  <a:pt x="5435" y="192741"/>
                </a:lnTo>
                <a:lnTo>
                  <a:pt x="7400" y="189912"/>
                </a:lnTo>
                <a:lnTo>
                  <a:pt x="7643" y="184058"/>
                </a:lnTo>
                <a:lnTo>
                  <a:pt x="9950" y="179475"/>
                </a:lnTo>
                <a:lnTo>
                  <a:pt x="8124" y="177342"/>
                </a:lnTo>
                <a:lnTo>
                  <a:pt x="7288" y="172939"/>
                </a:lnTo>
                <a:lnTo>
                  <a:pt x="9198" y="151394"/>
                </a:lnTo>
                <a:lnTo>
                  <a:pt x="6657" y="146498"/>
                </a:lnTo>
                <a:lnTo>
                  <a:pt x="1486" y="143783"/>
                </a:lnTo>
                <a:lnTo>
                  <a:pt x="0" y="137509"/>
                </a:lnTo>
                <a:lnTo>
                  <a:pt x="3995" y="136606"/>
                </a:lnTo>
                <a:lnTo>
                  <a:pt x="6002" y="127469"/>
                </a:lnTo>
                <a:lnTo>
                  <a:pt x="13751" y="121155"/>
                </a:lnTo>
                <a:lnTo>
                  <a:pt x="12046" y="118593"/>
                </a:lnTo>
                <a:lnTo>
                  <a:pt x="16873" y="115084"/>
                </a:lnTo>
                <a:lnTo>
                  <a:pt x="17685" y="109451"/>
                </a:lnTo>
                <a:lnTo>
                  <a:pt x="20808" y="108505"/>
                </a:lnTo>
                <a:lnTo>
                  <a:pt x="20683" y="102704"/>
                </a:lnTo>
                <a:lnTo>
                  <a:pt x="25635" y="99207"/>
                </a:lnTo>
                <a:lnTo>
                  <a:pt x="24610" y="94812"/>
                </a:lnTo>
                <a:lnTo>
                  <a:pt x="26198" y="91573"/>
                </a:lnTo>
                <a:lnTo>
                  <a:pt x="30127" y="91633"/>
                </a:lnTo>
                <a:lnTo>
                  <a:pt x="29619" y="85171"/>
                </a:lnTo>
                <a:lnTo>
                  <a:pt x="30695" y="83124"/>
                </a:lnTo>
                <a:lnTo>
                  <a:pt x="33706" y="83278"/>
                </a:lnTo>
                <a:lnTo>
                  <a:pt x="38333" y="81149"/>
                </a:lnTo>
                <a:lnTo>
                  <a:pt x="35365" y="75000"/>
                </a:lnTo>
                <a:lnTo>
                  <a:pt x="34840" y="70606"/>
                </a:lnTo>
                <a:lnTo>
                  <a:pt x="36003" y="68607"/>
                </a:lnTo>
                <a:lnTo>
                  <a:pt x="32930" y="63119"/>
                </a:lnTo>
                <a:lnTo>
                  <a:pt x="32774" y="57944"/>
                </a:lnTo>
                <a:lnTo>
                  <a:pt x="37491" y="56589"/>
                </a:lnTo>
                <a:lnTo>
                  <a:pt x="39110" y="52840"/>
                </a:lnTo>
                <a:lnTo>
                  <a:pt x="42547" y="50206"/>
                </a:lnTo>
                <a:lnTo>
                  <a:pt x="43110" y="47209"/>
                </a:lnTo>
                <a:lnTo>
                  <a:pt x="46014" y="47853"/>
                </a:lnTo>
                <a:lnTo>
                  <a:pt x="45828" y="44170"/>
                </a:lnTo>
                <a:lnTo>
                  <a:pt x="48495" y="36754"/>
                </a:lnTo>
                <a:lnTo>
                  <a:pt x="53543" y="34414"/>
                </a:lnTo>
                <a:lnTo>
                  <a:pt x="57001" y="28542"/>
                </a:lnTo>
                <a:lnTo>
                  <a:pt x="63585" y="25706"/>
                </a:lnTo>
                <a:lnTo>
                  <a:pt x="63440" y="21743"/>
                </a:lnTo>
                <a:lnTo>
                  <a:pt x="69054" y="15036"/>
                </a:lnTo>
                <a:lnTo>
                  <a:pt x="76244" y="14692"/>
                </a:lnTo>
                <a:lnTo>
                  <a:pt x="75807" y="11303"/>
                </a:lnTo>
                <a:lnTo>
                  <a:pt x="77297" y="8025"/>
                </a:lnTo>
                <a:lnTo>
                  <a:pt x="84861" y="3727"/>
                </a:lnTo>
                <a:lnTo>
                  <a:pt x="87108" y="0"/>
                </a:lnTo>
                <a:lnTo>
                  <a:pt x="91854" y="620"/>
                </a:lnTo>
                <a:lnTo>
                  <a:pt x="81866" y="11636"/>
                </a:lnTo>
                <a:lnTo>
                  <a:pt x="80906" y="18665"/>
                </a:lnTo>
                <a:lnTo>
                  <a:pt x="76938" y="29423"/>
                </a:lnTo>
                <a:lnTo>
                  <a:pt x="69934" y="36390"/>
                </a:lnTo>
                <a:lnTo>
                  <a:pt x="62640" y="53867"/>
                </a:lnTo>
                <a:lnTo>
                  <a:pt x="60429" y="73905"/>
                </a:lnTo>
                <a:lnTo>
                  <a:pt x="63872" y="86744"/>
                </a:lnTo>
                <a:lnTo>
                  <a:pt x="74894" y="100784"/>
                </a:lnTo>
                <a:lnTo>
                  <a:pt x="72719" y="109399"/>
                </a:lnTo>
                <a:lnTo>
                  <a:pt x="68037" y="116185"/>
                </a:lnTo>
                <a:lnTo>
                  <a:pt x="72580" y="121634"/>
                </a:lnTo>
                <a:lnTo>
                  <a:pt x="73098" y="125774"/>
                </a:lnTo>
                <a:lnTo>
                  <a:pt x="76839" y="129664"/>
                </a:lnTo>
                <a:lnTo>
                  <a:pt x="77823" y="150778"/>
                </a:lnTo>
                <a:lnTo>
                  <a:pt x="80581" y="154436"/>
                </a:lnTo>
                <a:lnTo>
                  <a:pt x="83342" y="155644"/>
                </a:lnTo>
                <a:lnTo>
                  <a:pt x="88994" y="153636"/>
                </a:lnTo>
                <a:lnTo>
                  <a:pt x="90642" y="154208"/>
                </a:lnTo>
                <a:lnTo>
                  <a:pt x="91876" y="158382"/>
                </a:lnTo>
                <a:lnTo>
                  <a:pt x="95809" y="158364"/>
                </a:lnTo>
                <a:lnTo>
                  <a:pt x="96818" y="156229"/>
                </a:lnTo>
                <a:lnTo>
                  <a:pt x="100803" y="155328"/>
                </a:lnTo>
                <a:lnTo>
                  <a:pt x="102381" y="151126"/>
                </a:lnTo>
                <a:lnTo>
                  <a:pt x="104723" y="151733"/>
                </a:lnTo>
                <a:lnTo>
                  <a:pt x="105658" y="150239"/>
                </a:lnTo>
                <a:lnTo>
                  <a:pt x="106248" y="153394"/>
                </a:lnTo>
                <a:lnTo>
                  <a:pt x="112403" y="152428"/>
                </a:lnTo>
                <a:lnTo>
                  <a:pt x="118146" y="154289"/>
                </a:lnTo>
                <a:lnTo>
                  <a:pt x="119671" y="156009"/>
                </a:lnTo>
                <a:lnTo>
                  <a:pt x="125707" y="156892"/>
                </a:lnTo>
                <a:lnTo>
                  <a:pt x="137298" y="162707"/>
                </a:lnTo>
                <a:lnTo>
                  <a:pt x="153393" y="177110"/>
                </a:lnTo>
                <a:lnTo>
                  <a:pt x="154384" y="183855"/>
                </a:lnTo>
                <a:lnTo>
                  <a:pt x="153567" y="187763"/>
                </a:lnTo>
                <a:lnTo>
                  <a:pt x="158504" y="198392"/>
                </a:lnTo>
                <a:lnTo>
                  <a:pt x="158878" y="203648"/>
                </a:lnTo>
                <a:lnTo>
                  <a:pt x="157079" y="206917"/>
                </a:lnTo>
                <a:lnTo>
                  <a:pt x="158542" y="214167"/>
                </a:lnTo>
                <a:lnTo>
                  <a:pt x="155540" y="217414"/>
                </a:lnTo>
                <a:lnTo>
                  <a:pt x="158343" y="220616"/>
                </a:lnTo>
                <a:lnTo>
                  <a:pt x="155395" y="220992"/>
                </a:lnTo>
                <a:lnTo>
                  <a:pt x="153426" y="224166"/>
                </a:lnTo>
                <a:lnTo>
                  <a:pt x="155279" y="231961"/>
                </a:lnTo>
                <a:lnTo>
                  <a:pt x="154438" y="235163"/>
                </a:lnTo>
                <a:lnTo>
                  <a:pt x="156769" y="236259"/>
                </a:lnTo>
                <a:lnTo>
                  <a:pt x="155775" y="237614"/>
                </a:lnTo>
                <a:lnTo>
                  <a:pt x="152971" y="237106"/>
                </a:lnTo>
                <a:lnTo>
                  <a:pt x="152958" y="238638"/>
                </a:lnTo>
                <a:lnTo>
                  <a:pt x="156811" y="241666"/>
                </a:lnTo>
                <a:lnTo>
                  <a:pt x="155890" y="246012"/>
                </a:lnTo>
                <a:lnTo>
                  <a:pt x="153325" y="246831"/>
                </a:lnTo>
                <a:lnTo>
                  <a:pt x="151694" y="249630"/>
                </a:lnTo>
                <a:lnTo>
                  <a:pt x="152788" y="252792"/>
                </a:lnTo>
                <a:lnTo>
                  <a:pt x="164064" y="261573"/>
                </a:lnTo>
                <a:lnTo>
                  <a:pt x="172460" y="260470"/>
                </a:lnTo>
                <a:lnTo>
                  <a:pt x="178368" y="265070"/>
                </a:lnTo>
                <a:lnTo>
                  <a:pt x="185666" y="268172"/>
                </a:lnTo>
                <a:lnTo>
                  <a:pt x="191189" y="273317"/>
                </a:lnTo>
                <a:lnTo>
                  <a:pt x="192678" y="277125"/>
                </a:lnTo>
                <a:lnTo>
                  <a:pt x="196598" y="275667"/>
                </a:lnTo>
                <a:lnTo>
                  <a:pt x="210583" y="286374"/>
                </a:lnTo>
                <a:lnTo>
                  <a:pt x="214075" y="287504"/>
                </a:lnTo>
                <a:lnTo>
                  <a:pt x="215997" y="292609"/>
                </a:lnTo>
                <a:lnTo>
                  <a:pt x="220717" y="298451"/>
                </a:lnTo>
                <a:lnTo>
                  <a:pt x="229741" y="306643"/>
                </a:lnTo>
                <a:lnTo>
                  <a:pt x="235488" y="315066"/>
                </a:lnTo>
                <a:lnTo>
                  <a:pt x="244299" y="322715"/>
                </a:lnTo>
                <a:lnTo>
                  <a:pt x="276258" y="332980"/>
                </a:lnTo>
                <a:lnTo>
                  <a:pt x="298451" y="342845"/>
                </a:lnTo>
                <a:lnTo>
                  <a:pt x="307507" y="343935"/>
                </a:lnTo>
                <a:lnTo>
                  <a:pt x="307599" y="346801"/>
                </a:lnTo>
                <a:lnTo>
                  <a:pt x="309400" y="345530"/>
                </a:lnTo>
                <a:lnTo>
                  <a:pt x="314122" y="345578"/>
                </a:lnTo>
                <a:lnTo>
                  <a:pt x="319338" y="347174"/>
                </a:lnTo>
                <a:lnTo>
                  <a:pt x="320719" y="349122"/>
                </a:lnTo>
                <a:lnTo>
                  <a:pt x="332471" y="351715"/>
                </a:lnTo>
                <a:lnTo>
                  <a:pt x="334397" y="350974"/>
                </a:lnTo>
                <a:lnTo>
                  <a:pt x="340632" y="354478"/>
                </a:lnTo>
                <a:lnTo>
                  <a:pt x="345950" y="353861"/>
                </a:lnTo>
                <a:lnTo>
                  <a:pt x="359492" y="357431"/>
                </a:lnTo>
                <a:lnTo>
                  <a:pt x="366957" y="356476"/>
                </a:lnTo>
                <a:lnTo>
                  <a:pt x="369350" y="358951"/>
                </a:lnTo>
                <a:lnTo>
                  <a:pt x="373488" y="359826"/>
                </a:lnTo>
                <a:lnTo>
                  <a:pt x="367536" y="373898"/>
                </a:lnTo>
                <a:lnTo>
                  <a:pt x="359893" y="385861"/>
                </a:lnTo>
                <a:lnTo>
                  <a:pt x="337756" y="408816"/>
                </a:lnTo>
                <a:close/>
              </a:path>
            </a:pathLst>
          </a:custGeom>
          <a:solidFill>
            <a:srgbClr val="E9B38C"/>
          </a:solidFill>
          <a:ln w="5715">
            <a:solidFill>
              <a:srgbClr val="FFFFFF"/>
            </a:solidFill>
            <a:prstDash val="solid"/>
          </a:ln>
        </p:spPr>
        <p:txBody>
          <a:bodyPr/>
          <a:lstStyle/>
          <a:p>
            <a:endParaRPr lang="en-NZ"/>
          </a:p>
        </p:txBody>
      </p:sp>
      <p:sp>
        <p:nvSpPr>
          <p:cNvPr id="65" name="TLA 069 Central Otago">
            <a:extLst>
              <a:ext uri="{FF2B5EF4-FFF2-40B4-BE49-F238E27FC236}">
                <a16:creationId xmlns:a16="http://schemas.microsoft.com/office/drawing/2014/main" id="{5E302075-C027-22D6-E8AB-17C13E23A813}"/>
              </a:ext>
            </a:extLst>
          </p:cNvPr>
          <p:cNvSpPr>
            <a:spLocks noGrp="1"/>
          </p:cNvSpPr>
          <p:nvPr/>
        </p:nvSpPr>
        <p:spPr>
          <a:xfrm>
            <a:off x="3178265" y="4743390"/>
            <a:ext cx="373610" cy="436485"/>
          </a:xfrm>
          <a:custGeom>
            <a:avLst/>
            <a:gdLst/>
            <a:ahLst/>
            <a:cxnLst/>
            <a:rect l="0" t="0" r="0" b="0"/>
            <a:pathLst>
              <a:path w="373610" h="436485">
                <a:moveTo>
                  <a:pt x="121680" y="398873"/>
                </a:moveTo>
                <a:lnTo>
                  <a:pt x="121363" y="403014"/>
                </a:lnTo>
                <a:lnTo>
                  <a:pt x="119377" y="403604"/>
                </a:lnTo>
                <a:lnTo>
                  <a:pt x="117092" y="399845"/>
                </a:lnTo>
                <a:lnTo>
                  <a:pt x="110620" y="401620"/>
                </a:lnTo>
                <a:lnTo>
                  <a:pt x="106198" y="394601"/>
                </a:lnTo>
                <a:lnTo>
                  <a:pt x="95959" y="390012"/>
                </a:lnTo>
                <a:lnTo>
                  <a:pt x="94765" y="385620"/>
                </a:lnTo>
                <a:lnTo>
                  <a:pt x="96490" y="374195"/>
                </a:lnTo>
                <a:lnTo>
                  <a:pt x="94186" y="368899"/>
                </a:lnTo>
                <a:lnTo>
                  <a:pt x="98714" y="364861"/>
                </a:lnTo>
                <a:lnTo>
                  <a:pt x="99214" y="361665"/>
                </a:lnTo>
                <a:lnTo>
                  <a:pt x="92038" y="355940"/>
                </a:lnTo>
                <a:lnTo>
                  <a:pt x="93377" y="352794"/>
                </a:lnTo>
                <a:lnTo>
                  <a:pt x="92196" y="350141"/>
                </a:lnTo>
                <a:lnTo>
                  <a:pt x="95297" y="343560"/>
                </a:lnTo>
                <a:lnTo>
                  <a:pt x="93498" y="341800"/>
                </a:lnTo>
                <a:lnTo>
                  <a:pt x="94118" y="339181"/>
                </a:lnTo>
                <a:lnTo>
                  <a:pt x="87696" y="330232"/>
                </a:lnTo>
                <a:lnTo>
                  <a:pt x="91852" y="324760"/>
                </a:lnTo>
                <a:lnTo>
                  <a:pt x="91448" y="320792"/>
                </a:lnTo>
                <a:lnTo>
                  <a:pt x="97543" y="318659"/>
                </a:lnTo>
                <a:lnTo>
                  <a:pt x="99831" y="313053"/>
                </a:lnTo>
                <a:lnTo>
                  <a:pt x="99231" y="308346"/>
                </a:lnTo>
                <a:lnTo>
                  <a:pt x="96130" y="303988"/>
                </a:lnTo>
                <a:lnTo>
                  <a:pt x="93060" y="304400"/>
                </a:lnTo>
                <a:lnTo>
                  <a:pt x="88643" y="298724"/>
                </a:lnTo>
                <a:lnTo>
                  <a:pt x="84554" y="288716"/>
                </a:lnTo>
                <a:lnTo>
                  <a:pt x="80261" y="288485"/>
                </a:lnTo>
                <a:lnTo>
                  <a:pt x="73182" y="283172"/>
                </a:lnTo>
                <a:lnTo>
                  <a:pt x="70604" y="272447"/>
                </a:lnTo>
                <a:lnTo>
                  <a:pt x="66468" y="267837"/>
                </a:lnTo>
                <a:lnTo>
                  <a:pt x="64765" y="267448"/>
                </a:lnTo>
                <a:lnTo>
                  <a:pt x="53408" y="278860"/>
                </a:lnTo>
                <a:lnTo>
                  <a:pt x="42292" y="297254"/>
                </a:lnTo>
                <a:lnTo>
                  <a:pt x="31869" y="326750"/>
                </a:lnTo>
                <a:lnTo>
                  <a:pt x="27609" y="331242"/>
                </a:lnTo>
                <a:lnTo>
                  <a:pt x="21112" y="328111"/>
                </a:lnTo>
                <a:lnTo>
                  <a:pt x="21165" y="323716"/>
                </a:lnTo>
                <a:lnTo>
                  <a:pt x="19696" y="321792"/>
                </a:lnTo>
                <a:lnTo>
                  <a:pt x="14496" y="323836"/>
                </a:lnTo>
                <a:lnTo>
                  <a:pt x="13452" y="326599"/>
                </a:lnTo>
                <a:lnTo>
                  <a:pt x="6701" y="322900"/>
                </a:lnTo>
                <a:lnTo>
                  <a:pt x="2831" y="324137"/>
                </a:lnTo>
                <a:lnTo>
                  <a:pt x="0" y="313542"/>
                </a:lnTo>
                <a:lnTo>
                  <a:pt x="988" y="309852"/>
                </a:lnTo>
                <a:lnTo>
                  <a:pt x="123" y="298467"/>
                </a:lnTo>
                <a:lnTo>
                  <a:pt x="1036" y="296105"/>
                </a:lnTo>
                <a:lnTo>
                  <a:pt x="4898" y="293661"/>
                </a:lnTo>
                <a:lnTo>
                  <a:pt x="7804" y="288365"/>
                </a:lnTo>
                <a:lnTo>
                  <a:pt x="8067" y="278232"/>
                </a:lnTo>
                <a:lnTo>
                  <a:pt x="10657" y="268997"/>
                </a:lnTo>
                <a:lnTo>
                  <a:pt x="15422" y="262524"/>
                </a:lnTo>
                <a:lnTo>
                  <a:pt x="15760" y="259673"/>
                </a:lnTo>
                <a:lnTo>
                  <a:pt x="14013" y="256433"/>
                </a:lnTo>
                <a:lnTo>
                  <a:pt x="14361" y="250536"/>
                </a:lnTo>
                <a:lnTo>
                  <a:pt x="12075" y="243340"/>
                </a:lnTo>
                <a:lnTo>
                  <a:pt x="8737" y="241806"/>
                </a:lnTo>
                <a:lnTo>
                  <a:pt x="9502" y="237173"/>
                </a:lnTo>
                <a:lnTo>
                  <a:pt x="11136" y="235577"/>
                </a:lnTo>
                <a:lnTo>
                  <a:pt x="10692" y="229977"/>
                </a:lnTo>
                <a:lnTo>
                  <a:pt x="12038" y="228876"/>
                </a:lnTo>
                <a:lnTo>
                  <a:pt x="8289" y="224655"/>
                </a:lnTo>
                <a:lnTo>
                  <a:pt x="8058" y="218007"/>
                </a:lnTo>
                <a:lnTo>
                  <a:pt x="9641" y="215622"/>
                </a:lnTo>
                <a:lnTo>
                  <a:pt x="9647" y="211565"/>
                </a:lnTo>
                <a:lnTo>
                  <a:pt x="6221" y="206461"/>
                </a:lnTo>
                <a:lnTo>
                  <a:pt x="8660" y="200398"/>
                </a:lnTo>
                <a:lnTo>
                  <a:pt x="12194" y="199649"/>
                </a:lnTo>
                <a:lnTo>
                  <a:pt x="13404" y="199845"/>
                </a:lnTo>
                <a:lnTo>
                  <a:pt x="14447" y="202877"/>
                </a:lnTo>
                <a:lnTo>
                  <a:pt x="18642" y="203737"/>
                </a:lnTo>
                <a:lnTo>
                  <a:pt x="21253" y="206230"/>
                </a:lnTo>
                <a:lnTo>
                  <a:pt x="25176" y="203249"/>
                </a:lnTo>
                <a:lnTo>
                  <a:pt x="29803" y="201943"/>
                </a:lnTo>
                <a:lnTo>
                  <a:pt x="40752" y="201371"/>
                </a:lnTo>
                <a:lnTo>
                  <a:pt x="45025" y="197972"/>
                </a:lnTo>
                <a:lnTo>
                  <a:pt x="53267" y="201670"/>
                </a:lnTo>
                <a:lnTo>
                  <a:pt x="56789" y="200862"/>
                </a:lnTo>
                <a:lnTo>
                  <a:pt x="57406" y="198742"/>
                </a:lnTo>
                <a:lnTo>
                  <a:pt x="55196" y="192735"/>
                </a:lnTo>
                <a:lnTo>
                  <a:pt x="56803" y="189127"/>
                </a:lnTo>
                <a:lnTo>
                  <a:pt x="60131" y="187101"/>
                </a:lnTo>
                <a:lnTo>
                  <a:pt x="61750" y="181692"/>
                </a:lnTo>
                <a:lnTo>
                  <a:pt x="60516" y="177571"/>
                </a:lnTo>
                <a:lnTo>
                  <a:pt x="55176" y="170746"/>
                </a:lnTo>
                <a:lnTo>
                  <a:pt x="56120" y="160922"/>
                </a:lnTo>
                <a:lnTo>
                  <a:pt x="54249" y="158046"/>
                </a:lnTo>
                <a:lnTo>
                  <a:pt x="56181" y="158158"/>
                </a:lnTo>
                <a:lnTo>
                  <a:pt x="57572" y="156016"/>
                </a:lnTo>
                <a:lnTo>
                  <a:pt x="57540" y="148849"/>
                </a:lnTo>
                <a:lnTo>
                  <a:pt x="59675" y="148174"/>
                </a:lnTo>
                <a:lnTo>
                  <a:pt x="61558" y="149530"/>
                </a:lnTo>
                <a:lnTo>
                  <a:pt x="65250" y="147937"/>
                </a:lnTo>
                <a:lnTo>
                  <a:pt x="70616" y="138398"/>
                </a:lnTo>
                <a:lnTo>
                  <a:pt x="79479" y="138542"/>
                </a:lnTo>
                <a:lnTo>
                  <a:pt x="82280" y="140109"/>
                </a:lnTo>
                <a:lnTo>
                  <a:pt x="87006" y="139120"/>
                </a:lnTo>
                <a:lnTo>
                  <a:pt x="88359" y="136071"/>
                </a:lnTo>
                <a:lnTo>
                  <a:pt x="102003" y="124620"/>
                </a:lnTo>
                <a:lnTo>
                  <a:pt x="101550" y="121906"/>
                </a:lnTo>
                <a:lnTo>
                  <a:pt x="105237" y="119632"/>
                </a:lnTo>
                <a:lnTo>
                  <a:pt x="106668" y="113489"/>
                </a:lnTo>
                <a:lnTo>
                  <a:pt x="111931" y="102853"/>
                </a:lnTo>
                <a:lnTo>
                  <a:pt x="114897" y="101491"/>
                </a:lnTo>
                <a:lnTo>
                  <a:pt x="115829" y="102430"/>
                </a:lnTo>
                <a:lnTo>
                  <a:pt x="119048" y="99823"/>
                </a:lnTo>
                <a:lnTo>
                  <a:pt x="118951" y="101590"/>
                </a:lnTo>
                <a:lnTo>
                  <a:pt x="128500" y="100680"/>
                </a:lnTo>
                <a:lnTo>
                  <a:pt x="126702" y="98179"/>
                </a:lnTo>
                <a:lnTo>
                  <a:pt x="126909" y="90877"/>
                </a:lnTo>
                <a:lnTo>
                  <a:pt x="124259" y="88370"/>
                </a:lnTo>
                <a:lnTo>
                  <a:pt x="123423" y="79696"/>
                </a:lnTo>
                <a:lnTo>
                  <a:pt x="120795" y="74923"/>
                </a:lnTo>
                <a:lnTo>
                  <a:pt x="122519" y="69879"/>
                </a:lnTo>
                <a:lnTo>
                  <a:pt x="122243" y="65894"/>
                </a:lnTo>
                <a:lnTo>
                  <a:pt x="126899" y="62702"/>
                </a:lnTo>
                <a:lnTo>
                  <a:pt x="126983" y="60683"/>
                </a:lnTo>
                <a:lnTo>
                  <a:pt x="125374" y="59495"/>
                </a:lnTo>
                <a:lnTo>
                  <a:pt x="124706" y="54971"/>
                </a:lnTo>
                <a:lnTo>
                  <a:pt x="122603" y="51879"/>
                </a:lnTo>
                <a:lnTo>
                  <a:pt x="123713" y="45585"/>
                </a:lnTo>
                <a:lnTo>
                  <a:pt x="119895" y="43740"/>
                </a:lnTo>
                <a:lnTo>
                  <a:pt x="120621" y="37896"/>
                </a:lnTo>
                <a:lnTo>
                  <a:pt x="132436" y="37287"/>
                </a:lnTo>
                <a:lnTo>
                  <a:pt x="135729" y="34673"/>
                </a:lnTo>
                <a:lnTo>
                  <a:pt x="143530" y="32380"/>
                </a:lnTo>
                <a:lnTo>
                  <a:pt x="150866" y="32742"/>
                </a:lnTo>
                <a:lnTo>
                  <a:pt x="152683" y="23806"/>
                </a:lnTo>
                <a:lnTo>
                  <a:pt x="158535" y="15786"/>
                </a:lnTo>
                <a:lnTo>
                  <a:pt x="156784" y="11589"/>
                </a:lnTo>
                <a:lnTo>
                  <a:pt x="159417" y="8242"/>
                </a:lnTo>
                <a:lnTo>
                  <a:pt x="158948" y="5575"/>
                </a:lnTo>
                <a:lnTo>
                  <a:pt x="161282" y="0"/>
                </a:lnTo>
                <a:lnTo>
                  <a:pt x="164131" y="2644"/>
                </a:lnTo>
                <a:lnTo>
                  <a:pt x="168652" y="4092"/>
                </a:lnTo>
                <a:lnTo>
                  <a:pt x="172773" y="2865"/>
                </a:lnTo>
                <a:lnTo>
                  <a:pt x="175405" y="4198"/>
                </a:lnTo>
                <a:lnTo>
                  <a:pt x="178035" y="3138"/>
                </a:lnTo>
                <a:lnTo>
                  <a:pt x="184280" y="4750"/>
                </a:lnTo>
                <a:lnTo>
                  <a:pt x="185752" y="9406"/>
                </a:lnTo>
                <a:lnTo>
                  <a:pt x="183012" y="16116"/>
                </a:lnTo>
                <a:lnTo>
                  <a:pt x="183909" y="19248"/>
                </a:lnTo>
                <a:lnTo>
                  <a:pt x="186887" y="22107"/>
                </a:lnTo>
                <a:lnTo>
                  <a:pt x="186455" y="25374"/>
                </a:lnTo>
                <a:lnTo>
                  <a:pt x="190129" y="27184"/>
                </a:lnTo>
                <a:lnTo>
                  <a:pt x="185299" y="36209"/>
                </a:lnTo>
                <a:lnTo>
                  <a:pt x="185781" y="46188"/>
                </a:lnTo>
                <a:lnTo>
                  <a:pt x="189583" y="45251"/>
                </a:lnTo>
                <a:lnTo>
                  <a:pt x="195120" y="46408"/>
                </a:lnTo>
                <a:lnTo>
                  <a:pt x="196703" y="47367"/>
                </a:lnTo>
                <a:lnTo>
                  <a:pt x="196030" y="48999"/>
                </a:lnTo>
                <a:lnTo>
                  <a:pt x="201266" y="47148"/>
                </a:lnTo>
                <a:lnTo>
                  <a:pt x="203219" y="38276"/>
                </a:lnTo>
                <a:lnTo>
                  <a:pt x="205850" y="35465"/>
                </a:lnTo>
                <a:lnTo>
                  <a:pt x="212521" y="50270"/>
                </a:lnTo>
                <a:lnTo>
                  <a:pt x="212342" y="58854"/>
                </a:lnTo>
                <a:lnTo>
                  <a:pt x="224211" y="65564"/>
                </a:lnTo>
                <a:lnTo>
                  <a:pt x="231277" y="67710"/>
                </a:lnTo>
                <a:lnTo>
                  <a:pt x="243543" y="59353"/>
                </a:lnTo>
                <a:lnTo>
                  <a:pt x="255745" y="62000"/>
                </a:lnTo>
                <a:lnTo>
                  <a:pt x="262743" y="90582"/>
                </a:lnTo>
                <a:lnTo>
                  <a:pt x="265356" y="93832"/>
                </a:lnTo>
                <a:lnTo>
                  <a:pt x="266263" y="99542"/>
                </a:lnTo>
                <a:lnTo>
                  <a:pt x="268601" y="103942"/>
                </a:lnTo>
                <a:lnTo>
                  <a:pt x="270030" y="116242"/>
                </a:lnTo>
                <a:lnTo>
                  <a:pt x="278059" y="130355"/>
                </a:lnTo>
                <a:lnTo>
                  <a:pt x="285690" y="134419"/>
                </a:lnTo>
                <a:lnTo>
                  <a:pt x="287172" y="139533"/>
                </a:lnTo>
                <a:lnTo>
                  <a:pt x="290123" y="143381"/>
                </a:lnTo>
                <a:lnTo>
                  <a:pt x="287249" y="147025"/>
                </a:lnTo>
                <a:lnTo>
                  <a:pt x="290959" y="148253"/>
                </a:lnTo>
                <a:lnTo>
                  <a:pt x="293222" y="152203"/>
                </a:lnTo>
                <a:lnTo>
                  <a:pt x="297204" y="154251"/>
                </a:lnTo>
                <a:lnTo>
                  <a:pt x="299297" y="154359"/>
                </a:lnTo>
                <a:lnTo>
                  <a:pt x="301596" y="152128"/>
                </a:lnTo>
                <a:lnTo>
                  <a:pt x="309273" y="153550"/>
                </a:lnTo>
                <a:lnTo>
                  <a:pt x="326723" y="148054"/>
                </a:lnTo>
                <a:lnTo>
                  <a:pt x="328848" y="144175"/>
                </a:lnTo>
                <a:lnTo>
                  <a:pt x="333502" y="144923"/>
                </a:lnTo>
                <a:lnTo>
                  <a:pt x="337595" y="142382"/>
                </a:lnTo>
                <a:lnTo>
                  <a:pt x="340144" y="144016"/>
                </a:lnTo>
                <a:lnTo>
                  <a:pt x="340728" y="141122"/>
                </a:lnTo>
                <a:lnTo>
                  <a:pt x="343984" y="138619"/>
                </a:lnTo>
                <a:lnTo>
                  <a:pt x="351096" y="139971"/>
                </a:lnTo>
                <a:lnTo>
                  <a:pt x="352130" y="146374"/>
                </a:lnTo>
                <a:lnTo>
                  <a:pt x="351153" y="151201"/>
                </a:lnTo>
                <a:lnTo>
                  <a:pt x="354874" y="150117"/>
                </a:lnTo>
                <a:lnTo>
                  <a:pt x="356771" y="153994"/>
                </a:lnTo>
                <a:lnTo>
                  <a:pt x="356172" y="160393"/>
                </a:lnTo>
                <a:lnTo>
                  <a:pt x="351250" y="166093"/>
                </a:lnTo>
                <a:lnTo>
                  <a:pt x="352061" y="176331"/>
                </a:lnTo>
                <a:lnTo>
                  <a:pt x="355275" y="181051"/>
                </a:lnTo>
                <a:lnTo>
                  <a:pt x="356682" y="186780"/>
                </a:lnTo>
                <a:lnTo>
                  <a:pt x="359505" y="188619"/>
                </a:lnTo>
                <a:lnTo>
                  <a:pt x="360829" y="194026"/>
                </a:lnTo>
                <a:lnTo>
                  <a:pt x="363637" y="194914"/>
                </a:lnTo>
                <a:lnTo>
                  <a:pt x="363631" y="198804"/>
                </a:lnTo>
                <a:lnTo>
                  <a:pt x="366248" y="201658"/>
                </a:lnTo>
                <a:lnTo>
                  <a:pt x="365667" y="205219"/>
                </a:lnTo>
                <a:lnTo>
                  <a:pt x="364416" y="205878"/>
                </a:lnTo>
                <a:lnTo>
                  <a:pt x="365445" y="208202"/>
                </a:lnTo>
                <a:lnTo>
                  <a:pt x="372579" y="209773"/>
                </a:lnTo>
                <a:lnTo>
                  <a:pt x="373610" y="211476"/>
                </a:lnTo>
                <a:lnTo>
                  <a:pt x="371827" y="213641"/>
                </a:lnTo>
                <a:lnTo>
                  <a:pt x="372744" y="215306"/>
                </a:lnTo>
                <a:lnTo>
                  <a:pt x="368582" y="220842"/>
                </a:lnTo>
                <a:lnTo>
                  <a:pt x="367845" y="225042"/>
                </a:lnTo>
                <a:lnTo>
                  <a:pt x="365772" y="226150"/>
                </a:lnTo>
                <a:lnTo>
                  <a:pt x="361191" y="224690"/>
                </a:lnTo>
                <a:lnTo>
                  <a:pt x="359386" y="228158"/>
                </a:lnTo>
                <a:lnTo>
                  <a:pt x="357133" y="229083"/>
                </a:lnTo>
                <a:lnTo>
                  <a:pt x="361165" y="233615"/>
                </a:lnTo>
                <a:lnTo>
                  <a:pt x="361672" y="237088"/>
                </a:lnTo>
                <a:lnTo>
                  <a:pt x="355327" y="242598"/>
                </a:lnTo>
                <a:lnTo>
                  <a:pt x="355474" y="244927"/>
                </a:lnTo>
                <a:lnTo>
                  <a:pt x="353759" y="244954"/>
                </a:lnTo>
                <a:lnTo>
                  <a:pt x="354476" y="246582"/>
                </a:lnTo>
                <a:lnTo>
                  <a:pt x="352915" y="247094"/>
                </a:lnTo>
                <a:lnTo>
                  <a:pt x="349554" y="245221"/>
                </a:lnTo>
                <a:lnTo>
                  <a:pt x="346953" y="247249"/>
                </a:lnTo>
                <a:lnTo>
                  <a:pt x="346248" y="245068"/>
                </a:lnTo>
                <a:lnTo>
                  <a:pt x="333780" y="245620"/>
                </a:lnTo>
                <a:lnTo>
                  <a:pt x="332781" y="243322"/>
                </a:lnTo>
                <a:lnTo>
                  <a:pt x="324295" y="245435"/>
                </a:lnTo>
                <a:lnTo>
                  <a:pt x="324508" y="252683"/>
                </a:lnTo>
                <a:lnTo>
                  <a:pt x="317818" y="255381"/>
                </a:lnTo>
                <a:lnTo>
                  <a:pt x="311710" y="275625"/>
                </a:lnTo>
                <a:lnTo>
                  <a:pt x="303819" y="283885"/>
                </a:lnTo>
                <a:lnTo>
                  <a:pt x="306054" y="288565"/>
                </a:lnTo>
                <a:lnTo>
                  <a:pt x="305966" y="292683"/>
                </a:lnTo>
                <a:lnTo>
                  <a:pt x="296837" y="302192"/>
                </a:lnTo>
                <a:lnTo>
                  <a:pt x="292265" y="312576"/>
                </a:lnTo>
                <a:lnTo>
                  <a:pt x="284876" y="324265"/>
                </a:lnTo>
                <a:lnTo>
                  <a:pt x="279502" y="326855"/>
                </a:lnTo>
                <a:lnTo>
                  <a:pt x="276924" y="325010"/>
                </a:lnTo>
                <a:lnTo>
                  <a:pt x="273785" y="327966"/>
                </a:lnTo>
                <a:lnTo>
                  <a:pt x="263049" y="332384"/>
                </a:lnTo>
                <a:lnTo>
                  <a:pt x="257441" y="331912"/>
                </a:lnTo>
                <a:lnTo>
                  <a:pt x="259414" y="340194"/>
                </a:lnTo>
                <a:lnTo>
                  <a:pt x="257915" y="346317"/>
                </a:lnTo>
                <a:lnTo>
                  <a:pt x="255910" y="345595"/>
                </a:lnTo>
                <a:lnTo>
                  <a:pt x="248122" y="348815"/>
                </a:lnTo>
                <a:lnTo>
                  <a:pt x="243746" y="349172"/>
                </a:lnTo>
                <a:lnTo>
                  <a:pt x="237393" y="353104"/>
                </a:lnTo>
                <a:lnTo>
                  <a:pt x="237130" y="356470"/>
                </a:lnTo>
                <a:lnTo>
                  <a:pt x="238737" y="357880"/>
                </a:lnTo>
                <a:lnTo>
                  <a:pt x="235241" y="366831"/>
                </a:lnTo>
                <a:lnTo>
                  <a:pt x="235764" y="372614"/>
                </a:lnTo>
                <a:lnTo>
                  <a:pt x="233835" y="376288"/>
                </a:lnTo>
                <a:lnTo>
                  <a:pt x="234385" y="379294"/>
                </a:lnTo>
                <a:lnTo>
                  <a:pt x="230602" y="383800"/>
                </a:lnTo>
                <a:lnTo>
                  <a:pt x="231397" y="387666"/>
                </a:lnTo>
                <a:lnTo>
                  <a:pt x="226245" y="391540"/>
                </a:lnTo>
                <a:lnTo>
                  <a:pt x="225097" y="397828"/>
                </a:lnTo>
                <a:lnTo>
                  <a:pt x="222642" y="399503"/>
                </a:lnTo>
                <a:lnTo>
                  <a:pt x="222775" y="404610"/>
                </a:lnTo>
                <a:lnTo>
                  <a:pt x="221174" y="405056"/>
                </a:lnTo>
                <a:lnTo>
                  <a:pt x="217892" y="403196"/>
                </a:lnTo>
                <a:lnTo>
                  <a:pt x="217066" y="401163"/>
                </a:lnTo>
                <a:lnTo>
                  <a:pt x="212570" y="402147"/>
                </a:lnTo>
                <a:lnTo>
                  <a:pt x="212095" y="400838"/>
                </a:lnTo>
                <a:lnTo>
                  <a:pt x="209989" y="401137"/>
                </a:lnTo>
                <a:lnTo>
                  <a:pt x="207557" y="396776"/>
                </a:lnTo>
                <a:lnTo>
                  <a:pt x="205661" y="400597"/>
                </a:lnTo>
                <a:lnTo>
                  <a:pt x="205566" y="408407"/>
                </a:lnTo>
                <a:lnTo>
                  <a:pt x="201809" y="421334"/>
                </a:lnTo>
                <a:lnTo>
                  <a:pt x="198033" y="422368"/>
                </a:lnTo>
                <a:lnTo>
                  <a:pt x="197059" y="421308"/>
                </a:lnTo>
                <a:lnTo>
                  <a:pt x="196933" y="422450"/>
                </a:lnTo>
                <a:lnTo>
                  <a:pt x="195174" y="421816"/>
                </a:lnTo>
                <a:lnTo>
                  <a:pt x="192247" y="424242"/>
                </a:lnTo>
                <a:lnTo>
                  <a:pt x="191196" y="423688"/>
                </a:lnTo>
                <a:lnTo>
                  <a:pt x="187355" y="431341"/>
                </a:lnTo>
                <a:lnTo>
                  <a:pt x="175934" y="436485"/>
                </a:lnTo>
                <a:lnTo>
                  <a:pt x="170808" y="431505"/>
                </a:lnTo>
                <a:lnTo>
                  <a:pt x="166725" y="431639"/>
                </a:lnTo>
                <a:lnTo>
                  <a:pt x="165013" y="428698"/>
                </a:lnTo>
                <a:lnTo>
                  <a:pt x="158376" y="429939"/>
                </a:lnTo>
                <a:lnTo>
                  <a:pt x="158214" y="424924"/>
                </a:lnTo>
                <a:lnTo>
                  <a:pt x="156071" y="424508"/>
                </a:lnTo>
                <a:lnTo>
                  <a:pt x="155587" y="419580"/>
                </a:lnTo>
                <a:lnTo>
                  <a:pt x="151008" y="413189"/>
                </a:lnTo>
                <a:lnTo>
                  <a:pt x="145982" y="415291"/>
                </a:lnTo>
                <a:lnTo>
                  <a:pt x="147688" y="405630"/>
                </a:lnTo>
                <a:lnTo>
                  <a:pt x="146475" y="401862"/>
                </a:lnTo>
                <a:lnTo>
                  <a:pt x="146945" y="397212"/>
                </a:lnTo>
                <a:lnTo>
                  <a:pt x="141721" y="398971"/>
                </a:lnTo>
                <a:lnTo>
                  <a:pt x="136178" y="397949"/>
                </a:lnTo>
                <a:lnTo>
                  <a:pt x="129790" y="399444"/>
                </a:lnTo>
                <a:lnTo>
                  <a:pt x="121680" y="398873"/>
                </a:lnTo>
                <a:close/>
              </a:path>
            </a:pathLst>
          </a:custGeom>
          <a:solidFill>
            <a:srgbClr val="6EAD74"/>
          </a:solidFill>
          <a:ln w="5715">
            <a:solidFill>
              <a:srgbClr val="FFFFFF"/>
            </a:solidFill>
            <a:prstDash val="solid"/>
          </a:ln>
        </p:spPr>
        <p:txBody>
          <a:bodyPr/>
          <a:lstStyle/>
          <a:p>
            <a:endParaRPr lang="en-NZ"/>
          </a:p>
        </p:txBody>
      </p:sp>
      <p:sp>
        <p:nvSpPr>
          <p:cNvPr id="66" name="TLA 070 Queenstown-Lakes">
            <a:extLst>
              <a:ext uri="{FF2B5EF4-FFF2-40B4-BE49-F238E27FC236}">
                <a16:creationId xmlns:a16="http://schemas.microsoft.com/office/drawing/2014/main" id="{E5F7B3C5-90AF-2A69-4A07-231E1BEF8F7D}"/>
              </a:ext>
            </a:extLst>
          </p:cNvPr>
          <p:cNvSpPr>
            <a:spLocks noGrp="1"/>
          </p:cNvSpPr>
          <p:nvPr/>
        </p:nvSpPr>
        <p:spPr>
          <a:xfrm>
            <a:off x="3021227" y="4585065"/>
            <a:ext cx="353564" cy="460696"/>
          </a:xfrm>
          <a:custGeom>
            <a:avLst/>
            <a:gdLst/>
            <a:ahLst/>
            <a:cxnLst/>
            <a:rect l="0" t="0" r="0" b="0"/>
            <a:pathLst>
              <a:path w="353564" h="460696">
                <a:moveTo>
                  <a:pt x="145086" y="455184"/>
                </a:moveTo>
                <a:lnTo>
                  <a:pt x="138439" y="451929"/>
                </a:lnTo>
                <a:lnTo>
                  <a:pt x="139534" y="443630"/>
                </a:lnTo>
                <a:lnTo>
                  <a:pt x="136656" y="434127"/>
                </a:lnTo>
                <a:lnTo>
                  <a:pt x="137103" y="431077"/>
                </a:lnTo>
                <a:lnTo>
                  <a:pt x="134728" y="427133"/>
                </a:lnTo>
                <a:lnTo>
                  <a:pt x="135157" y="423168"/>
                </a:lnTo>
                <a:lnTo>
                  <a:pt x="132512" y="421779"/>
                </a:lnTo>
                <a:lnTo>
                  <a:pt x="127429" y="422963"/>
                </a:lnTo>
                <a:lnTo>
                  <a:pt x="118578" y="433743"/>
                </a:lnTo>
                <a:lnTo>
                  <a:pt x="113257" y="434260"/>
                </a:lnTo>
                <a:lnTo>
                  <a:pt x="109513" y="436883"/>
                </a:lnTo>
                <a:lnTo>
                  <a:pt x="103732" y="444666"/>
                </a:lnTo>
                <a:lnTo>
                  <a:pt x="86282" y="450714"/>
                </a:lnTo>
                <a:lnTo>
                  <a:pt x="55313" y="453260"/>
                </a:lnTo>
                <a:lnTo>
                  <a:pt x="49503" y="442816"/>
                </a:lnTo>
                <a:lnTo>
                  <a:pt x="50395" y="432008"/>
                </a:lnTo>
                <a:lnTo>
                  <a:pt x="45859" y="427291"/>
                </a:lnTo>
                <a:lnTo>
                  <a:pt x="47987" y="419557"/>
                </a:lnTo>
                <a:lnTo>
                  <a:pt x="36711" y="413272"/>
                </a:lnTo>
                <a:lnTo>
                  <a:pt x="37198" y="408644"/>
                </a:lnTo>
                <a:lnTo>
                  <a:pt x="34795" y="404160"/>
                </a:lnTo>
                <a:lnTo>
                  <a:pt x="32581" y="403036"/>
                </a:lnTo>
                <a:lnTo>
                  <a:pt x="33112" y="399020"/>
                </a:lnTo>
                <a:lnTo>
                  <a:pt x="27863" y="396157"/>
                </a:lnTo>
                <a:lnTo>
                  <a:pt x="42352" y="382994"/>
                </a:lnTo>
                <a:lnTo>
                  <a:pt x="42041" y="376094"/>
                </a:lnTo>
                <a:lnTo>
                  <a:pt x="43872" y="372854"/>
                </a:lnTo>
                <a:lnTo>
                  <a:pt x="44607" y="365542"/>
                </a:lnTo>
                <a:lnTo>
                  <a:pt x="42744" y="361890"/>
                </a:lnTo>
                <a:lnTo>
                  <a:pt x="46635" y="357029"/>
                </a:lnTo>
                <a:lnTo>
                  <a:pt x="43285" y="353316"/>
                </a:lnTo>
                <a:lnTo>
                  <a:pt x="38824" y="357414"/>
                </a:lnTo>
                <a:lnTo>
                  <a:pt x="32218" y="358199"/>
                </a:lnTo>
                <a:lnTo>
                  <a:pt x="27287" y="355969"/>
                </a:lnTo>
                <a:lnTo>
                  <a:pt x="26009" y="351793"/>
                </a:lnTo>
                <a:lnTo>
                  <a:pt x="15148" y="344446"/>
                </a:lnTo>
                <a:lnTo>
                  <a:pt x="15197" y="339713"/>
                </a:lnTo>
                <a:lnTo>
                  <a:pt x="12354" y="336323"/>
                </a:lnTo>
                <a:lnTo>
                  <a:pt x="8386" y="332856"/>
                </a:lnTo>
                <a:lnTo>
                  <a:pt x="4747" y="331841"/>
                </a:lnTo>
                <a:lnTo>
                  <a:pt x="3680" y="329053"/>
                </a:lnTo>
                <a:lnTo>
                  <a:pt x="5363" y="327647"/>
                </a:lnTo>
                <a:lnTo>
                  <a:pt x="4042" y="326267"/>
                </a:lnTo>
                <a:lnTo>
                  <a:pt x="5350" y="323379"/>
                </a:lnTo>
                <a:lnTo>
                  <a:pt x="2490" y="314261"/>
                </a:lnTo>
                <a:lnTo>
                  <a:pt x="0" y="313178"/>
                </a:lnTo>
                <a:lnTo>
                  <a:pt x="1507" y="296346"/>
                </a:lnTo>
                <a:lnTo>
                  <a:pt x="10636" y="295712"/>
                </a:lnTo>
                <a:lnTo>
                  <a:pt x="13709" y="281358"/>
                </a:lnTo>
                <a:lnTo>
                  <a:pt x="15369" y="279290"/>
                </a:lnTo>
                <a:lnTo>
                  <a:pt x="14799" y="275726"/>
                </a:lnTo>
                <a:lnTo>
                  <a:pt x="17665" y="268997"/>
                </a:lnTo>
                <a:lnTo>
                  <a:pt x="16206" y="267107"/>
                </a:lnTo>
                <a:lnTo>
                  <a:pt x="12270" y="268891"/>
                </a:lnTo>
                <a:lnTo>
                  <a:pt x="8966" y="261472"/>
                </a:lnTo>
                <a:lnTo>
                  <a:pt x="9836" y="253856"/>
                </a:lnTo>
                <a:lnTo>
                  <a:pt x="13506" y="248167"/>
                </a:lnTo>
                <a:lnTo>
                  <a:pt x="11518" y="244701"/>
                </a:lnTo>
                <a:lnTo>
                  <a:pt x="12726" y="240255"/>
                </a:lnTo>
                <a:lnTo>
                  <a:pt x="11148" y="237228"/>
                </a:lnTo>
                <a:lnTo>
                  <a:pt x="13904" y="236169"/>
                </a:lnTo>
                <a:lnTo>
                  <a:pt x="17064" y="223192"/>
                </a:lnTo>
                <a:lnTo>
                  <a:pt x="19529" y="221315"/>
                </a:lnTo>
                <a:lnTo>
                  <a:pt x="19049" y="216505"/>
                </a:lnTo>
                <a:lnTo>
                  <a:pt x="21674" y="214048"/>
                </a:lnTo>
                <a:lnTo>
                  <a:pt x="20541" y="203585"/>
                </a:lnTo>
                <a:lnTo>
                  <a:pt x="23740" y="199345"/>
                </a:lnTo>
                <a:lnTo>
                  <a:pt x="29305" y="195815"/>
                </a:lnTo>
                <a:lnTo>
                  <a:pt x="32286" y="187945"/>
                </a:lnTo>
                <a:lnTo>
                  <a:pt x="36249" y="188811"/>
                </a:lnTo>
                <a:lnTo>
                  <a:pt x="38944" y="187093"/>
                </a:lnTo>
                <a:lnTo>
                  <a:pt x="44953" y="187432"/>
                </a:lnTo>
                <a:lnTo>
                  <a:pt x="47945" y="185612"/>
                </a:lnTo>
                <a:lnTo>
                  <a:pt x="55324" y="187493"/>
                </a:lnTo>
                <a:lnTo>
                  <a:pt x="66954" y="184634"/>
                </a:lnTo>
                <a:lnTo>
                  <a:pt x="71440" y="185410"/>
                </a:lnTo>
                <a:lnTo>
                  <a:pt x="85159" y="173422"/>
                </a:lnTo>
                <a:lnTo>
                  <a:pt x="92753" y="170234"/>
                </a:lnTo>
                <a:lnTo>
                  <a:pt x="99360" y="170539"/>
                </a:lnTo>
                <a:lnTo>
                  <a:pt x="100849" y="166605"/>
                </a:lnTo>
                <a:lnTo>
                  <a:pt x="108052" y="163705"/>
                </a:lnTo>
                <a:lnTo>
                  <a:pt x="111440" y="157951"/>
                </a:lnTo>
                <a:lnTo>
                  <a:pt x="121356" y="149524"/>
                </a:lnTo>
                <a:lnTo>
                  <a:pt x="124456" y="153434"/>
                </a:lnTo>
                <a:lnTo>
                  <a:pt x="130285" y="157236"/>
                </a:lnTo>
                <a:lnTo>
                  <a:pt x="134814" y="158032"/>
                </a:lnTo>
                <a:lnTo>
                  <a:pt x="134109" y="153186"/>
                </a:lnTo>
                <a:lnTo>
                  <a:pt x="136661" y="148829"/>
                </a:lnTo>
                <a:lnTo>
                  <a:pt x="142213" y="147159"/>
                </a:lnTo>
                <a:lnTo>
                  <a:pt x="148299" y="139132"/>
                </a:lnTo>
                <a:lnTo>
                  <a:pt x="154078" y="134662"/>
                </a:lnTo>
                <a:lnTo>
                  <a:pt x="154762" y="131124"/>
                </a:lnTo>
                <a:lnTo>
                  <a:pt x="153520" y="125688"/>
                </a:lnTo>
                <a:lnTo>
                  <a:pt x="155527" y="122099"/>
                </a:lnTo>
                <a:lnTo>
                  <a:pt x="155372" y="112957"/>
                </a:lnTo>
                <a:lnTo>
                  <a:pt x="158489" y="108430"/>
                </a:lnTo>
                <a:lnTo>
                  <a:pt x="156288" y="100986"/>
                </a:lnTo>
                <a:lnTo>
                  <a:pt x="161135" y="98410"/>
                </a:lnTo>
                <a:lnTo>
                  <a:pt x="162320" y="93214"/>
                </a:lnTo>
                <a:lnTo>
                  <a:pt x="168593" y="91422"/>
                </a:lnTo>
                <a:lnTo>
                  <a:pt x="169862" y="88654"/>
                </a:lnTo>
                <a:lnTo>
                  <a:pt x="177494" y="86247"/>
                </a:lnTo>
                <a:lnTo>
                  <a:pt x="180900" y="86831"/>
                </a:lnTo>
                <a:lnTo>
                  <a:pt x="181769" y="76513"/>
                </a:lnTo>
                <a:lnTo>
                  <a:pt x="186808" y="74701"/>
                </a:lnTo>
                <a:lnTo>
                  <a:pt x="183581" y="66899"/>
                </a:lnTo>
                <a:lnTo>
                  <a:pt x="189428" y="65191"/>
                </a:lnTo>
                <a:lnTo>
                  <a:pt x="192779" y="62216"/>
                </a:lnTo>
                <a:lnTo>
                  <a:pt x="191270" y="60080"/>
                </a:lnTo>
                <a:lnTo>
                  <a:pt x="191956" y="57113"/>
                </a:lnTo>
                <a:lnTo>
                  <a:pt x="197680" y="57935"/>
                </a:lnTo>
                <a:lnTo>
                  <a:pt x="202159" y="54883"/>
                </a:lnTo>
                <a:lnTo>
                  <a:pt x="205734" y="54795"/>
                </a:lnTo>
                <a:lnTo>
                  <a:pt x="207352" y="50671"/>
                </a:lnTo>
                <a:lnTo>
                  <a:pt x="212647" y="49921"/>
                </a:lnTo>
                <a:lnTo>
                  <a:pt x="221952" y="44508"/>
                </a:lnTo>
                <a:lnTo>
                  <a:pt x="225511" y="52339"/>
                </a:lnTo>
                <a:lnTo>
                  <a:pt x="232119" y="53853"/>
                </a:lnTo>
                <a:lnTo>
                  <a:pt x="236253" y="52506"/>
                </a:lnTo>
                <a:lnTo>
                  <a:pt x="248022" y="52355"/>
                </a:lnTo>
                <a:lnTo>
                  <a:pt x="252937" y="47531"/>
                </a:lnTo>
                <a:lnTo>
                  <a:pt x="255095" y="37483"/>
                </a:lnTo>
                <a:lnTo>
                  <a:pt x="259255" y="36631"/>
                </a:lnTo>
                <a:lnTo>
                  <a:pt x="262075" y="37606"/>
                </a:lnTo>
                <a:lnTo>
                  <a:pt x="266699" y="49698"/>
                </a:lnTo>
                <a:lnTo>
                  <a:pt x="274736" y="53962"/>
                </a:lnTo>
                <a:lnTo>
                  <a:pt x="278085" y="54399"/>
                </a:lnTo>
                <a:lnTo>
                  <a:pt x="278800" y="52433"/>
                </a:lnTo>
                <a:lnTo>
                  <a:pt x="282822" y="50449"/>
                </a:lnTo>
                <a:lnTo>
                  <a:pt x="283025" y="48834"/>
                </a:lnTo>
                <a:lnTo>
                  <a:pt x="287307" y="46883"/>
                </a:lnTo>
                <a:lnTo>
                  <a:pt x="290657" y="42751"/>
                </a:lnTo>
                <a:lnTo>
                  <a:pt x="291960" y="36941"/>
                </a:lnTo>
                <a:lnTo>
                  <a:pt x="294662" y="34631"/>
                </a:lnTo>
                <a:lnTo>
                  <a:pt x="300067" y="33144"/>
                </a:lnTo>
                <a:lnTo>
                  <a:pt x="304819" y="34193"/>
                </a:lnTo>
                <a:lnTo>
                  <a:pt x="309570" y="27412"/>
                </a:lnTo>
                <a:lnTo>
                  <a:pt x="312397" y="25568"/>
                </a:lnTo>
                <a:lnTo>
                  <a:pt x="321155" y="25456"/>
                </a:lnTo>
                <a:lnTo>
                  <a:pt x="323833" y="17677"/>
                </a:lnTo>
                <a:lnTo>
                  <a:pt x="323584" y="11640"/>
                </a:lnTo>
                <a:lnTo>
                  <a:pt x="321268" y="8269"/>
                </a:lnTo>
                <a:lnTo>
                  <a:pt x="323327" y="1016"/>
                </a:lnTo>
                <a:lnTo>
                  <a:pt x="330350" y="379"/>
                </a:lnTo>
                <a:lnTo>
                  <a:pt x="332670" y="2478"/>
                </a:lnTo>
                <a:lnTo>
                  <a:pt x="337833" y="0"/>
                </a:lnTo>
                <a:lnTo>
                  <a:pt x="346224" y="26"/>
                </a:lnTo>
                <a:lnTo>
                  <a:pt x="348005" y="1764"/>
                </a:lnTo>
                <a:lnTo>
                  <a:pt x="348160" y="6938"/>
                </a:lnTo>
                <a:lnTo>
                  <a:pt x="351094" y="11663"/>
                </a:lnTo>
                <a:lnTo>
                  <a:pt x="350595" y="18820"/>
                </a:lnTo>
                <a:lnTo>
                  <a:pt x="353564" y="24969"/>
                </a:lnTo>
                <a:lnTo>
                  <a:pt x="348936" y="27097"/>
                </a:lnTo>
                <a:lnTo>
                  <a:pt x="345925" y="26943"/>
                </a:lnTo>
                <a:lnTo>
                  <a:pt x="344849" y="28991"/>
                </a:lnTo>
                <a:lnTo>
                  <a:pt x="345357" y="35452"/>
                </a:lnTo>
                <a:lnTo>
                  <a:pt x="341428" y="35393"/>
                </a:lnTo>
                <a:lnTo>
                  <a:pt x="339841" y="38631"/>
                </a:lnTo>
                <a:lnTo>
                  <a:pt x="340865" y="43026"/>
                </a:lnTo>
                <a:lnTo>
                  <a:pt x="335913" y="46524"/>
                </a:lnTo>
                <a:lnTo>
                  <a:pt x="336039" y="52324"/>
                </a:lnTo>
                <a:lnTo>
                  <a:pt x="332916" y="53271"/>
                </a:lnTo>
                <a:lnTo>
                  <a:pt x="332103" y="58904"/>
                </a:lnTo>
                <a:lnTo>
                  <a:pt x="327276" y="62412"/>
                </a:lnTo>
                <a:lnTo>
                  <a:pt x="328981" y="64974"/>
                </a:lnTo>
                <a:lnTo>
                  <a:pt x="321232" y="71288"/>
                </a:lnTo>
                <a:lnTo>
                  <a:pt x="319226" y="80425"/>
                </a:lnTo>
                <a:lnTo>
                  <a:pt x="315230" y="81328"/>
                </a:lnTo>
                <a:lnTo>
                  <a:pt x="316716" y="87603"/>
                </a:lnTo>
                <a:lnTo>
                  <a:pt x="321888" y="90318"/>
                </a:lnTo>
                <a:lnTo>
                  <a:pt x="324428" y="95213"/>
                </a:lnTo>
                <a:lnTo>
                  <a:pt x="322519" y="116759"/>
                </a:lnTo>
                <a:lnTo>
                  <a:pt x="323354" y="121161"/>
                </a:lnTo>
                <a:lnTo>
                  <a:pt x="325191" y="122675"/>
                </a:lnTo>
                <a:lnTo>
                  <a:pt x="322874" y="127877"/>
                </a:lnTo>
                <a:lnTo>
                  <a:pt x="322630" y="133732"/>
                </a:lnTo>
                <a:lnTo>
                  <a:pt x="320665" y="136560"/>
                </a:lnTo>
                <a:lnTo>
                  <a:pt x="322992" y="143302"/>
                </a:lnTo>
                <a:lnTo>
                  <a:pt x="318745" y="150000"/>
                </a:lnTo>
                <a:lnTo>
                  <a:pt x="321310" y="154671"/>
                </a:lnTo>
                <a:lnTo>
                  <a:pt x="317873" y="158671"/>
                </a:lnTo>
                <a:lnTo>
                  <a:pt x="315986" y="163900"/>
                </a:lnTo>
                <a:lnTo>
                  <a:pt x="316455" y="166568"/>
                </a:lnTo>
                <a:lnTo>
                  <a:pt x="313822" y="169914"/>
                </a:lnTo>
                <a:lnTo>
                  <a:pt x="315574" y="174112"/>
                </a:lnTo>
                <a:lnTo>
                  <a:pt x="309721" y="182132"/>
                </a:lnTo>
                <a:lnTo>
                  <a:pt x="307904" y="191067"/>
                </a:lnTo>
                <a:lnTo>
                  <a:pt x="300568" y="190705"/>
                </a:lnTo>
                <a:lnTo>
                  <a:pt x="292768" y="192998"/>
                </a:lnTo>
                <a:lnTo>
                  <a:pt x="289475" y="195612"/>
                </a:lnTo>
                <a:lnTo>
                  <a:pt x="282394" y="195416"/>
                </a:lnTo>
                <a:lnTo>
                  <a:pt x="277659" y="196222"/>
                </a:lnTo>
                <a:lnTo>
                  <a:pt x="277251" y="197667"/>
                </a:lnTo>
                <a:lnTo>
                  <a:pt x="276933" y="202066"/>
                </a:lnTo>
                <a:lnTo>
                  <a:pt x="280751" y="203911"/>
                </a:lnTo>
                <a:lnTo>
                  <a:pt x="279641" y="210204"/>
                </a:lnTo>
                <a:lnTo>
                  <a:pt x="281744" y="213296"/>
                </a:lnTo>
                <a:lnTo>
                  <a:pt x="282412" y="217820"/>
                </a:lnTo>
                <a:lnTo>
                  <a:pt x="284021" y="219009"/>
                </a:lnTo>
                <a:lnTo>
                  <a:pt x="283937" y="221027"/>
                </a:lnTo>
                <a:lnTo>
                  <a:pt x="279282" y="224219"/>
                </a:lnTo>
                <a:lnTo>
                  <a:pt x="279558" y="228204"/>
                </a:lnTo>
                <a:lnTo>
                  <a:pt x="277833" y="233248"/>
                </a:lnTo>
                <a:lnTo>
                  <a:pt x="280462" y="238022"/>
                </a:lnTo>
                <a:lnTo>
                  <a:pt x="281297" y="246695"/>
                </a:lnTo>
                <a:lnTo>
                  <a:pt x="283947" y="249202"/>
                </a:lnTo>
                <a:lnTo>
                  <a:pt x="283741" y="256504"/>
                </a:lnTo>
                <a:lnTo>
                  <a:pt x="285538" y="259005"/>
                </a:lnTo>
                <a:lnTo>
                  <a:pt x="275989" y="259916"/>
                </a:lnTo>
                <a:lnTo>
                  <a:pt x="276087" y="258148"/>
                </a:lnTo>
                <a:lnTo>
                  <a:pt x="272867" y="260755"/>
                </a:lnTo>
                <a:lnTo>
                  <a:pt x="271935" y="259816"/>
                </a:lnTo>
                <a:lnTo>
                  <a:pt x="268969" y="261178"/>
                </a:lnTo>
                <a:lnTo>
                  <a:pt x="263706" y="271815"/>
                </a:lnTo>
                <a:lnTo>
                  <a:pt x="262275" y="277957"/>
                </a:lnTo>
                <a:lnTo>
                  <a:pt x="258588" y="280232"/>
                </a:lnTo>
                <a:lnTo>
                  <a:pt x="259041" y="282946"/>
                </a:lnTo>
                <a:lnTo>
                  <a:pt x="245397" y="294397"/>
                </a:lnTo>
                <a:lnTo>
                  <a:pt x="244044" y="297445"/>
                </a:lnTo>
                <a:lnTo>
                  <a:pt x="239318" y="298434"/>
                </a:lnTo>
                <a:lnTo>
                  <a:pt x="236517" y="296867"/>
                </a:lnTo>
                <a:lnTo>
                  <a:pt x="227655" y="296723"/>
                </a:lnTo>
                <a:lnTo>
                  <a:pt x="222288" y="306262"/>
                </a:lnTo>
                <a:lnTo>
                  <a:pt x="218596" y="307855"/>
                </a:lnTo>
                <a:lnTo>
                  <a:pt x="216713" y="306500"/>
                </a:lnTo>
                <a:lnTo>
                  <a:pt x="214579" y="307174"/>
                </a:lnTo>
                <a:lnTo>
                  <a:pt x="214610" y="314342"/>
                </a:lnTo>
                <a:lnTo>
                  <a:pt x="213219" y="316483"/>
                </a:lnTo>
                <a:lnTo>
                  <a:pt x="211288" y="316372"/>
                </a:lnTo>
                <a:lnTo>
                  <a:pt x="213158" y="319248"/>
                </a:lnTo>
                <a:lnTo>
                  <a:pt x="212214" y="329071"/>
                </a:lnTo>
                <a:lnTo>
                  <a:pt x="217554" y="335896"/>
                </a:lnTo>
                <a:lnTo>
                  <a:pt x="218789" y="340017"/>
                </a:lnTo>
                <a:lnTo>
                  <a:pt x="217169" y="345426"/>
                </a:lnTo>
                <a:lnTo>
                  <a:pt x="213841" y="347452"/>
                </a:lnTo>
                <a:lnTo>
                  <a:pt x="212234" y="351060"/>
                </a:lnTo>
                <a:lnTo>
                  <a:pt x="214444" y="357068"/>
                </a:lnTo>
                <a:lnTo>
                  <a:pt x="213827" y="359188"/>
                </a:lnTo>
                <a:lnTo>
                  <a:pt x="210305" y="359995"/>
                </a:lnTo>
                <a:lnTo>
                  <a:pt x="202063" y="356297"/>
                </a:lnTo>
                <a:lnTo>
                  <a:pt x="197790" y="359696"/>
                </a:lnTo>
                <a:lnTo>
                  <a:pt x="186842" y="360269"/>
                </a:lnTo>
                <a:lnTo>
                  <a:pt x="182214" y="361574"/>
                </a:lnTo>
                <a:lnTo>
                  <a:pt x="178291" y="364555"/>
                </a:lnTo>
                <a:lnTo>
                  <a:pt x="175680" y="362062"/>
                </a:lnTo>
                <a:lnTo>
                  <a:pt x="171486" y="361202"/>
                </a:lnTo>
                <a:lnTo>
                  <a:pt x="170442" y="358170"/>
                </a:lnTo>
                <a:lnTo>
                  <a:pt x="165698" y="358723"/>
                </a:lnTo>
                <a:lnTo>
                  <a:pt x="163259" y="364786"/>
                </a:lnTo>
                <a:lnTo>
                  <a:pt x="166685" y="369890"/>
                </a:lnTo>
                <a:lnTo>
                  <a:pt x="166679" y="373948"/>
                </a:lnTo>
                <a:lnTo>
                  <a:pt x="165096" y="376333"/>
                </a:lnTo>
                <a:lnTo>
                  <a:pt x="165301" y="382782"/>
                </a:lnTo>
                <a:lnTo>
                  <a:pt x="169077" y="387201"/>
                </a:lnTo>
                <a:lnTo>
                  <a:pt x="167730" y="388302"/>
                </a:lnTo>
                <a:lnTo>
                  <a:pt x="168174" y="393903"/>
                </a:lnTo>
                <a:lnTo>
                  <a:pt x="166540" y="395498"/>
                </a:lnTo>
                <a:lnTo>
                  <a:pt x="165775" y="400132"/>
                </a:lnTo>
                <a:lnTo>
                  <a:pt x="168959" y="401425"/>
                </a:lnTo>
                <a:lnTo>
                  <a:pt x="170862" y="406710"/>
                </a:lnTo>
                <a:lnTo>
                  <a:pt x="172461" y="420849"/>
                </a:lnTo>
                <a:lnTo>
                  <a:pt x="167696" y="427322"/>
                </a:lnTo>
                <a:lnTo>
                  <a:pt x="164945" y="437280"/>
                </a:lnTo>
                <a:lnTo>
                  <a:pt x="164842" y="446691"/>
                </a:lnTo>
                <a:lnTo>
                  <a:pt x="161629" y="452346"/>
                </a:lnTo>
                <a:lnTo>
                  <a:pt x="157827" y="454715"/>
                </a:lnTo>
                <a:lnTo>
                  <a:pt x="157271" y="459151"/>
                </a:lnTo>
                <a:lnTo>
                  <a:pt x="153958" y="458993"/>
                </a:lnTo>
                <a:lnTo>
                  <a:pt x="152600" y="460696"/>
                </a:lnTo>
                <a:lnTo>
                  <a:pt x="145086" y="455184"/>
                </a:lnTo>
                <a:close/>
              </a:path>
            </a:pathLst>
          </a:custGeom>
          <a:solidFill>
            <a:srgbClr val="6AAC75"/>
          </a:solidFill>
          <a:ln w="5715">
            <a:solidFill>
              <a:srgbClr val="FFFFFF"/>
            </a:solidFill>
            <a:prstDash val="solid"/>
          </a:ln>
        </p:spPr>
        <p:txBody>
          <a:bodyPr/>
          <a:lstStyle/>
          <a:p>
            <a:endParaRPr lang="en-NZ"/>
          </a:p>
        </p:txBody>
      </p:sp>
      <p:sp>
        <p:nvSpPr>
          <p:cNvPr id="67" name="TLA 071 Dunedin">
            <a:extLst>
              <a:ext uri="{FF2B5EF4-FFF2-40B4-BE49-F238E27FC236}">
                <a16:creationId xmlns:a16="http://schemas.microsoft.com/office/drawing/2014/main" id="{5222D6BD-ABC8-015F-67DB-86DDD0589631}"/>
              </a:ext>
            </a:extLst>
          </p:cNvPr>
          <p:cNvSpPr>
            <a:spLocks noGrp="1"/>
          </p:cNvSpPr>
          <p:nvPr/>
        </p:nvSpPr>
        <p:spPr>
          <a:xfrm>
            <a:off x="3400312" y="4986712"/>
            <a:ext cx="228577" cy="263592"/>
          </a:xfrm>
          <a:custGeom>
            <a:avLst/>
            <a:gdLst/>
            <a:ahLst/>
            <a:cxnLst/>
            <a:rect l="0" t="0" r="0" b="0"/>
            <a:pathLst>
              <a:path w="228577" h="263592">
                <a:moveTo>
                  <a:pt x="200303" y="187172"/>
                </a:moveTo>
                <a:lnTo>
                  <a:pt x="200440" y="188250"/>
                </a:lnTo>
                <a:lnTo>
                  <a:pt x="200058" y="187771"/>
                </a:lnTo>
                <a:lnTo>
                  <a:pt x="200303" y="187172"/>
                </a:lnTo>
                <a:close/>
                <a:moveTo>
                  <a:pt x="201651" y="188216"/>
                </a:moveTo>
                <a:lnTo>
                  <a:pt x="202921" y="188893"/>
                </a:lnTo>
                <a:lnTo>
                  <a:pt x="202500" y="189813"/>
                </a:lnTo>
                <a:lnTo>
                  <a:pt x="201651" y="188216"/>
                </a:lnTo>
                <a:close/>
                <a:moveTo>
                  <a:pt x="200281" y="165561"/>
                </a:moveTo>
                <a:lnTo>
                  <a:pt x="201270" y="164477"/>
                </a:lnTo>
                <a:lnTo>
                  <a:pt x="199742" y="161284"/>
                </a:lnTo>
                <a:lnTo>
                  <a:pt x="200798" y="160079"/>
                </a:lnTo>
                <a:lnTo>
                  <a:pt x="202300" y="160179"/>
                </a:lnTo>
                <a:lnTo>
                  <a:pt x="207598" y="166971"/>
                </a:lnTo>
                <a:lnTo>
                  <a:pt x="210105" y="167512"/>
                </a:lnTo>
                <a:lnTo>
                  <a:pt x="210783" y="166195"/>
                </a:lnTo>
                <a:lnTo>
                  <a:pt x="213639" y="167157"/>
                </a:lnTo>
                <a:lnTo>
                  <a:pt x="214464" y="165238"/>
                </a:lnTo>
                <a:lnTo>
                  <a:pt x="217770" y="170993"/>
                </a:lnTo>
                <a:lnTo>
                  <a:pt x="219046" y="171650"/>
                </a:lnTo>
                <a:lnTo>
                  <a:pt x="220830" y="169928"/>
                </a:lnTo>
                <a:lnTo>
                  <a:pt x="218293" y="172632"/>
                </a:lnTo>
                <a:lnTo>
                  <a:pt x="220530" y="175089"/>
                </a:lnTo>
                <a:lnTo>
                  <a:pt x="218205" y="173338"/>
                </a:lnTo>
                <a:lnTo>
                  <a:pt x="216294" y="175054"/>
                </a:lnTo>
                <a:lnTo>
                  <a:pt x="215303" y="174133"/>
                </a:lnTo>
                <a:lnTo>
                  <a:pt x="208101" y="175809"/>
                </a:lnTo>
                <a:lnTo>
                  <a:pt x="206707" y="178365"/>
                </a:lnTo>
                <a:lnTo>
                  <a:pt x="205833" y="177087"/>
                </a:lnTo>
                <a:lnTo>
                  <a:pt x="204281" y="179078"/>
                </a:lnTo>
                <a:lnTo>
                  <a:pt x="200635" y="178769"/>
                </a:lnTo>
                <a:lnTo>
                  <a:pt x="199396" y="182391"/>
                </a:lnTo>
                <a:lnTo>
                  <a:pt x="200695" y="182652"/>
                </a:lnTo>
                <a:lnTo>
                  <a:pt x="199738" y="184594"/>
                </a:lnTo>
                <a:lnTo>
                  <a:pt x="200914" y="184345"/>
                </a:lnTo>
                <a:lnTo>
                  <a:pt x="200966" y="186100"/>
                </a:lnTo>
                <a:lnTo>
                  <a:pt x="199646" y="186176"/>
                </a:lnTo>
                <a:lnTo>
                  <a:pt x="198125" y="188950"/>
                </a:lnTo>
                <a:lnTo>
                  <a:pt x="198290" y="186869"/>
                </a:lnTo>
                <a:lnTo>
                  <a:pt x="195681" y="186729"/>
                </a:lnTo>
                <a:lnTo>
                  <a:pt x="194742" y="188236"/>
                </a:lnTo>
                <a:lnTo>
                  <a:pt x="195728" y="189055"/>
                </a:lnTo>
                <a:lnTo>
                  <a:pt x="194854" y="190051"/>
                </a:lnTo>
                <a:lnTo>
                  <a:pt x="193149" y="189015"/>
                </a:lnTo>
                <a:lnTo>
                  <a:pt x="187470" y="200339"/>
                </a:lnTo>
                <a:lnTo>
                  <a:pt x="174217" y="206043"/>
                </a:lnTo>
                <a:lnTo>
                  <a:pt x="175187" y="206474"/>
                </a:lnTo>
                <a:lnTo>
                  <a:pt x="174564" y="208900"/>
                </a:lnTo>
                <a:lnTo>
                  <a:pt x="176958" y="210586"/>
                </a:lnTo>
                <a:lnTo>
                  <a:pt x="178981" y="206559"/>
                </a:lnTo>
                <a:lnTo>
                  <a:pt x="189129" y="205618"/>
                </a:lnTo>
                <a:lnTo>
                  <a:pt x="194215" y="202399"/>
                </a:lnTo>
                <a:lnTo>
                  <a:pt x="195256" y="194661"/>
                </a:lnTo>
                <a:lnTo>
                  <a:pt x="198228" y="195754"/>
                </a:lnTo>
                <a:lnTo>
                  <a:pt x="199806" y="194065"/>
                </a:lnTo>
                <a:lnTo>
                  <a:pt x="202035" y="194693"/>
                </a:lnTo>
                <a:lnTo>
                  <a:pt x="204386" y="192009"/>
                </a:lnTo>
                <a:lnTo>
                  <a:pt x="206057" y="192329"/>
                </a:lnTo>
                <a:lnTo>
                  <a:pt x="203587" y="189037"/>
                </a:lnTo>
                <a:lnTo>
                  <a:pt x="203926" y="187618"/>
                </a:lnTo>
                <a:lnTo>
                  <a:pt x="207067" y="189901"/>
                </a:lnTo>
                <a:lnTo>
                  <a:pt x="207478" y="191750"/>
                </a:lnTo>
                <a:lnTo>
                  <a:pt x="210655" y="190212"/>
                </a:lnTo>
                <a:lnTo>
                  <a:pt x="209868" y="184285"/>
                </a:lnTo>
                <a:lnTo>
                  <a:pt x="213155" y="181288"/>
                </a:lnTo>
                <a:lnTo>
                  <a:pt x="221319" y="178745"/>
                </a:lnTo>
                <a:lnTo>
                  <a:pt x="222707" y="170374"/>
                </a:lnTo>
                <a:lnTo>
                  <a:pt x="227182" y="175048"/>
                </a:lnTo>
                <a:lnTo>
                  <a:pt x="226028" y="175268"/>
                </a:lnTo>
                <a:lnTo>
                  <a:pt x="225782" y="178008"/>
                </a:lnTo>
                <a:lnTo>
                  <a:pt x="228054" y="180585"/>
                </a:lnTo>
                <a:lnTo>
                  <a:pt x="226554" y="183103"/>
                </a:lnTo>
                <a:lnTo>
                  <a:pt x="227262" y="183860"/>
                </a:lnTo>
                <a:lnTo>
                  <a:pt x="225271" y="184312"/>
                </a:lnTo>
                <a:lnTo>
                  <a:pt x="224392" y="186612"/>
                </a:lnTo>
                <a:lnTo>
                  <a:pt x="224270" y="193646"/>
                </a:lnTo>
                <a:lnTo>
                  <a:pt x="215981" y="191644"/>
                </a:lnTo>
                <a:lnTo>
                  <a:pt x="212634" y="194352"/>
                </a:lnTo>
                <a:lnTo>
                  <a:pt x="215098" y="196955"/>
                </a:lnTo>
                <a:lnTo>
                  <a:pt x="221594" y="194310"/>
                </a:lnTo>
                <a:lnTo>
                  <a:pt x="227896" y="193806"/>
                </a:lnTo>
                <a:lnTo>
                  <a:pt x="226638" y="194937"/>
                </a:lnTo>
                <a:lnTo>
                  <a:pt x="228134" y="196986"/>
                </a:lnTo>
                <a:lnTo>
                  <a:pt x="226486" y="199088"/>
                </a:lnTo>
                <a:lnTo>
                  <a:pt x="228577" y="200815"/>
                </a:lnTo>
                <a:lnTo>
                  <a:pt x="226503" y="204193"/>
                </a:lnTo>
                <a:lnTo>
                  <a:pt x="224803" y="203551"/>
                </a:lnTo>
                <a:lnTo>
                  <a:pt x="224012" y="205467"/>
                </a:lnTo>
                <a:lnTo>
                  <a:pt x="222589" y="203881"/>
                </a:lnTo>
                <a:lnTo>
                  <a:pt x="219149" y="203421"/>
                </a:lnTo>
                <a:lnTo>
                  <a:pt x="213014" y="205579"/>
                </a:lnTo>
                <a:lnTo>
                  <a:pt x="211457" y="202661"/>
                </a:lnTo>
                <a:lnTo>
                  <a:pt x="214468" y="201729"/>
                </a:lnTo>
                <a:lnTo>
                  <a:pt x="214240" y="199401"/>
                </a:lnTo>
                <a:lnTo>
                  <a:pt x="208294" y="196016"/>
                </a:lnTo>
                <a:lnTo>
                  <a:pt x="207832" y="200470"/>
                </a:lnTo>
                <a:lnTo>
                  <a:pt x="210462" y="201655"/>
                </a:lnTo>
                <a:lnTo>
                  <a:pt x="210643" y="203732"/>
                </a:lnTo>
                <a:lnTo>
                  <a:pt x="212661" y="204839"/>
                </a:lnTo>
                <a:lnTo>
                  <a:pt x="212621" y="206758"/>
                </a:lnTo>
                <a:lnTo>
                  <a:pt x="214628" y="208949"/>
                </a:lnTo>
                <a:lnTo>
                  <a:pt x="209341" y="212885"/>
                </a:lnTo>
                <a:lnTo>
                  <a:pt x="208347" y="211188"/>
                </a:lnTo>
                <a:lnTo>
                  <a:pt x="206962" y="212203"/>
                </a:lnTo>
                <a:lnTo>
                  <a:pt x="204046" y="210751"/>
                </a:lnTo>
                <a:lnTo>
                  <a:pt x="202439" y="212761"/>
                </a:lnTo>
                <a:lnTo>
                  <a:pt x="201349" y="211264"/>
                </a:lnTo>
                <a:lnTo>
                  <a:pt x="197277" y="211160"/>
                </a:lnTo>
                <a:lnTo>
                  <a:pt x="188017" y="215355"/>
                </a:lnTo>
                <a:lnTo>
                  <a:pt x="187552" y="214255"/>
                </a:lnTo>
                <a:lnTo>
                  <a:pt x="174195" y="215859"/>
                </a:lnTo>
                <a:lnTo>
                  <a:pt x="168811" y="218992"/>
                </a:lnTo>
                <a:lnTo>
                  <a:pt x="159674" y="220943"/>
                </a:lnTo>
                <a:lnTo>
                  <a:pt x="158104" y="223576"/>
                </a:lnTo>
                <a:lnTo>
                  <a:pt x="157034" y="222508"/>
                </a:lnTo>
                <a:lnTo>
                  <a:pt x="151540" y="223232"/>
                </a:lnTo>
                <a:lnTo>
                  <a:pt x="138079" y="227579"/>
                </a:lnTo>
                <a:lnTo>
                  <a:pt x="136699" y="229757"/>
                </a:lnTo>
                <a:lnTo>
                  <a:pt x="126664" y="236057"/>
                </a:lnTo>
                <a:lnTo>
                  <a:pt x="117098" y="249424"/>
                </a:lnTo>
                <a:lnTo>
                  <a:pt x="110497" y="263208"/>
                </a:lnTo>
                <a:lnTo>
                  <a:pt x="108442" y="263592"/>
                </a:lnTo>
                <a:lnTo>
                  <a:pt x="97921" y="246051"/>
                </a:lnTo>
                <a:lnTo>
                  <a:pt x="95757" y="244720"/>
                </a:lnTo>
                <a:lnTo>
                  <a:pt x="90613" y="245612"/>
                </a:lnTo>
                <a:lnTo>
                  <a:pt x="87354" y="242812"/>
                </a:lnTo>
                <a:lnTo>
                  <a:pt x="86230" y="243189"/>
                </a:lnTo>
                <a:lnTo>
                  <a:pt x="85239" y="240636"/>
                </a:lnTo>
                <a:lnTo>
                  <a:pt x="89443" y="239681"/>
                </a:lnTo>
                <a:lnTo>
                  <a:pt x="90946" y="237661"/>
                </a:lnTo>
                <a:lnTo>
                  <a:pt x="90387" y="234838"/>
                </a:lnTo>
                <a:lnTo>
                  <a:pt x="87408" y="231754"/>
                </a:lnTo>
                <a:lnTo>
                  <a:pt x="84187" y="232213"/>
                </a:lnTo>
                <a:lnTo>
                  <a:pt x="84594" y="230295"/>
                </a:lnTo>
                <a:lnTo>
                  <a:pt x="82134" y="229099"/>
                </a:lnTo>
                <a:lnTo>
                  <a:pt x="83219" y="228428"/>
                </a:lnTo>
                <a:lnTo>
                  <a:pt x="82783" y="225979"/>
                </a:lnTo>
                <a:lnTo>
                  <a:pt x="80284" y="224387"/>
                </a:lnTo>
                <a:lnTo>
                  <a:pt x="72251" y="226219"/>
                </a:lnTo>
                <a:lnTo>
                  <a:pt x="66202" y="224203"/>
                </a:lnTo>
                <a:lnTo>
                  <a:pt x="65584" y="201901"/>
                </a:lnTo>
                <a:lnTo>
                  <a:pt x="71957" y="201684"/>
                </a:lnTo>
                <a:lnTo>
                  <a:pt x="71144" y="177448"/>
                </a:lnTo>
                <a:lnTo>
                  <a:pt x="70112" y="178266"/>
                </a:lnTo>
                <a:lnTo>
                  <a:pt x="62125" y="175185"/>
                </a:lnTo>
                <a:lnTo>
                  <a:pt x="58132" y="169030"/>
                </a:lnTo>
                <a:lnTo>
                  <a:pt x="54148" y="170684"/>
                </a:lnTo>
                <a:lnTo>
                  <a:pt x="49967" y="167099"/>
                </a:lnTo>
                <a:lnTo>
                  <a:pt x="46993" y="159738"/>
                </a:lnTo>
                <a:lnTo>
                  <a:pt x="40959" y="157951"/>
                </a:lnTo>
                <a:lnTo>
                  <a:pt x="37631" y="163445"/>
                </a:lnTo>
                <a:lnTo>
                  <a:pt x="38014" y="168257"/>
                </a:lnTo>
                <a:lnTo>
                  <a:pt x="35109" y="172180"/>
                </a:lnTo>
                <a:lnTo>
                  <a:pt x="32556" y="173838"/>
                </a:lnTo>
                <a:lnTo>
                  <a:pt x="30781" y="171157"/>
                </a:lnTo>
                <a:lnTo>
                  <a:pt x="27433" y="170928"/>
                </a:lnTo>
                <a:lnTo>
                  <a:pt x="20925" y="174367"/>
                </a:lnTo>
                <a:lnTo>
                  <a:pt x="19060" y="178381"/>
                </a:lnTo>
                <a:lnTo>
                  <a:pt x="14330" y="179409"/>
                </a:lnTo>
                <a:lnTo>
                  <a:pt x="5572" y="174299"/>
                </a:lnTo>
                <a:lnTo>
                  <a:pt x="5699" y="167938"/>
                </a:lnTo>
                <a:lnTo>
                  <a:pt x="1945" y="165581"/>
                </a:lnTo>
                <a:lnTo>
                  <a:pt x="0" y="158902"/>
                </a:lnTo>
                <a:lnTo>
                  <a:pt x="867" y="155629"/>
                </a:lnTo>
                <a:lnTo>
                  <a:pt x="3051" y="154506"/>
                </a:lnTo>
                <a:lnTo>
                  <a:pt x="5082" y="146558"/>
                </a:lnTo>
                <a:lnTo>
                  <a:pt x="9351" y="144344"/>
                </a:lnTo>
                <a:lnTo>
                  <a:pt x="8556" y="140478"/>
                </a:lnTo>
                <a:lnTo>
                  <a:pt x="12339" y="135972"/>
                </a:lnTo>
                <a:lnTo>
                  <a:pt x="11788" y="132966"/>
                </a:lnTo>
                <a:lnTo>
                  <a:pt x="13718" y="129292"/>
                </a:lnTo>
                <a:lnTo>
                  <a:pt x="13194" y="123509"/>
                </a:lnTo>
                <a:lnTo>
                  <a:pt x="16691" y="114559"/>
                </a:lnTo>
                <a:lnTo>
                  <a:pt x="15084" y="113148"/>
                </a:lnTo>
                <a:lnTo>
                  <a:pt x="15347" y="109782"/>
                </a:lnTo>
                <a:lnTo>
                  <a:pt x="21699" y="105850"/>
                </a:lnTo>
                <a:lnTo>
                  <a:pt x="26075" y="105494"/>
                </a:lnTo>
                <a:lnTo>
                  <a:pt x="33863" y="102274"/>
                </a:lnTo>
                <a:lnTo>
                  <a:pt x="35869" y="102995"/>
                </a:lnTo>
                <a:lnTo>
                  <a:pt x="37367" y="96872"/>
                </a:lnTo>
                <a:lnTo>
                  <a:pt x="35395" y="88591"/>
                </a:lnTo>
                <a:lnTo>
                  <a:pt x="41002" y="89062"/>
                </a:lnTo>
                <a:lnTo>
                  <a:pt x="51739" y="84644"/>
                </a:lnTo>
                <a:lnTo>
                  <a:pt x="54877" y="81689"/>
                </a:lnTo>
                <a:lnTo>
                  <a:pt x="57456" y="83533"/>
                </a:lnTo>
                <a:lnTo>
                  <a:pt x="62829" y="80943"/>
                </a:lnTo>
                <a:lnTo>
                  <a:pt x="70219" y="69254"/>
                </a:lnTo>
                <a:lnTo>
                  <a:pt x="74791" y="58870"/>
                </a:lnTo>
                <a:lnTo>
                  <a:pt x="83920" y="49361"/>
                </a:lnTo>
                <a:lnTo>
                  <a:pt x="84008" y="45244"/>
                </a:lnTo>
                <a:lnTo>
                  <a:pt x="81773" y="40563"/>
                </a:lnTo>
                <a:lnTo>
                  <a:pt x="89664" y="32303"/>
                </a:lnTo>
                <a:lnTo>
                  <a:pt x="95772" y="12059"/>
                </a:lnTo>
                <a:lnTo>
                  <a:pt x="102461" y="9361"/>
                </a:lnTo>
                <a:lnTo>
                  <a:pt x="102248" y="2113"/>
                </a:lnTo>
                <a:lnTo>
                  <a:pt x="110734" y="0"/>
                </a:lnTo>
                <a:lnTo>
                  <a:pt x="111734" y="2298"/>
                </a:lnTo>
                <a:lnTo>
                  <a:pt x="124202" y="1747"/>
                </a:lnTo>
                <a:lnTo>
                  <a:pt x="124500" y="12165"/>
                </a:lnTo>
                <a:lnTo>
                  <a:pt x="142697" y="11616"/>
                </a:lnTo>
                <a:lnTo>
                  <a:pt x="149588" y="19994"/>
                </a:lnTo>
                <a:lnTo>
                  <a:pt x="149137" y="24013"/>
                </a:lnTo>
                <a:lnTo>
                  <a:pt x="143482" y="30584"/>
                </a:lnTo>
                <a:lnTo>
                  <a:pt x="140350" y="30231"/>
                </a:lnTo>
                <a:lnTo>
                  <a:pt x="139147" y="31686"/>
                </a:lnTo>
                <a:lnTo>
                  <a:pt x="139094" y="30412"/>
                </a:lnTo>
                <a:lnTo>
                  <a:pt x="127690" y="29878"/>
                </a:lnTo>
                <a:lnTo>
                  <a:pt x="128057" y="42163"/>
                </a:lnTo>
                <a:lnTo>
                  <a:pt x="118774" y="38341"/>
                </a:lnTo>
                <a:lnTo>
                  <a:pt x="119921" y="68614"/>
                </a:lnTo>
                <a:lnTo>
                  <a:pt x="115601" y="68712"/>
                </a:lnTo>
                <a:lnTo>
                  <a:pt x="113894" y="74519"/>
                </a:lnTo>
                <a:lnTo>
                  <a:pt x="107260" y="81125"/>
                </a:lnTo>
                <a:lnTo>
                  <a:pt x="103312" y="81228"/>
                </a:lnTo>
                <a:lnTo>
                  <a:pt x="103626" y="89161"/>
                </a:lnTo>
                <a:lnTo>
                  <a:pt x="118069" y="88307"/>
                </a:lnTo>
                <a:lnTo>
                  <a:pt x="120573" y="84694"/>
                </a:lnTo>
                <a:lnTo>
                  <a:pt x="126157" y="85558"/>
                </a:lnTo>
                <a:lnTo>
                  <a:pt x="137483" y="92664"/>
                </a:lnTo>
                <a:lnTo>
                  <a:pt x="133794" y="100652"/>
                </a:lnTo>
                <a:lnTo>
                  <a:pt x="141920" y="103176"/>
                </a:lnTo>
                <a:lnTo>
                  <a:pt x="144207" y="102962"/>
                </a:lnTo>
                <a:lnTo>
                  <a:pt x="150954" y="91425"/>
                </a:lnTo>
                <a:lnTo>
                  <a:pt x="163933" y="95570"/>
                </a:lnTo>
                <a:lnTo>
                  <a:pt x="164854" y="87945"/>
                </a:lnTo>
                <a:lnTo>
                  <a:pt x="180888" y="87490"/>
                </a:lnTo>
                <a:lnTo>
                  <a:pt x="183321" y="101683"/>
                </a:lnTo>
                <a:lnTo>
                  <a:pt x="185811" y="101830"/>
                </a:lnTo>
                <a:lnTo>
                  <a:pt x="188505" y="106857"/>
                </a:lnTo>
                <a:lnTo>
                  <a:pt x="191545" y="106366"/>
                </a:lnTo>
                <a:lnTo>
                  <a:pt x="194702" y="108339"/>
                </a:lnTo>
                <a:lnTo>
                  <a:pt x="198848" y="106663"/>
                </a:lnTo>
                <a:lnTo>
                  <a:pt x="198333" y="105436"/>
                </a:lnTo>
                <a:lnTo>
                  <a:pt x="200221" y="103046"/>
                </a:lnTo>
                <a:lnTo>
                  <a:pt x="217923" y="102435"/>
                </a:lnTo>
                <a:lnTo>
                  <a:pt x="216295" y="99797"/>
                </a:lnTo>
                <a:lnTo>
                  <a:pt x="217745" y="99007"/>
                </a:lnTo>
                <a:lnTo>
                  <a:pt x="219406" y="100261"/>
                </a:lnTo>
                <a:lnTo>
                  <a:pt x="220421" y="98998"/>
                </a:lnTo>
                <a:lnTo>
                  <a:pt x="220420" y="114035"/>
                </a:lnTo>
                <a:lnTo>
                  <a:pt x="213760" y="121697"/>
                </a:lnTo>
                <a:lnTo>
                  <a:pt x="209473" y="117367"/>
                </a:lnTo>
                <a:lnTo>
                  <a:pt x="211008" y="116274"/>
                </a:lnTo>
                <a:lnTo>
                  <a:pt x="209523" y="116640"/>
                </a:lnTo>
                <a:lnTo>
                  <a:pt x="208794" y="115325"/>
                </a:lnTo>
                <a:lnTo>
                  <a:pt x="208320" y="118136"/>
                </a:lnTo>
                <a:lnTo>
                  <a:pt x="210560" y="118242"/>
                </a:lnTo>
                <a:lnTo>
                  <a:pt x="210946" y="119528"/>
                </a:lnTo>
                <a:lnTo>
                  <a:pt x="206937" y="123376"/>
                </a:lnTo>
                <a:lnTo>
                  <a:pt x="206886" y="128486"/>
                </a:lnTo>
                <a:lnTo>
                  <a:pt x="205582" y="124809"/>
                </a:lnTo>
                <a:lnTo>
                  <a:pt x="202865" y="122796"/>
                </a:lnTo>
                <a:lnTo>
                  <a:pt x="206071" y="129075"/>
                </a:lnTo>
                <a:lnTo>
                  <a:pt x="209388" y="128527"/>
                </a:lnTo>
                <a:lnTo>
                  <a:pt x="205016" y="132022"/>
                </a:lnTo>
                <a:lnTo>
                  <a:pt x="204861" y="138506"/>
                </a:lnTo>
                <a:lnTo>
                  <a:pt x="196499" y="145139"/>
                </a:lnTo>
                <a:lnTo>
                  <a:pt x="193605" y="151565"/>
                </a:lnTo>
                <a:lnTo>
                  <a:pt x="193335" y="157999"/>
                </a:lnTo>
                <a:lnTo>
                  <a:pt x="191162" y="152243"/>
                </a:lnTo>
                <a:lnTo>
                  <a:pt x="187967" y="153456"/>
                </a:lnTo>
                <a:lnTo>
                  <a:pt x="187072" y="155325"/>
                </a:lnTo>
                <a:lnTo>
                  <a:pt x="186898" y="162964"/>
                </a:lnTo>
                <a:lnTo>
                  <a:pt x="189385" y="163236"/>
                </a:lnTo>
                <a:lnTo>
                  <a:pt x="191424" y="160894"/>
                </a:lnTo>
                <a:lnTo>
                  <a:pt x="193066" y="161428"/>
                </a:lnTo>
                <a:lnTo>
                  <a:pt x="193205" y="158684"/>
                </a:lnTo>
                <a:lnTo>
                  <a:pt x="197311" y="158829"/>
                </a:lnTo>
                <a:lnTo>
                  <a:pt x="200411" y="163489"/>
                </a:lnTo>
                <a:lnTo>
                  <a:pt x="197764" y="163845"/>
                </a:lnTo>
                <a:lnTo>
                  <a:pt x="198232" y="166249"/>
                </a:lnTo>
                <a:lnTo>
                  <a:pt x="199751" y="168200"/>
                </a:lnTo>
                <a:lnTo>
                  <a:pt x="200281" y="165561"/>
                </a:lnTo>
                <a:close/>
                <a:moveTo>
                  <a:pt x="177377" y="210136"/>
                </a:moveTo>
                <a:lnTo>
                  <a:pt x="177339" y="210752"/>
                </a:lnTo>
                <a:lnTo>
                  <a:pt x="179118" y="210193"/>
                </a:lnTo>
                <a:lnTo>
                  <a:pt x="177377" y="210136"/>
                </a:lnTo>
                <a:close/>
                <a:moveTo>
                  <a:pt x="189033" y="164947"/>
                </a:moveTo>
                <a:lnTo>
                  <a:pt x="190800" y="165652"/>
                </a:lnTo>
                <a:lnTo>
                  <a:pt x="189294" y="163319"/>
                </a:lnTo>
                <a:lnTo>
                  <a:pt x="189033" y="164947"/>
                </a:lnTo>
                <a:close/>
              </a:path>
            </a:pathLst>
          </a:custGeom>
          <a:solidFill>
            <a:srgbClr val="61A77D"/>
          </a:solidFill>
          <a:ln w="5715">
            <a:solidFill>
              <a:srgbClr val="FFFFFF"/>
            </a:solidFill>
            <a:prstDash val="solid"/>
          </a:ln>
        </p:spPr>
        <p:txBody>
          <a:bodyPr/>
          <a:lstStyle/>
          <a:p>
            <a:endParaRPr lang="en-NZ"/>
          </a:p>
        </p:txBody>
      </p:sp>
      <p:sp>
        <p:nvSpPr>
          <p:cNvPr id="68" name="TLA 072 Clutha">
            <a:extLst>
              <a:ext uri="{FF2B5EF4-FFF2-40B4-BE49-F238E27FC236}">
                <a16:creationId xmlns:a16="http://schemas.microsoft.com/office/drawing/2014/main" id="{26D01B31-41C0-BEE1-30BA-7CB4D13F5132}"/>
              </a:ext>
            </a:extLst>
          </p:cNvPr>
          <p:cNvSpPr>
            <a:spLocks noGrp="1"/>
          </p:cNvSpPr>
          <p:nvPr/>
        </p:nvSpPr>
        <p:spPr>
          <a:xfrm>
            <a:off x="3234083" y="5064183"/>
            <a:ext cx="278081" cy="380878"/>
          </a:xfrm>
          <a:custGeom>
            <a:avLst/>
            <a:gdLst/>
            <a:ahLst/>
            <a:cxnLst/>
            <a:rect l="0" t="0" r="0" b="0"/>
            <a:pathLst>
              <a:path w="278081" h="380878">
                <a:moveTo>
                  <a:pt x="164548" y="327944"/>
                </a:moveTo>
                <a:lnTo>
                  <a:pt x="165018" y="328206"/>
                </a:lnTo>
                <a:lnTo>
                  <a:pt x="164680" y="328558"/>
                </a:lnTo>
                <a:lnTo>
                  <a:pt x="164548" y="327944"/>
                </a:lnTo>
                <a:close/>
                <a:moveTo>
                  <a:pt x="278081" y="187161"/>
                </a:moveTo>
                <a:lnTo>
                  <a:pt x="277626" y="188583"/>
                </a:lnTo>
                <a:lnTo>
                  <a:pt x="277567" y="187849"/>
                </a:lnTo>
                <a:lnTo>
                  <a:pt x="278081" y="187161"/>
                </a:lnTo>
                <a:close/>
                <a:moveTo>
                  <a:pt x="272019" y="206593"/>
                </a:moveTo>
                <a:lnTo>
                  <a:pt x="270838" y="207842"/>
                </a:lnTo>
                <a:lnTo>
                  <a:pt x="271468" y="211252"/>
                </a:lnTo>
                <a:lnTo>
                  <a:pt x="270120" y="216060"/>
                </a:lnTo>
                <a:lnTo>
                  <a:pt x="267984" y="219210"/>
                </a:lnTo>
                <a:lnTo>
                  <a:pt x="265179" y="220271"/>
                </a:lnTo>
                <a:lnTo>
                  <a:pt x="259065" y="228825"/>
                </a:lnTo>
                <a:lnTo>
                  <a:pt x="248357" y="235301"/>
                </a:lnTo>
                <a:lnTo>
                  <a:pt x="233706" y="247170"/>
                </a:lnTo>
                <a:lnTo>
                  <a:pt x="225958" y="258327"/>
                </a:lnTo>
                <a:lnTo>
                  <a:pt x="217444" y="262769"/>
                </a:lnTo>
                <a:lnTo>
                  <a:pt x="215434" y="267191"/>
                </a:lnTo>
                <a:lnTo>
                  <a:pt x="208368" y="272823"/>
                </a:lnTo>
                <a:lnTo>
                  <a:pt x="197378" y="277777"/>
                </a:lnTo>
                <a:lnTo>
                  <a:pt x="188277" y="286308"/>
                </a:lnTo>
                <a:lnTo>
                  <a:pt x="185249" y="292493"/>
                </a:lnTo>
                <a:lnTo>
                  <a:pt x="185983" y="295884"/>
                </a:lnTo>
                <a:lnTo>
                  <a:pt x="184906" y="300201"/>
                </a:lnTo>
                <a:lnTo>
                  <a:pt x="189431" y="304686"/>
                </a:lnTo>
                <a:lnTo>
                  <a:pt x="188446" y="311920"/>
                </a:lnTo>
                <a:lnTo>
                  <a:pt x="194147" y="316522"/>
                </a:lnTo>
                <a:lnTo>
                  <a:pt x="190139" y="315416"/>
                </a:lnTo>
                <a:lnTo>
                  <a:pt x="189400" y="317461"/>
                </a:lnTo>
                <a:lnTo>
                  <a:pt x="185799" y="317752"/>
                </a:lnTo>
                <a:lnTo>
                  <a:pt x="186084" y="321775"/>
                </a:lnTo>
                <a:lnTo>
                  <a:pt x="184560" y="321807"/>
                </a:lnTo>
                <a:lnTo>
                  <a:pt x="185082" y="323129"/>
                </a:lnTo>
                <a:lnTo>
                  <a:pt x="180966" y="322263"/>
                </a:lnTo>
                <a:lnTo>
                  <a:pt x="179738" y="324863"/>
                </a:lnTo>
                <a:lnTo>
                  <a:pt x="181450" y="325821"/>
                </a:lnTo>
                <a:lnTo>
                  <a:pt x="179406" y="326896"/>
                </a:lnTo>
                <a:lnTo>
                  <a:pt x="180076" y="327810"/>
                </a:lnTo>
                <a:lnTo>
                  <a:pt x="178732" y="325643"/>
                </a:lnTo>
                <a:lnTo>
                  <a:pt x="172516" y="326850"/>
                </a:lnTo>
                <a:lnTo>
                  <a:pt x="171996" y="325132"/>
                </a:lnTo>
                <a:lnTo>
                  <a:pt x="169710" y="324792"/>
                </a:lnTo>
                <a:lnTo>
                  <a:pt x="165461" y="327068"/>
                </a:lnTo>
                <a:lnTo>
                  <a:pt x="163738" y="324815"/>
                </a:lnTo>
                <a:lnTo>
                  <a:pt x="157935" y="323473"/>
                </a:lnTo>
                <a:lnTo>
                  <a:pt x="156928" y="324715"/>
                </a:lnTo>
                <a:lnTo>
                  <a:pt x="154761" y="324117"/>
                </a:lnTo>
                <a:lnTo>
                  <a:pt x="153581" y="326744"/>
                </a:lnTo>
                <a:lnTo>
                  <a:pt x="149488" y="327994"/>
                </a:lnTo>
                <a:lnTo>
                  <a:pt x="151207" y="330926"/>
                </a:lnTo>
                <a:lnTo>
                  <a:pt x="152787" y="331207"/>
                </a:lnTo>
                <a:lnTo>
                  <a:pt x="160045" y="324833"/>
                </a:lnTo>
                <a:lnTo>
                  <a:pt x="163143" y="325866"/>
                </a:lnTo>
                <a:lnTo>
                  <a:pt x="164565" y="328981"/>
                </a:lnTo>
                <a:lnTo>
                  <a:pt x="167264" y="328741"/>
                </a:lnTo>
                <a:lnTo>
                  <a:pt x="169256" y="325121"/>
                </a:lnTo>
                <a:lnTo>
                  <a:pt x="169305" y="326942"/>
                </a:lnTo>
                <a:lnTo>
                  <a:pt x="169809" y="326168"/>
                </a:lnTo>
                <a:lnTo>
                  <a:pt x="173428" y="330360"/>
                </a:lnTo>
                <a:lnTo>
                  <a:pt x="170382" y="331685"/>
                </a:lnTo>
                <a:lnTo>
                  <a:pt x="170550" y="335574"/>
                </a:lnTo>
                <a:lnTo>
                  <a:pt x="167036" y="336925"/>
                </a:lnTo>
                <a:lnTo>
                  <a:pt x="168287" y="340199"/>
                </a:lnTo>
                <a:lnTo>
                  <a:pt x="160061" y="343054"/>
                </a:lnTo>
                <a:lnTo>
                  <a:pt x="160317" y="344844"/>
                </a:lnTo>
                <a:lnTo>
                  <a:pt x="158511" y="346597"/>
                </a:lnTo>
                <a:lnTo>
                  <a:pt x="150706" y="347327"/>
                </a:lnTo>
                <a:lnTo>
                  <a:pt x="149861" y="353046"/>
                </a:lnTo>
                <a:lnTo>
                  <a:pt x="147841" y="353419"/>
                </a:lnTo>
                <a:lnTo>
                  <a:pt x="146239" y="356015"/>
                </a:lnTo>
                <a:lnTo>
                  <a:pt x="144579" y="355754"/>
                </a:lnTo>
                <a:lnTo>
                  <a:pt x="144220" y="359800"/>
                </a:lnTo>
                <a:lnTo>
                  <a:pt x="142601" y="359004"/>
                </a:lnTo>
                <a:lnTo>
                  <a:pt x="141977" y="355614"/>
                </a:lnTo>
                <a:lnTo>
                  <a:pt x="138959" y="355547"/>
                </a:lnTo>
                <a:lnTo>
                  <a:pt x="139037" y="354550"/>
                </a:lnTo>
                <a:lnTo>
                  <a:pt x="136374" y="354352"/>
                </a:lnTo>
                <a:lnTo>
                  <a:pt x="134231" y="355893"/>
                </a:lnTo>
                <a:lnTo>
                  <a:pt x="131893" y="353930"/>
                </a:lnTo>
                <a:lnTo>
                  <a:pt x="126750" y="353559"/>
                </a:lnTo>
                <a:lnTo>
                  <a:pt x="120076" y="355326"/>
                </a:lnTo>
                <a:lnTo>
                  <a:pt x="120737" y="357455"/>
                </a:lnTo>
                <a:lnTo>
                  <a:pt x="118346" y="361710"/>
                </a:lnTo>
                <a:lnTo>
                  <a:pt x="115308" y="360563"/>
                </a:lnTo>
                <a:lnTo>
                  <a:pt x="111102" y="365071"/>
                </a:lnTo>
                <a:lnTo>
                  <a:pt x="110521" y="368265"/>
                </a:lnTo>
                <a:lnTo>
                  <a:pt x="112686" y="368225"/>
                </a:lnTo>
                <a:lnTo>
                  <a:pt x="114248" y="370057"/>
                </a:lnTo>
                <a:lnTo>
                  <a:pt x="113029" y="369799"/>
                </a:lnTo>
                <a:lnTo>
                  <a:pt x="112267" y="372265"/>
                </a:lnTo>
                <a:lnTo>
                  <a:pt x="111450" y="372725"/>
                </a:lnTo>
                <a:lnTo>
                  <a:pt x="111672" y="370727"/>
                </a:lnTo>
                <a:lnTo>
                  <a:pt x="108239" y="369225"/>
                </a:lnTo>
                <a:lnTo>
                  <a:pt x="103653" y="372864"/>
                </a:lnTo>
                <a:lnTo>
                  <a:pt x="103129" y="371505"/>
                </a:lnTo>
                <a:lnTo>
                  <a:pt x="99249" y="371004"/>
                </a:lnTo>
                <a:lnTo>
                  <a:pt x="94313" y="375366"/>
                </a:lnTo>
                <a:lnTo>
                  <a:pt x="96519" y="378953"/>
                </a:lnTo>
                <a:lnTo>
                  <a:pt x="95475" y="380878"/>
                </a:lnTo>
                <a:lnTo>
                  <a:pt x="91603" y="380873"/>
                </a:lnTo>
                <a:lnTo>
                  <a:pt x="90875" y="379389"/>
                </a:lnTo>
                <a:lnTo>
                  <a:pt x="88999" y="380266"/>
                </a:lnTo>
                <a:lnTo>
                  <a:pt x="86745" y="378076"/>
                </a:lnTo>
                <a:lnTo>
                  <a:pt x="84581" y="380390"/>
                </a:lnTo>
                <a:lnTo>
                  <a:pt x="83077" y="377427"/>
                </a:lnTo>
                <a:lnTo>
                  <a:pt x="76544" y="376728"/>
                </a:lnTo>
                <a:lnTo>
                  <a:pt x="74558" y="375200"/>
                </a:lnTo>
                <a:lnTo>
                  <a:pt x="76131" y="373461"/>
                </a:lnTo>
                <a:lnTo>
                  <a:pt x="73176" y="369503"/>
                </a:lnTo>
                <a:lnTo>
                  <a:pt x="74384" y="368587"/>
                </a:lnTo>
                <a:lnTo>
                  <a:pt x="73713" y="365407"/>
                </a:lnTo>
                <a:lnTo>
                  <a:pt x="56868" y="356940"/>
                </a:lnTo>
                <a:lnTo>
                  <a:pt x="64491" y="354305"/>
                </a:lnTo>
                <a:lnTo>
                  <a:pt x="68423" y="347616"/>
                </a:lnTo>
                <a:lnTo>
                  <a:pt x="69488" y="342683"/>
                </a:lnTo>
                <a:lnTo>
                  <a:pt x="68305" y="341299"/>
                </a:lnTo>
                <a:lnTo>
                  <a:pt x="65570" y="342046"/>
                </a:lnTo>
                <a:lnTo>
                  <a:pt x="58552" y="336980"/>
                </a:lnTo>
                <a:lnTo>
                  <a:pt x="52999" y="335629"/>
                </a:lnTo>
                <a:lnTo>
                  <a:pt x="51896" y="334486"/>
                </a:lnTo>
                <a:lnTo>
                  <a:pt x="52885" y="331698"/>
                </a:lnTo>
                <a:lnTo>
                  <a:pt x="49044" y="328450"/>
                </a:lnTo>
                <a:lnTo>
                  <a:pt x="49693" y="324827"/>
                </a:lnTo>
                <a:lnTo>
                  <a:pt x="52903" y="323335"/>
                </a:lnTo>
                <a:lnTo>
                  <a:pt x="56435" y="319100"/>
                </a:lnTo>
                <a:lnTo>
                  <a:pt x="54345" y="315561"/>
                </a:lnTo>
                <a:lnTo>
                  <a:pt x="56698" y="313042"/>
                </a:lnTo>
                <a:lnTo>
                  <a:pt x="55726" y="308110"/>
                </a:lnTo>
                <a:lnTo>
                  <a:pt x="50805" y="302565"/>
                </a:lnTo>
                <a:lnTo>
                  <a:pt x="47652" y="301254"/>
                </a:lnTo>
                <a:lnTo>
                  <a:pt x="43934" y="301633"/>
                </a:lnTo>
                <a:lnTo>
                  <a:pt x="41589" y="299511"/>
                </a:lnTo>
                <a:lnTo>
                  <a:pt x="44035" y="294161"/>
                </a:lnTo>
                <a:lnTo>
                  <a:pt x="43069" y="292398"/>
                </a:lnTo>
                <a:lnTo>
                  <a:pt x="46954" y="290436"/>
                </a:lnTo>
                <a:lnTo>
                  <a:pt x="53353" y="283208"/>
                </a:lnTo>
                <a:lnTo>
                  <a:pt x="50339" y="281915"/>
                </a:lnTo>
                <a:lnTo>
                  <a:pt x="54389" y="276092"/>
                </a:lnTo>
                <a:lnTo>
                  <a:pt x="51669" y="274538"/>
                </a:lnTo>
                <a:lnTo>
                  <a:pt x="49655" y="270348"/>
                </a:lnTo>
                <a:lnTo>
                  <a:pt x="52262" y="268375"/>
                </a:lnTo>
                <a:lnTo>
                  <a:pt x="51141" y="260380"/>
                </a:lnTo>
                <a:lnTo>
                  <a:pt x="53206" y="254769"/>
                </a:lnTo>
                <a:lnTo>
                  <a:pt x="50905" y="252608"/>
                </a:lnTo>
                <a:lnTo>
                  <a:pt x="50791" y="250286"/>
                </a:lnTo>
                <a:lnTo>
                  <a:pt x="53236" y="246782"/>
                </a:lnTo>
                <a:lnTo>
                  <a:pt x="53100" y="242861"/>
                </a:lnTo>
                <a:lnTo>
                  <a:pt x="49378" y="241523"/>
                </a:lnTo>
                <a:lnTo>
                  <a:pt x="50165" y="239428"/>
                </a:lnTo>
                <a:lnTo>
                  <a:pt x="46009" y="240455"/>
                </a:lnTo>
                <a:lnTo>
                  <a:pt x="46624" y="237504"/>
                </a:lnTo>
                <a:lnTo>
                  <a:pt x="44762" y="237095"/>
                </a:lnTo>
                <a:lnTo>
                  <a:pt x="44128" y="235356"/>
                </a:lnTo>
                <a:lnTo>
                  <a:pt x="46049" y="230777"/>
                </a:lnTo>
                <a:lnTo>
                  <a:pt x="44066" y="227821"/>
                </a:lnTo>
                <a:lnTo>
                  <a:pt x="42070" y="228727"/>
                </a:lnTo>
                <a:lnTo>
                  <a:pt x="37066" y="226756"/>
                </a:lnTo>
                <a:lnTo>
                  <a:pt x="36717" y="223846"/>
                </a:lnTo>
                <a:lnTo>
                  <a:pt x="38017" y="223201"/>
                </a:lnTo>
                <a:lnTo>
                  <a:pt x="38488" y="220134"/>
                </a:lnTo>
                <a:lnTo>
                  <a:pt x="42047" y="219160"/>
                </a:lnTo>
                <a:lnTo>
                  <a:pt x="44013" y="216588"/>
                </a:lnTo>
                <a:lnTo>
                  <a:pt x="42673" y="213305"/>
                </a:lnTo>
                <a:lnTo>
                  <a:pt x="43709" y="209769"/>
                </a:lnTo>
                <a:lnTo>
                  <a:pt x="40312" y="208821"/>
                </a:lnTo>
                <a:lnTo>
                  <a:pt x="40247" y="206647"/>
                </a:lnTo>
                <a:lnTo>
                  <a:pt x="37381" y="206745"/>
                </a:lnTo>
                <a:lnTo>
                  <a:pt x="37812" y="204402"/>
                </a:lnTo>
                <a:lnTo>
                  <a:pt x="42081" y="201084"/>
                </a:lnTo>
                <a:lnTo>
                  <a:pt x="40765" y="194834"/>
                </a:lnTo>
                <a:lnTo>
                  <a:pt x="36936" y="194801"/>
                </a:lnTo>
                <a:lnTo>
                  <a:pt x="33018" y="191518"/>
                </a:lnTo>
                <a:lnTo>
                  <a:pt x="29504" y="191559"/>
                </a:lnTo>
                <a:lnTo>
                  <a:pt x="23780" y="182959"/>
                </a:lnTo>
                <a:lnTo>
                  <a:pt x="23641" y="180900"/>
                </a:lnTo>
                <a:lnTo>
                  <a:pt x="34374" y="180522"/>
                </a:lnTo>
                <a:lnTo>
                  <a:pt x="29871" y="178181"/>
                </a:lnTo>
                <a:lnTo>
                  <a:pt x="22071" y="180641"/>
                </a:lnTo>
                <a:lnTo>
                  <a:pt x="20445" y="175490"/>
                </a:lnTo>
                <a:lnTo>
                  <a:pt x="22037" y="170614"/>
                </a:lnTo>
                <a:lnTo>
                  <a:pt x="26241" y="166937"/>
                </a:lnTo>
                <a:lnTo>
                  <a:pt x="27249" y="163213"/>
                </a:lnTo>
                <a:lnTo>
                  <a:pt x="26547" y="160208"/>
                </a:lnTo>
                <a:lnTo>
                  <a:pt x="21013" y="156054"/>
                </a:lnTo>
                <a:lnTo>
                  <a:pt x="23418" y="153359"/>
                </a:lnTo>
                <a:lnTo>
                  <a:pt x="24265" y="146015"/>
                </a:lnTo>
                <a:lnTo>
                  <a:pt x="26106" y="142857"/>
                </a:lnTo>
                <a:lnTo>
                  <a:pt x="20404" y="138878"/>
                </a:lnTo>
                <a:lnTo>
                  <a:pt x="20029" y="136942"/>
                </a:lnTo>
                <a:lnTo>
                  <a:pt x="21538" y="134684"/>
                </a:lnTo>
                <a:lnTo>
                  <a:pt x="16086" y="132371"/>
                </a:lnTo>
                <a:lnTo>
                  <a:pt x="14912" y="136869"/>
                </a:lnTo>
                <a:lnTo>
                  <a:pt x="4809" y="137224"/>
                </a:lnTo>
                <a:lnTo>
                  <a:pt x="4559" y="136033"/>
                </a:lnTo>
                <a:lnTo>
                  <a:pt x="5864" y="127747"/>
                </a:lnTo>
                <a:lnTo>
                  <a:pt x="8659" y="123706"/>
                </a:lnTo>
                <a:lnTo>
                  <a:pt x="9245" y="119510"/>
                </a:lnTo>
                <a:lnTo>
                  <a:pt x="3337" y="115587"/>
                </a:lnTo>
                <a:lnTo>
                  <a:pt x="2840" y="100807"/>
                </a:lnTo>
                <a:lnTo>
                  <a:pt x="0" y="94203"/>
                </a:lnTo>
                <a:lnTo>
                  <a:pt x="2150" y="93631"/>
                </a:lnTo>
                <a:lnTo>
                  <a:pt x="2223" y="84446"/>
                </a:lnTo>
                <a:lnTo>
                  <a:pt x="5094" y="81515"/>
                </a:lnTo>
                <a:lnTo>
                  <a:pt x="5917" y="71821"/>
                </a:lnTo>
                <a:lnTo>
                  <a:pt x="13244" y="65532"/>
                </a:lnTo>
                <a:lnTo>
                  <a:pt x="16010" y="53627"/>
                </a:lnTo>
                <a:lnTo>
                  <a:pt x="21355" y="45755"/>
                </a:lnTo>
                <a:lnTo>
                  <a:pt x="23591" y="33188"/>
                </a:lnTo>
                <a:lnTo>
                  <a:pt x="27497" y="27465"/>
                </a:lnTo>
                <a:lnTo>
                  <a:pt x="28807" y="8078"/>
                </a:lnTo>
                <a:lnTo>
                  <a:pt x="32573" y="269"/>
                </a:lnTo>
                <a:lnTo>
                  <a:pt x="35630" y="0"/>
                </a:lnTo>
                <a:lnTo>
                  <a:pt x="36034" y="3967"/>
                </a:lnTo>
                <a:lnTo>
                  <a:pt x="31878" y="9440"/>
                </a:lnTo>
                <a:lnTo>
                  <a:pt x="38300" y="18389"/>
                </a:lnTo>
                <a:lnTo>
                  <a:pt x="37680" y="21008"/>
                </a:lnTo>
                <a:lnTo>
                  <a:pt x="39479" y="22767"/>
                </a:lnTo>
                <a:lnTo>
                  <a:pt x="36378" y="29348"/>
                </a:lnTo>
                <a:lnTo>
                  <a:pt x="37559" y="32002"/>
                </a:lnTo>
                <a:lnTo>
                  <a:pt x="36220" y="35148"/>
                </a:lnTo>
                <a:lnTo>
                  <a:pt x="43396" y="40873"/>
                </a:lnTo>
                <a:lnTo>
                  <a:pt x="42896" y="44068"/>
                </a:lnTo>
                <a:lnTo>
                  <a:pt x="38368" y="48107"/>
                </a:lnTo>
                <a:lnTo>
                  <a:pt x="40672" y="53402"/>
                </a:lnTo>
                <a:lnTo>
                  <a:pt x="38947" y="64828"/>
                </a:lnTo>
                <a:lnTo>
                  <a:pt x="40141" y="69220"/>
                </a:lnTo>
                <a:lnTo>
                  <a:pt x="50380" y="73809"/>
                </a:lnTo>
                <a:lnTo>
                  <a:pt x="54802" y="80827"/>
                </a:lnTo>
                <a:lnTo>
                  <a:pt x="61273" y="79052"/>
                </a:lnTo>
                <a:lnTo>
                  <a:pt x="63559" y="82812"/>
                </a:lnTo>
                <a:lnTo>
                  <a:pt x="65545" y="82222"/>
                </a:lnTo>
                <a:lnTo>
                  <a:pt x="65862" y="78080"/>
                </a:lnTo>
                <a:lnTo>
                  <a:pt x="73972" y="78652"/>
                </a:lnTo>
                <a:lnTo>
                  <a:pt x="80360" y="77156"/>
                </a:lnTo>
                <a:lnTo>
                  <a:pt x="85903" y="78178"/>
                </a:lnTo>
                <a:lnTo>
                  <a:pt x="91127" y="76420"/>
                </a:lnTo>
                <a:lnTo>
                  <a:pt x="90657" y="81070"/>
                </a:lnTo>
                <a:lnTo>
                  <a:pt x="91870" y="84838"/>
                </a:lnTo>
                <a:lnTo>
                  <a:pt x="90016" y="94126"/>
                </a:lnTo>
                <a:lnTo>
                  <a:pt x="91313" y="94910"/>
                </a:lnTo>
                <a:lnTo>
                  <a:pt x="95190" y="92397"/>
                </a:lnTo>
                <a:lnTo>
                  <a:pt x="96837" y="94367"/>
                </a:lnTo>
                <a:lnTo>
                  <a:pt x="99769" y="98788"/>
                </a:lnTo>
                <a:lnTo>
                  <a:pt x="100252" y="103715"/>
                </a:lnTo>
                <a:lnTo>
                  <a:pt x="102396" y="104132"/>
                </a:lnTo>
                <a:lnTo>
                  <a:pt x="102558" y="109147"/>
                </a:lnTo>
                <a:lnTo>
                  <a:pt x="109195" y="107906"/>
                </a:lnTo>
                <a:lnTo>
                  <a:pt x="110907" y="110847"/>
                </a:lnTo>
                <a:lnTo>
                  <a:pt x="114990" y="110712"/>
                </a:lnTo>
                <a:lnTo>
                  <a:pt x="120116" y="115692"/>
                </a:lnTo>
                <a:lnTo>
                  <a:pt x="130764" y="111108"/>
                </a:lnTo>
                <a:lnTo>
                  <a:pt x="135378" y="102896"/>
                </a:lnTo>
                <a:lnTo>
                  <a:pt x="146779" y="99401"/>
                </a:lnTo>
                <a:lnTo>
                  <a:pt x="147100" y="93980"/>
                </a:lnTo>
                <a:lnTo>
                  <a:pt x="149748" y="87614"/>
                </a:lnTo>
                <a:lnTo>
                  <a:pt x="149843" y="79805"/>
                </a:lnTo>
                <a:lnTo>
                  <a:pt x="152266" y="75748"/>
                </a:lnTo>
                <a:lnTo>
                  <a:pt x="154171" y="80345"/>
                </a:lnTo>
                <a:lnTo>
                  <a:pt x="156277" y="80046"/>
                </a:lnTo>
                <a:lnTo>
                  <a:pt x="156752" y="81355"/>
                </a:lnTo>
                <a:lnTo>
                  <a:pt x="161248" y="80371"/>
                </a:lnTo>
                <a:lnTo>
                  <a:pt x="162074" y="82404"/>
                </a:lnTo>
                <a:lnTo>
                  <a:pt x="165356" y="84264"/>
                </a:lnTo>
                <a:lnTo>
                  <a:pt x="166957" y="83818"/>
                </a:lnTo>
                <a:lnTo>
                  <a:pt x="168174" y="88111"/>
                </a:lnTo>
                <a:lnTo>
                  <a:pt x="171927" y="90468"/>
                </a:lnTo>
                <a:lnTo>
                  <a:pt x="171801" y="96829"/>
                </a:lnTo>
                <a:lnTo>
                  <a:pt x="180559" y="101939"/>
                </a:lnTo>
                <a:lnTo>
                  <a:pt x="185289" y="100911"/>
                </a:lnTo>
                <a:lnTo>
                  <a:pt x="187154" y="96897"/>
                </a:lnTo>
                <a:lnTo>
                  <a:pt x="193662" y="93458"/>
                </a:lnTo>
                <a:lnTo>
                  <a:pt x="197010" y="93687"/>
                </a:lnTo>
                <a:lnTo>
                  <a:pt x="198785" y="96367"/>
                </a:lnTo>
                <a:lnTo>
                  <a:pt x="201338" y="94710"/>
                </a:lnTo>
                <a:lnTo>
                  <a:pt x="204243" y="90787"/>
                </a:lnTo>
                <a:lnTo>
                  <a:pt x="203860" y="85974"/>
                </a:lnTo>
                <a:lnTo>
                  <a:pt x="207187" y="80480"/>
                </a:lnTo>
                <a:lnTo>
                  <a:pt x="213222" y="82267"/>
                </a:lnTo>
                <a:lnTo>
                  <a:pt x="216196" y="89629"/>
                </a:lnTo>
                <a:lnTo>
                  <a:pt x="220377" y="93214"/>
                </a:lnTo>
                <a:lnTo>
                  <a:pt x="224360" y="91560"/>
                </a:lnTo>
                <a:lnTo>
                  <a:pt x="228354" y="97714"/>
                </a:lnTo>
                <a:lnTo>
                  <a:pt x="236340" y="100796"/>
                </a:lnTo>
                <a:lnTo>
                  <a:pt x="237372" y="99977"/>
                </a:lnTo>
                <a:lnTo>
                  <a:pt x="238185" y="124214"/>
                </a:lnTo>
                <a:lnTo>
                  <a:pt x="231813" y="124430"/>
                </a:lnTo>
                <a:lnTo>
                  <a:pt x="232431" y="146732"/>
                </a:lnTo>
                <a:lnTo>
                  <a:pt x="238480" y="148749"/>
                </a:lnTo>
                <a:lnTo>
                  <a:pt x="246513" y="146916"/>
                </a:lnTo>
                <a:lnTo>
                  <a:pt x="249011" y="148508"/>
                </a:lnTo>
                <a:lnTo>
                  <a:pt x="249448" y="150958"/>
                </a:lnTo>
                <a:lnTo>
                  <a:pt x="248363" y="151628"/>
                </a:lnTo>
                <a:lnTo>
                  <a:pt x="250823" y="152824"/>
                </a:lnTo>
                <a:lnTo>
                  <a:pt x="250415" y="154742"/>
                </a:lnTo>
                <a:lnTo>
                  <a:pt x="253636" y="154284"/>
                </a:lnTo>
                <a:lnTo>
                  <a:pt x="256330" y="156218"/>
                </a:lnTo>
                <a:lnTo>
                  <a:pt x="257175" y="160191"/>
                </a:lnTo>
                <a:lnTo>
                  <a:pt x="254564" y="162972"/>
                </a:lnTo>
                <a:lnTo>
                  <a:pt x="251660" y="162939"/>
                </a:lnTo>
                <a:lnTo>
                  <a:pt x="252458" y="165719"/>
                </a:lnTo>
                <a:lnTo>
                  <a:pt x="253583" y="165341"/>
                </a:lnTo>
                <a:lnTo>
                  <a:pt x="256841" y="168142"/>
                </a:lnTo>
                <a:lnTo>
                  <a:pt x="261985" y="167250"/>
                </a:lnTo>
                <a:lnTo>
                  <a:pt x="264149" y="168581"/>
                </a:lnTo>
                <a:lnTo>
                  <a:pt x="274623" y="186059"/>
                </a:lnTo>
                <a:lnTo>
                  <a:pt x="272137" y="186443"/>
                </a:lnTo>
                <a:lnTo>
                  <a:pt x="273752" y="187284"/>
                </a:lnTo>
                <a:lnTo>
                  <a:pt x="274377" y="198885"/>
                </a:lnTo>
                <a:lnTo>
                  <a:pt x="272019" y="206593"/>
                </a:lnTo>
                <a:close/>
              </a:path>
            </a:pathLst>
          </a:custGeom>
          <a:solidFill>
            <a:srgbClr val="B6BA8B"/>
          </a:solidFill>
          <a:ln w="5715">
            <a:solidFill>
              <a:srgbClr val="FFFFFF"/>
            </a:solidFill>
            <a:prstDash val="solid"/>
          </a:ln>
        </p:spPr>
        <p:txBody>
          <a:bodyPr/>
          <a:lstStyle/>
          <a:p>
            <a:endParaRPr lang="en-NZ"/>
          </a:p>
        </p:txBody>
      </p:sp>
      <p:sp>
        <p:nvSpPr>
          <p:cNvPr id="69" name="TLA 073 Southland">
            <a:extLst>
              <a:ext uri="{FF2B5EF4-FFF2-40B4-BE49-F238E27FC236}">
                <a16:creationId xmlns:a16="http://schemas.microsoft.com/office/drawing/2014/main" id="{FA026BBD-9425-A175-D1BB-40D792C2582D}"/>
              </a:ext>
            </a:extLst>
          </p:cNvPr>
          <p:cNvSpPr>
            <a:spLocks noGrp="1"/>
          </p:cNvSpPr>
          <p:nvPr/>
        </p:nvSpPr>
        <p:spPr>
          <a:xfrm>
            <a:off x="2663462" y="4696399"/>
            <a:ext cx="647790" cy="980501"/>
          </a:xfrm>
          <a:custGeom>
            <a:avLst/>
            <a:gdLst/>
            <a:ahLst/>
            <a:cxnLst/>
            <a:rect l="0" t="0" r="0" b="0"/>
            <a:pathLst>
              <a:path w="647790" h="980501">
                <a:moveTo>
                  <a:pt x="36274" y="448216"/>
                </a:moveTo>
                <a:lnTo>
                  <a:pt x="35835" y="448170"/>
                </a:lnTo>
                <a:lnTo>
                  <a:pt x="36265" y="447759"/>
                </a:lnTo>
                <a:lnTo>
                  <a:pt x="36274" y="448216"/>
                </a:lnTo>
                <a:close/>
                <a:moveTo>
                  <a:pt x="16670" y="512421"/>
                </a:moveTo>
                <a:lnTo>
                  <a:pt x="16467" y="512147"/>
                </a:lnTo>
                <a:lnTo>
                  <a:pt x="16986" y="511814"/>
                </a:lnTo>
                <a:lnTo>
                  <a:pt x="16670" y="512421"/>
                </a:lnTo>
                <a:close/>
                <a:moveTo>
                  <a:pt x="22591" y="496660"/>
                </a:moveTo>
                <a:lnTo>
                  <a:pt x="22410" y="496990"/>
                </a:lnTo>
                <a:lnTo>
                  <a:pt x="21868" y="496785"/>
                </a:lnTo>
                <a:lnTo>
                  <a:pt x="22591" y="496660"/>
                </a:lnTo>
                <a:close/>
                <a:moveTo>
                  <a:pt x="15737" y="512946"/>
                </a:moveTo>
                <a:lnTo>
                  <a:pt x="16308" y="512219"/>
                </a:lnTo>
                <a:lnTo>
                  <a:pt x="16439" y="512515"/>
                </a:lnTo>
                <a:lnTo>
                  <a:pt x="15737" y="512946"/>
                </a:lnTo>
                <a:close/>
                <a:moveTo>
                  <a:pt x="478972" y="808595"/>
                </a:moveTo>
                <a:lnTo>
                  <a:pt x="478446" y="808656"/>
                </a:lnTo>
                <a:lnTo>
                  <a:pt x="478517" y="808269"/>
                </a:lnTo>
                <a:lnTo>
                  <a:pt x="478972" y="808595"/>
                </a:lnTo>
                <a:close/>
                <a:moveTo>
                  <a:pt x="290484" y="967650"/>
                </a:moveTo>
                <a:lnTo>
                  <a:pt x="290174" y="967387"/>
                </a:lnTo>
                <a:lnTo>
                  <a:pt x="290613" y="967022"/>
                </a:lnTo>
                <a:lnTo>
                  <a:pt x="290484" y="967650"/>
                </a:lnTo>
                <a:close/>
                <a:moveTo>
                  <a:pt x="240746" y="963228"/>
                </a:moveTo>
                <a:lnTo>
                  <a:pt x="240919" y="963589"/>
                </a:lnTo>
                <a:lnTo>
                  <a:pt x="240343" y="963698"/>
                </a:lnTo>
                <a:lnTo>
                  <a:pt x="240746" y="963228"/>
                </a:lnTo>
                <a:close/>
                <a:moveTo>
                  <a:pt x="316890" y="845338"/>
                </a:moveTo>
                <a:lnTo>
                  <a:pt x="316547" y="845790"/>
                </a:lnTo>
                <a:lnTo>
                  <a:pt x="316206" y="845591"/>
                </a:lnTo>
                <a:lnTo>
                  <a:pt x="316890" y="845338"/>
                </a:lnTo>
                <a:close/>
                <a:moveTo>
                  <a:pt x="279527" y="807470"/>
                </a:moveTo>
                <a:lnTo>
                  <a:pt x="279583" y="807835"/>
                </a:lnTo>
                <a:lnTo>
                  <a:pt x="278961" y="807831"/>
                </a:lnTo>
                <a:lnTo>
                  <a:pt x="279527" y="807470"/>
                </a:lnTo>
                <a:close/>
                <a:moveTo>
                  <a:pt x="13387" y="515327"/>
                </a:moveTo>
                <a:lnTo>
                  <a:pt x="13408" y="514859"/>
                </a:lnTo>
                <a:lnTo>
                  <a:pt x="13851" y="514667"/>
                </a:lnTo>
                <a:lnTo>
                  <a:pt x="13387" y="515327"/>
                </a:lnTo>
                <a:close/>
                <a:moveTo>
                  <a:pt x="16281" y="512883"/>
                </a:moveTo>
                <a:lnTo>
                  <a:pt x="16094" y="513287"/>
                </a:lnTo>
                <a:lnTo>
                  <a:pt x="15575" y="513252"/>
                </a:lnTo>
                <a:lnTo>
                  <a:pt x="16281" y="512883"/>
                </a:lnTo>
                <a:close/>
                <a:moveTo>
                  <a:pt x="62459" y="609824"/>
                </a:moveTo>
                <a:lnTo>
                  <a:pt x="62443" y="610191"/>
                </a:lnTo>
                <a:lnTo>
                  <a:pt x="61667" y="610298"/>
                </a:lnTo>
                <a:lnTo>
                  <a:pt x="62459" y="609824"/>
                </a:lnTo>
                <a:close/>
                <a:moveTo>
                  <a:pt x="471660" y="800360"/>
                </a:moveTo>
                <a:lnTo>
                  <a:pt x="471637" y="800758"/>
                </a:lnTo>
                <a:lnTo>
                  <a:pt x="471105" y="800666"/>
                </a:lnTo>
                <a:lnTo>
                  <a:pt x="471660" y="800360"/>
                </a:lnTo>
                <a:close/>
                <a:moveTo>
                  <a:pt x="255930" y="961036"/>
                </a:moveTo>
                <a:lnTo>
                  <a:pt x="255999" y="961420"/>
                </a:lnTo>
                <a:lnTo>
                  <a:pt x="255337" y="961048"/>
                </a:lnTo>
                <a:lnTo>
                  <a:pt x="255930" y="961036"/>
                </a:lnTo>
                <a:close/>
                <a:moveTo>
                  <a:pt x="115856" y="355036"/>
                </a:moveTo>
                <a:lnTo>
                  <a:pt x="115722" y="355420"/>
                </a:lnTo>
                <a:lnTo>
                  <a:pt x="115167" y="355174"/>
                </a:lnTo>
                <a:lnTo>
                  <a:pt x="115856" y="355036"/>
                </a:lnTo>
                <a:close/>
                <a:moveTo>
                  <a:pt x="30212" y="515181"/>
                </a:moveTo>
                <a:lnTo>
                  <a:pt x="29785" y="514627"/>
                </a:lnTo>
                <a:lnTo>
                  <a:pt x="30384" y="514745"/>
                </a:lnTo>
                <a:lnTo>
                  <a:pt x="30212" y="515181"/>
                </a:lnTo>
                <a:close/>
                <a:moveTo>
                  <a:pt x="22129" y="500912"/>
                </a:moveTo>
                <a:lnTo>
                  <a:pt x="22364" y="501358"/>
                </a:lnTo>
                <a:lnTo>
                  <a:pt x="21736" y="501246"/>
                </a:lnTo>
                <a:lnTo>
                  <a:pt x="22129" y="500912"/>
                </a:lnTo>
                <a:close/>
                <a:moveTo>
                  <a:pt x="30648" y="504246"/>
                </a:moveTo>
                <a:lnTo>
                  <a:pt x="30887" y="504621"/>
                </a:lnTo>
                <a:lnTo>
                  <a:pt x="29931" y="504599"/>
                </a:lnTo>
                <a:lnTo>
                  <a:pt x="30648" y="504246"/>
                </a:lnTo>
                <a:close/>
                <a:moveTo>
                  <a:pt x="20524" y="491821"/>
                </a:moveTo>
                <a:lnTo>
                  <a:pt x="20436" y="492534"/>
                </a:lnTo>
                <a:lnTo>
                  <a:pt x="20074" y="492171"/>
                </a:lnTo>
                <a:lnTo>
                  <a:pt x="20524" y="491821"/>
                </a:lnTo>
                <a:close/>
                <a:moveTo>
                  <a:pt x="311943" y="936342"/>
                </a:moveTo>
                <a:lnTo>
                  <a:pt x="312270" y="936795"/>
                </a:lnTo>
                <a:lnTo>
                  <a:pt x="311629" y="936643"/>
                </a:lnTo>
                <a:lnTo>
                  <a:pt x="311943" y="936342"/>
                </a:lnTo>
                <a:close/>
                <a:moveTo>
                  <a:pt x="491715" y="806077"/>
                </a:moveTo>
                <a:lnTo>
                  <a:pt x="491404" y="805767"/>
                </a:lnTo>
                <a:lnTo>
                  <a:pt x="491972" y="805434"/>
                </a:lnTo>
                <a:lnTo>
                  <a:pt x="491715" y="806077"/>
                </a:lnTo>
                <a:close/>
                <a:moveTo>
                  <a:pt x="64325" y="604964"/>
                </a:moveTo>
                <a:lnTo>
                  <a:pt x="63948" y="604489"/>
                </a:lnTo>
                <a:lnTo>
                  <a:pt x="64272" y="604120"/>
                </a:lnTo>
                <a:lnTo>
                  <a:pt x="64325" y="604964"/>
                </a:lnTo>
                <a:close/>
                <a:moveTo>
                  <a:pt x="58055" y="608163"/>
                </a:moveTo>
                <a:lnTo>
                  <a:pt x="57856" y="607854"/>
                </a:lnTo>
                <a:lnTo>
                  <a:pt x="58467" y="607438"/>
                </a:lnTo>
                <a:lnTo>
                  <a:pt x="58055" y="608163"/>
                </a:lnTo>
                <a:close/>
                <a:moveTo>
                  <a:pt x="25724" y="513771"/>
                </a:moveTo>
                <a:lnTo>
                  <a:pt x="25385" y="513606"/>
                </a:lnTo>
                <a:lnTo>
                  <a:pt x="25578" y="512884"/>
                </a:lnTo>
                <a:lnTo>
                  <a:pt x="25724" y="513771"/>
                </a:lnTo>
                <a:close/>
                <a:moveTo>
                  <a:pt x="429479" y="834995"/>
                </a:moveTo>
                <a:lnTo>
                  <a:pt x="428841" y="834529"/>
                </a:lnTo>
                <a:lnTo>
                  <a:pt x="428954" y="834163"/>
                </a:lnTo>
                <a:lnTo>
                  <a:pt x="429479" y="834995"/>
                </a:lnTo>
                <a:close/>
                <a:moveTo>
                  <a:pt x="430100" y="835651"/>
                </a:moveTo>
                <a:lnTo>
                  <a:pt x="429834" y="834421"/>
                </a:lnTo>
                <a:lnTo>
                  <a:pt x="430246" y="834740"/>
                </a:lnTo>
                <a:lnTo>
                  <a:pt x="430100" y="835651"/>
                </a:lnTo>
                <a:close/>
                <a:moveTo>
                  <a:pt x="242052" y="963209"/>
                </a:moveTo>
                <a:lnTo>
                  <a:pt x="241593" y="962558"/>
                </a:lnTo>
                <a:lnTo>
                  <a:pt x="242195" y="962788"/>
                </a:lnTo>
                <a:lnTo>
                  <a:pt x="242052" y="963209"/>
                </a:lnTo>
                <a:close/>
                <a:moveTo>
                  <a:pt x="63774" y="603952"/>
                </a:moveTo>
                <a:lnTo>
                  <a:pt x="63354" y="603556"/>
                </a:lnTo>
                <a:lnTo>
                  <a:pt x="63619" y="603098"/>
                </a:lnTo>
                <a:lnTo>
                  <a:pt x="63774" y="603952"/>
                </a:lnTo>
                <a:close/>
                <a:moveTo>
                  <a:pt x="26577" y="502659"/>
                </a:moveTo>
                <a:lnTo>
                  <a:pt x="26097" y="502750"/>
                </a:lnTo>
                <a:lnTo>
                  <a:pt x="26333" y="501682"/>
                </a:lnTo>
                <a:lnTo>
                  <a:pt x="26577" y="502659"/>
                </a:lnTo>
                <a:close/>
                <a:moveTo>
                  <a:pt x="49814" y="453661"/>
                </a:moveTo>
                <a:lnTo>
                  <a:pt x="50439" y="453958"/>
                </a:lnTo>
                <a:lnTo>
                  <a:pt x="49350" y="454264"/>
                </a:lnTo>
                <a:lnTo>
                  <a:pt x="49814" y="453661"/>
                </a:lnTo>
                <a:close/>
                <a:moveTo>
                  <a:pt x="236862" y="964848"/>
                </a:moveTo>
                <a:lnTo>
                  <a:pt x="236337" y="965482"/>
                </a:lnTo>
                <a:lnTo>
                  <a:pt x="236392" y="964750"/>
                </a:lnTo>
                <a:lnTo>
                  <a:pt x="236862" y="964848"/>
                </a:lnTo>
                <a:close/>
                <a:moveTo>
                  <a:pt x="93298" y="353480"/>
                </a:moveTo>
                <a:lnTo>
                  <a:pt x="94242" y="353784"/>
                </a:lnTo>
                <a:lnTo>
                  <a:pt x="92896" y="353635"/>
                </a:lnTo>
                <a:lnTo>
                  <a:pt x="93298" y="353480"/>
                </a:lnTo>
                <a:close/>
                <a:moveTo>
                  <a:pt x="403257" y="873457"/>
                </a:moveTo>
                <a:lnTo>
                  <a:pt x="403832" y="873463"/>
                </a:lnTo>
                <a:lnTo>
                  <a:pt x="403793" y="874274"/>
                </a:lnTo>
                <a:lnTo>
                  <a:pt x="403257" y="873457"/>
                </a:lnTo>
                <a:close/>
                <a:moveTo>
                  <a:pt x="83799" y="338203"/>
                </a:moveTo>
                <a:lnTo>
                  <a:pt x="82993" y="338284"/>
                </a:lnTo>
                <a:lnTo>
                  <a:pt x="83293" y="337437"/>
                </a:lnTo>
                <a:lnTo>
                  <a:pt x="83799" y="338203"/>
                </a:lnTo>
                <a:close/>
                <a:moveTo>
                  <a:pt x="19312" y="489702"/>
                </a:moveTo>
                <a:lnTo>
                  <a:pt x="19646" y="490207"/>
                </a:lnTo>
                <a:lnTo>
                  <a:pt x="18465" y="489813"/>
                </a:lnTo>
                <a:lnTo>
                  <a:pt x="19312" y="489702"/>
                </a:lnTo>
                <a:close/>
                <a:moveTo>
                  <a:pt x="17152" y="500225"/>
                </a:moveTo>
                <a:lnTo>
                  <a:pt x="17355" y="500805"/>
                </a:lnTo>
                <a:lnTo>
                  <a:pt x="16527" y="500674"/>
                </a:lnTo>
                <a:lnTo>
                  <a:pt x="17152" y="500225"/>
                </a:lnTo>
                <a:close/>
                <a:moveTo>
                  <a:pt x="271641" y="932600"/>
                </a:moveTo>
                <a:lnTo>
                  <a:pt x="270805" y="932745"/>
                </a:lnTo>
                <a:lnTo>
                  <a:pt x="271525" y="932140"/>
                </a:lnTo>
                <a:lnTo>
                  <a:pt x="271641" y="932600"/>
                </a:lnTo>
                <a:close/>
                <a:moveTo>
                  <a:pt x="412591" y="861975"/>
                </a:moveTo>
                <a:lnTo>
                  <a:pt x="412640" y="862656"/>
                </a:lnTo>
                <a:lnTo>
                  <a:pt x="411837" y="862264"/>
                </a:lnTo>
                <a:lnTo>
                  <a:pt x="412591" y="861975"/>
                </a:lnTo>
                <a:close/>
                <a:moveTo>
                  <a:pt x="37110" y="517974"/>
                </a:moveTo>
                <a:lnTo>
                  <a:pt x="36241" y="518907"/>
                </a:lnTo>
                <a:lnTo>
                  <a:pt x="36498" y="518200"/>
                </a:lnTo>
                <a:lnTo>
                  <a:pt x="37110" y="517974"/>
                </a:lnTo>
                <a:close/>
                <a:moveTo>
                  <a:pt x="47917" y="454016"/>
                </a:moveTo>
                <a:lnTo>
                  <a:pt x="46854" y="454394"/>
                </a:lnTo>
                <a:lnTo>
                  <a:pt x="47033" y="453953"/>
                </a:lnTo>
                <a:lnTo>
                  <a:pt x="47917" y="454016"/>
                </a:lnTo>
                <a:close/>
                <a:moveTo>
                  <a:pt x="275947" y="929150"/>
                </a:moveTo>
                <a:lnTo>
                  <a:pt x="275612" y="929695"/>
                </a:lnTo>
                <a:lnTo>
                  <a:pt x="275035" y="929440"/>
                </a:lnTo>
                <a:lnTo>
                  <a:pt x="275947" y="929150"/>
                </a:lnTo>
                <a:close/>
                <a:moveTo>
                  <a:pt x="25935" y="501402"/>
                </a:moveTo>
                <a:lnTo>
                  <a:pt x="25829" y="502130"/>
                </a:lnTo>
                <a:lnTo>
                  <a:pt x="25215" y="501785"/>
                </a:lnTo>
                <a:lnTo>
                  <a:pt x="25935" y="501402"/>
                </a:lnTo>
                <a:close/>
                <a:moveTo>
                  <a:pt x="246346" y="934877"/>
                </a:moveTo>
                <a:lnTo>
                  <a:pt x="245620" y="935367"/>
                </a:lnTo>
                <a:lnTo>
                  <a:pt x="246047" y="934139"/>
                </a:lnTo>
                <a:lnTo>
                  <a:pt x="246346" y="934877"/>
                </a:lnTo>
                <a:close/>
                <a:moveTo>
                  <a:pt x="41175" y="594076"/>
                </a:moveTo>
                <a:lnTo>
                  <a:pt x="41030" y="595335"/>
                </a:lnTo>
                <a:lnTo>
                  <a:pt x="40607" y="593540"/>
                </a:lnTo>
                <a:lnTo>
                  <a:pt x="41175" y="594076"/>
                </a:lnTo>
                <a:close/>
                <a:moveTo>
                  <a:pt x="141107" y="285561"/>
                </a:moveTo>
                <a:lnTo>
                  <a:pt x="141566" y="285670"/>
                </a:lnTo>
                <a:lnTo>
                  <a:pt x="141441" y="286841"/>
                </a:lnTo>
                <a:lnTo>
                  <a:pt x="141107" y="285561"/>
                </a:lnTo>
                <a:close/>
                <a:moveTo>
                  <a:pt x="87319" y="344828"/>
                </a:moveTo>
                <a:lnTo>
                  <a:pt x="87891" y="345881"/>
                </a:lnTo>
                <a:lnTo>
                  <a:pt x="87363" y="345869"/>
                </a:lnTo>
                <a:lnTo>
                  <a:pt x="87319" y="344828"/>
                </a:lnTo>
                <a:close/>
                <a:moveTo>
                  <a:pt x="398914" y="849384"/>
                </a:moveTo>
                <a:lnTo>
                  <a:pt x="399147" y="849969"/>
                </a:lnTo>
                <a:lnTo>
                  <a:pt x="398286" y="849879"/>
                </a:lnTo>
                <a:lnTo>
                  <a:pt x="398914" y="849384"/>
                </a:lnTo>
                <a:close/>
                <a:moveTo>
                  <a:pt x="239922" y="963027"/>
                </a:moveTo>
                <a:lnTo>
                  <a:pt x="239495" y="964199"/>
                </a:lnTo>
                <a:lnTo>
                  <a:pt x="239203" y="963393"/>
                </a:lnTo>
                <a:lnTo>
                  <a:pt x="239922" y="963027"/>
                </a:lnTo>
                <a:close/>
                <a:moveTo>
                  <a:pt x="13121" y="514084"/>
                </a:moveTo>
                <a:lnTo>
                  <a:pt x="12742" y="513648"/>
                </a:lnTo>
                <a:lnTo>
                  <a:pt x="13833" y="513148"/>
                </a:lnTo>
                <a:lnTo>
                  <a:pt x="13121" y="514084"/>
                </a:lnTo>
                <a:close/>
                <a:moveTo>
                  <a:pt x="404355" y="863700"/>
                </a:moveTo>
                <a:lnTo>
                  <a:pt x="405361" y="864443"/>
                </a:lnTo>
                <a:lnTo>
                  <a:pt x="403986" y="863984"/>
                </a:lnTo>
                <a:lnTo>
                  <a:pt x="404355" y="863700"/>
                </a:lnTo>
                <a:close/>
                <a:moveTo>
                  <a:pt x="69651" y="446597"/>
                </a:moveTo>
                <a:lnTo>
                  <a:pt x="69030" y="446534"/>
                </a:lnTo>
                <a:lnTo>
                  <a:pt x="69258" y="445545"/>
                </a:lnTo>
                <a:lnTo>
                  <a:pt x="69651" y="446597"/>
                </a:lnTo>
                <a:close/>
                <a:moveTo>
                  <a:pt x="422084" y="818465"/>
                </a:moveTo>
                <a:lnTo>
                  <a:pt x="422942" y="818883"/>
                </a:lnTo>
                <a:lnTo>
                  <a:pt x="423143" y="819959"/>
                </a:lnTo>
                <a:lnTo>
                  <a:pt x="422084" y="818465"/>
                </a:lnTo>
                <a:close/>
                <a:moveTo>
                  <a:pt x="422833" y="897115"/>
                </a:moveTo>
                <a:lnTo>
                  <a:pt x="422752" y="897901"/>
                </a:lnTo>
                <a:lnTo>
                  <a:pt x="421780" y="897591"/>
                </a:lnTo>
                <a:lnTo>
                  <a:pt x="422833" y="897115"/>
                </a:lnTo>
                <a:close/>
                <a:moveTo>
                  <a:pt x="469833" y="817476"/>
                </a:moveTo>
                <a:lnTo>
                  <a:pt x="469641" y="818335"/>
                </a:lnTo>
                <a:lnTo>
                  <a:pt x="468964" y="818593"/>
                </a:lnTo>
                <a:lnTo>
                  <a:pt x="469833" y="817476"/>
                </a:lnTo>
                <a:close/>
                <a:moveTo>
                  <a:pt x="402545" y="863252"/>
                </a:moveTo>
                <a:lnTo>
                  <a:pt x="402292" y="863976"/>
                </a:lnTo>
                <a:lnTo>
                  <a:pt x="401405" y="863557"/>
                </a:lnTo>
                <a:lnTo>
                  <a:pt x="402545" y="863252"/>
                </a:lnTo>
                <a:close/>
                <a:moveTo>
                  <a:pt x="26867" y="508669"/>
                </a:moveTo>
                <a:lnTo>
                  <a:pt x="25794" y="509487"/>
                </a:lnTo>
                <a:lnTo>
                  <a:pt x="25771" y="509011"/>
                </a:lnTo>
                <a:lnTo>
                  <a:pt x="26867" y="508669"/>
                </a:lnTo>
                <a:close/>
                <a:moveTo>
                  <a:pt x="481089" y="811121"/>
                </a:moveTo>
                <a:lnTo>
                  <a:pt x="481616" y="811590"/>
                </a:lnTo>
                <a:lnTo>
                  <a:pt x="480664" y="812134"/>
                </a:lnTo>
                <a:lnTo>
                  <a:pt x="481089" y="811121"/>
                </a:lnTo>
                <a:close/>
                <a:moveTo>
                  <a:pt x="41067" y="451685"/>
                </a:moveTo>
                <a:lnTo>
                  <a:pt x="41371" y="452143"/>
                </a:lnTo>
                <a:lnTo>
                  <a:pt x="40728" y="452803"/>
                </a:lnTo>
                <a:lnTo>
                  <a:pt x="41067" y="451685"/>
                </a:lnTo>
                <a:close/>
                <a:moveTo>
                  <a:pt x="111874" y="761053"/>
                </a:moveTo>
                <a:lnTo>
                  <a:pt x="112150" y="762006"/>
                </a:lnTo>
                <a:lnTo>
                  <a:pt x="111490" y="761658"/>
                </a:lnTo>
                <a:lnTo>
                  <a:pt x="111874" y="761053"/>
                </a:lnTo>
                <a:close/>
                <a:moveTo>
                  <a:pt x="306234" y="790914"/>
                </a:moveTo>
                <a:lnTo>
                  <a:pt x="307197" y="791766"/>
                </a:lnTo>
                <a:lnTo>
                  <a:pt x="305836" y="791339"/>
                </a:lnTo>
                <a:lnTo>
                  <a:pt x="306234" y="790914"/>
                </a:lnTo>
                <a:close/>
                <a:moveTo>
                  <a:pt x="424498" y="821736"/>
                </a:moveTo>
                <a:lnTo>
                  <a:pt x="423783" y="821750"/>
                </a:lnTo>
                <a:lnTo>
                  <a:pt x="424203" y="820662"/>
                </a:lnTo>
                <a:lnTo>
                  <a:pt x="424498" y="821736"/>
                </a:lnTo>
                <a:close/>
                <a:moveTo>
                  <a:pt x="31558" y="517724"/>
                </a:moveTo>
                <a:lnTo>
                  <a:pt x="30536" y="517331"/>
                </a:lnTo>
                <a:lnTo>
                  <a:pt x="31452" y="517111"/>
                </a:lnTo>
                <a:lnTo>
                  <a:pt x="31558" y="517724"/>
                </a:lnTo>
                <a:close/>
                <a:moveTo>
                  <a:pt x="8930" y="515287"/>
                </a:moveTo>
                <a:lnTo>
                  <a:pt x="8795" y="516362"/>
                </a:lnTo>
                <a:lnTo>
                  <a:pt x="7965" y="516306"/>
                </a:lnTo>
                <a:lnTo>
                  <a:pt x="8930" y="515287"/>
                </a:lnTo>
                <a:close/>
                <a:moveTo>
                  <a:pt x="29832" y="590014"/>
                </a:moveTo>
                <a:lnTo>
                  <a:pt x="28729" y="590183"/>
                </a:lnTo>
                <a:lnTo>
                  <a:pt x="29073" y="589396"/>
                </a:lnTo>
                <a:lnTo>
                  <a:pt x="29832" y="590014"/>
                </a:lnTo>
                <a:close/>
                <a:moveTo>
                  <a:pt x="23306" y="509622"/>
                </a:moveTo>
                <a:lnTo>
                  <a:pt x="22161" y="510577"/>
                </a:lnTo>
                <a:lnTo>
                  <a:pt x="22412" y="509595"/>
                </a:lnTo>
                <a:lnTo>
                  <a:pt x="23306" y="509622"/>
                </a:lnTo>
                <a:close/>
                <a:moveTo>
                  <a:pt x="419966" y="914238"/>
                </a:moveTo>
                <a:lnTo>
                  <a:pt x="420342" y="915318"/>
                </a:lnTo>
                <a:lnTo>
                  <a:pt x="419334" y="914601"/>
                </a:lnTo>
                <a:lnTo>
                  <a:pt x="419966" y="914238"/>
                </a:lnTo>
                <a:close/>
                <a:moveTo>
                  <a:pt x="249591" y="933825"/>
                </a:moveTo>
                <a:lnTo>
                  <a:pt x="249275" y="935186"/>
                </a:lnTo>
                <a:lnTo>
                  <a:pt x="248925" y="934215"/>
                </a:lnTo>
                <a:lnTo>
                  <a:pt x="249591" y="933825"/>
                </a:lnTo>
                <a:close/>
                <a:moveTo>
                  <a:pt x="403885" y="865131"/>
                </a:moveTo>
                <a:lnTo>
                  <a:pt x="405056" y="865724"/>
                </a:lnTo>
                <a:lnTo>
                  <a:pt x="403639" y="865667"/>
                </a:lnTo>
                <a:lnTo>
                  <a:pt x="403885" y="865131"/>
                </a:lnTo>
                <a:close/>
                <a:moveTo>
                  <a:pt x="77816" y="441244"/>
                </a:moveTo>
                <a:lnTo>
                  <a:pt x="75848" y="441667"/>
                </a:lnTo>
                <a:lnTo>
                  <a:pt x="76251" y="441183"/>
                </a:lnTo>
                <a:lnTo>
                  <a:pt x="77816" y="441244"/>
                </a:lnTo>
                <a:close/>
                <a:moveTo>
                  <a:pt x="259262" y="953518"/>
                </a:moveTo>
                <a:lnTo>
                  <a:pt x="259097" y="954465"/>
                </a:lnTo>
                <a:lnTo>
                  <a:pt x="258295" y="954278"/>
                </a:lnTo>
                <a:lnTo>
                  <a:pt x="259262" y="953518"/>
                </a:lnTo>
                <a:close/>
                <a:moveTo>
                  <a:pt x="88677" y="344861"/>
                </a:moveTo>
                <a:lnTo>
                  <a:pt x="90176" y="345090"/>
                </a:lnTo>
                <a:lnTo>
                  <a:pt x="90204" y="346032"/>
                </a:lnTo>
                <a:lnTo>
                  <a:pt x="88677" y="344861"/>
                </a:lnTo>
                <a:close/>
                <a:moveTo>
                  <a:pt x="137502" y="255788"/>
                </a:moveTo>
                <a:lnTo>
                  <a:pt x="137299" y="256950"/>
                </a:lnTo>
                <a:lnTo>
                  <a:pt x="136219" y="256397"/>
                </a:lnTo>
                <a:lnTo>
                  <a:pt x="137502" y="255788"/>
                </a:lnTo>
                <a:close/>
                <a:moveTo>
                  <a:pt x="39655" y="514843"/>
                </a:moveTo>
                <a:lnTo>
                  <a:pt x="38619" y="515870"/>
                </a:lnTo>
                <a:lnTo>
                  <a:pt x="38364" y="514919"/>
                </a:lnTo>
                <a:lnTo>
                  <a:pt x="39655" y="514843"/>
                </a:lnTo>
                <a:close/>
                <a:moveTo>
                  <a:pt x="139206" y="380056"/>
                </a:moveTo>
                <a:lnTo>
                  <a:pt x="139814" y="381850"/>
                </a:lnTo>
                <a:lnTo>
                  <a:pt x="138990" y="380994"/>
                </a:lnTo>
                <a:lnTo>
                  <a:pt x="139206" y="380056"/>
                </a:lnTo>
                <a:close/>
                <a:moveTo>
                  <a:pt x="282715" y="929534"/>
                </a:moveTo>
                <a:lnTo>
                  <a:pt x="281919" y="930843"/>
                </a:lnTo>
                <a:lnTo>
                  <a:pt x="282092" y="929545"/>
                </a:lnTo>
                <a:lnTo>
                  <a:pt x="282715" y="929534"/>
                </a:lnTo>
                <a:close/>
                <a:moveTo>
                  <a:pt x="401025" y="863945"/>
                </a:moveTo>
                <a:lnTo>
                  <a:pt x="401896" y="864624"/>
                </a:lnTo>
                <a:lnTo>
                  <a:pt x="400787" y="864860"/>
                </a:lnTo>
                <a:lnTo>
                  <a:pt x="400294" y="863295"/>
                </a:lnTo>
                <a:lnTo>
                  <a:pt x="401025" y="863945"/>
                </a:lnTo>
                <a:close/>
                <a:moveTo>
                  <a:pt x="101934" y="565493"/>
                </a:moveTo>
                <a:lnTo>
                  <a:pt x="101124" y="567291"/>
                </a:lnTo>
                <a:lnTo>
                  <a:pt x="100768" y="566398"/>
                </a:lnTo>
                <a:lnTo>
                  <a:pt x="101934" y="565493"/>
                </a:lnTo>
                <a:close/>
                <a:moveTo>
                  <a:pt x="24349" y="484575"/>
                </a:moveTo>
                <a:lnTo>
                  <a:pt x="24625" y="485199"/>
                </a:lnTo>
                <a:lnTo>
                  <a:pt x="22482" y="484741"/>
                </a:lnTo>
                <a:lnTo>
                  <a:pt x="24349" y="484575"/>
                </a:lnTo>
                <a:close/>
                <a:moveTo>
                  <a:pt x="10197" y="514426"/>
                </a:moveTo>
                <a:lnTo>
                  <a:pt x="10869" y="515016"/>
                </a:lnTo>
                <a:lnTo>
                  <a:pt x="9304" y="515235"/>
                </a:lnTo>
                <a:lnTo>
                  <a:pt x="10197" y="514426"/>
                </a:lnTo>
                <a:close/>
                <a:moveTo>
                  <a:pt x="19444" y="511304"/>
                </a:moveTo>
                <a:lnTo>
                  <a:pt x="18166" y="512707"/>
                </a:lnTo>
                <a:lnTo>
                  <a:pt x="17078" y="512762"/>
                </a:lnTo>
                <a:lnTo>
                  <a:pt x="19444" y="511304"/>
                </a:lnTo>
                <a:close/>
                <a:moveTo>
                  <a:pt x="232789" y="960522"/>
                </a:moveTo>
                <a:lnTo>
                  <a:pt x="232538" y="962080"/>
                </a:lnTo>
                <a:lnTo>
                  <a:pt x="231549" y="961006"/>
                </a:lnTo>
                <a:lnTo>
                  <a:pt x="232789" y="960522"/>
                </a:lnTo>
                <a:close/>
                <a:moveTo>
                  <a:pt x="62874" y="472874"/>
                </a:moveTo>
                <a:lnTo>
                  <a:pt x="63134" y="474115"/>
                </a:lnTo>
                <a:lnTo>
                  <a:pt x="62165" y="473338"/>
                </a:lnTo>
                <a:lnTo>
                  <a:pt x="62874" y="472874"/>
                </a:lnTo>
                <a:close/>
                <a:moveTo>
                  <a:pt x="28563" y="508823"/>
                </a:moveTo>
                <a:lnTo>
                  <a:pt x="29475" y="509852"/>
                </a:lnTo>
                <a:lnTo>
                  <a:pt x="27446" y="509764"/>
                </a:lnTo>
                <a:lnTo>
                  <a:pt x="28563" y="508823"/>
                </a:lnTo>
                <a:close/>
                <a:moveTo>
                  <a:pt x="305224" y="961985"/>
                </a:moveTo>
                <a:lnTo>
                  <a:pt x="305543" y="962902"/>
                </a:lnTo>
                <a:lnTo>
                  <a:pt x="304408" y="963424"/>
                </a:lnTo>
                <a:lnTo>
                  <a:pt x="305224" y="961985"/>
                </a:lnTo>
                <a:close/>
                <a:moveTo>
                  <a:pt x="49384" y="572066"/>
                </a:moveTo>
                <a:lnTo>
                  <a:pt x="50914" y="572188"/>
                </a:lnTo>
                <a:lnTo>
                  <a:pt x="49467" y="573329"/>
                </a:lnTo>
                <a:lnTo>
                  <a:pt x="49384" y="572066"/>
                </a:lnTo>
                <a:close/>
                <a:moveTo>
                  <a:pt x="421492" y="914827"/>
                </a:moveTo>
                <a:lnTo>
                  <a:pt x="421898" y="916637"/>
                </a:lnTo>
                <a:lnTo>
                  <a:pt x="420867" y="915655"/>
                </a:lnTo>
                <a:lnTo>
                  <a:pt x="421492" y="914827"/>
                </a:lnTo>
                <a:close/>
                <a:moveTo>
                  <a:pt x="143774" y="339574"/>
                </a:moveTo>
                <a:lnTo>
                  <a:pt x="144925" y="339794"/>
                </a:lnTo>
                <a:lnTo>
                  <a:pt x="144721" y="341497"/>
                </a:lnTo>
                <a:lnTo>
                  <a:pt x="143774" y="339574"/>
                </a:lnTo>
                <a:close/>
                <a:moveTo>
                  <a:pt x="48308" y="454318"/>
                </a:moveTo>
                <a:lnTo>
                  <a:pt x="47765" y="452509"/>
                </a:lnTo>
                <a:lnTo>
                  <a:pt x="48842" y="453104"/>
                </a:lnTo>
                <a:lnTo>
                  <a:pt x="48308" y="454318"/>
                </a:lnTo>
                <a:close/>
                <a:moveTo>
                  <a:pt x="23948" y="512859"/>
                </a:moveTo>
                <a:lnTo>
                  <a:pt x="21939" y="514435"/>
                </a:lnTo>
                <a:lnTo>
                  <a:pt x="22059" y="513397"/>
                </a:lnTo>
                <a:lnTo>
                  <a:pt x="23948" y="512859"/>
                </a:lnTo>
                <a:close/>
                <a:moveTo>
                  <a:pt x="423077" y="901227"/>
                </a:moveTo>
                <a:lnTo>
                  <a:pt x="425314" y="901929"/>
                </a:lnTo>
                <a:lnTo>
                  <a:pt x="422599" y="902233"/>
                </a:lnTo>
                <a:lnTo>
                  <a:pt x="423077" y="901227"/>
                </a:lnTo>
                <a:close/>
                <a:moveTo>
                  <a:pt x="17668" y="501622"/>
                </a:moveTo>
                <a:lnTo>
                  <a:pt x="15583" y="502939"/>
                </a:lnTo>
                <a:lnTo>
                  <a:pt x="16073" y="501662"/>
                </a:lnTo>
                <a:lnTo>
                  <a:pt x="17668" y="501622"/>
                </a:lnTo>
                <a:close/>
                <a:moveTo>
                  <a:pt x="282843" y="936788"/>
                </a:moveTo>
                <a:lnTo>
                  <a:pt x="281276" y="938820"/>
                </a:lnTo>
                <a:lnTo>
                  <a:pt x="281205" y="937457"/>
                </a:lnTo>
                <a:lnTo>
                  <a:pt x="282843" y="936788"/>
                </a:lnTo>
                <a:close/>
                <a:moveTo>
                  <a:pt x="279270" y="924804"/>
                </a:moveTo>
                <a:lnTo>
                  <a:pt x="278961" y="926703"/>
                </a:lnTo>
                <a:lnTo>
                  <a:pt x="278015" y="926746"/>
                </a:lnTo>
                <a:lnTo>
                  <a:pt x="279270" y="924804"/>
                </a:lnTo>
                <a:close/>
                <a:moveTo>
                  <a:pt x="403779" y="867438"/>
                </a:moveTo>
                <a:lnTo>
                  <a:pt x="401918" y="867385"/>
                </a:lnTo>
                <a:lnTo>
                  <a:pt x="402657" y="866340"/>
                </a:lnTo>
                <a:lnTo>
                  <a:pt x="403779" y="867438"/>
                </a:lnTo>
                <a:close/>
                <a:moveTo>
                  <a:pt x="420188" y="911052"/>
                </a:moveTo>
                <a:lnTo>
                  <a:pt x="420410" y="912407"/>
                </a:lnTo>
                <a:lnTo>
                  <a:pt x="418961" y="911835"/>
                </a:lnTo>
                <a:lnTo>
                  <a:pt x="420188" y="911052"/>
                </a:lnTo>
                <a:close/>
                <a:moveTo>
                  <a:pt x="273056" y="931305"/>
                </a:moveTo>
                <a:lnTo>
                  <a:pt x="274357" y="931723"/>
                </a:lnTo>
                <a:lnTo>
                  <a:pt x="272026" y="932472"/>
                </a:lnTo>
                <a:lnTo>
                  <a:pt x="273056" y="931305"/>
                </a:lnTo>
                <a:close/>
                <a:moveTo>
                  <a:pt x="44898" y="454393"/>
                </a:moveTo>
                <a:lnTo>
                  <a:pt x="45722" y="455330"/>
                </a:lnTo>
                <a:lnTo>
                  <a:pt x="43549" y="455631"/>
                </a:lnTo>
                <a:lnTo>
                  <a:pt x="44898" y="454393"/>
                </a:lnTo>
                <a:close/>
                <a:moveTo>
                  <a:pt x="30304" y="497469"/>
                </a:moveTo>
                <a:lnTo>
                  <a:pt x="28189" y="497895"/>
                </a:lnTo>
                <a:lnTo>
                  <a:pt x="30013" y="496590"/>
                </a:lnTo>
                <a:lnTo>
                  <a:pt x="30304" y="497469"/>
                </a:lnTo>
                <a:close/>
                <a:moveTo>
                  <a:pt x="39614" y="575571"/>
                </a:moveTo>
                <a:lnTo>
                  <a:pt x="38316" y="577198"/>
                </a:lnTo>
                <a:lnTo>
                  <a:pt x="37909" y="575742"/>
                </a:lnTo>
                <a:lnTo>
                  <a:pt x="39614" y="575571"/>
                </a:lnTo>
                <a:close/>
                <a:moveTo>
                  <a:pt x="51557" y="572515"/>
                </a:moveTo>
                <a:lnTo>
                  <a:pt x="52617" y="572497"/>
                </a:lnTo>
                <a:lnTo>
                  <a:pt x="52165" y="573393"/>
                </a:lnTo>
                <a:lnTo>
                  <a:pt x="50500" y="574004"/>
                </a:lnTo>
                <a:lnTo>
                  <a:pt x="51557" y="572515"/>
                </a:lnTo>
                <a:close/>
                <a:moveTo>
                  <a:pt x="421603" y="834455"/>
                </a:moveTo>
                <a:lnTo>
                  <a:pt x="421939" y="836077"/>
                </a:lnTo>
                <a:lnTo>
                  <a:pt x="419801" y="836055"/>
                </a:lnTo>
                <a:lnTo>
                  <a:pt x="421603" y="834455"/>
                </a:lnTo>
                <a:close/>
                <a:moveTo>
                  <a:pt x="462168" y="800375"/>
                </a:moveTo>
                <a:lnTo>
                  <a:pt x="463078" y="802203"/>
                </a:lnTo>
                <a:lnTo>
                  <a:pt x="461334" y="801622"/>
                </a:lnTo>
                <a:lnTo>
                  <a:pt x="462168" y="800375"/>
                </a:lnTo>
                <a:close/>
                <a:moveTo>
                  <a:pt x="62175" y="604913"/>
                </a:moveTo>
                <a:lnTo>
                  <a:pt x="62430" y="605785"/>
                </a:lnTo>
                <a:lnTo>
                  <a:pt x="59463" y="607382"/>
                </a:lnTo>
                <a:lnTo>
                  <a:pt x="62175" y="604913"/>
                </a:lnTo>
                <a:close/>
                <a:moveTo>
                  <a:pt x="255718" y="959421"/>
                </a:moveTo>
                <a:lnTo>
                  <a:pt x="256158" y="960634"/>
                </a:lnTo>
                <a:lnTo>
                  <a:pt x="254027" y="960350"/>
                </a:lnTo>
                <a:lnTo>
                  <a:pt x="255718" y="959421"/>
                </a:lnTo>
                <a:close/>
                <a:moveTo>
                  <a:pt x="305633" y="789651"/>
                </a:moveTo>
                <a:lnTo>
                  <a:pt x="303899" y="791937"/>
                </a:lnTo>
                <a:lnTo>
                  <a:pt x="304628" y="789584"/>
                </a:lnTo>
                <a:lnTo>
                  <a:pt x="305633" y="789651"/>
                </a:lnTo>
                <a:close/>
                <a:moveTo>
                  <a:pt x="417062" y="829109"/>
                </a:moveTo>
                <a:lnTo>
                  <a:pt x="418334" y="830282"/>
                </a:lnTo>
                <a:lnTo>
                  <a:pt x="416170" y="830524"/>
                </a:lnTo>
                <a:lnTo>
                  <a:pt x="417062" y="829109"/>
                </a:lnTo>
                <a:close/>
                <a:moveTo>
                  <a:pt x="90431" y="462736"/>
                </a:moveTo>
                <a:lnTo>
                  <a:pt x="89153" y="463790"/>
                </a:lnTo>
                <a:lnTo>
                  <a:pt x="87392" y="463470"/>
                </a:lnTo>
                <a:lnTo>
                  <a:pt x="90431" y="462736"/>
                </a:lnTo>
                <a:close/>
                <a:moveTo>
                  <a:pt x="409365" y="917817"/>
                </a:moveTo>
                <a:lnTo>
                  <a:pt x="411648" y="919813"/>
                </a:lnTo>
                <a:lnTo>
                  <a:pt x="409037" y="919010"/>
                </a:lnTo>
                <a:lnTo>
                  <a:pt x="409365" y="917817"/>
                </a:lnTo>
                <a:close/>
                <a:moveTo>
                  <a:pt x="247828" y="974491"/>
                </a:moveTo>
                <a:lnTo>
                  <a:pt x="248734" y="975807"/>
                </a:lnTo>
                <a:lnTo>
                  <a:pt x="247444" y="976575"/>
                </a:lnTo>
                <a:lnTo>
                  <a:pt x="246773" y="974775"/>
                </a:lnTo>
                <a:lnTo>
                  <a:pt x="247828" y="974491"/>
                </a:lnTo>
                <a:close/>
                <a:moveTo>
                  <a:pt x="232371" y="962045"/>
                </a:moveTo>
                <a:lnTo>
                  <a:pt x="231931" y="964256"/>
                </a:lnTo>
                <a:lnTo>
                  <a:pt x="230951" y="964051"/>
                </a:lnTo>
                <a:lnTo>
                  <a:pt x="230559" y="962654"/>
                </a:lnTo>
                <a:lnTo>
                  <a:pt x="232371" y="962045"/>
                </a:lnTo>
                <a:close/>
                <a:moveTo>
                  <a:pt x="55179" y="451752"/>
                </a:moveTo>
                <a:lnTo>
                  <a:pt x="53728" y="453978"/>
                </a:lnTo>
                <a:lnTo>
                  <a:pt x="53412" y="452024"/>
                </a:lnTo>
                <a:lnTo>
                  <a:pt x="55179" y="451752"/>
                </a:lnTo>
                <a:close/>
                <a:moveTo>
                  <a:pt x="19469" y="490509"/>
                </a:moveTo>
                <a:lnTo>
                  <a:pt x="20481" y="490421"/>
                </a:lnTo>
                <a:lnTo>
                  <a:pt x="20043" y="492045"/>
                </a:lnTo>
                <a:lnTo>
                  <a:pt x="18112" y="492269"/>
                </a:lnTo>
                <a:lnTo>
                  <a:pt x="19469" y="490509"/>
                </a:lnTo>
                <a:close/>
                <a:moveTo>
                  <a:pt x="72614" y="444612"/>
                </a:moveTo>
                <a:lnTo>
                  <a:pt x="71313" y="445186"/>
                </a:lnTo>
                <a:lnTo>
                  <a:pt x="73049" y="442808"/>
                </a:lnTo>
                <a:lnTo>
                  <a:pt x="75397" y="441766"/>
                </a:lnTo>
                <a:lnTo>
                  <a:pt x="72614" y="444612"/>
                </a:lnTo>
                <a:close/>
                <a:moveTo>
                  <a:pt x="73315" y="498698"/>
                </a:moveTo>
                <a:lnTo>
                  <a:pt x="75350" y="499897"/>
                </a:lnTo>
                <a:lnTo>
                  <a:pt x="72501" y="500258"/>
                </a:lnTo>
                <a:lnTo>
                  <a:pt x="71993" y="499308"/>
                </a:lnTo>
                <a:lnTo>
                  <a:pt x="73315" y="498698"/>
                </a:lnTo>
                <a:close/>
                <a:moveTo>
                  <a:pt x="419072" y="823390"/>
                </a:moveTo>
                <a:lnTo>
                  <a:pt x="418714" y="827518"/>
                </a:lnTo>
                <a:lnTo>
                  <a:pt x="417698" y="823386"/>
                </a:lnTo>
                <a:lnTo>
                  <a:pt x="419072" y="823390"/>
                </a:lnTo>
                <a:close/>
                <a:moveTo>
                  <a:pt x="69508" y="448549"/>
                </a:moveTo>
                <a:lnTo>
                  <a:pt x="68290" y="450186"/>
                </a:lnTo>
                <a:lnTo>
                  <a:pt x="68052" y="447417"/>
                </a:lnTo>
                <a:lnTo>
                  <a:pt x="69313" y="447024"/>
                </a:lnTo>
                <a:lnTo>
                  <a:pt x="69508" y="448549"/>
                </a:lnTo>
                <a:close/>
                <a:moveTo>
                  <a:pt x="58867" y="611315"/>
                </a:moveTo>
                <a:lnTo>
                  <a:pt x="58693" y="615132"/>
                </a:lnTo>
                <a:lnTo>
                  <a:pt x="56896" y="613801"/>
                </a:lnTo>
                <a:lnTo>
                  <a:pt x="58867" y="611315"/>
                </a:lnTo>
                <a:close/>
                <a:moveTo>
                  <a:pt x="405844" y="850385"/>
                </a:moveTo>
                <a:lnTo>
                  <a:pt x="407774" y="851914"/>
                </a:lnTo>
                <a:lnTo>
                  <a:pt x="406184" y="853333"/>
                </a:lnTo>
                <a:lnTo>
                  <a:pt x="404168" y="850674"/>
                </a:lnTo>
                <a:lnTo>
                  <a:pt x="405844" y="850385"/>
                </a:lnTo>
                <a:close/>
                <a:moveTo>
                  <a:pt x="142844" y="385554"/>
                </a:moveTo>
                <a:lnTo>
                  <a:pt x="145501" y="392448"/>
                </a:lnTo>
                <a:lnTo>
                  <a:pt x="144234" y="391352"/>
                </a:lnTo>
                <a:lnTo>
                  <a:pt x="142844" y="385554"/>
                </a:lnTo>
                <a:close/>
                <a:moveTo>
                  <a:pt x="24491" y="490269"/>
                </a:moveTo>
                <a:lnTo>
                  <a:pt x="27624" y="491589"/>
                </a:lnTo>
                <a:lnTo>
                  <a:pt x="26119" y="492602"/>
                </a:lnTo>
                <a:lnTo>
                  <a:pt x="22575" y="491405"/>
                </a:lnTo>
                <a:lnTo>
                  <a:pt x="24491" y="490269"/>
                </a:lnTo>
                <a:close/>
                <a:moveTo>
                  <a:pt x="303262" y="866316"/>
                </a:moveTo>
                <a:lnTo>
                  <a:pt x="302859" y="868510"/>
                </a:lnTo>
                <a:lnTo>
                  <a:pt x="299482" y="869216"/>
                </a:lnTo>
                <a:lnTo>
                  <a:pt x="301155" y="866621"/>
                </a:lnTo>
                <a:lnTo>
                  <a:pt x="303262" y="866316"/>
                </a:lnTo>
                <a:close/>
                <a:moveTo>
                  <a:pt x="495723" y="798253"/>
                </a:moveTo>
                <a:lnTo>
                  <a:pt x="496828" y="800484"/>
                </a:lnTo>
                <a:lnTo>
                  <a:pt x="494538" y="801094"/>
                </a:lnTo>
                <a:lnTo>
                  <a:pt x="493617" y="799320"/>
                </a:lnTo>
                <a:lnTo>
                  <a:pt x="495723" y="798253"/>
                </a:lnTo>
                <a:close/>
                <a:moveTo>
                  <a:pt x="123962" y="766079"/>
                </a:moveTo>
                <a:lnTo>
                  <a:pt x="121152" y="762838"/>
                </a:lnTo>
                <a:lnTo>
                  <a:pt x="123352" y="762248"/>
                </a:lnTo>
                <a:lnTo>
                  <a:pt x="123962" y="766079"/>
                </a:lnTo>
                <a:close/>
                <a:moveTo>
                  <a:pt x="300995" y="869810"/>
                </a:moveTo>
                <a:lnTo>
                  <a:pt x="302712" y="873554"/>
                </a:lnTo>
                <a:lnTo>
                  <a:pt x="301389" y="876232"/>
                </a:lnTo>
                <a:lnTo>
                  <a:pt x="301343" y="872027"/>
                </a:lnTo>
                <a:lnTo>
                  <a:pt x="299364" y="871855"/>
                </a:lnTo>
                <a:lnTo>
                  <a:pt x="300995" y="869810"/>
                </a:lnTo>
                <a:close/>
                <a:moveTo>
                  <a:pt x="247292" y="934508"/>
                </a:moveTo>
                <a:lnTo>
                  <a:pt x="248303" y="937447"/>
                </a:lnTo>
                <a:lnTo>
                  <a:pt x="246795" y="940879"/>
                </a:lnTo>
                <a:lnTo>
                  <a:pt x="245661" y="936378"/>
                </a:lnTo>
                <a:lnTo>
                  <a:pt x="247292" y="934508"/>
                </a:lnTo>
                <a:close/>
                <a:moveTo>
                  <a:pt x="328011" y="707933"/>
                </a:moveTo>
                <a:lnTo>
                  <a:pt x="330526" y="708993"/>
                </a:lnTo>
                <a:lnTo>
                  <a:pt x="330828" y="710463"/>
                </a:lnTo>
                <a:lnTo>
                  <a:pt x="329174" y="711331"/>
                </a:lnTo>
                <a:lnTo>
                  <a:pt x="326364" y="709508"/>
                </a:lnTo>
                <a:lnTo>
                  <a:pt x="328011" y="707933"/>
                </a:lnTo>
                <a:close/>
                <a:moveTo>
                  <a:pt x="64752" y="609321"/>
                </a:moveTo>
                <a:lnTo>
                  <a:pt x="65840" y="615691"/>
                </a:lnTo>
                <a:lnTo>
                  <a:pt x="65094" y="612039"/>
                </a:lnTo>
                <a:lnTo>
                  <a:pt x="63535" y="611281"/>
                </a:lnTo>
                <a:lnTo>
                  <a:pt x="64752" y="609321"/>
                </a:lnTo>
                <a:close/>
                <a:moveTo>
                  <a:pt x="308225" y="949378"/>
                </a:moveTo>
                <a:lnTo>
                  <a:pt x="308137" y="953425"/>
                </a:lnTo>
                <a:lnTo>
                  <a:pt x="304256" y="951778"/>
                </a:lnTo>
                <a:lnTo>
                  <a:pt x="305995" y="949453"/>
                </a:lnTo>
                <a:lnTo>
                  <a:pt x="308225" y="949378"/>
                </a:lnTo>
                <a:close/>
                <a:moveTo>
                  <a:pt x="245325" y="957417"/>
                </a:moveTo>
                <a:lnTo>
                  <a:pt x="247414" y="959388"/>
                </a:lnTo>
                <a:lnTo>
                  <a:pt x="245181" y="961080"/>
                </a:lnTo>
                <a:lnTo>
                  <a:pt x="242771" y="960678"/>
                </a:lnTo>
                <a:lnTo>
                  <a:pt x="242218" y="959222"/>
                </a:lnTo>
                <a:lnTo>
                  <a:pt x="245325" y="957417"/>
                </a:lnTo>
                <a:close/>
                <a:moveTo>
                  <a:pt x="39765" y="445901"/>
                </a:moveTo>
                <a:lnTo>
                  <a:pt x="41107" y="446340"/>
                </a:lnTo>
                <a:lnTo>
                  <a:pt x="41635" y="450387"/>
                </a:lnTo>
                <a:lnTo>
                  <a:pt x="38453" y="449055"/>
                </a:lnTo>
                <a:lnTo>
                  <a:pt x="35702" y="449675"/>
                </a:lnTo>
                <a:lnTo>
                  <a:pt x="39765" y="445901"/>
                </a:lnTo>
                <a:close/>
                <a:moveTo>
                  <a:pt x="303494" y="952362"/>
                </a:moveTo>
                <a:lnTo>
                  <a:pt x="306119" y="953898"/>
                </a:lnTo>
                <a:lnTo>
                  <a:pt x="305362" y="955357"/>
                </a:lnTo>
                <a:lnTo>
                  <a:pt x="306394" y="957536"/>
                </a:lnTo>
                <a:lnTo>
                  <a:pt x="304761" y="957531"/>
                </a:lnTo>
                <a:lnTo>
                  <a:pt x="303546" y="956243"/>
                </a:lnTo>
                <a:lnTo>
                  <a:pt x="304577" y="955650"/>
                </a:lnTo>
                <a:lnTo>
                  <a:pt x="302764" y="955025"/>
                </a:lnTo>
                <a:lnTo>
                  <a:pt x="302223" y="953047"/>
                </a:lnTo>
                <a:lnTo>
                  <a:pt x="303494" y="952362"/>
                </a:lnTo>
                <a:close/>
                <a:moveTo>
                  <a:pt x="35322" y="510989"/>
                </a:moveTo>
                <a:lnTo>
                  <a:pt x="36055" y="512372"/>
                </a:lnTo>
                <a:lnTo>
                  <a:pt x="33836" y="514550"/>
                </a:lnTo>
                <a:lnTo>
                  <a:pt x="30123" y="514439"/>
                </a:lnTo>
                <a:lnTo>
                  <a:pt x="31710" y="511721"/>
                </a:lnTo>
                <a:lnTo>
                  <a:pt x="35322" y="510989"/>
                </a:lnTo>
                <a:close/>
                <a:moveTo>
                  <a:pt x="424871" y="846501"/>
                </a:moveTo>
                <a:lnTo>
                  <a:pt x="427082" y="850555"/>
                </a:lnTo>
                <a:lnTo>
                  <a:pt x="422072" y="850394"/>
                </a:lnTo>
                <a:lnTo>
                  <a:pt x="423401" y="846701"/>
                </a:lnTo>
                <a:lnTo>
                  <a:pt x="424871" y="846501"/>
                </a:lnTo>
                <a:close/>
                <a:moveTo>
                  <a:pt x="27027" y="590553"/>
                </a:moveTo>
                <a:lnTo>
                  <a:pt x="30854" y="591620"/>
                </a:lnTo>
                <a:lnTo>
                  <a:pt x="30193" y="595215"/>
                </a:lnTo>
                <a:lnTo>
                  <a:pt x="25549" y="593318"/>
                </a:lnTo>
                <a:lnTo>
                  <a:pt x="27020" y="592539"/>
                </a:lnTo>
                <a:lnTo>
                  <a:pt x="27027" y="590553"/>
                </a:lnTo>
                <a:close/>
                <a:moveTo>
                  <a:pt x="399822" y="855377"/>
                </a:moveTo>
                <a:lnTo>
                  <a:pt x="406792" y="858671"/>
                </a:lnTo>
                <a:lnTo>
                  <a:pt x="400008" y="859557"/>
                </a:lnTo>
                <a:lnTo>
                  <a:pt x="399052" y="857127"/>
                </a:lnTo>
                <a:lnTo>
                  <a:pt x="396338" y="856129"/>
                </a:lnTo>
                <a:lnTo>
                  <a:pt x="399822" y="855377"/>
                </a:lnTo>
                <a:close/>
                <a:moveTo>
                  <a:pt x="93732" y="348424"/>
                </a:moveTo>
                <a:lnTo>
                  <a:pt x="99518" y="352734"/>
                </a:lnTo>
                <a:lnTo>
                  <a:pt x="101071" y="351957"/>
                </a:lnTo>
                <a:lnTo>
                  <a:pt x="102256" y="355053"/>
                </a:lnTo>
                <a:lnTo>
                  <a:pt x="87727" y="351119"/>
                </a:lnTo>
                <a:lnTo>
                  <a:pt x="88981" y="348294"/>
                </a:lnTo>
                <a:lnTo>
                  <a:pt x="92353" y="349938"/>
                </a:lnTo>
                <a:lnTo>
                  <a:pt x="93732" y="348424"/>
                </a:lnTo>
                <a:close/>
                <a:moveTo>
                  <a:pt x="25257" y="597452"/>
                </a:moveTo>
                <a:lnTo>
                  <a:pt x="27469" y="598649"/>
                </a:lnTo>
                <a:lnTo>
                  <a:pt x="29818" y="597604"/>
                </a:lnTo>
                <a:lnTo>
                  <a:pt x="31128" y="598942"/>
                </a:lnTo>
                <a:lnTo>
                  <a:pt x="28814" y="599757"/>
                </a:lnTo>
                <a:lnTo>
                  <a:pt x="28140" y="606034"/>
                </a:lnTo>
                <a:lnTo>
                  <a:pt x="26372" y="605882"/>
                </a:lnTo>
                <a:lnTo>
                  <a:pt x="24637" y="602559"/>
                </a:lnTo>
                <a:lnTo>
                  <a:pt x="23201" y="602551"/>
                </a:lnTo>
                <a:lnTo>
                  <a:pt x="23649" y="601530"/>
                </a:lnTo>
                <a:lnTo>
                  <a:pt x="22477" y="602475"/>
                </a:lnTo>
                <a:lnTo>
                  <a:pt x="21821" y="600891"/>
                </a:lnTo>
                <a:lnTo>
                  <a:pt x="22831" y="597872"/>
                </a:lnTo>
                <a:lnTo>
                  <a:pt x="25257" y="597452"/>
                </a:lnTo>
                <a:close/>
                <a:moveTo>
                  <a:pt x="312279" y="942290"/>
                </a:moveTo>
                <a:lnTo>
                  <a:pt x="315349" y="943139"/>
                </a:lnTo>
                <a:lnTo>
                  <a:pt x="317820" y="945833"/>
                </a:lnTo>
                <a:lnTo>
                  <a:pt x="314047" y="952325"/>
                </a:lnTo>
                <a:lnTo>
                  <a:pt x="312318" y="951726"/>
                </a:lnTo>
                <a:lnTo>
                  <a:pt x="313235" y="948575"/>
                </a:lnTo>
                <a:lnTo>
                  <a:pt x="310309" y="946016"/>
                </a:lnTo>
                <a:lnTo>
                  <a:pt x="312279" y="942290"/>
                </a:lnTo>
                <a:close/>
                <a:moveTo>
                  <a:pt x="37351" y="577540"/>
                </a:moveTo>
                <a:lnTo>
                  <a:pt x="38385" y="578410"/>
                </a:lnTo>
                <a:lnTo>
                  <a:pt x="34303" y="586675"/>
                </a:lnTo>
                <a:lnTo>
                  <a:pt x="27175" y="585782"/>
                </a:lnTo>
                <a:lnTo>
                  <a:pt x="29795" y="581999"/>
                </a:lnTo>
                <a:lnTo>
                  <a:pt x="28587" y="580941"/>
                </a:lnTo>
                <a:lnTo>
                  <a:pt x="32998" y="578090"/>
                </a:lnTo>
                <a:lnTo>
                  <a:pt x="37351" y="577540"/>
                </a:lnTo>
                <a:close/>
                <a:moveTo>
                  <a:pt x="255131" y="961280"/>
                </a:moveTo>
                <a:lnTo>
                  <a:pt x="256953" y="962881"/>
                </a:lnTo>
                <a:lnTo>
                  <a:pt x="256639" y="964468"/>
                </a:lnTo>
                <a:lnTo>
                  <a:pt x="255081" y="964357"/>
                </a:lnTo>
                <a:lnTo>
                  <a:pt x="254230" y="967368"/>
                </a:lnTo>
                <a:lnTo>
                  <a:pt x="251625" y="968059"/>
                </a:lnTo>
                <a:lnTo>
                  <a:pt x="252539" y="969392"/>
                </a:lnTo>
                <a:lnTo>
                  <a:pt x="249050" y="970897"/>
                </a:lnTo>
                <a:lnTo>
                  <a:pt x="248703" y="973501"/>
                </a:lnTo>
                <a:lnTo>
                  <a:pt x="246342" y="972806"/>
                </a:lnTo>
                <a:lnTo>
                  <a:pt x="245721" y="970746"/>
                </a:lnTo>
                <a:lnTo>
                  <a:pt x="244055" y="972135"/>
                </a:lnTo>
                <a:lnTo>
                  <a:pt x="243669" y="969565"/>
                </a:lnTo>
                <a:lnTo>
                  <a:pt x="247274" y="964436"/>
                </a:lnTo>
                <a:lnTo>
                  <a:pt x="255131" y="961280"/>
                </a:lnTo>
                <a:close/>
                <a:moveTo>
                  <a:pt x="21170" y="502241"/>
                </a:moveTo>
                <a:lnTo>
                  <a:pt x="26834" y="503361"/>
                </a:lnTo>
                <a:lnTo>
                  <a:pt x="27877" y="505674"/>
                </a:lnTo>
                <a:lnTo>
                  <a:pt x="22507" y="507100"/>
                </a:lnTo>
                <a:lnTo>
                  <a:pt x="13944" y="512830"/>
                </a:lnTo>
                <a:lnTo>
                  <a:pt x="13248" y="511693"/>
                </a:lnTo>
                <a:lnTo>
                  <a:pt x="11276" y="513039"/>
                </a:lnTo>
                <a:lnTo>
                  <a:pt x="9460" y="512190"/>
                </a:lnTo>
                <a:lnTo>
                  <a:pt x="10413" y="505835"/>
                </a:lnTo>
                <a:lnTo>
                  <a:pt x="12754" y="506450"/>
                </a:lnTo>
                <a:lnTo>
                  <a:pt x="17663" y="505018"/>
                </a:lnTo>
                <a:lnTo>
                  <a:pt x="19036" y="506220"/>
                </a:lnTo>
                <a:lnTo>
                  <a:pt x="19609" y="503932"/>
                </a:lnTo>
                <a:lnTo>
                  <a:pt x="17912" y="503330"/>
                </a:lnTo>
                <a:lnTo>
                  <a:pt x="19694" y="503672"/>
                </a:lnTo>
                <a:lnTo>
                  <a:pt x="21170" y="502241"/>
                </a:lnTo>
                <a:close/>
                <a:moveTo>
                  <a:pt x="51411" y="613791"/>
                </a:moveTo>
                <a:lnTo>
                  <a:pt x="57065" y="615849"/>
                </a:lnTo>
                <a:lnTo>
                  <a:pt x="56863" y="619261"/>
                </a:lnTo>
                <a:lnTo>
                  <a:pt x="50494" y="626827"/>
                </a:lnTo>
                <a:lnTo>
                  <a:pt x="47237" y="628451"/>
                </a:lnTo>
                <a:lnTo>
                  <a:pt x="45221" y="619540"/>
                </a:lnTo>
                <a:lnTo>
                  <a:pt x="51411" y="613791"/>
                </a:lnTo>
                <a:close/>
                <a:moveTo>
                  <a:pt x="486076" y="789598"/>
                </a:moveTo>
                <a:lnTo>
                  <a:pt x="487411" y="793422"/>
                </a:lnTo>
                <a:lnTo>
                  <a:pt x="489489" y="794691"/>
                </a:lnTo>
                <a:lnTo>
                  <a:pt x="487390" y="799059"/>
                </a:lnTo>
                <a:lnTo>
                  <a:pt x="488824" y="800792"/>
                </a:lnTo>
                <a:lnTo>
                  <a:pt x="484823" y="803076"/>
                </a:lnTo>
                <a:lnTo>
                  <a:pt x="482638" y="806535"/>
                </a:lnTo>
                <a:lnTo>
                  <a:pt x="483457" y="808283"/>
                </a:lnTo>
                <a:lnTo>
                  <a:pt x="481389" y="810218"/>
                </a:lnTo>
                <a:lnTo>
                  <a:pt x="480727" y="804052"/>
                </a:lnTo>
                <a:lnTo>
                  <a:pt x="476396" y="803053"/>
                </a:lnTo>
                <a:lnTo>
                  <a:pt x="475383" y="804446"/>
                </a:lnTo>
                <a:lnTo>
                  <a:pt x="472686" y="801334"/>
                </a:lnTo>
                <a:lnTo>
                  <a:pt x="473676" y="799991"/>
                </a:lnTo>
                <a:lnTo>
                  <a:pt x="476099" y="801842"/>
                </a:lnTo>
                <a:lnTo>
                  <a:pt x="478998" y="800599"/>
                </a:lnTo>
                <a:lnTo>
                  <a:pt x="477084" y="800038"/>
                </a:lnTo>
                <a:lnTo>
                  <a:pt x="477716" y="797830"/>
                </a:lnTo>
                <a:lnTo>
                  <a:pt x="474293" y="795801"/>
                </a:lnTo>
                <a:lnTo>
                  <a:pt x="477355" y="795259"/>
                </a:lnTo>
                <a:lnTo>
                  <a:pt x="476895" y="796500"/>
                </a:lnTo>
                <a:lnTo>
                  <a:pt x="478627" y="797739"/>
                </a:lnTo>
                <a:lnTo>
                  <a:pt x="481342" y="796846"/>
                </a:lnTo>
                <a:lnTo>
                  <a:pt x="481460" y="794944"/>
                </a:lnTo>
                <a:lnTo>
                  <a:pt x="482972" y="795373"/>
                </a:lnTo>
                <a:lnTo>
                  <a:pt x="482635" y="793783"/>
                </a:lnTo>
                <a:lnTo>
                  <a:pt x="485242" y="792567"/>
                </a:lnTo>
                <a:lnTo>
                  <a:pt x="484307" y="789871"/>
                </a:lnTo>
                <a:lnTo>
                  <a:pt x="486076" y="789598"/>
                </a:lnTo>
                <a:close/>
                <a:moveTo>
                  <a:pt x="284018" y="806765"/>
                </a:moveTo>
                <a:lnTo>
                  <a:pt x="285107" y="809119"/>
                </a:lnTo>
                <a:lnTo>
                  <a:pt x="289597" y="806751"/>
                </a:lnTo>
                <a:lnTo>
                  <a:pt x="290674" y="807595"/>
                </a:lnTo>
                <a:lnTo>
                  <a:pt x="290466" y="810595"/>
                </a:lnTo>
                <a:lnTo>
                  <a:pt x="294563" y="810947"/>
                </a:lnTo>
                <a:lnTo>
                  <a:pt x="295459" y="816759"/>
                </a:lnTo>
                <a:lnTo>
                  <a:pt x="293824" y="816916"/>
                </a:lnTo>
                <a:lnTo>
                  <a:pt x="290823" y="821287"/>
                </a:lnTo>
                <a:lnTo>
                  <a:pt x="290178" y="820094"/>
                </a:lnTo>
                <a:lnTo>
                  <a:pt x="286451" y="821040"/>
                </a:lnTo>
                <a:lnTo>
                  <a:pt x="285496" y="819327"/>
                </a:lnTo>
                <a:lnTo>
                  <a:pt x="283192" y="819475"/>
                </a:lnTo>
                <a:lnTo>
                  <a:pt x="284862" y="817740"/>
                </a:lnTo>
                <a:lnTo>
                  <a:pt x="284128" y="814779"/>
                </a:lnTo>
                <a:lnTo>
                  <a:pt x="280799" y="812366"/>
                </a:lnTo>
                <a:lnTo>
                  <a:pt x="281488" y="808784"/>
                </a:lnTo>
                <a:lnTo>
                  <a:pt x="284018" y="806765"/>
                </a:lnTo>
                <a:close/>
                <a:moveTo>
                  <a:pt x="86533" y="489805"/>
                </a:moveTo>
                <a:lnTo>
                  <a:pt x="91976" y="491464"/>
                </a:lnTo>
                <a:lnTo>
                  <a:pt x="95703" y="490478"/>
                </a:lnTo>
                <a:lnTo>
                  <a:pt x="97651" y="491564"/>
                </a:lnTo>
                <a:lnTo>
                  <a:pt x="96054" y="493000"/>
                </a:lnTo>
                <a:lnTo>
                  <a:pt x="99172" y="493868"/>
                </a:lnTo>
                <a:lnTo>
                  <a:pt x="86769" y="499906"/>
                </a:lnTo>
                <a:lnTo>
                  <a:pt x="77912" y="499157"/>
                </a:lnTo>
                <a:lnTo>
                  <a:pt x="78530" y="497370"/>
                </a:lnTo>
                <a:lnTo>
                  <a:pt x="81287" y="497625"/>
                </a:lnTo>
                <a:lnTo>
                  <a:pt x="78159" y="497356"/>
                </a:lnTo>
                <a:lnTo>
                  <a:pt x="77360" y="494416"/>
                </a:lnTo>
                <a:lnTo>
                  <a:pt x="81069" y="490758"/>
                </a:lnTo>
                <a:lnTo>
                  <a:pt x="86533" y="489805"/>
                </a:lnTo>
                <a:close/>
                <a:moveTo>
                  <a:pt x="67365" y="499195"/>
                </a:moveTo>
                <a:lnTo>
                  <a:pt x="72018" y="500386"/>
                </a:lnTo>
                <a:lnTo>
                  <a:pt x="59462" y="508867"/>
                </a:lnTo>
                <a:lnTo>
                  <a:pt x="41603" y="513556"/>
                </a:lnTo>
                <a:lnTo>
                  <a:pt x="39477" y="513277"/>
                </a:lnTo>
                <a:lnTo>
                  <a:pt x="39984" y="511278"/>
                </a:lnTo>
                <a:lnTo>
                  <a:pt x="38296" y="511506"/>
                </a:lnTo>
                <a:lnTo>
                  <a:pt x="40294" y="510126"/>
                </a:lnTo>
                <a:lnTo>
                  <a:pt x="44230" y="510089"/>
                </a:lnTo>
                <a:lnTo>
                  <a:pt x="46731" y="507680"/>
                </a:lnTo>
                <a:lnTo>
                  <a:pt x="46560" y="506034"/>
                </a:lnTo>
                <a:lnTo>
                  <a:pt x="52479" y="506400"/>
                </a:lnTo>
                <a:lnTo>
                  <a:pt x="59159" y="501294"/>
                </a:lnTo>
                <a:lnTo>
                  <a:pt x="67365" y="499195"/>
                </a:lnTo>
                <a:close/>
                <a:moveTo>
                  <a:pt x="101423" y="304035"/>
                </a:moveTo>
                <a:lnTo>
                  <a:pt x="104063" y="308179"/>
                </a:lnTo>
                <a:lnTo>
                  <a:pt x="104136" y="310643"/>
                </a:lnTo>
                <a:lnTo>
                  <a:pt x="103250" y="313949"/>
                </a:lnTo>
                <a:lnTo>
                  <a:pt x="100381" y="317019"/>
                </a:lnTo>
                <a:lnTo>
                  <a:pt x="100197" y="322834"/>
                </a:lnTo>
                <a:lnTo>
                  <a:pt x="106879" y="336383"/>
                </a:lnTo>
                <a:lnTo>
                  <a:pt x="109895" y="339003"/>
                </a:lnTo>
                <a:lnTo>
                  <a:pt x="110663" y="345272"/>
                </a:lnTo>
                <a:lnTo>
                  <a:pt x="114491" y="351718"/>
                </a:lnTo>
                <a:lnTo>
                  <a:pt x="112420" y="353284"/>
                </a:lnTo>
                <a:lnTo>
                  <a:pt x="109081" y="352834"/>
                </a:lnTo>
                <a:lnTo>
                  <a:pt x="108657" y="354244"/>
                </a:lnTo>
                <a:lnTo>
                  <a:pt x="101920" y="351961"/>
                </a:lnTo>
                <a:lnTo>
                  <a:pt x="100782" y="349224"/>
                </a:lnTo>
                <a:lnTo>
                  <a:pt x="93074" y="345443"/>
                </a:lnTo>
                <a:lnTo>
                  <a:pt x="88045" y="340487"/>
                </a:lnTo>
                <a:lnTo>
                  <a:pt x="87910" y="338677"/>
                </a:lnTo>
                <a:lnTo>
                  <a:pt x="82899" y="336191"/>
                </a:lnTo>
                <a:lnTo>
                  <a:pt x="84668" y="331710"/>
                </a:lnTo>
                <a:lnTo>
                  <a:pt x="83443" y="330961"/>
                </a:lnTo>
                <a:lnTo>
                  <a:pt x="85238" y="330562"/>
                </a:lnTo>
                <a:lnTo>
                  <a:pt x="88877" y="326150"/>
                </a:lnTo>
                <a:lnTo>
                  <a:pt x="90039" y="319673"/>
                </a:lnTo>
                <a:lnTo>
                  <a:pt x="101423" y="304035"/>
                </a:lnTo>
                <a:close/>
                <a:moveTo>
                  <a:pt x="22040" y="473056"/>
                </a:moveTo>
                <a:lnTo>
                  <a:pt x="22174" y="478835"/>
                </a:lnTo>
                <a:lnTo>
                  <a:pt x="20515" y="482459"/>
                </a:lnTo>
                <a:lnTo>
                  <a:pt x="1809" y="504563"/>
                </a:lnTo>
                <a:lnTo>
                  <a:pt x="104" y="503189"/>
                </a:lnTo>
                <a:lnTo>
                  <a:pt x="1126" y="495671"/>
                </a:lnTo>
                <a:lnTo>
                  <a:pt x="2497" y="495639"/>
                </a:lnTo>
                <a:lnTo>
                  <a:pt x="3788" y="492405"/>
                </a:lnTo>
                <a:lnTo>
                  <a:pt x="6445" y="490304"/>
                </a:lnTo>
                <a:lnTo>
                  <a:pt x="8856" y="484474"/>
                </a:lnTo>
                <a:lnTo>
                  <a:pt x="10911" y="484005"/>
                </a:lnTo>
                <a:lnTo>
                  <a:pt x="13597" y="478406"/>
                </a:lnTo>
                <a:lnTo>
                  <a:pt x="12858" y="476698"/>
                </a:lnTo>
                <a:lnTo>
                  <a:pt x="15001" y="477043"/>
                </a:lnTo>
                <a:lnTo>
                  <a:pt x="14850" y="470440"/>
                </a:lnTo>
                <a:lnTo>
                  <a:pt x="17049" y="469852"/>
                </a:lnTo>
                <a:lnTo>
                  <a:pt x="18202" y="465587"/>
                </a:lnTo>
                <a:lnTo>
                  <a:pt x="19909" y="464653"/>
                </a:lnTo>
                <a:lnTo>
                  <a:pt x="21814" y="466758"/>
                </a:lnTo>
                <a:lnTo>
                  <a:pt x="22127" y="472457"/>
                </a:lnTo>
                <a:lnTo>
                  <a:pt x="24667" y="463309"/>
                </a:lnTo>
                <a:lnTo>
                  <a:pt x="27833" y="459819"/>
                </a:lnTo>
                <a:lnTo>
                  <a:pt x="30303" y="461425"/>
                </a:lnTo>
                <a:lnTo>
                  <a:pt x="32713" y="456706"/>
                </a:lnTo>
                <a:lnTo>
                  <a:pt x="36554" y="458918"/>
                </a:lnTo>
                <a:lnTo>
                  <a:pt x="39168" y="458884"/>
                </a:lnTo>
                <a:lnTo>
                  <a:pt x="43743" y="456394"/>
                </a:lnTo>
                <a:lnTo>
                  <a:pt x="46217" y="456026"/>
                </a:lnTo>
                <a:lnTo>
                  <a:pt x="47669" y="457498"/>
                </a:lnTo>
                <a:lnTo>
                  <a:pt x="47535" y="455460"/>
                </a:lnTo>
                <a:lnTo>
                  <a:pt x="48965" y="454529"/>
                </a:lnTo>
                <a:lnTo>
                  <a:pt x="55622" y="457962"/>
                </a:lnTo>
                <a:lnTo>
                  <a:pt x="55723" y="459924"/>
                </a:lnTo>
                <a:lnTo>
                  <a:pt x="58154" y="461674"/>
                </a:lnTo>
                <a:lnTo>
                  <a:pt x="57716" y="466361"/>
                </a:lnTo>
                <a:lnTo>
                  <a:pt x="60335" y="477805"/>
                </a:lnTo>
                <a:lnTo>
                  <a:pt x="59582" y="481891"/>
                </a:lnTo>
                <a:lnTo>
                  <a:pt x="61611" y="485066"/>
                </a:lnTo>
                <a:lnTo>
                  <a:pt x="60954" y="493699"/>
                </a:lnTo>
                <a:lnTo>
                  <a:pt x="54268" y="501604"/>
                </a:lnTo>
                <a:lnTo>
                  <a:pt x="49534" y="503436"/>
                </a:lnTo>
                <a:lnTo>
                  <a:pt x="44990" y="491546"/>
                </a:lnTo>
                <a:lnTo>
                  <a:pt x="45526" y="499661"/>
                </a:lnTo>
                <a:lnTo>
                  <a:pt x="44486" y="499267"/>
                </a:lnTo>
                <a:lnTo>
                  <a:pt x="41034" y="502920"/>
                </a:lnTo>
                <a:lnTo>
                  <a:pt x="33221" y="505418"/>
                </a:lnTo>
                <a:lnTo>
                  <a:pt x="34380" y="504744"/>
                </a:lnTo>
                <a:lnTo>
                  <a:pt x="33168" y="504805"/>
                </a:lnTo>
                <a:lnTo>
                  <a:pt x="33634" y="502259"/>
                </a:lnTo>
                <a:lnTo>
                  <a:pt x="32594" y="503357"/>
                </a:lnTo>
                <a:lnTo>
                  <a:pt x="29665" y="501129"/>
                </a:lnTo>
                <a:lnTo>
                  <a:pt x="30386" y="498544"/>
                </a:lnTo>
                <a:lnTo>
                  <a:pt x="32017" y="497417"/>
                </a:lnTo>
                <a:lnTo>
                  <a:pt x="35657" y="499675"/>
                </a:lnTo>
                <a:lnTo>
                  <a:pt x="36961" y="499109"/>
                </a:lnTo>
                <a:lnTo>
                  <a:pt x="33350" y="497973"/>
                </a:lnTo>
                <a:lnTo>
                  <a:pt x="31861" y="494658"/>
                </a:lnTo>
                <a:lnTo>
                  <a:pt x="25969" y="493432"/>
                </a:lnTo>
                <a:lnTo>
                  <a:pt x="29131" y="491536"/>
                </a:lnTo>
                <a:lnTo>
                  <a:pt x="27503" y="488899"/>
                </a:lnTo>
                <a:lnTo>
                  <a:pt x="29970" y="486872"/>
                </a:lnTo>
                <a:lnTo>
                  <a:pt x="28140" y="486691"/>
                </a:lnTo>
                <a:lnTo>
                  <a:pt x="25531" y="489044"/>
                </a:lnTo>
                <a:lnTo>
                  <a:pt x="21689" y="488306"/>
                </a:lnTo>
                <a:lnTo>
                  <a:pt x="21926" y="486152"/>
                </a:lnTo>
                <a:lnTo>
                  <a:pt x="24189" y="486988"/>
                </a:lnTo>
                <a:lnTo>
                  <a:pt x="25239" y="485688"/>
                </a:lnTo>
                <a:lnTo>
                  <a:pt x="29411" y="485232"/>
                </a:lnTo>
                <a:lnTo>
                  <a:pt x="23344" y="483254"/>
                </a:lnTo>
                <a:lnTo>
                  <a:pt x="22040" y="473056"/>
                </a:lnTo>
                <a:close/>
                <a:moveTo>
                  <a:pt x="398133" y="835608"/>
                </a:moveTo>
                <a:lnTo>
                  <a:pt x="398722" y="832965"/>
                </a:lnTo>
                <a:lnTo>
                  <a:pt x="402761" y="834645"/>
                </a:lnTo>
                <a:lnTo>
                  <a:pt x="402712" y="837803"/>
                </a:lnTo>
                <a:lnTo>
                  <a:pt x="399598" y="838402"/>
                </a:lnTo>
                <a:lnTo>
                  <a:pt x="399073" y="840249"/>
                </a:lnTo>
                <a:lnTo>
                  <a:pt x="400334" y="841533"/>
                </a:lnTo>
                <a:lnTo>
                  <a:pt x="404366" y="840550"/>
                </a:lnTo>
                <a:lnTo>
                  <a:pt x="403562" y="843499"/>
                </a:lnTo>
                <a:lnTo>
                  <a:pt x="398719" y="845253"/>
                </a:lnTo>
                <a:lnTo>
                  <a:pt x="400610" y="845618"/>
                </a:lnTo>
                <a:lnTo>
                  <a:pt x="400349" y="847208"/>
                </a:lnTo>
                <a:lnTo>
                  <a:pt x="407701" y="845513"/>
                </a:lnTo>
                <a:lnTo>
                  <a:pt x="403346" y="847894"/>
                </a:lnTo>
                <a:lnTo>
                  <a:pt x="403328" y="851009"/>
                </a:lnTo>
                <a:lnTo>
                  <a:pt x="401138" y="850305"/>
                </a:lnTo>
                <a:lnTo>
                  <a:pt x="402123" y="849101"/>
                </a:lnTo>
                <a:lnTo>
                  <a:pt x="400447" y="849932"/>
                </a:lnTo>
                <a:lnTo>
                  <a:pt x="399002" y="848480"/>
                </a:lnTo>
                <a:lnTo>
                  <a:pt x="397134" y="849407"/>
                </a:lnTo>
                <a:lnTo>
                  <a:pt x="395305" y="848550"/>
                </a:lnTo>
                <a:lnTo>
                  <a:pt x="394525" y="850139"/>
                </a:lnTo>
                <a:lnTo>
                  <a:pt x="392467" y="850416"/>
                </a:lnTo>
                <a:lnTo>
                  <a:pt x="391432" y="848217"/>
                </a:lnTo>
                <a:lnTo>
                  <a:pt x="390723" y="849875"/>
                </a:lnTo>
                <a:lnTo>
                  <a:pt x="388338" y="849251"/>
                </a:lnTo>
                <a:lnTo>
                  <a:pt x="387684" y="850691"/>
                </a:lnTo>
                <a:lnTo>
                  <a:pt x="387147" y="849213"/>
                </a:lnTo>
                <a:lnTo>
                  <a:pt x="389011" y="848358"/>
                </a:lnTo>
                <a:lnTo>
                  <a:pt x="386764" y="846589"/>
                </a:lnTo>
                <a:lnTo>
                  <a:pt x="384559" y="848014"/>
                </a:lnTo>
                <a:lnTo>
                  <a:pt x="387015" y="847950"/>
                </a:lnTo>
                <a:lnTo>
                  <a:pt x="385202" y="848665"/>
                </a:lnTo>
                <a:lnTo>
                  <a:pt x="386706" y="850448"/>
                </a:lnTo>
                <a:lnTo>
                  <a:pt x="385937" y="849377"/>
                </a:lnTo>
                <a:lnTo>
                  <a:pt x="385049" y="851160"/>
                </a:lnTo>
                <a:lnTo>
                  <a:pt x="384960" y="850185"/>
                </a:lnTo>
                <a:lnTo>
                  <a:pt x="383524" y="850681"/>
                </a:lnTo>
                <a:lnTo>
                  <a:pt x="384253" y="849643"/>
                </a:lnTo>
                <a:lnTo>
                  <a:pt x="382712" y="850417"/>
                </a:lnTo>
                <a:lnTo>
                  <a:pt x="383632" y="848628"/>
                </a:lnTo>
                <a:lnTo>
                  <a:pt x="381116" y="849266"/>
                </a:lnTo>
                <a:lnTo>
                  <a:pt x="382616" y="850914"/>
                </a:lnTo>
                <a:lnTo>
                  <a:pt x="380557" y="851882"/>
                </a:lnTo>
                <a:lnTo>
                  <a:pt x="386047" y="853807"/>
                </a:lnTo>
                <a:lnTo>
                  <a:pt x="382065" y="854674"/>
                </a:lnTo>
                <a:lnTo>
                  <a:pt x="379899" y="852566"/>
                </a:lnTo>
                <a:lnTo>
                  <a:pt x="377223" y="852775"/>
                </a:lnTo>
                <a:lnTo>
                  <a:pt x="374515" y="849790"/>
                </a:lnTo>
                <a:lnTo>
                  <a:pt x="377431" y="849976"/>
                </a:lnTo>
                <a:lnTo>
                  <a:pt x="378793" y="847675"/>
                </a:lnTo>
                <a:lnTo>
                  <a:pt x="375839" y="846909"/>
                </a:lnTo>
                <a:lnTo>
                  <a:pt x="376115" y="845662"/>
                </a:lnTo>
                <a:lnTo>
                  <a:pt x="374415" y="844615"/>
                </a:lnTo>
                <a:lnTo>
                  <a:pt x="375148" y="842255"/>
                </a:lnTo>
                <a:lnTo>
                  <a:pt x="371165" y="838851"/>
                </a:lnTo>
                <a:lnTo>
                  <a:pt x="369272" y="840008"/>
                </a:lnTo>
                <a:lnTo>
                  <a:pt x="371988" y="840677"/>
                </a:lnTo>
                <a:lnTo>
                  <a:pt x="370751" y="845270"/>
                </a:lnTo>
                <a:lnTo>
                  <a:pt x="372698" y="847277"/>
                </a:lnTo>
                <a:lnTo>
                  <a:pt x="366367" y="846500"/>
                </a:lnTo>
                <a:lnTo>
                  <a:pt x="367096" y="848909"/>
                </a:lnTo>
                <a:lnTo>
                  <a:pt x="363680" y="849357"/>
                </a:lnTo>
                <a:lnTo>
                  <a:pt x="363690" y="847728"/>
                </a:lnTo>
                <a:lnTo>
                  <a:pt x="358438" y="844362"/>
                </a:lnTo>
                <a:lnTo>
                  <a:pt x="363636" y="847981"/>
                </a:lnTo>
                <a:lnTo>
                  <a:pt x="360795" y="848673"/>
                </a:lnTo>
                <a:lnTo>
                  <a:pt x="365625" y="849992"/>
                </a:lnTo>
                <a:lnTo>
                  <a:pt x="364367" y="852487"/>
                </a:lnTo>
                <a:lnTo>
                  <a:pt x="366161" y="852169"/>
                </a:lnTo>
                <a:lnTo>
                  <a:pt x="367798" y="858829"/>
                </a:lnTo>
                <a:lnTo>
                  <a:pt x="361728" y="862066"/>
                </a:lnTo>
                <a:lnTo>
                  <a:pt x="359824" y="866402"/>
                </a:lnTo>
                <a:lnTo>
                  <a:pt x="354781" y="871294"/>
                </a:lnTo>
                <a:lnTo>
                  <a:pt x="354690" y="873254"/>
                </a:lnTo>
                <a:lnTo>
                  <a:pt x="348824" y="877703"/>
                </a:lnTo>
                <a:lnTo>
                  <a:pt x="356822" y="871332"/>
                </a:lnTo>
                <a:lnTo>
                  <a:pt x="359045" y="870983"/>
                </a:lnTo>
                <a:lnTo>
                  <a:pt x="360325" y="868860"/>
                </a:lnTo>
                <a:lnTo>
                  <a:pt x="364997" y="867010"/>
                </a:lnTo>
                <a:lnTo>
                  <a:pt x="365221" y="862983"/>
                </a:lnTo>
                <a:lnTo>
                  <a:pt x="366553" y="863738"/>
                </a:lnTo>
                <a:lnTo>
                  <a:pt x="368875" y="862173"/>
                </a:lnTo>
                <a:lnTo>
                  <a:pt x="369541" y="858587"/>
                </a:lnTo>
                <a:lnTo>
                  <a:pt x="375346" y="856676"/>
                </a:lnTo>
                <a:lnTo>
                  <a:pt x="378791" y="861275"/>
                </a:lnTo>
                <a:lnTo>
                  <a:pt x="377867" y="865184"/>
                </a:lnTo>
                <a:lnTo>
                  <a:pt x="380301" y="863390"/>
                </a:lnTo>
                <a:lnTo>
                  <a:pt x="385146" y="864087"/>
                </a:lnTo>
                <a:lnTo>
                  <a:pt x="386383" y="863052"/>
                </a:lnTo>
                <a:lnTo>
                  <a:pt x="389635" y="866040"/>
                </a:lnTo>
                <a:lnTo>
                  <a:pt x="392222" y="865348"/>
                </a:lnTo>
                <a:lnTo>
                  <a:pt x="394759" y="867036"/>
                </a:lnTo>
                <a:lnTo>
                  <a:pt x="399461" y="865310"/>
                </a:lnTo>
                <a:lnTo>
                  <a:pt x="401746" y="866089"/>
                </a:lnTo>
                <a:lnTo>
                  <a:pt x="398902" y="869684"/>
                </a:lnTo>
                <a:lnTo>
                  <a:pt x="393965" y="871046"/>
                </a:lnTo>
                <a:lnTo>
                  <a:pt x="389487" y="874815"/>
                </a:lnTo>
                <a:lnTo>
                  <a:pt x="390734" y="875402"/>
                </a:lnTo>
                <a:lnTo>
                  <a:pt x="390143" y="877298"/>
                </a:lnTo>
                <a:lnTo>
                  <a:pt x="394717" y="876020"/>
                </a:lnTo>
                <a:lnTo>
                  <a:pt x="394296" y="876916"/>
                </a:lnTo>
                <a:lnTo>
                  <a:pt x="396436" y="876349"/>
                </a:lnTo>
                <a:lnTo>
                  <a:pt x="396866" y="877650"/>
                </a:lnTo>
                <a:lnTo>
                  <a:pt x="401127" y="877041"/>
                </a:lnTo>
                <a:lnTo>
                  <a:pt x="402626" y="874935"/>
                </a:lnTo>
                <a:lnTo>
                  <a:pt x="402484" y="876234"/>
                </a:lnTo>
                <a:lnTo>
                  <a:pt x="404202" y="876185"/>
                </a:lnTo>
                <a:lnTo>
                  <a:pt x="404646" y="869321"/>
                </a:lnTo>
                <a:lnTo>
                  <a:pt x="405661" y="870217"/>
                </a:lnTo>
                <a:lnTo>
                  <a:pt x="406153" y="868309"/>
                </a:lnTo>
                <a:lnTo>
                  <a:pt x="408251" y="867887"/>
                </a:lnTo>
                <a:lnTo>
                  <a:pt x="407188" y="870689"/>
                </a:lnTo>
                <a:lnTo>
                  <a:pt x="411335" y="869456"/>
                </a:lnTo>
                <a:lnTo>
                  <a:pt x="409706" y="865423"/>
                </a:lnTo>
                <a:lnTo>
                  <a:pt x="411061" y="861469"/>
                </a:lnTo>
                <a:lnTo>
                  <a:pt x="409404" y="859041"/>
                </a:lnTo>
                <a:lnTo>
                  <a:pt x="410415" y="858831"/>
                </a:lnTo>
                <a:lnTo>
                  <a:pt x="410450" y="855881"/>
                </a:lnTo>
                <a:lnTo>
                  <a:pt x="413523" y="855895"/>
                </a:lnTo>
                <a:lnTo>
                  <a:pt x="414822" y="853246"/>
                </a:lnTo>
                <a:lnTo>
                  <a:pt x="416151" y="854891"/>
                </a:lnTo>
                <a:lnTo>
                  <a:pt x="414036" y="855025"/>
                </a:lnTo>
                <a:lnTo>
                  <a:pt x="414707" y="858947"/>
                </a:lnTo>
                <a:lnTo>
                  <a:pt x="411438" y="860187"/>
                </a:lnTo>
                <a:lnTo>
                  <a:pt x="410920" y="863369"/>
                </a:lnTo>
                <a:lnTo>
                  <a:pt x="413778" y="865852"/>
                </a:lnTo>
                <a:lnTo>
                  <a:pt x="412305" y="870351"/>
                </a:lnTo>
                <a:lnTo>
                  <a:pt x="418723" y="875154"/>
                </a:lnTo>
                <a:lnTo>
                  <a:pt x="418582" y="876565"/>
                </a:lnTo>
                <a:lnTo>
                  <a:pt x="421070" y="876107"/>
                </a:lnTo>
                <a:lnTo>
                  <a:pt x="420241" y="879269"/>
                </a:lnTo>
                <a:lnTo>
                  <a:pt x="418359" y="879802"/>
                </a:lnTo>
                <a:lnTo>
                  <a:pt x="419924" y="883040"/>
                </a:lnTo>
                <a:lnTo>
                  <a:pt x="421225" y="883695"/>
                </a:lnTo>
                <a:lnTo>
                  <a:pt x="422913" y="882164"/>
                </a:lnTo>
                <a:lnTo>
                  <a:pt x="424378" y="883079"/>
                </a:lnTo>
                <a:lnTo>
                  <a:pt x="422087" y="885969"/>
                </a:lnTo>
                <a:lnTo>
                  <a:pt x="418552" y="887294"/>
                </a:lnTo>
                <a:lnTo>
                  <a:pt x="419279" y="888836"/>
                </a:lnTo>
                <a:lnTo>
                  <a:pt x="422450" y="889318"/>
                </a:lnTo>
                <a:lnTo>
                  <a:pt x="420420" y="889845"/>
                </a:lnTo>
                <a:lnTo>
                  <a:pt x="421007" y="892048"/>
                </a:lnTo>
                <a:lnTo>
                  <a:pt x="419567" y="892804"/>
                </a:lnTo>
                <a:lnTo>
                  <a:pt x="420543" y="893598"/>
                </a:lnTo>
                <a:lnTo>
                  <a:pt x="418179" y="894922"/>
                </a:lnTo>
                <a:lnTo>
                  <a:pt x="421278" y="899407"/>
                </a:lnTo>
                <a:lnTo>
                  <a:pt x="417798" y="898807"/>
                </a:lnTo>
                <a:lnTo>
                  <a:pt x="413009" y="894544"/>
                </a:lnTo>
                <a:lnTo>
                  <a:pt x="413063" y="892967"/>
                </a:lnTo>
                <a:lnTo>
                  <a:pt x="411331" y="893506"/>
                </a:lnTo>
                <a:lnTo>
                  <a:pt x="410031" y="892186"/>
                </a:lnTo>
                <a:lnTo>
                  <a:pt x="410709" y="893749"/>
                </a:lnTo>
                <a:lnTo>
                  <a:pt x="412615" y="893742"/>
                </a:lnTo>
                <a:lnTo>
                  <a:pt x="413505" y="897267"/>
                </a:lnTo>
                <a:lnTo>
                  <a:pt x="412846" y="898646"/>
                </a:lnTo>
                <a:lnTo>
                  <a:pt x="411051" y="898264"/>
                </a:lnTo>
                <a:lnTo>
                  <a:pt x="412150" y="899792"/>
                </a:lnTo>
                <a:lnTo>
                  <a:pt x="408324" y="900540"/>
                </a:lnTo>
                <a:lnTo>
                  <a:pt x="412520" y="900276"/>
                </a:lnTo>
                <a:lnTo>
                  <a:pt x="415925" y="904785"/>
                </a:lnTo>
                <a:lnTo>
                  <a:pt x="420736" y="903472"/>
                </a:lnTo>
                <a:lnTo>
                  <a:pt x="421360" y="906362"/>
                </a:lnTo>
                <a:lnTo>
                  <a:pt x="423994" y="909090"/>
                </a:lnTo>
                <a:lnTo>
                  <a:pt x="421854" y="908306"/>
                </a:lnTo>
                <a:lnTo>
                  <a:pt x="419499" y="910099"/>
                </a:lnTo>
                <a:lnTo>
                  <a:pt x="420085" y="909258"/>
                </a:lnTo>
                <a:lnTo>
                  <a:pt x="417558" y="907616"/>
                </a:lnTo>
                <a:lnTo>
                  <a:pt x="417503" y="904995"/>
                </a:lnTo>
                <a:lnTo>
                  <a:pt x="414805" y="906234"/>
                </a:lnTo>
                <a:lnTo>
                  <a:pt x="412705" y="903708"/>
                </a:lnTo>
                <a:lnTo>
                  <a:pt x="409134" y="906754"/>
                </a:lnTo>
                <a:lnTo>
                  <a:pt x="406298" y="904149"/>
                </a:lnTo>
                <a:lnTo>
                  <a:pt x="407561" y="906412"/>
                </a:lnTo>
                <a:lnTo>
                  <a:pt x="406905" y="908533"/>
                </a:lnTo>
                <a:lnTo>
                  <a:pt x="408742" y="909253"/>
                </a:lnTo>
                <a:lnTo>
                  <a:pt x="410398" y="913187"/>
                </a:lnTo>
                <a:lnTo>
                  <a:pt x="408836" y="913300"/>
                </a:lnTo>
                <a:lnTo>
                  <a:pt x="409732" y="915901"/>
                </a:lnTo>
                <a:lnTo>
                  <a:pt x="408227" y="916717"/>
                </a:lnTo>
                <a:lnTo>
                  <a:pt x="406806" y="914118"/>
                </a:lnTo>
                <a:lnTo>
                  <a:pt x="404172" y="913876"/>
                </a:lnTo>
                <a:lnTo>
                  <a:pt x="404742" y="912213"/>
                </a:lnTo>
                <a:lnTo>
                  <a:pt x="403170" y="913604"/>
                </a:lnTo>
                <a:lnTo>
                  <a:pt x="401788" y="911959"/>
                </a:lnTo>
                <a:lnTo>
                  <a:pt x="399918" y="912438"/>
                </a:lnTo>
                <a:lnTo>
                  <a:pt x="400063" y="911350"/>
                </a:lnTo>
                <a:lnTo>
                  <a:pt x="398703" y="912727"/>
                </a:lnTo>
                <a:lnTo>
                  <a:pt x="398807" y="911245"/>
                </a:lnTo>
                <a:lnTo>
                  <a:pt x="395469" y="910905"/>
                </a:lnTo>
                <a:lnTo>
                  <a:pt x="395541" y="909503"/>
                </a:lnTo>
                <a:lnTo>
                  <a:pt x="394827" y="910779"/>
                </a:lnTo>
                <a:lnTo>
                  <a:pt x="392158" y="910166"/>
                </a:lnTo>
                <a:lnTo>
                  <a:pt x="392137" y="907853"/>
                </a:lnTo>
                <a:lnTo>
                  <a:pt x="390248" y="907001"/>
                </a:lnTo>
                <a:lnTo>
                  <a:pt x="390538" y="904517"/>
                </a:lnTo>
                <a:lnTo>
                  <a:pt x="389538" y="905747"/>
                </a:lnTo>
                <a:lnTo>
                  <a:pt x="387542" y="904681"/>
                </a:lnTo>
                <a:lnTo>
                  <a:pt x="391832" y="908410"/>
                </a:lnTo>
                <a:lnTo>
                  <a:pt x="391451" y="910140"/>
                </a:lnTo>
                <a:lnTo>
                  <a:pt x="398066" y="911731"/>
                </a:lnTo>
                <a:lnTo>
                  <a:pt x="398289" y="913298"/>
                </a:lnTo>
                <a:lnTo>
                  <a:pt x="400431" y="912887"/>
                </a:lnTo>
                <a:lnTo>
                  <a:pt x="399820" y="914873"/>
                </a:lnTo>
                <a:lnTo>
                  <a:pt x="401969" y="913404"/>
                </a:lnTo>
                <a:lnTo>
                  <a:pt x="403233" y="916173"/>
                </a:lnTo>
                <a:lnTo>
                  <a:pt x="405760" y="916720"/>
                </a:lnTo>
                <a:lnTo>
                  <a:pt x="404878" y="918439"/>
                </a:lnTo>
                <a:lnTo>
                  <a:pt x="395673" y="916347"/>
                </a:lnTo>
                <a:lnTo>
                  <a:pt x="395277" y="914510"/>
                </a:lnTo>
                <a:lnTo>
                  <a:pt x="394444" y="915718"/>
                </a:lnTo>
                <a:lnTo>
                  <a:pt x="391529" y="913032"/>
                </a:lnTo>
                <a:lnTo>
                  <a:pt x="391056" y="915385"/>
                </a:lnTo>
                <a:lnTo>
                  <a:pt x="389000" y="914025"/>
                </a:lnTo>
                <a:lnTo>
                  <a:pt x="390434" y="918057"/>
                </a:lnTo>
                <a:lnTo>
                  <a:pt x="389129" y="919238"/>
                </a:lnTo>
                <a:lnTo>
                  <a:pt x="384726" y="916490"/>
                </a:lnTo>
                <a:lnTo>
                  <a:pt x="386594" y="920099"/>
                </a:lnTo>
                <a:lnTo>
                  <a:pt x="385936" y="921663"/>
                </a:lnTo>
                <a:lnTo>
                  <a:pt x="381072" y="921377"/>
                </a:lnTo>
                <a:lnTo>
                  <a:pt x="378834" y="918713"/>
                </a:lnTo>
                <a:lnTo>
                  <a:pt x="377163" y="920114"/>
                </a:lnTo>
                <a:lnTo>
                  <a:pt x="373477" y="917102"/>
                </a:lnTo>
                <a:lnTo>
                  <a:pt x="374681" y="917167"/>
                </a:lnTo>
                <a:lnTo>
                  <a:pt x="375759" y="921010"/>
                </a:lnTo>
                <a:lnTo>
                  <a:pt x="373246" y="922199"/>
                </a:lnTo>
                <a:lnTo>
                  <a:pt x="372743" y="924310"/>
                </a:lnTo>
                <a:lnTo>
                  <a:pt x="370921" y="923651"/>
                </a:lnTo>
                <a:lnTo>
                  <a:pt x="368246" y="926281"/>
                </a:lnTo>
                <a:lnTo>
                  <a:pt x="365571" y="922804"/>
                </a:lnTo>
                <a:lnTo>
                  <a:pt x="364356" y="925352"/>
                </a:lnTo>
                <a:lnTo>
                  <a:pt x="362624" y="925029"/>
                </a:lnTo>
                <a:lnTo>
                  <a:pt x="361241" y="930878"/>
                </a:lnTo>
                <a:lnTo>
                  <a:pt x="357878" y="930235"/>
                </a:lnTo>
                <a:lnTo>
                  <a:pt x="354994" y="937026"/>
                </a:lnTo>
                <a:lnTo>
                  <a:pt x="353320" y="936286"/>
                </a:lnTo>
                <a:lnTo>
                  <a:pt x="350791" y="938854"/>
                </a:lnTo>
                <a:lnTo>
                  <a:pt x="348169" y="936749"/>
                </a:lnTo>
                <a:lnTo>
                  <a:pt x="348373" y="940972"/>
                </a:lnTo>
                <a:lnTo>
                  <a:pt x="344109" y="940431"/>
                </a:lnTo>
                <a:lnTo>
                  <a:pt x="341674" y="944168"/>
                </a:lnTo>
                <a:lnTo>
                  <a:pt x="339307" y="943839"/>
                </a:lnTo>
                <a:lnTo>
                  <a:pt x="340029" y="944782"/>
                </a:lnTo>
                <a:lnTo>
                  <a:pt x="338680" y="945160"/>
                </a:lnTo>
                <a:lnTo>
                  <a:pt x="333173" y="944194"/>
                </a:lnTo>
                <a:lnTo>
                  <a:pt x="332020" y="941366"/>
                </a:lnTo>
                <a:lnTo>
                  <a:pt x="329846" y="943280"/>
                </a:lnTo>
                <a:lnTo>
                  <a:pt x="327782" y="941936"/>
                </a:lnTo>
                <a:lnTo>
                  <a:pt x="326943" y="943211"/>
                </a:lnTo>
                <a:lnTo>
                  <a:pt x="324607" y="939194"/>
                </a:lnTo>
                <a:lnTo>
                  <a:pt x="321510" y="942191"/>
                </a:lnTo>
                <a:lnTo>
                  <a:pt x="317052" y="943396"/>
                </a:lnTo>
                <a:lnTo>
                  <a:pt x="315143" y="939311"/>
                </a:lnTo>
                <a:lnTo>
                  <a:pt x="316170" y="938338"/>
                </a:lnTo>
                <a:lnTo>
                  <a:pt x="311008" y="933816"/>
                </a:lnTo>
                <a:lnTo>
                  <a:pt x="311461" y="937671"/>
                </a:lnTo>
                <a:lnTo>
                  <a:pt x="309036" y="940310"/>
                </a:lnTo>
                <a:lnTo>
                  <a:pt x="305371" y="939903"/>
                </a:lnTo>
                <a:lnTo>
                  <a:pt x="304504" y="937055"/>
                </a:lnTo>
                <a:lnTo>
                  <a:pt x="304510" y="938802"/>
                </a:lnTo>
                <a:lnTo>
                  <a:pt x="303284" y="938956"/>
                </a:lnTo>
                <a:lnTo>
                  <a:pt x="306728" y="941465"/>
                </a:lnTo>
                <a:lnTo>
                  <a:pt x="303768" y="944235"/>
                </a:lnTo>
                <a:lnTo>
                  <a:pt x="306291" y="943537"/>
                </a:lnTo>
                <a:lnTo>
                  <a:pt x="306975" y="947921"/>
                </a:lnTo>
                <a:lnTo>
                  <a:pt x="302216" y="951535"/>
                </a:lnTo>
                <a:lnTo>
                  <a:pt x="300736" y="951535"/>
                </a:lnTo>
                <a:lnTo>
                  <a:pt x="300551" y="948772"/>
                </a:lnTo>
                <a:lnTo>
                  <a:pt x="298718" y="949530"/>
                </a:lnTo>
                <a:lnTo>
                  <a:pt x="302677" y="946022"/>
                </a:lnTo>
                <a:lnTo>
                  <a:pt x="299127" y="948595"/>
                </a:lnTo>
                <a:lnTo>
                  <a:pt x="299448" y="947438"/>
                </a:lnTo>
                <a:lnTo>
                  <a:pt x="297485" y="949041"/>
                </a:lnTo>
                <a:lnTo>
                  <a:pt x="295303" y="947952"/>
                </a:lnTo>
                <a:lnTo>
                  <a:pt x="290306" y="949665"/>
                </a:lnTo>
                <a:lnTo>
                  <a:pt x="298695" y="948874"/>
                </a:lnTo>
                <a:lnTo>
                  <a:pt x="297757" y="950333"/>
                </a:lnTo>
                <a:lnTo>
                  <a:pt x="299394" y="950192"/>
                </a:lnTo>
                <a:lnTo>
                  <a:pt x="298981" y="953562"/>
                </a:lnTo>
                <a:lnTo>
                  <a:pt x="296114" y="953902"/>
                </a:lnTo>
                <a:lnTo>
                  <a:pt x="297818" y="951964"/>
                </a:lnTo>
                <a:lnTo>
                  <a:pt x="296539" y="951183"/>
                </a:lnTo>
                <a:lnTo>
                  <a:pt x="295845" y="952997"/>
                </a:lnTo>
                <a:lnTo>
                  <a:pt x="294831" y="952303"/>
                </a:lnTo>
                <a:lnTo>
                  <a:pt x="294779" y="955056"/>
                </a:lnTo>
                <a:lnTo>
                  <a:pt x="292363" y="954013"/>
                </a:lnTo>
                <a:lnTo>
                  <a:pt x="290566" y="956660"/>
                </a:lnTo>
                <a:lnTo>
                  <a:pt x="293633" y="957307"/>
                </a:lnTo>
                <a:lnTo>
                  <a:pt x="293379" y="958758"/>
                </a:lnTo>
                <a:lnTo>
                  <a:pt x="290541" y="960324"/>
                </a:lnTo>
                <a:lnTo>
                  <a:pt x="288397" y="959608"/>
                </a:lnTo>
                <a:lnTo>
                  <a:pt x="286778" y="963054"/>
                </a:lnTo>
                <a:lnTo>
                  <a:pt x="284744" y="963451"/>
                </a:lnTo>
                <a:lnTo>
                  <a:pt x="283019" y="960815"/>
                </a:lnTo>
                <a:lnTo>
                  <a:pt x="281313" y="962109"/>
                </a:lnTo>
                <a:lnTo>
                  <a:pt x="284788" y="965186"/>
                </a:lnTo>
                <a:lnTo>
                  <a:pt x="293324" y="961806"/>
                </a:lnTo>
                <a:lnTo>
                  <a:pt x="296309" y="962720"/>
                </a:lnTo>
                <a:lnTo>
                  <a:pt x="296302" y="964878"/>
                </a:lnTo>
                <a:lnTo>
                  <a:pt x="297427" y="962072"/>
                </a:lnTo>
                <a:lnTo>
                  <a:pt x="300467" y="961230"/>
                </a:lnTo>
                <a:lnTo>
                  <a:pt x="298260" y="961417"/>
                </a:lnTo>
                <a:lnTo>
                  <a:pt x="299679" y="957118"/>
                </a:lnTo>
                <a:lnTo>
                  <a:pt x="302445" y="956944"/>
                </a:lnTo>
                <a:lnTo>
                  <a:pt x="303929" y="958063"/>
                </a:lnTo>
                <a:lnTo>
                  <a:pt x="302495" y="959428"/>
                </a:lnTo>
                <a:lnTo>
                  <a:pt x="305075" y="959274"/>
                </a:lnTo>
                <a:lnTo>
                  <a:pt x="304259" y="961851"/>
                </a:lnTo>
                <a:lnTo>
                  <a:pt x="299925" y="966121"/>
                </a:lnTo>
                <a:lnTo>
                  <a:pt x="304165" y="964170"/>
                </a:lnTo>
                <a:lnTo>
                  <a:pt x="303976" y="966940"/>
                </a:lnTo>
                <a:lnTo>
                  <a:pt x="302258" y="967507"/>
                </a:lnTo>
                <a:lnTo>
                  <a:pt x="302246" y="970570"/>
                </a:lnTo>
                <a:lnTo>
                  <a:pt x="296752" y="971585"/>
                </a:lnTo>
                <a:lnTo>
                  <a:pt x="294494" y="973509"/>
                </a:lnTo>
                <a:lnTo>
                  <a:pt x="295398" y="971511"/>
                </a:lnTo>
                <a:lnTo>
                  <a:pt x="294046" y="968596"/>
                </a:lnTo>
                <a:lnTo>
                  <a:pt x="295665" y="965935"/>
                </a:lnTo>
                <a:lnTo>
                  <a:pt x="291333" y="966579"/>
                </a:lnTo>
                <a:lnTo>
                  <a:pt x="290593" y="965395"/>
                </a:lnTo>
                <a:lnTo>
                  <a:pt x="289847" y="968237"/>
                </a:lnTo>
                <a:lnTo>
                  <a:pt x="288860" y="968153"/>
                </a:lnTo>
                <a:lnTo>
                  <a:pt x="289420" y="967066"/>
                </a:lnTo>
                <a:lnTo>
                  <a:pt x="287322" y="969592"/>
                </a:lnTo>
                <a:lnTo>
                  <a:pt x="289076" y="969145"/>
                </a:lnTo>
                <a:lnTo>
                  <a:pt x="288568" y="970342"/>
                </a:lnTo>
                <a:lnTo>
                  <a:pt x="290061" y="970473"/>
                </a:lnTo>
                <a:lnTo>
                  <a:pt x="287358" y="971502"/>
                </a:lnTo>
                <a:lnTo>
                  <a:pt x="286648" y="972844"/>
                </a:lnTo>
                <a:lnTo>
                  <a:pt x="287726" y="973592"/>
                </a:lnTo>
                <a:lnTo>
                  <a:pt x="284872" y="974640"/>
                </a:lnTo>
                <a:lnTo>
                  <a:pt x="286683" y="976439"/>
                </a:lnTo>
                <a:lnTo>
                  <a:pt x="281622" y="977336"/>
                </a:lnTo>
                <a:lnTo>
                  <a:pt x="279897" y="978420"/>
                </a:lnTo>
                <a:lnTo>
                  <a:pt x="280748" y="979282"/>
                </a:lnTo>
                <a:lnTo>
                  <a:pt x="279702" y="980501"/>
                </a:lnTo>
                <a:lnTo>
                  <a:pt x="274383" y="978420"/>
                </a:lnTo>
                <a:lnTo>
                  <a:pt x="268871" y="979801"/>
                </a:lnTo>
                <a:lnTo>
                  <a:pt x="269770" y="978571"/>
                </a:lnTo>
                <a:lnTo>
                  <a:pt x="268825" y="974936"/>
                </a:lnTo>
                <a:lnTo>
                  <a:pt x="264732" y="979054"/>
                </a:lnTo>
                <a:lnTo>
                  <a:pt x="260791" y="977861"/>
                </a:lnTo>
                <a:lnTo>
                  <a:pt x="260737" y="974477"/>
                </a:lnTo>
                <a:lnTo>
                  <a:pt x="259073" y="974656"/>
                </a:lnTo>
                <a:lnTo>
                  <a:pt x="259107" y="972093"/>
                </a:lnTo>
                <a:lnTo>
                  <a:pt x="261931" y="970010"/>
                </a:lnTo>
                <a:lnTo>
                  <a:pt x="260999" y="964373"/>
                </a:lnTo>
                <a:lnTo>
                  <a:pt x="262848" y="963215"/>
                </a:lnTo>
                <a:lnTo>
                  <a:pt x="261803" y="961413"/>
                </a:lnTo>
                <a:lnTo>
                  <a:pt x="263174" y="960378"/>
                </a:lnTo>
                <a:lnTo>
                  <a:pt x="262046" y="960000"/>
                </a:lnTo>
                <a:lnTo>
                  <a:pt x="262122" y="958113"/>
                </a:lnTo>
                <a:lnTo>
                  <a:pt x="267488" y="955482"/>
                </a:lnTo>
                <a:lnTo>
                  <a:pt x="267968" y="954752"/>
                </a:lnTo>
                <a:lnTo>
                  <a:pt x="266172" y="954661"/>
                </a:lnTo>
                <a:lnTo>
                  <a:pt x="268645" y="951634"/>
                </a:lnTo>
                <a:lnTo>
                  <a:pt x="269628" y="953212"/>
                </a:lnTo>
                <a:lnTo>
                  <a:pt x="271341" y="951761"/>
                </a:lnTo>
                <a:lnTo>
                  <a:pt x="273160" y="953348"/>
                </a:lnTo>
                <a:lnTo>
                  <a:pt x="273190" y="951340"/>
                </a:lnTo>
                <a:lnTo>
                  <a:pt x="274972" y="950911"/>
                </a:lnTo>
                <a:lnTo>
                  <a:pt x="273862" y="950607"/>
                </a:lnTo>
                <a:lnTo>
                  <a:pt x="275675" y="949126"/>
                </a:lnTo>
                <a:lnTo>
                  <a:pt x="273520" y="948551"/>
                </a:lnTo>
                <a:lnTo>
                  <a:pt x="277202" y="946676"/>
                </a:lnTo>
                <a:lnTo>
                  <a:pt x="278226" y="944247"/>
                </a:lnTo>
                <a:lnTo>
                  <a:pt x="283238" y="944039"/>
                </a:lnTo>
                <a:lnTo>
                  <a:pt x="284849" y="940437"/>
                </a:lnTo>
                <a:lnTo>
                  <a:pt x="283795" y="939714"/>
                </a:lnTo>
                <a:lnTo>
                  <a:pt x="283714" y="934546"/>
                </a:lnTo>
                <a:lnTo>
                  <a:pt x="282736" y="936599"/>
                </a:lnTo>
                <a:lnTo>
                  <a:pt x="280020" y="937340"/>
                </a:lnTo>
                <a:lnTo>
                  <a:pt x="284326" y="932328"/>
                </a:lnTo>
                <a:lnTo>
                  <a:pt x="283624" y="930930"/>
                </a:lnTo>
                <a:lnTo>
                  <a:pt x="285586" y="930232"/>
                </a:lnTo>
                <a:lnTo>
                  <a:pt x="283646" y="930096"/>
                </a:lnTo>
                <a:lnTo>
                  <a:pt x="283399" y="928539"/>
                </a:lnTo>
                <a:lnTo>
                  <a:pt x="285008" y="927079"/>
                </a:lnTo>
                <a:lnTo>
                  <a:pt x="284095" y="924970"/>
                </a:lnTo>
                <a:lnTo>
                  <a:pt x="286802" y="923494"/>
                </a:lnTo>
                <a:lnTo>
                  <a:pt x="284152" y="922375"/>
                </a:lnTo>
                <a:lnTo>
                  <a:pt x="281828" y="923563"/>
                </a:lnTo>
                <a:lnTo>
                  <a:pt x="279602" y="916491"/>
                </a:lnTo>
                <a:lnTo>
                  <a:pt x="283748" y="914510"/>
                </a:lnTo>
                <a:lnTo>
                  <a:pt x="284837" y="911232"/>
                </a:lnTo>
                <a:lnTo>
                  <a:pt x="286908" y="910394"/>
                </a:lnTo>
                <a:lnTo>
                  <a:pt x="287780" y="905536"/>
                </a:lnTo>
                <a:lnTo>
                  <a:pt x="291802" y="899949"/>
                </a:lnTo>
                <a:lnTo>
                  <a:pt x="298108" y="897829"/>
                </a:lnTo>
                <a:lnTo>
                  <a:pt x="307122" y="900517"/>
                </a:lnTo>
                <a:lnTo>
                  <a:pt x="307725" y="901721"/>
                </a:lnTo>
                <a:lnTo>
                  <a:pt x="312137" y="899213"/>
                </a:lnTo>
                <a:lnTo>
                  <a:pt x="312237" y="900830"/>
                </a:lnTo>
                <a:lnTo>
                  <a:pt x="315393" y="900693"/>
                </a:lnTo>
                <a:lnTo>
                  <a:pt x="314385" y="903137"/>
                </a:lnTo>
                <a:lnTo>
                  <a:pt x="315628" y="901870"/>
                </a:lnTo>
                <a:lnTo>
                  <a:pt x="314946" y="900259"/>
                </a:lnTo>
                <a:lnTo>
                  <a:pt x="312282" y="900785"/>
                </a:lnTo>
                <a:lnTo>
                  <a:pt x="309904" y="895635"/>
                </a:lnTo>
                <a:lnTo>
                  <a:pt x="307239" y="896354"/>
                </a:lnTo>
                <a:lnTo>
                  <a:pt x="308401" y="893809"/>
                </a:lnTo>
                <a:lnTo>
                  <a:pt x="305638" y="890265"/>
                </a:lnTo>
                <a:lnTo>
                  <a:pt x="308443" y="886471"/>
                </a:lnTo>
                <a:lnTo>
                  <a:pt x="306006" y="884568"/>
                </a:lnTo>
                <a:lnTo>
                  <a:pt x="303897" y="884989"/>
                </a:lnTo>
                <a:lnTo>
                  <a:pt x="305034" y="883043"/>
                </a:lnTo>
                <a:lnTo>
                  <a:pt x="304649" y="878855"/>
                </a:lnTo>
                <a:lnTo>
                  <a:pt x="301055" y="878617"/>
                </a:lnTo>
                <a:lnTo>
                  <a:pt x="302912" y="874431"/>
                </a:lnTo>
                <a:lnTo>
                  <a:pt x="306230" y="875383"/>
                </a:lnTo>
                <a:lnTo>
                  <a:pt x="314639" y="871300"/>
                </a:lnTo>
                <a:lnTo>
                  <a:pt x="319853" y="864515"/>
                </a:lnTo>
                <a:lnTo>
                  <a:pt x="320867" y="859794"/>
                </a:lnTo>
                <a:lnTo>
                  <a:pt x="322106" y="859719"/>
                </a:lnTo>
                <a:lnTo>
                  <a:pt x="321033" y="859225"/>
                </a:lnTo>
                <a:lnTo>
                  <a:pt x="320331" y="848077"/>
                </a:lnTo>
                <a:lnTo>
                  <a:pt x="316761" y="844712"/>
                </a:lnTo>
                <a:lnTo>
                  <a:pt x="318184" y="842523"/>
                </a:lnTo>
                <a:lnTo>
                  <a:pt x="316150" y="836145"/>
                </a:lnTo>
                <a:lnTo>
                  <a:pt x="313418" y="834694"/>
                </a:lnTo>
                <a:lnTo>
                  <a:pt x="311935" y="831049"/>
                </a:lnTo>
                <a:lnTo>
                  <a:pt x="310080" y="831137"/>
                </a:lnTo>
                <a:lnTo>
                  <a:pt x="311137" y="829883"/>
                </a:lnTo>
                <a:lnTo>
                  <a:pt x="309516" y="824894"/>
                </a:lnTo>
                <a:lnTo>
                  <a:pt x="303899" y="820110"/>
                </a:lnTo>
                <a:lnTo>
                  <a:pt x="305122" y="819098"/>
                </a:lnTo>
                <a:lnTo>
                  <a:pt x="304370" y="817821"/>
                </a:lnTo>
                <a:lnTo>
                  <a:pt x="307395" y="817733"/>
                </a:lnTo>
                <a:lnTo>
                  <a:pt x="307828" y="816476"/>
                </a:lnTo>
                <a:lnTo>
                  <a:pt x="303818" y="806872"/>
                </a:lnTo>
                <a:lnTo>
                  <a:pt x="304435" y="803780"/>
                </a:lnTo>
                <a:lnTo>
                  <a:pt x="306925" y="802741"/>
                </a:lnTo>
                <a:lnTo>
                  <a:pt x="307250" y="792461"/>
                </a:lnTo>
                <a:lnTo>
                  <a:pt x="311468" y="793656"/>
                </a:lnTo>
                <a:lnTo>
                  <a:pt x="310599" y="792024"/>
                </a:lnTo>
                <a:lnTo>
                  <a:pt x="313266" y="787346"/>
                </a:lnTo>
                <a:lnTo>
                  <a:pt x="316420" y="787302"/>
                </a:lnTo>
                <a:lnTo>
                  <a:pt x="320608" y="784177"/>
                </a:lnTo>
                <a:lnTo>
                  <a:pt x="322283" y="785976"/>
                </a:lnTo>
                <a:lnTo>
                  <a:pt x="328349" y="786212"/>
                </a:lnTo>
                <a:lnTo>
                  <a:pt x="330303" y="788611"/>
                </a:lnTo>
                <a:lnTo>
                  <a:pt x="335772" y="786323"/>
                </a:lnTo>
                <a:lnTo>
                  <a:pt x="338590" y="781751"/>
                </a:lnTo>
                <a:lnTo>
                  <a:pt x="346968" y="786448"/>
                </a:lnTo>
                <a:lnTo>
                  <a:pt x="351385" y="786258"/>
                </a:lnTo>
                <a:lnTo>
                  <a:pt x="353419" y="788904"/>
                </a:lnTo>
                <a:lnTo>
                  <a:pt x="355957" y="788656"/>
                </a:lnTo>
                <a:lnTo>
                  <a:pt x="359285" y="792359"/>
                </a:lnTo>
                <a:lnTo>
                  <a:pt x="363343" y="792273"/>
                </a:lnTo>
                <a:lnTo>
                  <a:pt x="365616" y="804692"/>
                </a:lnTo>
                <a:lnTo>
                  <a:pt x="367240" y="807781"/>
                </a:lnTo>
                <a:lnTo>
                  <a:pt x="370078" y="808263"/>
                </a:lnTo>
                <a:lnTo>
                  <a:pt x="369545" y="811638"/>
                </a:lnTo>
                <a:lnTo>
                  <a:pt x="371776" y="815323"/>
                </a:lnTo>
                <a:lnTo>
                  <a:pt x="374535" y="817483"/>
                </a:lnTo>
                <a:lnTo>
                  <a:pt x="377177" y="816595"/>
                </a:lnTo>
                <a:lnTo>
                  <a:pt x="378788" y="822348"/>
                </a:lnTo>
                <a:lnTo>
                  <a:pt x="380783" y="821666"/>
                </a:lnTo>
                <a:lnTo>
                  <a:pt x="382072" y="823609"/>
                </a:lnTo>
                <a:lnTo>
                  <a:pt x="384334" y="823324"/>
                </a:lnTo>
                <a:lnTo>
                  <a:pt x="387504" y="825898"/>
                </a:lnTo>
                <a:lnTo>
                  <a:pt x="390628" y="826345"/>
                </a:lnTo>
                <a:lnTo>
                  <a:pt x="391014" y="828296"/>
                </a:lnTo>
                <a:lnTo>
                  <a:pt x="389646" y="827483"/>
                </a:lnTo>
                <a:lnTo>
                  <a:pt x="388384" y="828589"/>
                </a:lnTo>
                <a:lnTo>
                  <a:pt x="389211" y="832630"/>
                </a:lnTo>
                <a:lnTo>
                  <a:pt x="387689" y="833388"/>
                </a:lnTo>
                <a:lnTo>
                  <a:pt x="390636" y="834208"/>
                </a:lnTo>
                <a:lnTo>
                  <a:pt x="392200" y="832244"/>
                </a:lnTo>
                <a:lnTo>
                  <a:pt x="395198" y="835833"/>
                </a:lnTo>
                <a:lnTo>
                  <a:pt x="398133" y="835608"/>
                </a:lnTo>
                <a:close/>
                <a:moveTo>
                  <a:pt x="441223" y="659414"/>
                </a:moveTo>
                <a:lnTo>
                  <a:pt x="435497" y="659746"/>
                </a:lnTo>
                <a:lnTo>
                  <a:pt x="435912" y="666693"/>
                </a:lnTo>
                <a:lnTo>
                  <a:pt x="433030" y="666910"/>
                </a:lnTo>
                <a:lnTo>
                  <a:pt x="433163" y="669108"/>
                </a:lnTo>
                <a:lnTo>
                  <a:pt x="425826" y="669551"/>
                </a:lnTo>
                <a:lnTo>
                  <a:pt x="423695" y="670700"/>
                </a:lnTo>
                <a:lnTo>
                  <a:pt x="423484" y="672562"/>
                </a:lnTo>
                <a:lnTo>
                  <a:pt x="420241" y="672543"/>
                </a:lnTo>
                <a:lnTo>
                  <a:pt x="419800" y="674885"/>
                </a:lnTo>
                <a:lnTo>
                  <a:pt x="417232" y="674252"/>
                </a:lnTo>
                <a:lnTo>
                  <a:pt x="416452" y="677800"/>
                </a:lnTo>
                <a:lnTo>
                  <a:pt x="418340" y="680170"/>
                </a:lnTo>
                <a:lnTo>
                  <a:pt x="415341" y="680177"/>
                </a:lnTo>
                <a:lnTo>
                  <a:pt x="414446" y="683867"/>
                </a:lnTo>
                <a:lnTo>
                  <a:pt x="404812" y="683938"/>
                </a:lnTo>
                <a:lnTo>
                  <a:pt x="394516" y="674280"/>
                </a:lnTo>
                <a:lnTo>
                  <a:pt x="389059" y="671067"/>
                </a:lnTo>
                <a:lnTo>
                  <a:pt x="380843" y="668811"/>
                </a:lnTo>
                <a:lnTo>
                  <a:pt x="373458" y="669648"/>
                </a:lnTo>
                <a:lnTo>
                  <a:pt x="365922" y="675455"/>
                </a:lnTo>
                <a:lnTo>
                  <a:pt x="363540" y="674685"/>
                </a:lnTo>
                <a:lnTo>
                  <a:pt x="364267" y="666043"/>
                </a:lnTo>
                <a:lnTo>
                  <a:pt x="363753" y="667696"/>
                </a:lnTo>
                <a:lnTo>
                  <a:pt x="362131" y="665438"/>
                </a:lnTo>
                <a:lnTo>
                  <a:pt x="359537" y="666047"/>
                </a:lnTo>
                <a:lnTo>
                  <a:pt x="360702" y="669492"/>
                </a:lnTo>
                <a:lnTo>
                  <a:pt x="356985" y="669991"/>
                </a:lnTo>
                <a:lnTo>
                  <a:pt x="355530" y="668012"/>
                </a:lnTo>
                <a:lnTo>
                  <a:pt x="351852" y="668293"/>
                </a:lnTo>
                <a:lnTo>
                  <a:pt x="348898" y="665499"/>
                </a:lnTo>
                <a:lnTo>
                  <a:pt x="348736" y="660468"/>
                </a:lnTo>
                <a:lnTo>
                  <a:pt x="348363" y="665613"/>
                </a:lnTo>
                <a:lnTo>
                  <a:pt x="352029" y="669876"/>
                </a:lnTo>
                <a:lnTo>
                  <a:pt x="351450" y="670647"/>
                </a:lnTo>
                <a:lnTo>
                  <a:pt x="355229" y="669454"/>
                </a:lnTo>
                <a:lnTo>
                  <a:pt x="356430" y="672309"/>
                </a:lnTo>
                <a:lnTo>
                  <a:pt x="365794" y="676004"/>
                </a:lnTo>
                <a:lnTo>
                  <a:pt x="365690" y="678192"/>
                </a:lnTo>
                <a:lnTo>
                  <a:pt x="369792" y="683769"/>
                </a:lnTo>
                <a:lnTo>
                  <a:pt x="360867" y="683382"/>
                </a:lnTo>
                <a:lnTo>
                  <a:pt x="349430" y="677756"/>
                </a:lnTo>
                <a:lnTo>
                  <a:pt x="341674" y="676831"/>
                </a:lnTo>
                <a:lnTo>
                  <a:pt x="336881" y="678553"/>
                </a:lnTo>
                <a:lnTo>
                  <a:pt x="334476" y="681108"/>
                </a:lnTo>
                <a:lnTo>
                  <a:pt x="336382" y="684949"/>
                </a:lnTo>
                <a:lnTo>
                  <a:pt x="335804" y="688182"/>
                </a:lnTo>
                <a:lnTo>
                  <a:pt x="331031" y="687016"/>
                </a:lnTo>
                <a:lnTo>
                  <a:pt x="328221" y="683133"/>
                </a:lnTo>
                <a:lnTo>
                  <a:pt x="323527" y="681672"/>
                </a:lnTo>
                <a:lnTo>
                  <a:pt x="319523" y="683479"/>
                </a:lnTo>
                <a:lnTo>
                  <a:pt x="318713" y="686645"/>
                </a:lnTo>
                <a:lnTo>
                  <a:pt x="313675" y="688839"/>
                </a:lnTo>
                <a:lnTo>
                  <a:pt x="307737" y="684916"/>
                </a:lnTo>
                <a:lnTo>
                  <a:pt x="307363" y="682638"/>
                </a:lnTo>
                <a:lnTo>
                  <a:pt x="302493" y="681787"/>
                </a:lnTo>
                <a:lnTo>
                  <a:pt x="301265" y="678587"/>
                </a:lnTo>
                <a:lnTo>
                  <a:pt x="302809" y="674827"/>
                </a:lnTo>
                <a:lnTo>
                  <a:pt x="299826" y="675113"/>
                </a:lnTo>
                <a:lnTo>
                  <a:pt x="300679" y="672199"/>
                </a:lnTo>
                <a:lnTo>
                  <a:pt x="298196" y="670977"/>
                </a:lnTo>
                <a:lnTo>
                  <a:pt x="296629" y="671950"/>
                </a:lnTo>
                <a:lnTo>
                  <a:pt x="291702" y="671188"/>
                </a:lnTo>
                <a:lnTo>
                  <a:pt x="290653" y="668748"/>
                </a:lnTo>
                <a:lnTo>
                  <a:pt x="291556" y="665255"/>
                </a:lnTo>
                <a:lnTo>
                  <a:pt x="297973" y="662274"/>
                </a:lnTo>
                <a:lnTo>
                  <a:pt x="299805" y="659742"/>
                </a:lnTo>
                <a:lnTo>
                  <a:pt x="299595" y="654653"/>
                </a:lnTo>
                <a:lnTo>
                  <a:pt x="295124" y="648249"/>
                </a:lnTo>
                <a:lnTo>
                  <a:pt x="268351" y="627331"/>
                </a:lnTo>
                <a:lnTo>
                  <a:pt x="249729" y="618509"/>
                </a:lnTo>
                <a:lnTo>
                  <a:pt x="234516" y="616989"/>
                </a:lnTo>
                <a:lnTo>
                  <a:pt x="226944" y="617900"/>
                </a:lnTo>
                <a:lnTo>
                  <a:pt x="223449" y="619643"/>
                </a:lnTo>
                <a:lnTo>
                  <a:pt x="222233" y="627577"/>
                </a:lnTo>
                <a:lnTo>
                  <a:pt x="213853" y="633274"/>
                </a:lnTo>
                <a:lnTo>
                  <a:pt x="213600" y="635194"/>
                </a:lnTo>
                <a:lnTo>
                  <a:pt x="216968" y="641690"/>
                </a:lnTo>
                <a:lnTo>
                  <a:pt x="216167" y="647478"/>
                </a:lnTo>
                <a:lnTo>
                  <a:pt x="213956" y="648128"/>
                </a:lnTo>
                <a:lnTo>
                  <a:pt x="212972" y="651477"/>
                </a:lnTo>
                <a:lnTo>
                  <a:pt x="208933" y="651604"/>
                </a:lnTo>
                <a:lnTo>
                  <a:pt x="207383" y="652998"/>
                </a:lnTo>
                <a:lnTo>
                  <a:pt x="204206" y="651018"/>
                </a:lnTo>
                <a:lnTo>
                  <a:pt x="196577" y="650722"/>
                </a:lnTo>
                <a:lnTo>
                  <a:pt x="188408" y="654227"/>
                </a:lnTo>
                <a:lnTo>
                  <a:pt x="185233" y="657131"/>
                </a:lnTo>
                <a:lnTo>
                  <a:pt x="165619" y="654589"/>
                </a:lnTo>
                <a:lnTo>
                  <a:pt x="160573" y="657469"/>
                </a:lnTo>
                <a:lnTo>
                  <a:pt x="160363" y="656107"/>
                </a:lnTo>
                <a:lnTo>
                  <a:pt x="150891" y="652421"/>
                </a:lnTo>
                <a:lnTo>
                  <a:pt x="146652" y="652313"/>
                </a:lnTo>
                <a:lnTo>
                  <a:pt x="144017" y="650355"/>
                </a:lnTo>
                <a:lnTo>
                  <a:pt x="142392" y="651076"/>
                </a:lnTo>
                <a:lnTo>
                  <a:pt x="140409" y="649103"/>
                </a:lnTo>
                <a:lnTo>
                  <a:pt x="135930" y="650737"/>
                </a:lnTo>
                <a:lnTo>
                  <a:pt x="126597" y="650929"/>
                </a:lnTo>
                <a:lnTo>
                  <a:pt x="126216" y="649047"/>
                </a:lnTo>
                <a:lnTo>
                  <a:pt x="121147" y="649784"/>
                </a:lnTo>
                <a:lnTo>
                  <a:pt x="119502" y="647302"/>
                </a:lnTo>
                <a:lnTo>
                  <a:pt x="109690" y="648560"/>
                </a:lnTo>
                <a:lnTo>
                  <a:pt x="107723" y="646085"/>
                </a:lnTo>
                <a:lnTo>
                  <a:pt x="105089" y="647174"/>
                </a:lnTo>
                <a:lnTo>
                  <a:pt x="101572" y="645895"/>
                </a:lnTo>
                <a:lnTo>
                  <a:pt x="96330" y="648737"/>
                </a:lnTo>
                <a:lnTo>
                  <a:pt x="96994" y="647957"/>
                </a:lnTo>
                <a:lnTo>
                  <a:pt x="93651" y="648108"/>
                </a:lnTo>
                <a:lnTo>
                  <a:pt x="88618" y="651507"/>
                </a:lnTo>
                <a:lnTo>
                  <a:pt x="87629" y="654321"/>
                </a:lnTo>
                <a:lnTo>
                  <a:pt x="86430" y="653608"/>
                </a:lnTo>
                <a:lnTo>
                  <a:pt x="86619" y="650685"/>
                </a:lnTo>
                <a:lnTo>
                  <a:pt x="83849" y="649372"/>
                </a:lnTo>
                <a:lnTo>
                  <a:pt x="75916" y="649558"/>
                </a:lnTo>
                <a:lnTo>
                  <a:pt x="73331" y="647362"/>
                </a:lnTo>
                <a:lnTo>
                  <a:pt x="66289" y="649874"/>
                </a:lnTo>
                <a:lnTo>
                  <a:pt x="63343" y="648784"/>
                </a:lnTo>
                <a:lnTo>
                  <a:pt x="64075" y="646486"/>
                </a:lnTo>
                <a:lnTo>
                  <a:pt x="60565" y="648024"/>
                </a:lnTo>
                <a:lnTo>
                  <a:pt x="59237" y="647245"/>
                </a:lnTo>
                <a:lnTo>
                  <a:pt x="59569" y="645678"/>
                </a:lnTo>
                <a:lnTo>
                  <a:pt x="56519" y="645111"/>
                </a:lnTo>
                <a:lnTo>
                  <a:pt x="57054" y="642957"/>
                </a:lnTo>
                <a:lnTo>
                  <a:pt x="54898" y="640204"/>
                </a:lnTo>
                <a:lnTo>
                  <a:pt x="57354" y="638505"/>
                </a:lnTo>
                <a:lnTo>
                  <a:pt x="54925" y="639754"/>
                </a:lnTo>
                <a:lnTo>
                  <a:pt x="55022" y="638087"/>
                </a:lnTo>
                <a:lnTo>
                  <a:pt x="52539" y="637302"/>
                </a:lnTo>
                <a:lnTo>
                  <a:pt x="52033" y="634633"/>
                </a:lnTo>
                <a:lnTo>
                  <a:pt x="47626" y="634013"/>
                </a:lnTo>
                <a:lnTo>
                  <a:pt x="50426" y="630236"/>
                </a:lnTo>
                <a:lnTo>
                  <a:pt x="49529" y="629258"/>
                </a:lnTo>
                <a:lnTo>
                  <a:pt x="53200" y="627987"/>
                </a:lnTo>
                <a:lnTo>
                  <a:pt x="63727" y="618578"/>
                </a:lnTo>
                <a:lnTo>
                  <a:pt x="68692" y="618713"/>
                </a:lnTo>
                <a:lnTo>
                  <a:pt x="70422" y="617205"/>
                </a:lnTo>
                <a:lnTo>
                  <a:pt x="68046" y="611125"/>
                </a:lnTo>
                <a:lnTo>
                  <a:pt x="71256" y="604360"/>
                </a:lnTo>
                <a:lnTo>
                  <a:pt x="73555" y="610407"/>
                </a:lnTo>
                <a:lnTo>
                  <a:pt x="75129" y="608671"/>
                </a:lnTo>
                <a:lnTo>
                  <a:pt x="72955" y="603323"/>
                </a:lnTo>
                <a:lnTo>
                  <a:pt x="73795" y="601762"/>
                </a:lnTo>
                <a:lnTo>
                  <a:pt x="81356" y="599298"/>
                </a:lnTo>
                <a:lnTo>
                  <a:pt x="81051" y="596306"/>
                </a:lnTo>
                <a:lnTo>
                  <a:pt x="83240" y="595229"/>
                </a:lnTo>
                <a:lnTo>
                  <a:pt x="79646" y="586871"/>
                </a:lnTo>
                <a:lnTo>
                  <a:pt x="80387" y="581069"/>
                </a:lnTo>
                <a:lnTo>
                  <a:pt x="86042" y="578276"/>
                </a:lnTo>
                <a:lnTo>
                  <a:pt x="91785" y="577351"/>
                </a:lnTo>
                <a:lnTo>
                  <a:pt x="97973" y="573229"/>
                </a:lnTo>
                <a:lnTo>
                  <a:pt x="101821" y="569003"/>
                </a:lnTo>
                <a:lnTo>
                  <a:pt x="102561" y="565210"/>
                </a:lnTo>
                <a:lnTo>
                  <a:pt x="105708" y="560657"/>
                </a:lnTo>
                <a:lnTo>
                  <a:pt x="110916" y="556689"/>
                </a:lnTo>
                <a:lnTo>
                  <a:pt x="110547" y="553218"/>
                </a:lnTo>
                <a:lnTo>
                  <a:pt x="103301" y="561652"/>
                </a:lnTo>
                <a:lnTo>
                  <a:pt x="101488" y="562515"/>
                </a:lnTo>
                <a:lnTo>
                  <a:pt x="101534" y="561498"/>
                </a:lnTo>
                <a:lnTo>
                  <a:pt x="98911" y="563983"/>
                </a:lnTo>
                <a:lnTo>
                  <a:pt x="96664" y="569410"/>
                </a:lnTo>
                <a:lnTo>
                  <a:pt x="84928" y="573443"/>
                </a:lnTo>
                <a:lnTo>
                  <a:pt x="80030" y="573559"/>
                </a:lnTo>
                <a:lnTo>
                  <a:pt x="82855" y="576186"/>
                </a:lnTo>
                <a:lnTo>
                  <a:pt x="75918" y="579675"/>
                </a:lnTo>
                <a:lnTo>
                  <a:pt x="72268" y="587541"/>
                </a:lnTo>
                <a:lnTo>
                  <a:pt x="75068" y="587944"/>
                </a:lnTo>
                <a:lnTo>
                  <a:pt x="79688" y="593926"/>
                </a:lnTo>
                <a:lnTo>
                  <a:pt x="79726" y="597244"/>
                </a:lnTo>
                <a:lnTo>
                  <a:pt x="76718" y="599936"/>
                </a:lnTo>
                <a:lnTo>
                  <a:pt x="73949" y="600161"/>
                </a:lnTo>
                <a:lnTo>
                  <a:pt x="75757" y="594197"/>
                </a:lnTo>
                <a:lnTo>
                  <a:pt x="73598" y="593539"/>
                </a:lnTo>
                <a:lnTo>
                  <a:pt x="69463" y="605728"/>
                </a:lnTo>
                <a:lnTo>
                  <a:pt x="67040" y="605800"/>
                </a:lnTo>
                <a:lnTo>
                  <a:pt x="67219" y="600295"/>
                </a:lnTo>
                <a:lnTo>
                  <a:pt x="64670" y="599654"/>
                </a:lnTo>
                <a:lnTo>
                  <a:pt x="66288" y="595277"/>
                </a:lnTo>
                <a:lnTo>
                  <a:pt x="72371" y="588378"/>
                </a:lnTo>
                <a:lnTo>
                  <a:pt x="69822" y="587296"/>
                </a:lnTo>
                <a:lnTo>
                  <a:pt x="61811" y="598753"/>
                </a:lnTo>
                <a:lnTo>
                  <a:pt x="63802" y="601337"/>
                </a:lnTo>
                <a:lnTo>
                  <a:pt x="62738" y="602776"/>
                </a:lnTo>
                <a:lnTo>
                  <a:pt x="62698" y="601153"/>
                </a:lnTo>
                <a:lnTo>
                  <a:pt x="59380" y="598976"/>
                </a:lnTo>
                <a:lnTo>
                  <a:pt x="56102" y="603174"/>
                </a:lnTo>
                <a:lnTo>
                  <a:pt x="56551" y="604687"/>
                </a:lnTo>
                <a:lnTo>
                  <a:pt x="53839" y="609556"/>
                </a:lnTo>
                <a:lnTo>
                  <a:pt x="52154" y="607379"/>
                </a:lnTo>
                <a:lnTo>
                  <a:pt x="53628" y="606875"/>
                </a:lnTo>
                <a:lnTo>
                  <a:pt x="52671" y="605142"/>
                </a:lnTo>
                <a:lnTo>
                  <a:pt x="49987" y="606492"/>
                </a:lnTo>
                <a:lnTo>
                  <a:pt x="51097" y="605926"/>
                </a:lnTo>
                <a:lnTo>
                  <a:pt x="50525" y="604005"/>
                </a:lnTo>
                <a:lnTo>
                  <a:pt x="46257" y="602762"/>
                </a:lnTo>
                <a:lnTo>
                  <a:pt x="44628" y="607388"/>
                </a:lnTo>
                <a:lnTo>
                  <a:pt x="40792" y="609202"/>
                </a:lnTo>
                <a:lnTo>
                  <a:pt x="41479" y="612470"/>
                </a:lnTo>
                <a:lnTo>
                  <a:pt x="38664" y="613571"/>
                </a:lnTo>
                <a:lnTo>
                  <a:pt x="36720" y="612809"/>
                </a:lnTo>
                <a:lnTo>
                  <a:pt x="37456" y="611086"/>
                </a:lnTo>
                <a:lnTo>
                  <a:pt x="35615" y="607346"/>
                </a:lnTo>
                <a:lnTo>
                  <a:pt x="39706" y="603989"/>
                </a:lnTo>
                <a:lnTo>
                  <a:pt x="39000" y="596896"/>
                </a:lnTo>
                <a:lnTo>
                  <a:pt x="40293" y="594645"/>
                </a:lnTo>
                <a:lnTo>
                  <a:pt x="43515" y="601194"/>
                </a:lnTo>
                <a:lnTo>
                  <a:pt x="45010" y="600486"/>
                </a:lnTo>
                <a:lnTo>
                  <a:pt x="43635" y="596710"/>
                </a:lnTo>
                <a:lnTo>
                  <a:pt x="44550" y="594770"/>
                </a:lnTo>
                <a:lnTo>
                  <a:pt x="42519" y="593509"/>
                </a:lnTo>
                <a:lnTo>
                  <a:pt x="43290" y="589525"/>
                </a:lnTo>
                <a:lnTo>
                  <a:pt x="41834" y="588847"/>
                </a:lnTo>
                <a:lnTo>
                  <a:pt x="43813" y="586915"/>
                </a:lnTo>
                <a:lnTo>
                  <a:pt x="45545" y="579407"/>
                </a:lnTo>
                <a:lnTo>
                  <a:pt x="49907" y="575982"/>
                </a:lnTo>
                <a:lnTo>
                  <a:pt x="59532" y="572489"/>
                </a:lnTo>
                <a:lnTo>
                  <a:pt x="67286" y="572056"/>
                </a:lnTo>
                <a:lnTo>
                  <a:pt x="73876" y="569365"/>
                </a:lnTo>
                <a:lnTo>
                  <a:pt x="79041" y="570465"/>
                </a:lnTo>
                <a:lnTo>
                  <a:pt x="74827" y="566231"/>
                </a:lnTo>
                <a:lnTo>
                  <a:pt x="78365" y="564598"/>
                </a:lnTo>
                <a:lnTo>
                  <a:pt x="77462" y="563047"/>
                </a:lnTo>
                <a:lnTo>
                  <a:pt x="71883" y="563253"/>
                </a:lnTo>
                <a:lnTo>
                  <a:pt x="64047" y="568137"/>
                </a:lnTo>
                <a:lnTo>
                  <a:pt x="50891" y="566565"/>
                </a:lnTo>
                <a:lnTo>
                  <a:pt x="50227" y="563735"/>
                </a:lnTo>
                <a:lnTo>
                  <a:pt x="52636" y="558133"/>
                </a:lnTo>
                <a:lnTo>
                  <a:pt x="57745" y="552589"/>
                </a:lnTo>
                <a:lnTo>
                  <a:pt x="58185" y="542683"/>
                </a:lnTo>
                <a:lnTo>
                  <a:pt x="60292" y="539976"/>
                </a:lnTo>
                <a:lnTo>
                  <a:pt x="62927" y="539685"/>
                </a:lnTo>
                <a:lnTo>
                  <a:pt x="61957" y="539625"/>
                </a:lnTo>
                <a:lnTo>
                  <a:pt x="62111" y="536497"/>
                </a:lnTo>
                <a:lnTo>
                  <a:pt x="60968" y="539426"/>
                </a:lnTo>
                <a:lnTo>
                  <a:pt x="56563" y="540336"/>
                </a:lnTo>
                <a:lnTo>
                  <a:pt x="57063" y="542629"/>
                </a:lnTo>
                <a:lnTo>
                  <a:pt x="54568" y="545910"/>
                </a:lnTo>
                <a:lnTo>
                  <a:pt x="53865" y="551536"/>
                </a:lnTo>
                <a:lnTo>
                  <a:pt x="52811" y="550714"/>
                </a:lnTo>
                <a:lnTo>
                  <a:pt x="49288" y="555455"/>
                </a:lnTo>
                <a:lnTo>
                  <a:pt x="44375" y="568855"/>
                </a:lnTo>
                <a:lnTo>
                  <a:pt x="41121" y="571310"/>
                </a:lnTo>
                <a:lnTo>
                  <a:pt x="39935" y="574373"/>
                </a:lnTo>
                <a:lnTo>
                  <a:pt x="33129" y="577249"/>
                </a:lnTo>
                <a:lnTo>
                  <a:pt x="33327" y="575914"/>
                </a:lnTo>
                <a:lnTo>
                  <a:pt x="31139" y="576425"/>
                </a:lnTo>
                <a:lnTo>
                  <a:pt x="27494" y="580809"/>
                </a:lnTo>
                <a:lnTo>
                  <a:pt x="26001" y="580750"/>
                </a:lnTo>
                <a:lnTo>
                  <a:pt x="25395" y="583077"/>
                </a:lnTo>
                <a:lnTo>
                  <a:pt x="22793" y="583092"/>
                </a:lnTo>
                <a:lnTo>
                  <a:pt x="19205" y="586110"/>
                </a:lnTo>
                <a:lnTo>
                  <a:pt x="13285" y="584674"/>
                </a:lnTo>
                <a:lnTo>
                  <a:pt x="12443" y="585700"/>
                </a:lnTo>
                <a:lnTo>
                  <a:pt x="13425" y="589824"/>
                </a:lnTo>
                <a:lnTo>
                  <a:pt x="11061" y="589283"/>
                </a:lnTo>
                <a:lnTo>
                  <a:pt x="8160" y="585978"/>
                </a:lnTo>
                <a:lnTo>
                  <a:pt x="8791" y="583284"/>
                </a:lnTo>
                <a:lnTo>
                  <a:pt x="7592" y="580860"/>
                </a:lnTo>
                <a:lnTo>
                  <a:pt x="8738" y="578349"/>
                </a:lnTo>
                <a:lnTo>
                  <a:pt x="7221" y="576906"/>
                </a:lnTo>
                <a:lnTo>
                  <a:pt x="6976" y="567660"/>
                </a:lnTo>
                <a:lnTo>
                  <a:pt x="4411" y="559190"/>
                </a:lnTo>
                <a:lnTo>
                  <a:pt x="2569" y="559553"/>
                </a:lnTo>
                <a:lnTo>
                  <a:pt x="2023" y="557218"/>
                </a:lnTo>
                <a:lnTo>
                  <a:pt x="387" y="556438"/>
                </a:lnTo>
                <a:lnTo>
                  <a:pt x="2952" y="549244"/>
                </a:lnTo>
                <a:lnTo>
                  <a:pt x="1220" y="547013"/>
                </a:lnTo>
                <a:lnTo>
                  <a:pt x="2256" y="542375"/>
                </a:lnTo>
                <a:lnTo>
                  <a:pt x="0" y="541382"/>
                </a:lnTo>
                <a:lnTo>
                  <a:pt x="278" y="536166"/>
                </a:lnTo>
                <a:lnTo>
                  <a:pt x="2748" y="534721"/>
                </a:lnTo>
                <a:lnTo>
                  <a:pt x="4056" y="531854"/>
                </a:lnTo>
                <a:lnTo>
                  <a:pt x="3156" y="528940"/>
                </a:lnTo>
                <a:lnTo>
                  <a:pt x="4422" y="526644"/>
                </a:lnTo>
                <a:lnTo>
                  <a:pt x="5761" y="528152"/>
                </a:lnTo>
                <a:lnTo>
                  <a:pt x="8657" y="527372"/>
                </a:lnTo>
                <a:lnTo>
                  <a:pt x="10943" y="523000"/>
                </a:lnTo>
                <a:lnTo>
                  <a:pt x="17822" y="521526"/>
                </a:lnTo>
                <a:lnTo>
                  <a:pt x="18106" y="519439"/>
                </a:lnTo>
                <a:lnTo>
                  <a:pt x="20304" y="518875"/>
                </a:lnTo>
                <a:lnTo>
                  <a:pt x="22692" y="518877"/>
                </a:lnTo>
                <a:lnTo>
                  <a:pt x="23716" y="520441"/>
                </a:lnTo>
                <a:lnTo>
                  <a:pt x="24282" y="518783"/>
                </a:lnTo>
                <a:lnTo>
                  <a:pt x="29651" y="516709"/>
                </a:lnTo>
                <a:lnTo>
                  <a:pt x="31647" y="519607"/>
                </a:lnTo>
                <a:lnTo>
                  <a:pt x="33403" y="518079"/>
                </a:lnTo>
                <a:lnTo>
                  <a:pt x="35565" y="518596"/>
                </a:lnTo>
                <a:lnTo>
                  <a:pt x="30731" y="522891"/>
                </a:lnTo>
                <a:lnTo>
                  <a:pt x="29338" y="525574"/>
                </a:lnTo>
                <a:lnTo>
                  <a:pt x="30407" y="525570"/>
                </a:lnTo>
                <a:lnTo>
                  <a:pt x="39621" y="519171"/>
                </a:lnTo>
                <a:lnTo>
                  <a:pt x="41118" y="516570"/>
                </a:lnTo>
                <a:lnTo>
                  <a:pt x="75886" y="504385"/>
                </a:lnTo>
                <a:lnTo>
                  <a:pt x="86047" y="503482"/>
                </a:lnTo>
                <a:lnTo>
                  <a:pt x="86334" y="506113"/>
                </a:lnTo>
                <a:lnTo>
                  <a:pt x="88277" y="507446"/>
                </a:lnTo>
                <a:lnTo>
                  <a:pt x="91987" y="505885"/>
                </a:lnTo>
                <a:lnTo>
                  <a:pt x="93192" y="507140"/>
                </a:lnTo>
                <a:lnTo>
                  <a:pt x="93351" y="504957"/>
                </a:lnTo>
                <a:lnTo>
                  <a:pt x="89137" y="505684"/>
                </a:lnTo>
                <a:lnTo>
                  <a:pt x="88757" y="503954"/>
                </a:lnTo>
                <a:lnTo>
                  <a:pt x="91660" y="502560"/>
                </a:lnTo>
                <a:lnTo>
                  <a:pt x="98327" y="494974"/>
                </a:lnTo>
                <a:lnTo>
                  <a:pt x="113424" y="492296"/>
                </a:lnTo>
                <a:lnTo>
                  <a:pt x="113499" y="490876"/>
                </a:lnTo>
                <a:lnTo>
                  <a:pt x="119656" y="486800"/>
                </a:lnTo>
                <a:lnTo>
                  <a:pt x="113846" y="488679"/>
                </a:lnTo>
                <a:lnTo>
                  <a:pt x="112311" y="488067"/>
                </a:lnTo>
                <a:lnTo>
                  <a:pt x="115221" y="481625"/>
                </a:lnTo>
                <a:lnTo>
                  <a:pt x="112871" y="480204"/>
                </a:lnTo>
                <a:lnTo>
                  <a:pt x="111012" y="482841"/>
                </a:lnTo>
                <a:lnTo>
                  <a:pt x="109556" y="489499"/>
                </a:lnTo>
                <a:lnTo>
                  <a:pt x="107984" y="488209"/>
                </a:lnTo>
                <a:lnTo>
                  <a:pt x="101777" y="490524"/>
                </a:lnTo>
                <a:lnTo>
                  <a:pt x="96525" y="487720"/>
                </a:lnTo>
                <a:lnTo>
                  <a:pt x="93541" y="488652"/>
                </a:lnTo>
                <a:lnTo>
                  <a:pt x="87578" y="485513"/>
                </a:lnTo>
                <a:lnTo>
                  <a:pt x="83956" y="485271"/>
                </a:lnTo>
                <a:lnTo>
                  <a:pt x="70855" y="492487"/>
                </a:lnTo>
                <a:lnTo>
                  <a:pt x="63394" y="494291"/>
                </a:lnTo>
                <a:lnTo>
                  <a:pt x="64270" y="479121"/>
                </a:lnTo>
                <a:lnTo>
                  <a:pt x="67036" y="474864"/>
                </a:lnTo>
                <a:lnTo>
                  <a:pt x="81338" y="470203"/>
                </a:lnTo>
                <a:lnTo>
                  <a:pt x="90392" y="465640"/>
                </a:lnTo>
                <a:lnTo>
                  <a:pt x="89755" y="464913"/>
                </a:lnTo>
                <a:lnTo>
                  <a:pt x="93280" y="465469"/>
                </a:lnTo>
                <a:lnTo>
                  <a:pt x="97183" y="462991"/>
                </a:lnTo>
                <a:lnTo>
                  <a:pt x="101053" y="463222"/>
                </a:lnTo>
                <a:lnTo>
                  <a:pt x="103364" y="460450"/>
                </a:lnTo>
                <a:lnTo>
                  <a:pt x="107964" y="459726"/>
                </a:lnTo>
                <a:lnTo>
                  <a:pt x="114441" y="450786"/>
                </a:lnTo>
                <a:lnTo>
                  <a:pt x="105285" y="458749"/>
                </a:lnTo>
                <a:lnTo>
                  <a:pt x="92355" y="462233"/>
                </a:lnTo>
                <a:lnTo>
                  <a:pt x="89681" y="460741"/>
                </a:lnTo>
                <a:lnTo>
                  <a:pt x="74959" y="469420"/>
                </a:lnTo>
                <a:lnTo>
                  <a:pt x="63059" y="472917"/>
                </a:lnTo>
                <a:lnTo>
                  <a:pt x="61077" y="458286"/>
                </a:lnTo>
                <a:lnTo>
                  <a:pt x="59046" y="454403"/>
                </a:lnTo>
                <a:lnTo>
                  <a:pt x="60230" y="452228"/>
                </a:lnTo>
                <a:lnTo>
                  <a:pt x="68941" y="450920"/>
                </a:lnTo>
                <a:lnTo>
                  <a:pt x="72615" y="445215"/>
                </a:lnTo>
                <a:lnTo>
                  <a:pt x="79442" y="442076"/>
                </a:lnTo>
                <a:lnTo>
                  <a:pt x="83446" y="438606"/>
                </a:lnTo>
                <a:lnTo>
                  <a:pt x="87919" y="438375"/>
                </a:lnTo>
                <a:lnTo>
                  <a:pt x="90839" y="435852"/>
                </a:lnTo>
                <a:lnTo>
                  <a:pt x="92858" y="436506"/>
                </a:lnTo>
                <a:lnTo>
                  <a:pt x="94048" y="439302"/>
                </a:lnTo>
                <a:lnTo>
                  <a:pt x="94028" y="437188"/>
                </a:lnTo>
                <a:lnTo>
                  <a:pt x="95517" y="438519"/>
                </a:lnTo>
                <a:lnTo>
                  <a:pt x="103250" y="438591"/>
                </a:lnTo>
                <a:lnTo>
                  <a:pt x="110487" y="434244"/>
                </a:lnTo>
                <a:lnTo>
                  <a:pt x="117265" y="437543"/>
                </a:lnTo>
                <a:lnTo>
                  <a:pt x="119101" y="434213"/>
                </a:lnTo>
                <a:lnTo>
                  <a:pt x="116147" y="436147"/>
                </a:lnTo>
                <a:lnTo>
                  <a:pt x="111485" y="432271"/>
                </a:lnTo>
                <a:lnTo>
                  <a:pt x="100864" y="436484"/>
                </a:lnTo>
                <a:lnTo>
                  <a:pt x="96432" y="436666"/>
                </a:lnTo>
                <a:lnTo>
                  <a:pt x="93783" y="434708"/>
                </a:lnTo>
                <a:lnTo>
                  <a:pt x="93838" y="431559"/>
                </a:lnTo>
                <a:lnTo>
                  <a:pt x="97277" y="428755"/>
                </a:lnTo>
                <a:lnTo>
                  <a:pt x="107339" y="425640"/>
                </a:lnTo>
                <a:lnTo>
                  <a:pt x="119183" y="416659"/>
                </a:lnTo>
                <a:lnTo>
                  <a:pt x="121728" y="412366"/>
                </a:lnTo>
                <a:lnTo>
                  <a:pt x="118168" y="416217"/>
                </a:lnTo>
                <a:lnTo>
                  <a:pt x="116133" y="416138"/>
                </a:lnTo>
                <a:lnTo>
                  <a:pt x="113303" y="418400"/>
                </a:lnTo>
                <a:lnTo>
                  <a:pt x="112129" y="417532"/>
                </a:lnTo>
                <a:lnTo>
                  <a:pt x="110351" y="420338"/>
                </a:lnTo>
                <a:lnTo>
                  <a:pt x="104977" y="421801"/>
                </a:lnTo>
                <a:lnTo>
                  <a:pt x="102822" y="424704"/>
                </a:lnTo>
                <a:lnTo>
                  <a:pt x="96512" y="427503"/>
                </a:lnTo>
                <a:lnTo>
                  <a:pt x="93551" y="428348"/>
                </a:lnTo>
                <a:lnTo>
                  <a:pt x="88570" y="425621"/>
                </a:lnTo>
                <a:lnTo>
                  <a:pt x="91150" y="428421"/>
                </a:lnTo>
                <a:lnTo>
                  <a:pt x="90752" y="432903"/>
                </a:lnTo>
                <a:lnTo>
                  <a:pt x="86896" y="435325"/>
                </a:lnTo>
                <a:lnTo>
                  <a:pt x="84032" y="435066"/>
                </a:lnTo>
                <a:lnTo>
                  <a:pt x="78141" y="437459"/>
                </a:lnTo>
                <a:lnTo>
                  <a:pt x="76557" y="435351"/>
                </a:lnTo>
                <a:lnTo>
                  <a:pt x="76205" y="437616"/>
                </a:lnTo>
                <a:lnTo>
                  <a:pt x="72382" y="440429"/>
                </a:lnTo>
                <a:lnTo>
                  <a:pt x="68667" y="439709"/>
                </a:lnTo>
                <a:lnTo>
                  <a:pt x="68940" y="442581"/>
                </a:lnTo>
                <a:lnTo>
                  <a:pt x="64565" y="443913"/>
                </a:lnTo>
                <a:lnTo>
                  <a:pt x="62697" y="446674"/>
                </a:lnTo>
                <a:lnTo>
                  <a:pt x="52102" y="448961"/>
                </a:lnTo>
                <a:lnTo>
                  <a:pt x="46970" y="446753"/>
                </a:lnTo>
                <a:lnTo>
                  <a:pt x="45872" y="441083"/>
                </a:lnTo>
                <a:lnTo>
                  <a:pt x="48724" y="424372"/>
                </a:lnTo>
                <a:lnTo>
                  <a:pt x="50329" y="421869"/>
                </a:lnTo>
                <a:lnTo>
                  <a:pt x="55399" y="423300"/>
                </a:lnTo>
                <a:lnTo>
                  <a:pt x="57616" y="420505"/>
                </a:lnTo>
                <a:lnTo>
                  <a:pt x="57594" y="422557"/>
                </a:lnTo>
                <a:lnTo>
                  <a:pt x="57888" y="420285"/>
                </a:lnTo>
                <a:lnTo>
                  <a:pt x="53378" y="417325"/>
                </a:lnTo>
                <a:lnTo>
                  <a:pt x="53035" y="412576"/>
                </a:lnTo>
                <a:lnTo>
                  <a:pt x="55437" y="411689"/>
                </a:lnTo>
                <a:lnTo>
                  <a:pt x="55358" y="407596"/>
                </a:lnTo>
                <a:lnTo>
                  <a:pt x="57069" y="404678"/>
                </a:lnTo>
                <a:lnTo>
                  <a:pt x="55537" y="402643"/>
                </a:lnTo>
                <a:lnTo>
                  <a:pt x="57416" y="401797"/>
                </a:lnTo>
                <a:lnTo>
                  <a:pt x="58386" y="398708"/>
                </a:lnTo>
                <a:lnTo>
                  <a:pt x="57413" y="395713"/>
                </a:lnTo>
                <a:lnTo>
                  <a:pt x="59522" y="394185"/>
                </a:lnTo>
                <a:lnTo>
                  <a:pt x="61498" y="388763"/>
                </a:lnTo>
                <a:lnTo>
                  <a:pt x="64071" y="389184"/>
                </a:lnTo>
                <a:lnTo>
                  <a:pt x="67196" y="386234"/>
                </a:lnTo>
                <a:lnTo>
                  <a:pt x="71718" y="386805"/>
                </a:lnTo>
                <a:lnTo>
                  <a:pt x="78102" y="389703"/>
                </a:lnTo>
                <a:lnTo>
                  <a:pt x="82629" y="393934"/>
                </a:lnTo>
                <a:lnTo>
                  <a:pt x="88035" y="393590"/>
                </a:lnTo>
                <a:lnTo>
                  <a:pt x="91381" y="399758"/>
                </a:lnTo>
                <a:lnTo>
                  <a:pt x="96078" y="397001"/>
                </a:lnTo>
                <a:lnTo>
                  <a:pt x="95709" y="396070"/>
                </a:lnTo>
                <a:lnTo>
                  <a:pt x="92635" y="398394"/>
                </a:lnTo>
                <a:lnTo>
                  <a:pt x="88043" y="392948"/>
                </a:lnTo>
                <a:lnTo>
                  <a:pt x="88087" y="389103"/>
                </a:lnTo>
                <a:lnTo>
                  <a:pt x="85440" y="381538"/>
                </a:lnTo>
                <a:lnTo>
                  <a:pt x="84169" y="382748"/>
                </a:lnTo>
                <a:lnTo>
                  <a:pt x="86102" y="388878"/>
                </a:lnTo>
                <a:lnTo>
                  <a:pt x="83775" y="391952"/>
                </a:lnTo>
                <a:lnTo>
                  <a:pt x="82515" y="389716"/>
                </a:lnTo>
                <a:lnTo>
                  <a:pt x="77604" y="387625"/>
                </a:lnTo>
                <a:lnTo>
                  <a:pt x="77322" y="386137"/>
                </a:lnTo>
                <a:lnTo>
                  <a:pt x="72794" y="385207"/>
                </a:lnTo>
                <a:lnTo>
                  <a:pt x="71775" y="382149"/>
                </a:lnTo>
                <a:lnTo>
                  <a:pt x="71367" y="383512"/>
                </a:lnTo>
                <a:lnTo>
                  <a:pt x="68840" y="381279"/>
                </a:lnTo>
                <a:lnTo>
                  <a:pt x="64404" y="382031"/>
                </a:lnTo>
                <a:lnTo>
                  <a:pt x="64443" y="376319"/>
                </a:lnTo>
                <a:lnTo>
                  <a:pt x="63111" y="375996"/>
                </a:lnTo>
                <a:lnTo>
                  <a:pt x="64679" y="375141"/>
                </a:lnTo>
                <a:lnTo>
                  <a:pt x="65903" y="369986"/>
                </a:lnTo>
                <a:lnTo>
                  <a:pt x="68600" y="366512"/>
                </a:lnTo>
                <a:lnTo>
                  <a:pt x="67961" y="364636"/>
                </a:lnTo>
                <a:lnTo>
                  <a:pt x="70711" y="359797"/>
                </a:lnTo>
                <a:lnTo>
                  <a:pt x="72445" y="359504"/>
                </a:lnTo>
                <a:lnTo>
                  <a:pt x="74383" y="356005"/>
                </a:lnTo>
                <a:lnTo>
                  <a:pt x="75791" y="356130"/>
                </a:lnTo>
                <a:lnTo>
                  <a:pt x="77138" y="352701"/>
                </a:lnTo>
                <a:lnTo>
                  <a:pt x="76125" y="351835"/>
                </a:lnTo>
                <a:lnTo>
                  <a:pt x="78258" y="347900"/>
                </a:lnTo>
                <a:lnTo>
                  <a:pt x="82225" y="349021"/>
                </a:lnTo>
                <a:lnTo>
                  <a:pt x="83776" y="352586"/>
                </a:lnTo>
                <a:lnTo>
                  <a:pt x="85790" y="352358"/>
                </a:lnTo>
                <a:lnTo>
                  <a:pt x="93601" y="356878"/>
                </a:lnTo>
                <a:lnTo>
                  <a:pt x="98164" y="356797"/>
                </a:lnTo>
                <a:lnTo>
                  <a:pt x="103140" y="359424"/>
                </a:lnTo>
                <a:lnTo>
                  <a:pt x="95975" y="365673"/>
                </a:lnTo>
                <a:lnTo>
                  <a:pt x="92392" y="367448"/>
                </a:lnTo>
                <a:lnTo>
                  <a:pt x="90995" y="366596"/>
                </a:lnTo>
                <a:lnTo>
                  <a:pt x="91840" y="368814"/>
                </a:lnTo>
                <a:lnTo>
                  <a:pt x="96603" y="367299"/>
                </a:lnTo>
                <a:lnTo>
                  <a:pt x="99358" y="364051"/>
                </a:lnTo>
                <a:lnTo>
                  <a:pt x="105839" y="360159"/>
                </a:lnTo>
                <a:lnTo>
                  <a:pt x="115872" y="366481"/>
                </a:lnTo>
                <a:lnTo>
                  <a:pt x="120199" y="367672"/>
                </a:lnTo>
                <a:lnTo>
                  <a:pt x="121511" y="369265"/>
                </a:lnTo>
                <a:lnTo>
                  <a:pt x="119717" y="373771"/>
                </a:lnTo>
                <a:lnTo>
                  <a:pt x="115481" y="375885"/>
                </a:lnTo>
                <a:lnTo>
                  <a:pt x="118864" y="376690"/>
                </a:lnTo>
                <a:lnTo>
                  <a:pt x="118814" y="380213"/>
                </a:lnTo>
                <a:lnTo>
                  <a:pt x="121028" y="384812"/>
                </a:lnTo>
                <a:lnTo>
                  <a:pt x="120387" y="386477"/>
                </a:lnTo>
                <a:lnTo>
                  <a:pt x="111566" y="385002"/>
                </a:lnTo>
                <a:lnTo>
                  <a:pt x="108087" y="388477"/>
                </a:lnTo>
                <a:lnTo>
                  <a:pt x="103309" y="388996"/>
                </a:lnTo>
                <a:lnTo>
                  <a:pt x="100948" y="391551"/>
                </a:lnTo>
                <a:lnTo>
                  <a:pt x="98540" y="391957"/>
                </a:lnTo>
                <a:lnTo>
                  <a:pt x="98666" y="394354"/>
                </a:lnTo>
                <a:lnTo>
                  <a:pt x="104235" y="390214"/>
                </a:lnTo>
                <a:lnTo>
                  <a:pt x="108261" y="390320"/>
                </a:lnTo>
                <a:lnTo>
                  <a:pt x="112477" y="387090"/>
                </a:lnTo>
                <a:lnTo>
                  <a:pt x="120967" y="389455"/>
                </a:lnTo>
                <a:lnTo>
                  <a:pt x="123600" y="385313"/>
                </a:lnTo>
                <a:lnTo>
                  <a:pt x="120601" y="378283"/>
                </a:lnTo>
                <a:lnTo>
                  <a:pt x="121561" y="372156"/>
                </a:lnTo>
                <a:lnTo>
                  <a:pt x="123602" y="369679"/>
                </a:lnTo>
                <a:lnTo>
                  <a:pt x="130780" y="371715"/>
                </a:lnTo>
                <a:lnTo>
                  <a:pt x="140717" y="387465"/>
                </a:lnTo>
                <a:lnTo>
                  <a:pt x="143125" y="392992"/>
                </a:lnTo>
                <a:lnTo>
                  <a:pt x="143389" y="398096"/>
                </a:lnTo>
                <a:lnTo>
                  <a:pt x="142154" y="400801"/>
                </a:lnTo>
                <a:lnTo>
                  <a:pt x="134421" y="408209"/>
                </a:lnTo>
                <a:lnTo>
                  <a:pt x="135212" y="410860"/>
                </a:lnTo>
                <a:lnTo>
                  <a:pt x="131222" y="416194"/>
                </a:lnTo>
                <a:lnTo>
                  <a:pt x="131683" y="418086"/>
                </a:lnTo>
                <a:lnTo>
                  <a:pt x="136391" y="412463"/>
                </a:lnTo>
                <a:lnTo>
                  <a:pt x="136200" y="409566"/>
                </a:lnTo>
                <a:lnTo>
                  <a:pt x="137971" y="406554"/>
                </a:lnTo>
                <a:lnTo>
                  <a:pt x="143980" y="402560"/>
                </a:lnTo>
                <a:lnTo>
                  <a:pt x="145295" y="398097"/>
                </a:lnTo>
                <a:lnTo>
                  <a:pt x="146306" y="398914"/>
                </a:lnTo>
                <a:lnTo>
                  <a:pt x="147704" y="396402"/>
                </a:lnTo>
                <a:lnTo>
                  <a:pt x="154753" y="404924"/>
                </a:lnTo>
                <a:lnTo>
                  <a:pt x="154959" y="402159"/>
                </a:lnTo>
                <a:lnTo>
                  <a:pt x="146176" y="392834"/>
                </a:lnTo>
                <a:lnTo>
                  <a:pt x="146648" y="388051"/>
                </a:lnTo>
                <a:lnTo>
                  <a:pt x="144906" y="388165"/>
                </a:lnTo>
                <a:lnTo>
                  <a:pt x="145483" y="387098"/>
                </a:lnTo>
                <a:lnTo>
                  <a:pt x="140738" y="378974"/>
                </a:lnTo>
                <a:lnTo>
                  <a:pt x="138310" y="377281"/>
                </a:lnTo>
                <a:lnTo>
                  <a:pt x="138588" y="375879"/>
                </a:lnTo>
                <a:lnTo>
                  <a:pt x="134488" y="370750"/>
                </a:lnTo>
                <a:lnTo>
                  <a:pt x="131004" y="368084"/>
                </a:lnTo>
                <a:lnTo>
                  <a:pt x="124484" y="366843"/>
                </a:lnTo>
                <a:lnTo>
                  <a:pt x="115971" y="358414"/>
                </a:lnTo>
                <a:lnTo>
                  <a:pt x="117975" y="357006"/>
                </a:lnTo>
                <a:lnTo>
                  <a:pt x="117837" y="353810"/>
                </a:lnTo>
                <a:lnTo>
                  <a:pt x="120324" y="353242"/>
                </a:lnTo>
                <a:lnTo>
                  <a:pt x="121513" y="350208"/>
                </a:lnTo>
                <a:lnTo>
                  <a:pt x="129514" y="349712"/>
                </a:lnTo>
                <a:lnTo>
                  <a:pt x="141507" y="345315"/>
                </a:lnTo>
                <a:lnTo>
                  <a:pt x="146152" y="346710"/>
                </a:lnTo>
                <a:lnTo>
                  <a:pt x="147488" y="351890"/>
                </a:lnTo>
                <a:lnTo>
                  <a:pt x="152232" y="356053"/>
                </a:lnTo>
                <a:lnTo>
                  <a:pt x="157620" y="356148"/>
                </a:lnTo>
                <a:lnTo>
                  <a:pt x="158560" y="354678"/>
                </a:lnTo>
                <a:lnTo>
                  <a:pt x="153060" y="354546"/>
                </a:lnTo>
                <a:lnTo>
                  <a:pt x="150613" y="352676"/>
                </a:lnTo>
                <a:lnTo>
                  <a:pt x="148844" y="346767"/>
                </a:lnTo>
                <a:lnTo>
                  <a:pt x="145830" y="343481"/>
                </a:lnTo>
                <a:lnTo>
                  <a:pt x="146343" y="341247"/>
                </a:lnTo>
                <a:lnTo>
                  <a:pt x="147560" y="341389"/>
                </a:lnTo>
                <a:lnTo>
                  <a:pt x="150077" y="338138"/>
                </a:lnTo>
                <a:lnTo>
                  <a:pt x="151489" y="334023"/>
                </a:lnTo>
                <a:lnTo>
                  <a:pt x="149526" y="333980"/>
                </a:lnTo>
                <a:lnTo>
                  <a:pt x="146125" y="339549"/>
                </a:lnTo>
                <a:lnTo>
                  <a:pt x="139800" y="338389"/>
                </a:lnTo>
                <a:lnTo>
                  <a:pt x="140582" y="340887"/>
                </a:lnTo>
                <a:lnTo>
                  <a:pt x="138371" y="343687"/>
                </a:lnTo>
                <a:lnTo>
                  <a:pt x="135292" y="343202"/>
                </a:lnTo>
                <a:lnTo>
                  <a:pt x="119674" y="348010"/>
                </a:lnTo>
                <a:lnTo>
                  <a:pt x="116041" y="346391"/>
                </a:lnTo>
                <a:lnTo>
                  <a:pt x="113757" y="341854"/>
                </a:lnTo>
                <a:lnTo>
                  <a:pt x="114075" y="336318"/>
                </a:lnTo>
                <a:lnTo>
                  <a:pt x="106596" y="327342"/>
                </a:lnTo>
                <a:lnTo>
                  <a:pt x="105291" y="322416"/>
                </a:lnTo>
                <a:lnTo>
                  <a:pt x="106018" y="319722"/>
                </a:lnTo>
                <a:lnTo>
                  <a:pt x="104795" y="320800"/>
                </a:lnTo>
                <a:lnTo>
                  <a:pt x="103989" y="319151"/>
                </a:lnTo>
                <a:lnTo>
                  <a:pt x="106429" y="318043"/>
                </a:lnTo>
                <a:lnTo>
                  <a:pt x="106127" y="313952"/>
                </a:lnTo>
                <a:lnTo>
                  <a:pt x="107916" y="312649"/>
                </a:lnTo>
                <a:lnTo>
                  <a:pt x="107000" y="310783"/>
                </a:lnTo>
                <a:lnTo>
                  <a:pt x="109394" y="310220"/>
                </a:lnTo>
                <a:lnTo>
                  <a:pt x="105318" y="305166"/>
                </a:lnTo>
                <a:lnTo>
                  <a:pt x="104258" y="301736"/>
                </a:lnTo>
                <a:lnTo>
                  <a:pt x="108089" y="297618"/>
                </a:lnTo>
                <a:lnTo>
                  <a:pt x="110311" y="297139"/>
                </a:lnTo>
                <a:lnTo>
                  <a:pt x="112134" y="290771"/>
                </a:lnTo>
                <a:lnTo>
                  <a:pt x="116058" y="291561"/>
                </a:lnTo>
                <a:lnTo>
                  <a:pt x="121540" y="295973"/>
                </a:lnTo>
                <a:lnTo>
                  <a:pt x="123822" y="300951"/>
                </a:lnTo>
                <a:lnTo>
                  <a:pt x="128040" y="306638"/>
                </a:lnTo>
                <a:lnTo>
                  <a:pt x="131524" y="308569"/>
                </a:lnTo>
                <a:lnTo>
                  <a:pt x="134509" y="314485"/>
                </a:lnTo>
                <a:lnTo>
                  <a:pt x="141360" y="310755"/>
                </a:lnTo>
                <a:lnTo>
                  <a:pt x="144742" y="311389"/>
                </a:lnTo>
                <a:lnTo>
                  <a:pt x="144494" y="310056"/>
                </a:lnTo>
                <a:lnTo>
                  <a:pt x="141213" y="309140"/>
                </a:lnTo>
                <a:lnTo>
                  <a:pt x="134991" y="311677"/>
                </a:lnTo>
                <a:lnTo>
                  <a:pt x="133132" y="306515"/>
                </a:lnTo>
                <a:lnTo>
                  <a:pt x="128217" y="301778"/>
                </a:lnTo>
                <a:lnTo>
                  <a:pt x="122583" y="291785"/>
                </a:lnTo>
                <a:lnTo>
                  <a:pt x="118913" y="289307"/>
                </a:lnTo>
                <a:lnTo>
                  <a:pt x="115243" y="289413"/>
                </a:lnTo>
                <a:lnTo>
                  <a:pt x="116396" y="287799"/>
                </a:lnTo>
                <a:lnTo>
                  <a:pt x="115159" y="286655"/>
                </a:lnTo>
                <a:lnTo>
                  <a:pt x="117985" y="284876"/>
                </a:lnTo>
                <a:lnTo>
                  <a:pt x="118454" y="281155"/>
                </a:lnTo>
                <a:lnTo>
                  <a:pt x="125847" y="272111"/>
                </a:lnTo>
                <a:lnTo>
                  <a:pt x="127399" y="274690"/>
                </a:lnTo>
                <a:lnTo>
                  <a:pt x="127825" y="272445"/>
                </a:lnTo>
                <a:lnTo>
                  <a:pt x="130478" y="279573"/>
                </a:lnTo>
                <a:lnTo>
                  <a:pt x="132404" y="280349"/>
                </a:lnTo>
                <a:lnTo>
                  <a:pt x="134918" y="284899"/>
                </a:lnTo>
                <a:lnTo>
                  <a:pt x="138991" y="286969"/>
                </a:lnTo>
                <a:lnTo>
                  <a:pt x="139904" y="296628"/>
                </a:lnTo>
                <a:lnTo>
                  <a:pt x="143420" y="300408"/>
                </a:lnTo>
                <a:lnTo>
                  <a:pt x="147264" y="301200"/>
                </a:lnTo>
                <a:lnTo>
                  <a:pt x="148079" y="303269"/>
                </a:lnTo>
                <a:lnTo>
                  <a:pt x="148994" y="302659"/>
                </a:lnTo>
                <a:lnTo>
                  <a:pt x="148323" y="299933"/>
                </a:lnTo>
                <a:lnTo>
                  <a:pt x="142317" y="297504"/>
                </a:lnTo>
                <a:lnTo>
                  <a:pt x="142702" y="293765"/>
                </a:lnTo>
                <a:lnTo>
                  <a:pt x="140916" y="287790"/>
                </a:lnTo>
                <a:lnTo>
                  <a:pt x="145080" y="286098"/>
                </a:lnTo>
                <a:lnTo>
                  <a:pt x="159736" y="287697"/>
                </a:lnTo>
                <a:lnTo>
                  <a:pt x="153982" y="284423"/>
                </a:lnTo>
                <a:lnTo>
                  <a:pt x="147618" y="285185"/>
                </a:lnTo>
                <a:lnTo>
                  <a:pt x="143656" y="283787"/>
                </a:lnTo>
                <a:lnTo>
                  <a:pt x="140059" y="285017"/>
                </a:lnTo>
                <a:lnTo>
                  <a:pt x="133239" y="278158"/>
                </a:lnTo>
                <a:lnTo>
                  <a:pt x="128530" y="267365"/>
                </a:lnTo>
                <a:lnTo>
                  <a:pt x="131237" y="265023"/>
                </a:lnTo>
                <a:lnTo>
                  <a:pt x="128324" y="263797"/>
                </a:lnTo>
                <a:lnTo>
                  <a:pt x="132554" y="261685"/>
                </a:lnTo>
                <a:lnTo>
                  <a:pt x="131645" y="259747"/>
                </a:lnTo>
                <a:lnTo>
                  <a:pt x="135445" y="258707"/>
                </a:lnTo>
                <a:lnTo>
                  <a:pt x="135116" y="256406"/>
                </a:lnTo>
                <a:lnTo>
                  <a:pt x="138068" y="257338"/>
                </a:lnTo>
                <a:lnTo>
                  <a:pt x="137802" y="259788"/>
                </a:lnTo>
                <a:lnTo>
                  <a:pt x="139099" y="260402"/>
                </a:lnTo>
                <a:lnTo>
                  <a:pt x="150611" y="260924"/>
                </a:lnTo>
                <a:lnTo>
                  <a:pt x="160032" y="266479"/>
                </a:lnTo>
                <a:lnTo>
                  <a:pt x="169480" y="268475"/>
                </a:lnTo>
                <a:lnTo>
                  <a:pt x="177371" y="268278"/>
                </a:lnTo>
                <a:lnTo>
                  <a:pt x="177628" y="266290"/>
                </a:lnTo>
                <a:lnTo>
                  <a:pt x="175211" y="265357"/>
                </a:lnTo>
                <a:lnTo>
                  <a:pt x="173196" y="266570"/>
                </a:lnTo>
                <a:lnTo>
                  <a:pt x="170614" y="264659"/>
                </a:lnTo>
                <a:lnTo>
                  <a:pt x="160347" y="264340"/>
                </a:lnTo>
                <a:lnTo>
                  <a:pt x="154173" y="258460"/>
                </a:lnTo>
                <a:lnTo>
                  <a:pt x="149540" y="257964"/>
                </a:lnTo>
                <a:lnTo>
                  <a:pt x="147041" y="256101"/>
                </a:lnTo>
                <a:lnTo>
                  <a:pt x="142434" y="256027"/>
                </a:lnTo>
                <a:lnTo>
                  <a:pt x="140868" y="257643"/>
                </a:lnTo>
                <a:lnTo>
                  <a:pt x="137328" y="251720"/>
                </a:lnTo>
                <a:lnTo>
                  <a:pt x="139381" y="246763"/>
                </a:lnTo>
                <a:lnTo>
                  <a:pt x="145945" y="242677"/>
                </a:lnTo>
                <a:lnTo>
                  <a:pt x="145505" y="240845"/>
                </a:lnTo>
                <a:lnTo>
                  <a:pt x="150699" y="241770"/>
                </a:lnTo>
                <a:lnTo>
                  <a:pt x="148713" y="237816"/>
                </a:lnTo>
                <a:lnTo>
                  <a:pt x="154640" y="228968"/>
                </a:lnTo>
                <a:lnTo>
                  <a:pt x="160081" y="230029"/>
                </a:lnTo>
                <a:lnTo>
                  <a:pt x="159045" y="227617"/>
                </a:lnTo>
                <a:lnTo>
                  <a:pt x="155142" y="227329"/>
                </a:lnTo>
                <a:lnTo>
                  <a:pt x="156650" y="224395"/>
                </a:lnTo>
                <a:lnTo>
                  <a:pt x="158732" y="224148"/>
                </a:lnTo>
                <a:lnTo>
                  <a:pt x="161036" y="221648"/>
                </a:lnTo>
                <a:lnTo>
                  <a:pt x="159870" y="220122"/>
                </a:lnTo>
                <a:lnTo>
                  <a:pt x="162750" y="218463"/>
                </a:lnTo>
                <a:lnTo>
                  <a:pt x="163026" y="216067"/>
                </a:lnTo>
                <a:lnTo>
                  <a:pt x="165575" y="213494"/>
                </a:lnTo>
                <a:lnTo>
                  <a:pt x="165397" y="210930"/>
                </a:lnTo>
                <a:lnTo>
                  <a:pt x="171745" y="208683"/>
                </a:lnTo>
                <a:lnTo>
                  <a:pt x="176555" y="204410"/>
                </a:lnTo>
                <a:lnTo>
                  <a:pt x="177463" y="201966"/>
                </a:lnTo>
                <a:lnTo>
                  <a:pt x="180370" y="201744"/>
                </a:lnTo>
                <a:lnTo>
                  <a:pt x="182653" y="211485"/>
                </a:lnTo>
                <a:lnTo>
                  <a:pt x="186735" y="214958"/>
                </a:lnTo>
                <a:lnTo>
                  <a:pt x="190193" y="222064"/>
                </a:lnTo>
                <a:lnTo>
                  <a:pt x="190350" y="226207"/>
                </a:lnTo>
                <a:lnTo>
                  <a:pt x="188392" y="228599"/>
                </a:lnTo>
                <a:lnTo>
                  <a:pt x="188931" y="232893"/>
                </a:lnTo>
                <a:lnTo>
                  <a:pt x="186730" y="234236"/>
                </a:lnTo>
                <a:lnTo>
                  <a:pt x="191204" y="235316"/>
                </a:lnTo>
                <a:lnTo>
                  <a:pt x="194928" y="234612"/>
                </a:lnTo>
                <a:lnTo>
                  <a:pt x="197400" y="238506"/>
                </a:lnTo>
                <a:lnTo>
                  <a:pt x="197757" y="240727"/>
                </a:lnTo>
                <a:lnTo>
                  <a:pt x="192258" y="246718"/>
                </a:lnTo>
                <a:lnTo>
                  <a:pt x="193326" y="250120"/>
                </a:lnTo>
                <a:lnTo>
                  <a:pt x="199735" y="241610"/>
                </a:lnTo>
                <a:lnTo>
                  <a:pt x="202109" y="241677"/>
                </a:lnTo>
                <a:lnTo>
                  <a:pt x="203154" y="244705"/>
                </a:lnTo>
                <a:lnTo>
                  <a:pt x="206795" y="244632"/>
                </a:lnTo>
                <a:lnTo>
                  <a:pt x="206593" y="242263"/>
                </a:lnTo>
                <a:lnTo>
                  <a:pt x="204687" y="243216"/>
                </a:lnTo>
                <a:lnTo>
                  <a:pt x="204554" y="240032"/>
                </a:lnTo>
                <a:lnTo>
                  <a:pt x="201272" y="238159"/>
                </a:lnTo>
                <a:lnTo>
                  <a:pt x="198726" y="233977"/>
                </a:lnTo>
                <a:lnTo>
                  <a:pt x="192232" y="229868"/>
                </a:lnTo>
                <a:lnTo>
                  <a:pt x="193755" y="226893"/>
                </a:lnTo>
                <a:lnTo>
                  <a:pt x="195520" y="228924"/>
                </a:lnTo>
                <a:lnTo>
                  <a:pt x="197697" y="228465"/>
                </a:lnTo>
                <a:lnTo>
                  <a:pt x="194301" y="225305"/>
                </a:lnTo>
                <a:lnTo>
                  <a:pt x="191785" y="213932"/>
                </a:lnTo>
                <a:lnTo>
                  <a:pt x="184299" y="202527"/>
                </a:lnTo>
                <a:lnTo>
                  <a:pt x="183496" y="195174"/>
                </a:lnTo>
                <a:lnTo>
                  <a:pt x="187480" y="192678"/>
                </a:lnTo>
                <a:lnTo>
                  <a:pt x="188896" y="189964"/>
                </a:lnTo>
                <a:lnTo>
                  <a:pt x="191309" y="191835"/>
                </a:lnTo>
                <a:lnTo>
                  <a:pt x="192757" y="191096"/>
                </a:lnTo>
                <a:lnTo>
                  <a:pt x="191491" y="189000"/>
                </a:lnTo>
                <a:lnTo>
                  <a:pt x="192497" y="186943"/>
                </a:lnTo>
                <a:lnTo>
                  <a:pt x="194455" y="185027"/>
                </a:lnTo>
                <a:lnTo>
                  <a:pt x="196915" y="185159"/>
                </a:lnTo>
                <a:lnTo>
                  <a:pt x="202190" y="178226"/>
                </a:lnTo>
                <a:lnTo>
                  <a:pt x="208362" y="176974"/>
                </a:lnTo>
                <a:lnTo>
                  <a:pt x="212893" y="177968"/>
                </a:lnTo>
                <a:lnTo>
                  <a:pt x="218395" y="183144"/>
                </a:lnTo>
                <a:lnTo>
                  <a:pt x="224676" y="184782"/>
                </a:lnTo>
                <a:lnTo>
                  <a:pt x="214440" y="200115"/>
                </a:lnTo>
                <a:lnTo>
                  <a:pt x="216320" y="206086"/>
                </a:lnTo>
                <a:lnTo>
                  <a:pt x="224762" y="210632"/>
                </a:lnTo>
                <a:lnTo>
                  <a:pt x="225462" y="209507"/>
                </a:lnTo>
                <a:lnTo>
                  <a:pt x="218947" y="205003"/>
                </a:lnTo>
                <a:lnTo>
                  <a:pt x="217110" y="201884"/>
                </a:lnTo>
                <a:lnTo>
                  <a:pt x="220138" y="199608"/>
                </a:lnTo>
                <a:lnTo>
                  <a:pt x="221684" y="194028"/>
                </a:lnTo>
                <a:lnTo>
                  <a:pt x="226862" y="184968"/>
                </a:lnTo>
                <a:lnTo>
                  <a:pt x="222440" y="182671"/>
                </a:lnTo>
                <a:lnTo>
                  <a:pt x="216935" y="175653"/>
                </a:lnTo>
                <a:lnTo>
                  <a:pt x="216426" y="171876"/>
                </a:lnTo>
                <a:lnTo>
                  <a:pt x="213473" y="170035"/>
                </a:lnTo>
                <a:lnTo>
                  <a:pt x="220503" y="162662"/>
                </a:lnTo>
                <a:lnTo>
                  <a:pt x="226951" y="164544"/>
                </a:lnTo>
                <a:lnTo>
                  <a:pt x="230381" y="163301"/>
                </a:lnTo>
                <a:lnTo>
                  <a:pt x="235835" y="164099"/>
                </a:lnTo>
                <a:lnTo>
                  <a:pt x="238556" y="168447"/>
                </a:lnTo>
                <a:lnTo>
                  <a:pt x="240258" y="168937"/>
                </a:lnTo>
                <a:lnTo>
                  <a:pt x="243842" y="176557"/>
                </a:lnTo>
                <a:lnTo>
                  <a:pt x="243118" y="177939"/>
                </a:lnTo>
                <a:lnTo>
                  <a:pt x="245540" y="177454"/>
                </a:lnTo>
                <a:lnTo>
                  <a:pt x="245673" y="174254"/>
                </a:lnTo>
                <a:lnTo>
                  <a:pt x="242188" y="166604"/>
                </a:lnTo>
                <a:lnTo>
                  <a:pt x="240107" y="166953"/>
                </a:lnTo>
                <a:lnTo>
                  <a:pt x="239917" y="165369"/>
                </a:lnTo>
                <a:lnTo>
                  <a:pt x="237111" y="163788"/>
                </a:lnTo>
                <a:lnTo>
                  <a:pt x="234000" y="163839"/>
                </a:lnTo>
                <a:lnTo>
                  <a:pt x="232306" y="160084"/>
                </a:lnTo>
                <a:lnTo>
                  <a:pt x="227927" y="157813"/>
                </a:lnTo>
                <a:lnTo>
                  <a:pt x="229403" y="150501"/>
                </a:lnTo>
                <a:lnTo>
                  <a:pt x="228180" y="149728"/>
                </a:lnTo>
                <a:lnTo>
                  <a:pt x="228291" y="147247"/>
                </a:lnTo>
                <a:lnTo>
                  <a:pt x="230043" y="147143"/>
                </a:lnTo>
                <a:lnTo>
                  <a:pt x="232944" y="141660"/>
                </a:lnTo>
                <a:lnTo>
                  <a:pt x="238722" y="138496"/>
                </a:lnTo>
                <a:lnTo>
                  <a:pt x="245317" y="141976"/>
                </a:lnTo>
                <a:lnTo>
                  <a:pt x="248253" y="146211"/>
                </a:lnTo>
                <a:lnTo>
                  <a:pt x="250610" y="145694"/>
                </a:lnTo>
                <a:lnTo>
                  <a:pt x="251189" y="142924"/>
                </a:lnTo>
                <a:lnTo>
                  <a:pt x="242906" y="132475"/>
                </a:lnTo>
                <a:lnTo>
                  <a:pt x="249162" y="130575"/>
                </a:lnTo>
                <a:lnTo>
                  <a:pt x="259137" y="119935"/>
                </a:lnTo>
                <a:lnTo>
                  <a:pt x="266029" y="118545"/>
                </a:lnTo>
                <a:lnTo>
                  <a:pt x="268280" y="111208"/>
                </a:lnTo>
                <a:lnTo>
                  <a:pt x="272152" y="110891"/>
                </a:lnTo>
                <a:lnTo>
                  <a:pt x="275521" y="107886"/>
                </a:lnTo>
                <a:lnTo>
                  <a:pt x="275076" y="109083"/>
                </a:lnTo>
                <a:lnTo>
                  <a:pt x="277285" y="110291"/>
                </a:lnTo>
                <a:lnTo>
                  <a:pt x="276892" y="112440"/>
                </a:lnTo>
                <a:lnTo>
                  <a:pt x="280579" y="113696"/>
                </a:lnTo>
                <a:lnTo>
                  <a:pt x="281565" y="117466"/>
                </a:lnTo>
                <a:lnTo>
                  <a:pt x="287807" y="118206"/>
                </a:lnTo>
                <a:lnTo>
                  <a:pt x="290503" y="120535"/>
                </a:lnTo>
                <a:lnTo>
                  <a:pt x="292119" y="119869"/>
                </a:lnTo>
                <a:lnTo>
                  <a:pt x="297109" y="123636"/>
                </a:lnTo>
                <a:lnTo>
                  <a:pt x="298253" y="127283"/>
                </a:lnTo>
                <a:lnTo>
                  <a:pt x="303272" y="131300"/>
                </a:lnTo>
                <a:lnTo>
                  <a:pt x="303159" y="134047"/>
                </a:lnTo>
                <a:lnTo>
                  <a:pt x="306030" y="135956"/>
                </a:lnTo>
                <a:lnTo>
                  <a:pt x="307717" y="142372"/>
                </a:lnTo>
                <a:lnTo>
                  <a:pt x="311126" y="141177"/>
                </a:lnTo>
                <a:lnTo>
                  <a:pt x="309948" y="139888"/>
                </a:lnTo>
                <a:lnTo>
                  <a:pt x="310970" y="139136"/>
                </a:lnTo>
                <a:lnTo>
                  <a:pt x="308740" y="139390"/>
                </a:lnTo>
                <a:lnTo>
                  <a:pt x="309716" y="138774"/>
                </a:lnTo>
                <a:lnTo>
                  <a:pt x="307997" y="139058"/>
                </a:lnTo>
                <a:lnTo>
                  <a:pt x="307227" y="137694"/>
                </a:lnTo>
                <a:lnTo>
                  <a:pt x="310934" y="137674"/>
                </a:lnTo>
                <a:lnTo>
                  <a:pt x="307431" y="131610"/>
                </a:lnTo>
                <a:lnTo>
                  <a:pt x="306402" y="122404"/>
                </a:lnTo>
                <a:lnTo>
                  <a:pt x="304137" y="122901"/>
                </a:lnTo>
                <a:lnTo>
                  <a:pt x="304332" y="124483"/>
                </a:lnTo>
                <a:lnTo>
                  <a:pt x="302541" y="124089"/>
                </a:lnTo>
                <a:lnTo>
                  <a:pt x="294326" y="117314"/>
                </a:lnTo>
                <a:lnTo>
                  <a:pt x="291789" y="117969"/>
                </a:lnTo>
                <a:lnTo>
                  <a:pt x="283993" y="116005"/>
                </a:lnTo>
                <a:lnTo>
                  <a:pt x="284089" y="100629"/>
                </a:lnTo>
                <a:lnTo>
                  <a:pt x="285680" y="93144"/>
                </a:lnTo>
                <a:lnTo>
                  <a:pt x="284753" y="86928"/>
                </a:lnTo>
                <a:lnTo>
                  <a:pt x="281530" y="82969"/>
                </a:lnTo>
                <a:lnTo>
                  <a:pt x="287796" y="79064"/>
                </a:lnTo>
                <a:lnTo>
                  <a:pt x="293261" y="62684"/>
                </a:lnTo>
                <a:lnTo>
                  <a:pt x="300776" y="55619"/>
                </a:lnTo>
                <a:lnTo>
                  <a:pt x="301204" y="52758"/>
                </a:lnTo>
                <a:lnTo>
                  <a:pt x="303372" y="52685"/>
                </a:lnTo>
                <a:lnTo>
                  <a:pt x="305920" y="47561"/>
                </a:lnTo>
                <a:lnTo>
                  <a:pt x="311623" y="44504"/>
                </a:lnTo>
                <a:lnTo>
                  <a:pt x="315470" y="45847"/>
                </a:lnTo>
                <a:lnTo>
                  <a:pt x="318465" y="42853"/>
                </a:lnTo>
                <a:lnTo>
                  <a:pt x="320828" y="36757"/>
                </a:lnTo>
                <a:lnTo>
                  <a:pt x="321142" y="29629"/>
                </a:lnTo>
                <a:lnTo>
                  <a:pt x="321379" y="39547"/>
                </a:lnTo>
                <a:lnTo>
                  <a:pt x="324558" y="40553"/>
                </a:lnTo>
                <a:lnTo>
                  <a:pt x="324991" y="44406"/>
                </a:lnTo>
                <a:lnTo>
                  <a:pt x="330444" y="52835"/>
                </a:lnTo>
                <a:lnTo>
                  <a:pt x="328832" y="55898"/>
                </a:lnTo>
                <a:lnTo>
                  <a:pt x="329645" y="61057"/>
                </a:lnTo>
                <a:lnTo>
                  <a:pt x="334189" y="65348"/>
                </a:lnTo>
                <a:lnTo>
                  <a:pt x="336718" y="84464"/>
                </a:lnTo>
                <a:lnTo>
                  <a:pt x="339097" y="85462"/>
                </a:lnTo>
                <a:lnTo>
                  <a:pt x="339043" y="86808"/>
                </a:lnTo>
                <a:lnTo>
                  <a:pt x="341512" y="86607"/>
                </a:lnTo>
                <a:lnTo>
                  <a:pt x="342270" y="83809"/>
                </a:lnTo>
                <a:lnTo>
                  <a:pt x="339612" y="77164"/>
                </a:lnTo>
                <a:lnTo>
                  <a:pt x="338408" y="64251"/>
                </a:lnTo>
                <a:lnTo>
                  <a:pt x="335353" y="59043"/>
                </a:lnTo>
                <a:lnTo>
                  <a:pt x="335384" y="52871"/>
                </a:lnTo>
                <a:lnTo>
                  <a:pt x="330000" y="45890"/>
                </a:lnTo>
                <a:lnTo>
                  <a:pt x="325636" y="44333"/>
                </a:lnTo>
                <a:lnTo>
                  <a:pt x="325980" y="40053"/>
                </a:lnTo>
                <a:lnTo>
                  <a:pt x="322247" y="38813"/>
                </a:lnTo>
                <a:lnTo>
                  <a:pt x="322223" y="29806"/>
                </a:lnTo>
                <a:lnTo>
                  <a:pt x="319131" y="26989"/>
                </a:lnTo>
                <a:lnTo>
                  <a:pt x="332789" y="24899"/>
                </a:lnTo>
                <a:lnTo>
                  <a:pt x="336736" y="26875"/>
                </a:lnTo>
                <a:lnTo>
                  <a:pt x="341263" y="26483"/>
                </a:lnTo>
                <a:lnTo>
                  <a:pt x="343480" y="23665"/>
                </a:lnTo>
                <a:lnTo>
                  <a:pt x="347191" y="13195"/>
                </a:lnTo>
                <a:lnTo>
                  <a:pt x="338455" y="6382"/>
                </a:lnTo>
                <a:lnTo>
                  <a:pt x="333497" y="5870"/>
                </a:lnTo>
                <a:lnTo>
                  <a:pt x="331060" y="3824"/>
                </a:lnTo>
                <a:lnTo>
                  <a:pt x="337126" y="4210"/>
                </a:lnTo>
                <a:lnTo>
                  <a:pt x="349723" y="9923"/>
                </a:lnTo>
                <a:lnTo>
                  <a:pt x="355778" y="9906"/>
                </a:lnTo>
                <a:lnTo>
                  <a:pt x="358318" y="7586"/>
                </a:lnTo>
                <a:lnTo>
                  <a:pt x="364316" y="6801"/>
                </a:lnTo>
                <a:lnTo>
                  <a:pt x="365717" y="4332"/>
                </a:lnTo>
                <a:lnTo>
                  <a:pt x="370946" y="750"/>
                </a:lnTo>
                <a:lnTo>
                  <a:pt x="376539" y="0"/>
                </a:lnTo>
                <a:lnTo>
                  <a:pt x="379181" y="2279"/>
                </a:lnTo>
                <a:lnTo>
                  <a:pt x="383550" y="1176"/>
                </a:lnTo>
                <a:lnTo>
                  <a:pt x="389957" y="7067"/>
                </a:lnTo>
                <a:lnTo>
                  <a:pt x="393462" y="6249"/>
                </a:lnTo>
                <a:lnTo>
                  <a:pt x="394829" y="7550"/>
                </a:lnTo>
                <a:lnTo>
                  <a:pt x="398878" y="7371"/>
                </a:lnTo>
                <a:lnTo>
                  <a:pt x="401200" y="14695"/>
                </a:lnTo>
                <a:lnTo>
                  <a:pt x="399513" y="19841"/>
                </a:lnTo>
                <a:lnTo>
                  <a:pt x="400375" y="22375"/>
                </a:lnTo>
                <a:lnTo>
                  <a:pt x="404894" y="25757"/>
                </a:lnTo>
                <a:lnTo>
                  <a:pt x="408159" y="24811"/>
                </a:lnTo>
                <a:lnTo>
                  <a:pt x="405471" y="30221"/>
                </a:lnTo>
                <a:lnTo>
                  <a:pt x="415460" y="31942"/>
                </a:lnTo>
                <a:lnTo>
                  <a:pt x="414256" y="36959"/>
                </a:lnTo>
                <a:lnTo>
                  <a:pt x="409840" y="37779"/>
                </a:lnTo>
                <a:lnTo>
                  <a:pt x="409634" y="40869"/>
                </a:lnTo>
                <a:lnTo>
                  <a:pt x="402564" y="46321"/>
                </a:lnTo>
                <a:lnTo>
                  <a:pt x="403493" y="49136"/>
                </a:lnTo>
                <a:lnTo>
                  <a:pt x="406064" y="50509"/>
                </a:lnTo>
                <a:lnTo>
                  <a:pt x="406206" y="52600"/>
                </a:lnTo>
                <a:lnTo>
                  <a:pt x="405356" y="57282"/>
                </a:lnTo>
                <a:lnTo>
                  <a:pt x="402738" y="61604"/>
                </a:lnTo>
                <a:lnTo>
                  <a:pt x="403856" y="64301"/>
                </a:lnTo>
                <a:lnTo>
                  <a:pt x="400463" y="69432"/>
                </a:lnTo>
                <a:lnTo>
                  <a:pt x="400756" y="75747"/>
                </a:lnTo>
                <a:lnTo>
                  <a:pt x="396710" y="75759"/>
                </a:lnTo>
                <a:lnTo>
                  <a:pt x="394014" y="77477"/>
                </a:lnTo>
                <a:lnTo>
                  <a:pt x="390051" y="76611"/>
                </a:lnTo>
                <a:lnTo>
                  <a:pt x="387070" y="84480"/>
                </a:lnTo>
                <a:lnTo>
                  <a:pt x="381505" y="88011"/>
                </a:lnTo>
                <a:lnTo>
                  <a:pt x="378306" y="92251"/>
                </a:lnTo>
                <a:lnTo>
                  <a:pt x="379439" y="102713"/>
                </a:lnTo>
                <a:lnTo>
                  <a:pt x="376814" y="105171"/>
                </a:lnTo>
                <a:lnTo>
                  <a:pt x="377294" y="109981"/>
                </a:lnTo>
                <a:lnTo>
                  <a:pt x="374829" y="111858"/>
                </a:lnTo>
                <a:lnTo>
                  <a:pt x="371669" y="124835"/>
                </a:lnTo>
                <a:lnTo>
                  <a:pt x="368913" y="125894"/>
                </a:lnTo>
                <a:lnTo>
                  <a:pt x="370491" y="128921"/>
                </a:lnTo>
                <a:lnTo>
                  <a:pt x="369283" y="133366"/>
                </a:lnTo>
                <a:lnTo>
                  <a:pt x="371271" y="136833"/>
                </a:lnTo>
                <a:lnTo>
                  <a:pt x="367602" y="142522"/>
                </a:lnTo>
                <a:lnTo>
                  <a:pt x="366731" y="150138"/>
                </a:lnTo>
                <a:lnTo>
                  <a:pt x="370035" y="157557"/>
                </a:lnTo>
                <a:lnTo>
                  <a:pt x="373971" y="155773"/>
                </a:lnTo>
                <a:lnTo>
                  <a:pt x="375430" y="157663"/>
                </a:lnTo>
                <a:lnTo>
                  <a:pt x="372565" y="164392"/>
                </a:lnTo>
                <a:lnTo>
                  <a:pt x="373134" y="167956"/>
                </a:lnTo>
                <a:lnTo>
                  <a:pt x="371475" y="170024"/>
                </a:lnTo>
                <a:lnTo>
                  <a:pt x="368401" y="184378"/>
                </a:lnTo>
                <a:lnTo>
                  <a:pt x="359272" y="185012"/>
                </a:lnTo>
                <a:lnTo>
                  <a:pt x="359790" y="188815"/>
                </a:lnTo>
                <a:lnTo>
                  <a:pt x="357724" y="200370"/>
                </a:lnTo>
                <a:lnTo>
                  <a:pt x="357949" y="202552"/>
                </a:lnTo>
                <a:lnTo>
                  <a:pt x="360255" y="202927"/>
                </a:lnTo>
                <a:lnTo>
                  <a:pt x="363115" y="212045"/>
                </a:lnTo>
                <a:lnTo>
                  <a:pt x="361807" y="214933"/>
                </a:lnTo>
                <a:lnTo>
                  <a:pt x="363128" y="216313"/>
                </a:lnTo>
                <a:lnTo>
                  <a:pt x="361445" y="217719"/>
                </a:lnTo>
                <a:lnTo>
                  <a:pt x="362182" y="219942"/>
                </a:lnTo>
                <a:lnTo>
                  <a:pt x="366151" y="221522"/>
                </a:lnTo>
                <a:lnTo>
                  <a:pt x="372962" y="228379"/>
                </a:lnTo>
                <a:lnTo>
                  <a:pt x="372913" y="233112"/>
                </a:lnTo>
                <a:lnTo>
                  <a:pt x="383775" y="240459"/>
                </a:lnTo>
                <a:lnTo>
                  <a:pt x="384156" y="243792"/>
                </a:lnTo>
                <a:lnTo>
                  <a:pt x="387585" y="246115"/>
                </a:lnTo>
                <a:lnTo>
                  <a:pt x="396589" y="246080"/>
                </a:lnTo>
                <a:lnTo>
                  <a:pt x="401051" y="241982"/>
                </a:lnTo>
                <a:lnTo>
                  <a:pt x="404400" y="245695"/>
                </a:lnTo>
                <a:lnTo>
                  <a:pt x="400509" y="250556"/>
                </a:lnTo>
                <a:lnTo>
                  <a:pt x="402372" y="254208"/>
                </a:lnTo>
                <a:lnTo>
                  <a:pt x="401637" y="261520"/>
                </a:lnTo>
                <a:lnTo>
                  <a:pt x="399806" y="264760"/>
                </a:lnTo>
                <a:lnTo>
                  <a:pt x="400117" y="271660"/>
                </a:lnTo>
                <a:lnTo>
                  <a:pt x="385628" y="284823"/>
                </a:lnTo>
                <a:lnTo>
                  <a:pt x="390877" y="287686"/>
                </a:lnTo>
                <a:lnTo>
                  <a:pt x="390346" y="291702"/>
                </a:lnTo>
                <a:lnTo>
                  <a:pt x="392560" y="292826"/>
                </a:lnTo>
                <a:lnTo>
                  <a:pt x="394963" y="297310"/>
                </a:lnTo>
                <a:lnTo>
                  <a:pt x="394476" y="301938"/>
                </a:lnTo>
                <a:lnTo>
                  <a:pt x="405752" y="308223"/>
                </a:lnTo>
                <a:lnTo>
                  <a:pt x="403624" y="315957"/>
                </a:lnTo>
                <a:lnTo>
                  <a:pt x="408160" y="320674"/>
                </a:lnTo>
                <a:lnTo>
                  <a:pt x="407268" y="331482"/>
                </a:lnTo>
                <a:lnTo>
                  <a:pt x="413078" y="341926"/>
                </a:lnTo>
                <a:lnTo>
                  <a:pt x="444047" y="339380"/>
                </a:lnTo>
                <a:lnTo>
                  <a:pt x="461497" y="333332"/>
                </a:lnTo>
                <a:lnTo>
                  <a:pt x="467278" y="325549"/>
                </a:lnTo>
                <a:lnTo>
                  <a:pt x="471022" y="322926"/>
                </a:lnTo>
                <a:lnTo>
                  <a:pt x="476343" y="322409"/>
                </a:lnTo>
                <a:lnTo>
                  <a:pt x="485194" y="311629"/>
                </a:lnTo>
                <a:lnTo>
                  <a:pt x="490926" y="310561"/>
                </a:lnTo>
                <a:lnTo>
                  <a:pt x="492922" y="311834"/>
                </a:lnTo>
                <a:lnTo>
                  <a:pt x="492493" y="315799"/>
                </a:lnTo>
                <a:lnTo>
                  <a:pt x="494868" y="319743"/>
                </a:lnTo>
                <a:lnTo>
                  <a:pt x="494421" y="322793"/>
                </a:lnTo>
                <a:lnTo>
                  <a:pt x="497299" y="332296"/>
                </a:lnTo>
                <a:lnTo>
                  <a:pt x="496204" y="340595"/>
                </a:lnTo>
                <a:lnTo>
                  <a:pt x="510365" y="349362"/>
                </a:lnTo>
                <a:lnTo>
                  <a:pt x="511723" y="347659"/>
                </a:lnTo>
                <a:lnTo>
                  <a:pt x="515520" y="348367"/>
                </a:lnTo>
                <a:lnTo>
                  <a:pt x="514803" y="360533"/>
                </a:lnTo>
                <a:lnTo>
                  <a:pt x="517634" y="371128"/>
                </a:lnTo>
                <a:lnTo>
                  <a:pt x="521504" y="369891"/>
                </a:lnTo>
                <a:lnTo>
                  <a:pt x="528255" y="373590"/>
                </a:lnTo>
                <a:lnTo>
                  <a:pt x="529299" y="370827"/>
                </a:lnTo>
                <a:lnTo>
                  <a:pt x="534499" y="368783"/>
                </a:lnTo>
                <a:lnTo>
                  <a:pt x="535968" y="370707"/>
                </a:lnTo>
                <a:lnTo>
                  <a:pt x="535915" y="375102"/>
                </a:lnTo>
                <a:lnTo>
                  <a:pt x="542412" y="378233"/>
                </a:lnTo>
                <a:lnTo>
                  <a:pt x="546672" y="373741"/>
                </a:lnTo>
                <a:lnTo>
                  <a:pt x="557095" y="344245"/>
                </a:lnTo>
                <a:lnTo>
                  <a:pt x="568211" y="325851"/>
                </a:lnTo>
                <a:lnTo>
                  <a:pt x="580061" y="314232"/>
                </a:lnTo>
                <a:lnTo>
                  <a:pt x="585407" y="319438"/>
                </a:lnTo>
                <a:lnTo>
                  <a:pt x="587985" y="330163"/>
                </a:lnTo>
                <a:lnTo>
                  <a:pt x="595064" y="335477"/>
                </a:lnTo>
                <a:lnTo>
                  <a:pt x="599357" y="335708"/>
                </a:lnTo>
                <a:lnTo>
                  <a:pt x="603447" y="345715"/>
                </a:lnTo>
                <a:lnTo>
                  <a:pt x="607863" y="351391"/>
                </a:lnTo>
                <a:lnTo>
                  <a:pt x="610933" y="350980"/>
                </a:lnTo>
                <a:lnTo>
                  <a:pt x="614627" y="358313"/>
                </a:lnTo>
                <a:lnTo>
                  <a:pt x="612347" y="365650"/>
                </a:lnTo>
                <a:lnTo>
                  <a:pt x="603433" y="367841"/>
                </a:lnTo>
                <a:lnTo>
                  <a:pt x="600796" y="371404"/>
                </a:lnTo>
                <a:lnTo>
                  <a:pt x="598118" y="395248"/>
                </a:lnTo>
                <a:lnTo>
                  <a:pt x="594213" y="400971"/>
                </a:lnTo>
                <a:lnTo>
                  <a:pt x="591976" y="413539"/>
                </a:lnTo>
                <a:lnTo>
                  <a:pt x="586631" y="421411"/>
                </a:lnTo>
                <a:lnTo>
                  <a:pt x="583865" y="433316"/>
                </a:lnTo>
                <a:lnTo>
                  <a:pt x="576539" y="439605"/>
                </a:lnTo>
                <a:lnTo>
                  <a:pt x="575716" y="449298"/>
                </a:lnTo>
                <a:lnTo>
                  <a:pt x="572844" y="452229"/>
                </a:lnTo>
                <a:lnTo>
                  <a:pt x="572771" y="461415"/>
                </a:lnTo>
                <a:lnTo>
                  <a:pt x="570621" y="461986"/>
                </a:lnTo>
                <a:lnTo>
                  <a:pt x="573462" y="468591"/>
                </a:lnTo>
                <a:lnTo>
                  <a:pt x="573959" y="483371"/>
                </a:lnTo>
                <a:lnTo>
                  <a:pt x="571572" y="482071"/>
                </a:lnTo>
                <a:lnTo>
                  <a:pt x="566507" y="483886"/>
                </a:lnTo>
                <a:lnTo>
                  <a:pt x="560302" y="496819"/>
                </a:lnTo>
                <a:lnTo>
                  <a:pt x="539037" y="497522"/>
                </a:lnTo>
                <a:lnTo>
                  <a:pt x="534070" y="511463"/>
                </a:lnTo>
                <a:lnTo>
                  <a:pt x="535387" y="517258"/>
                </a:lnTo>
                <a:lnTo>
                  <a:pt x="539720" y="520737"/>
                </a:lnTo>
                <a:lnTo>
                  <a:pt x="533553" y="520957"/>
                </a:lnTo>
                <a:lnTo>
                  <a:pt x="531288" y="529059"/>
                </a:lnTo>
                <a:lnTo>
                  <a:pt x="533987" y="530993"/>
                </a:lnTo>
                <a:lnTo>
                  <a:pt x="534735" y="537190"/>
                </a:lnTo>
                <a:lnTo>
                  <a:pt x="539216" y="541154"/>
                </a:lnTo>
                <a:lnTo>
                  <a:pt x="538738" y="546544"/>
                </a:lnTo>
                <a:lnTo>
                  <a:pt x="537763" y="547817"/>
                </a:lnTo>
                <a:lnTo>
                  <a:pt x="535085" y="545824"/>
                </a:lnTo>
                <a:lnTo>
                  <a:pt x="528968" y="547153"/>
                </a:lnTo>
                <a:lnTo>
                  <a:pt x="529544" y="557939"/>
                </a:lnTo>
                <a:lnTo>
                  <a:pt x="525823" y="559862"/>
                </a:lnTo>
                <a:lnTo>
                  <a:pt x="525049" y="562032"/>
                </a:lnTo>
                <a:lnTo>
                  <a:pt x="529648" y="567434"/>
                </a:lnTo>
                <a:lnTo>
                  <a:pt x="538456" y="570269"/>
                </a:lnTo>
                <a:lnTo>
                  <a:pt x="539591" y="573080"/>
                </a:lnTo>
                <a:lnTo>
                  <a:pt x="537201" y="573967"/>
                </a:lnTo>
                <a:lnTo>
                  <a:pt x="534966" y="577563"/>
                </a:lnTo>
                <a:lnTo>
                  <a:pt x="539233" y="579423"/>
                </a:lnTo>
                <a:lnTo>
                  <a:pt x="534857" y="584473"/>
                </a:lnTo>
                <a:lnTo>
                  <a:pt x="535220" y="588627"/>
                </a:lnTo>
                <a:lnTo>
                  <a:pt x="531912" y="588780"/>
                </a:lnTo>
                <a:lnTo>
                  <a:pt x="530011" y="587174"/>
                </a:lnTo>
                <a:lnTo>
                  <a:pt x="524249" y="586051"/>
                </a:lnTo>
                <a:lnTo>
                  <a:pt x="512869" y="593681"/>
                </a:lnTo>
                <a:lnTo>
                  <a:pt x="512915" y="607689"/>
                </a:lnTo>
                <a:lnTo>
                  <a:pt x="514467" y="608906"/>
                </a:lnTo>
                <a:lnTo>
                  <a:pt x="524840" y="609396"/>
                </a:lnTo>
                <a:lnTo>
                  <a:pt x="526609" y="610598"/>
                </a:lnTo>
                <a:lnTo>
                  <a:pt x="529559" y="609565"/>
                </a:lnTo>
                <a:lnTo>
                  <a:pt x="534238" y="611629"/>
                </a:lnTo>
                <a:lnTo>
                  <a:pt x="531225" y="617309"/>
                </a:lnTo>
                <a:lnTo>
                  <a:pt x="531655" y="622503"/>
                </a:lnTo>
                <a:lnTo>
                  <a:pt x="528521" y="626575"/>
                </a:lnTo>
                <a:lnTo>
                  <a:pt x="543449" y="630992"/>
                </a:lnTo>
                <a:lnTo>
                  <a:pt x="545052" y="629851"/>
                </a:lnTo>
                <a:lnTo>
                  <a:pt x="544255" y="627865"/>
                </a:lnTo>
                <a:lnTo>
                  <a:pt x="561049" y="627320"/>
                </a:lnTo>
                <a:lnTo>
                  <a:pt x="561248" y="633003"/>
                </a:lnTo>
                <a:lnTo>
                  <a:pt x="576599" y="631671"/>
                </a:lnTo>
                <a:lnTo>
                  <a:pt x="580124" y="633067"/>
                </a:lnTo>
                <a:lnTo>
                  <a:pt x="579000" y="637886"/>
                </a:lnTo>
                <a:lnTo>
                  <a:pt x="589736" y="643854"/>
                </a:lnTo>
                <a:lnTo>
                  <a:pt x="594756" y="636918"/>
                </a:lnTo>
                <a:lnTo>
                  <a:pt x="599172" y="635347"/>
                </a:lnTo>
                <a:lnTo>
                  <a:pt x="609051" y="634300"/>
                </a:lnTo>
                <a:lnTo>
                  <a:pt x="612355" y="632455"/>
                </a:lnTo>
                <a:lnTo>
                  <a:pt x="615148" y="632889"/>
                </a:lnTo>
                <a:lnTo>
                  <a:pt x="618393" y="636168"/>
                </a:lnTo>
                <a:lnTo>
                  <a:pt x="621930" y="639891"/>
                </a:lnTo>
                <a:lnTo>
                  <a:pt x="623136" y="643346"/>
                </a:lnTo>
                <a:lnTo>
                  <a:pt x="625010" y="643875"/>
                </a:lnTo>
                <a:lnTo>
                  <a:pt x="620960" y="649698"/>
                </a:lnTo>
                <a:lnTo>
                  <a:pt x="623975" y="650992"/>
                </a:lnTo>
                <a:lnTo>
                  <a:pt x="617575" y="658219"/>
                </a:lnTo>
                <a:lnTo>
                  <a:pt x="613690" y="660182"/>
                </a:lnTo>
                <a:lnTo>
                  <a:pt x="614657" y="661945"/>
                </a:lnTo>
                <a:lnTo>
                  <a:pt x="612211" y="667294"/>
                </a:lnTo>
                <a:lnTo>
                  <a:pt x="614555" y="669416"/>
                </a:lnTo>
                <a:lnTo>
                  <a:pt x="618273" y="669037"/>
                </a:lnTo>
                <a:lnTo>
                  <a:pt x="622284" y="670972"/>
                </a:lnTo>
                <a:lnTo>
                  <a:pt x="626347" y="675893"/>
                </a:lnTo>
                <a:lnTo>
                  <a:pt x="627382" y="680138"/>
                </a:lnTo>
                <a:lnTo>
                  <a:pt x="624966" y="683345"/>
                </a:lnTo>
                <a:lnTo>
                  <a:pt x="627056" y="686883"/>
                </a:lnTo>
                <a:lnTo>
                  <a:pt x="623524" y="691119"/>
                </a:lnTo>
                <a:lnTo>
                  <a:pt x="620314" y="692610"/>
                </a:lnTo>
                <a:lnTo>
                  <a:pt x="619666" y="696233"/>
                </a:lnTo>
                <a:lnTo>
                  <a:pt x="623506" y="699482"/>
                </a:lnTo>
                <a:lnTo>
                  <a:pt x="622517" y="702270"/>
                </a:lnTo>
                <a:lnTo>
                  <a:pt x="623621" y="703412"/>
                </a:lnTo>
                <a:lnTo>
                  <a:pt x="629174" y="704764"/>
                </a:lnTo>
                <a:lnTo>
                  <a:pt x="636191" y="709830"/>
                </a:lnTo>
                <a:lnTo>
                  <a:pt x="639914" y="709948"/>
                </a:lnTo>
                <a:lnTo>
                  <a:pt x="639044" y="715399"/>
                </a:lnTo>
                <a:lnTo>
                  <a:pt x="635112" y="722089"/>
                </a:lnTo>
                <a:lnTo>
                  <a:pt x="627490" y="724724"/>
                </a:lnTo>
                <a:lnTo>
                  <a:pt x="644334" y="733191"/>
                </a:lnTo>
                <a:lnTo>
                  <a:pt x="645005" y="736371"/>
                </a:lnTo>
                <a:lnTo>
                  <a:pt x="643797" y="737286"/>
                </a:lnTo>
                <a:lnTo>
                  <a:pt x="646752" y="741244"/>
                </a:lnTo>
                <a:lnTo>
                  <a:pt x="644876" y="742664"/>
                </a:lnTo>
                <a:lnTo>
                  <a:pt x="647790" y="745434"/>
                </a:lnTo>
                <a:lnTo>
                  <a:pt x="645318" y="745560"/>
                </a:lnTo>
                <a:lnTo>
                  <a:pt x="642196" y="748396"/>
                </a:lnTo>
                <a:lnTo>
                  <a:pt x="642775" y="750798"/>
                </a:lnTo>
                <a:lnTo>
                  <a:pt x="639105" y="749830"/>
                </a:lnTo>
                <a:lnTo>
                  <a:pt x="639160" y="752137"/>
                </a:lnTo>
                <a:lnTo>
                  <a:pt x="635902" y="753510"/>
                </a:lnTo>
                <a:lnTo>
                  <a:pt x="635580" y="756185"/>
                </a:lnTo>
                <a:lnTo>
                  <a:pt x="632569" y="756082"/>
                </a:lnTo>
                <a:lnTo>
                  <a:pt x="632021" y="758194"/>
                </a:lnTo>
                <a:lnTo>
                  <a:pt x="629774" y="755190"/>
                </a:lnTo>
                <a:lnTo>
                  <a:pt x="625636" y="755352"/>
                </a:lnTo>
                <a:lnTo>
                  <a:pt x="624456" y="757065"/>
                </a:lnTo>
                <a:lnTo>
                  <a:pt x="616858" y="753642"/>
                </a:lnTo>
                <a:lnTo>
                  <a:pt x="620159" y="753652"/>
                </a:lnTo>
                <a:lnTo>
                  <a:pt x="619765" y="749673"/>
                </a:lnTo>
                <a:lnTo>
                  <a:pt x="624125" y="746278"/>
                </a:lnTo>
                <a:lnTo>
                  <a:pt x="620777" y="745524"/>
                </a:lnTo>
                <a:lnTo>
                  <a:pt x="620967" y="742538"/>
                </a:lnTo>
                <a:lnTo>
                  <a:pt x="618315" y="743819"/>
                </a:lnTo>
                <a:lnTo>
                  <a:pt x="617382" y="741455"/>
                </a:lnTo>
                <a:lnTo>
                  <a:pt x="614817" y="741346"/>
                </a:lnTo>
                <a:lnTo>
                  <a:pt x="614607" y="740138"/>
                </a:lnTo>
                <a:lnTo>
                  <a:pt x="614651" y="743592"/>
                </a:lnTo>
                <a:lnTo>
                  <a:pt x="617823" y="748709"/>
                </a:lnTo>
                <a:lnTo>
                  <a:pt x="615699" y="749732"/>
                </a:lnTo>
                <a:lnTo>
                  <a:pt x="617536" y="751028"/>
                </a:lnTo>
                <a:lnTo>
                  <a:pt x="614720" y="751806"/>
                </a:lnTo>
                <a:lnTo>
                  <a:pt x="617864" y="751601"/>
                </a:lnTo>
                <a:lnTo>
                  <a:pt x="618196" y="752556"/>
                </a:lnTo>
                <a:lnTo>
                  <a:pt x="611558" y="753498"/>
                </a:lnTo>
                <a:lnTo>
                  <a:pt x="609559" y="756838"/>
                </a:lnTo>
                <a:lnTo>
                  <a:pt x="610540" y="759604"/>
                </a:lnTo>
                <a:lnTo>
                  <a:pt x="599821" y="762904"/>
                </a:lnTo>
                <a:lnTo>
                  <a:pt x="598753" y="759703"/>
                </a:lnTo>
                <a:lnTo>
                  <a:pt x="595776" y="759502"/>
                </a:lnTo>
                <a:lnTo>
                  <a:pt x="588598" y="764338"/>
                </a:lnTo>
                <a:lnTo>
                  <a:pt x="584851" y="761433"/>
                </a:lnTo>
                <a:lnTo>
                  <a:pt x="582835" y="761801"/>
                </a:lnTo>
                <a:lnTo>
                  <a:pt x="582754" y="763546"/>
                </a:lnTo>
                <a:lnTo>
                  <a:pt x="579221" y="763274"/>
                </a:lnTo>
                <a:lnTo>
                  <a:pt x="575681" y="759933"/>
                </a:lnTo>
                <a:lnTo>
                  <a:pt x="573519" y="759669"/>
                </a:lnTo>
                <a:lnTo>
                  <a:pt x="560912" y="759922"/>
                </a:lnTo>
                <a:lnTo>
                  <a:pt x="553414" y="761834"/>
                </a:lnTo>
                <a:lnTo>
                  <a:pt x="552613" y="758465"/>
                </a:lnTo>
                <a:lnTo>
                  <a:pt x="549410" y="756551"/>
                </a:lnTo>
                <a:lnTo>
                  <a:pt x="547709" y="750794"/>
                </a:lnTo>
                <a:lnTo>
                  <a:pt x="549408" y="746562"/>
                </a:lnTo>
                <a:lnTo>
                  <a:pt x="548634" y="744508"/>
                </a:lnTo>
                <a:lnTo>
                  <a:pt x="543792" y="741452"/>
                </a:lnTo>
                <a:lnTo>
                  <a:pt x="541397" y="737413"/>
                </a:lnTo>
                <a:lnTo>
                  <a:pt x="534793" y="735242"/>
                </a:lnTo>
                <a:lnTo>
                  <a:pt x="526099" y="734098"/>
                </a:lnTo>
                <a:lnTo>
                  <a:pt x="515360" y="734714"/>
                </a:lnTo>
                <a:lnTo>
                  <a:pt x="495003" y="741500"/>
                </a:lnTo>
                <a:lnTo>
                  <a:pt x="497249" y="738684"/>
                </a:lnTo>
                <a:lnTo>
                  <a:pt x="497479" y="735156"/>
                </a:lnTo>
                <a:lnTo>
                  <a:pt x="504600" y="737311"/>
                </a:lnTo>
                <a:lnTo>
                  <a:pt x="504999" y="735786"/>
                </a:lnTo>
                <a:lnTo>
                  <a:pt x="513629" y="734812"/>
                </a:lnTo>
                <a:lnTo>
                  <a:pt x="510870" y="734616"/>
                </a:lnTo>
                <a:lnTo>
                  <a:pt x="509288" y="729930"/>
                </a:lnTo>
                <a:lnTo>
                  <a:pt x="510781" y="734723"/>
                </a:lnTo>
                <a:lnTo>
                  <a:pt x="506219" y="734595"/>
                </a:lnTo>
                <a:lnTo>
                  <a:pt x="506208" y="732853"/>
                </a:lnTo>
                <a:lnTo>
                  <a:pt x="504562" y="732334"/>
                </a:lnTo>
                <a:lnTo>
                  <a:pt x="502155" y="733512"/>
                </a:lnTo>
                <a:lnTo>
                  <a:pt x="500202" y="730844"/>
                </a:lnTo>
                <a:lnTo>
                  <a:pt x="497830" y="730101"/>
                </a:lnTo>
                <a:lnTo>
                  <a:pt x="488283" y="733008"/>
                </a:lnTo>
                <a:lnTo>
                  <a:pt x="485867" y="732257"/>
                </a:lnTo>
                <a:lnTo>
                  <a:pt x="489703" y="735243"/>
                </a:lnTo>
                <a:lnTo>
                  <a:pt x="488818" y="736881"/>
                </a:lnTo>
                <a:lnTo>
                  <a:pt x="490918" y="738262"/>
                </a:lnTo>
                <a:lnTo>
                  <a:pt x="490591" y="735505"/>
                </a:lnTo>
                <a:lnTo>
                  <a:pt x="493848" y="737928"/>
                </a:lnTo>
                <a:lnTo>
                  <a:pt x="493736" y="740882"/>
                </a:lnTo>
                <a:lnTo>
                  <a:pt x="495146" y="740578"/>
                </a:lnTo>
                <a:lnTo>
                  <a:pt x="491916" y="741867"/>
                </a:lnTo>
                <a:lnTo>
                  <a:pt x="489795" y="741260"/>
                </a:lnTo>
                <a:lnTo>
                  <a:pt x="490358" y="743219"/>
                </a:lnTo>
                <a:lnTo>
                  <a:pt x="494654" y="741588"/>
                </a:lnTo>
                <a:lnTo>
                  <a:pt x="485391" y="746014"/>
                </a:lnTo>
                <a:lnTo>
                  <a:pt x="479936" y="741642"/>
                </a:lnTo>
                <a:lnTo>
                  <a:pt x="479333" y="740493"/>
                </a:lnTo>
                <a:lnTo>
                  <a:pt x="480998" y="739398"/>
                </a:lnTo>
                <a:lnTo>
                  <a:pt x="476918" y="736999"/>
                </a:lnTo>
                <a:lnTo>
                  <a:pt x="478758" y="734322"/>
                </a:lnTo>
                <a:lnTo>
                  <a:pt x="462851" y="723392"/>
                </a:lnTo>
                <a:lnTo>
                  <a:pt x="462499" y="717370"/>
                </a:lnTo>
                <a:lnTo>
                  <a:pt x="463651" y="717301"/>
                </a:lnTo>
                <a:lnTo>
                  <a:pt x="463525" y="715186"/>
                </a:lnTo>
                <a:lnTo>
                  <a:pt x="465091" y="715094"/>
                </a:lnTo>
                <a:lnTo>
                  <a:pt x="462079" y="684673"/>
                </a:lnTo>
                <a:lnTo>
                  <a:pt x="462879" y="677843"/>
                </a:lnTo>
                <a:lnTo>
                  <a:pt x="461765" y="678216"/>
                </a:lnTo>
                <a:lnTo>
                  <a:pt x="461376" y="671807"/>
                </a:lnTo>
                <a:lnTo>
                  <a:pt x="446078" y="671537"/>
                </a:lnTo>
                <a:lnTo>
                  <a:pt x="445843" y="667717"/>
                </a:lnTo>
                <a:lnTo>
                  <a:pt x="439950" y="667077"/>
                </a:lnTo>
                <a:lnTo>
                  <a:pt x="439775" y="664124"/>
                </a:lnTo>
                <a:lnTo>
                  <a:pt x="441496" y="664024"/>
                </a:lnTo>
                <a:lnTo>
                  <a:pt x="441223" y="659414"/>
                </a:lnTo>
                <a:close/>
              </a:path>
            </a:pathLst>
          </a:custGeom>
          <a:solidFill>
            <a:srgbClr val="F2C49E"/>
          </a:solidFill>
          <a:ln w="5715">
            <a:solidFill>
              <a:srgbClr val="FFFFFF"/>
            </a:solidFill>
            <a:prstDash val="solid"/>
          </a:ln>
        </p:spPr>
        <p:txBody>
          <a:bodyPr/>
          <a:lstStyle/>
          <a:p>
            <a:endParaRPr lang="en-NZ"/>
          </a:p>
        </p:txBody>
      </p:sp>
      <p:sp>
        <p:nvSpPr>
          <p:cNvPr id="70" name="TLA 074 Gore">
            <a:extLst>
              <a:ext uri="{FF2B5EF4-FFF2-40B4-BE49-F238E27FC236}">
                <a16:creationId xmlns:a16="http://schemas.microsoft.com/office/drawing/2014/main" id="{44754F53-C957-FC17-6ACB-625ED43CFF43}"/>
              </a:ext>
            </a:extLst>
          </p:cNvPr>
          <p:cNvSpPr>
            <a:spLocks noGrp="1"/>
          </p:cNvSpPr>
          <p:nvPr/>
        </p:nvSpPr>
        <p:spPr>
          <a:xfrm>
            <a:off x="3176331" y="5178470"/>
            <a:ext cx="110989" cy="161783"/>
          </a:xfrm>
          <a:custGeom>
            <a:avLst/>
            <a:gdLst/>
            <a:ahLst/>
            <a:cxnLst/>
            <a:rect l="0" t="0" r="0" b="0"/>
            <a:pathLst>
              <a:path w="110989" h="161783">
                <a:moveTo>
                  <a:pt x="48180" y="145249"/>
                </a:moveTo>
                <a:lnTo>
                  <a:pt x="31387" y="145795"/>
                </a:lnTo>
                <a:lnTo>
                  <a:pt x="32184" y="147781"/>
                </a:lnTo>
                <a:lnTo>
                  <a:pt x="30580" y="148921"/>
                </a:lnTo>
                <a:lnTo>
                  <a:pt x="15653" y="144504"/>
                </a:lnTo>
                <a:lnTo>
                  <a:pt x="18786" y="140432"/>
                </a:lnTo>
                <a:lnTo>
                  <a:pt x="18356" y="135238"/>
                </a:lnTo>
                <a:lnTo>
                  <a:pt x="21369" y="129558"/>
                </a:lnTo>
                <a:lnTo>
                  <a:pt x="16690" y="127494"/>
                </a:lnTo>
                <a:lnTo>
                  <a:pt x="13740" y="128527"/>
                </a:lnTo>
                <a:lnTo>
                  <a:pt x="11971" y="127326"/>
                </a:lnTo>
                <a:lnTo>
                  <a:pt x="1598" y="126835"/>
                </a:lnTo>
                <a:lnTo>
                  <a:pt x="47" y="125619"/>
                </a:lnTo>
                <a:lnTo>
                  <a:pt x="0" y="111610"/>
                </a:lnTo>
                <a:lnTo>
                  <a:pt x="11380" y="103981"/>
                </a:lnTo>
                <a:lnTo>
                  <a:pt x="17142" y="105103"/>
                </a:lnTo>
                <a:lnTo>
                  <a:pt x="19043" y="106709"/>
                </a:lnTo>
                <a:lnTo>
                  <a:pt x="22352" y="106557"/>
                </a:lnTo>
                <a:lnTo>
                  <a:pt x="21988" y="102402"/>
                </a:lnTo>
                <a:lnTo>
                  <a:pt x="26365" y="97352"/>
                </a:lnTo>
                <a:lnTo>
                  <a:pt x="22098" y="95492"/>
                </a:lnTo>
                <a:lnTo>
                  <a:pt x="24332" y="91896"/>
                </a:lnTo>
                <a:lnTo>
                  <a:pt x="26722" y="91009"/>
                </a:lnTo>
                <a:lnTo>
                  <a:pt x="25588" y="88198"/>
                </a:lnTo>
                <a:lnTo>
                  <a:pt x="16779" y="85363"/>
                </a:lnTo>
                <a:lnTo>
                  <a:pt x="12180" y="79961"/>
                </a:lnTo>
                <a:lnTo>
                  <a:pt x="12955" y="77791"/>
                </a:lnTo>
                <a:lnTo>
                  <a:pt x="16676" y="75868"/>
                </a:lnTo>
                <a:lnTo>
                  <a:pt x="16099" y="65083"/>
                </a:lnTo>
                <a:lnTo>
                  <a:pt x="22217" y="63753"/>
                </a:lnTo>
                <a:lnTo>
                  <a:pt x="24894" y="65746"/>
                </a:lnTo>
                <a:lnTo>
                  <a:pt x="25869" y="64473"/>
                </a:lnTo>
                <a:lnTo>
                  <a:pt x="26347" y="59083"/>
                </a:lnTo>
                <a:lnTo>
                  <a:pt x="21866" y="55120"/>
                </a:lnTo>
                <a:lnTo>
                  <a:pt x="21118" y="48922"/>
                </a:lnTo>
                <a:lnTo>
                  <a:pt x="18419" y="46988"/>
                </a:lnTo>
                <a:lnTo>
                  <a:pt x="20684" y="38886"/>
                </a:lnTo>
                <a:lnTo>
                  <a:pt x="26852" y="38666"/>
                </a:lnTo>
                <a:lnTo>
                  <a:pt x="22518" y="35187"/>
                </a:lnTo>
                <a:lnTo>
                  <a:pt x="21201" y="29392"/>
                </a:lnTo>
                <a:lnTo>
                  <a:pt x="26169" y="15452"/>
                </a:lnTo>
                <a:lnTo>
                  <a:pt x="47433" y="14748"/>
                </a:lnTo>
                <a:lnTo>
                  <a:pt x="53639" y="1815"/>
                </a:lnTo>
                <a:lnTo>
                  <a:pt x="58703" y="0"/>
                </a:lnTo>
                <a:lnTo>
                  <a:pt x="66998" y="5223"/>
                </a:lnTo>
                <a:lnTo>
                  <a:pt x="66411" y="9419"/>
                </a:lnTo>
                <a:lnTo>
                  <a:pt x="62382" y="17957"/>
                </a:lnTo>
                <a:lnTo>
                  <a:pt x="62562" y="22936"/>
                </a:lnTo>
                <a:lnTo>
                  <a:pt x="72665" y="22581"/>
                </a:lnTo>
                <a:lnTo>
                  <a:pt x="73838" y="18084"/>
                </a:lnTo>
                <a:lnTo>
                  <a:pt x="79290" y="20397"/>
                </a:lnTo>
                <a:lnTo>
                  <a:pt x="77781" y="22655"/>
                </a:lnTo>
                <a:lnTo>
                  <a:pt x="78157" y="24591"/>
                </a:lnTo>
                <a:lnTo>
                  <a:pt x="83859" y="28570"/>
                </a:lnTo>
                <a:lnTo>
                  <a:pt x="82018" y="31727"/>
                </a:lnTo>
                <a:lnTo>
                  <a:pt x="81170" y="39071"/>
                </a:lnTo>
                <a:lnTo>
                  <a:pt x="78765" y="41766"/>
                </a:lnTo>
                <a:lnTo>
                  <a:pt x="84300" y="45921"/>
                </a:lnTo>
                <a:lnTo>
                  <a:pt x="85001" y="48925"/>
                </a:lnTo>
                <a:lnTo>
                  <a:pt x="83994" y="52649"/>
                </a:lnTo>
                <a:lnTo>
                  <a:pt x="79790" y="56326"/>
                </a:lnTo>
                <a:lnTo>
                  <a:pt x="78197" y="61203"/>
                </a:lnTo>
                <a:lnTo>
                  <a:pt x="79824" y="66354"/>
                </a:lnTo>
                <a:lnTo>
                  <a:pt x="87623" y="63894"/>
                </a:lnTo>
                <a:lnTo>
                  <a:pt x="91781" y="65822"/>
                </a:lnTo>
                <a:lnTo>
                  <a:pt x="81393" y="66612"/>
                </a:lnTo>
                <a:lnTo>
                  <a:pt x="82040" y="70341"/>
                </a:lnTo>
                <a:lnTo>
                  <a:pt x="87257" y="77272"/>
                </a:lnTo>
                <a:lnTo>
                  <a:pt x="90770" y="77230"/>
                </a:lnTo>
                <a:lnTo>
                  <a:pt x="94688" y="80514"/>
                </a:lnTo>
                <a:lnTo>
                  <a:pt x="98517" y="80547"/>
                </a:lnTo>
                <a:lnTo>
                  <a:pt x="99834" y="86797"/>
                </a:lnTo>
                <a:lnTo>
                  <a:pt x="95564" y="90115"/>
                </a:lnTo>
                <a:lnTo>
                  <a:pt x="95133" y="92458"/>
                </a:lnTo>
                <a:lnTo>
                  <a:pt x="97999" y="92359"/>
                </a:lnTo>
                <a:lnTo>
                  <a:pt x="98064" y="94534"/>
                </a:lnTo>
                <a:lnTo>
                  <a:pt x="101461" y="95482"/>
                </a:lnTo>
                <a:lnTo>
                  <a:pt x="100425" y="99018"/>
                </a:lnTo>
                <a:lnTo>
                  <a:pt x="101765" y="102301"/>
                </a:lnTo>
                <a:lnTo>
                  <a:pt x="99799" y="104873"/>
                </a:lnTo>
                <a:lnTo>
                  <a:pt x="96241" y="105847"/>
                </a:lnTo>
                <a:lnTo>
                  <a:pt x="95770" y="108914"/>
                </a:lnTo>
                <a:lnTo>
                  <a:pt x="94469" y="109559"/>
                </a:lnTo>
                <a:lnTo>
                  <a:pt x="94818" y="112468"/>
                </a:lnTo>
                <a:lnTo>
                  <a:pt x="99822" y="114440"/>
                </a:lnTo>
                <a:lnTo>
                  <a:pt x="101818" y="113534"/>
                </a:lnTo>
                <a:lnTo>
                  <a:pt x="103801" y="116490"/>
                </a:lnTo>
                <a:lnTo>
                  <a:pt x="101880" y="121069"/>
                </a:lnTo>
                <a:lnTo>
                  <a:pt x="102515" y="122808"/>
                </a:lnTo>
                <a:lnTo>
                  <a:pt x="104376" y="123217"/>
                </a:lnTo>
                <a:lnTo>
                  <a:pt x="103762" y="126168"/>
                </a:lnTo>
                <a:lnTo>
                  <a:pt x="107917" y="125141"/>
                </a:lnTo>
                <a:lnTo>
                  <a:pt x="107131" y="127236"/>
                </a:lnTo>
                <a:lnTo>
                  <a:pt x="110852" y="128574"/>
                </a:lnTo>
                <a:lnTo>
                  <a:pt x="110989" y="132495"/>
                </a:lnTo>
                <a:lnTo>
                  <a:pt x="108544" y="135999"/>
                </a:lnTo>
                <a:lnTo>
                  <a:pt x="108657" y="138320"/>
                </a:lnTo>
                <a:lnTo>
                  <a:pt x="110958" y="140482"/>
                </a:lnTo>
                <a:lnTo>
                  <a:pt x="108894" y="146092"/>
                </a:lnTo>
                <a:lnTo>
                  <a:pt x="110014" y="154088"/>
                </a:lnTo>
                <a:lnTo>
                  <a:pt x="107408" y="156061"/>
                </a:lnTo>
                <a:lnTo>
                  <a:pt x="102279" y="150819"/>
                </a:lnTo>
                <a:lnTo>
                  <a:pt x="99486" y="150385"/>
                </a:lnTo>
                <a:lnTo>
                  <a:pt x="96182" y="152229"/>
                </a:lnTo>
                <a:lnTo>
                  <a:pt x="86303" y="153277"/>
                </a:lnTo>
                <a:lnTo>
                  <a:pt x="81887" y="154848"/>
                </a:lnTo>
                <a:lnTo>
                  <a:pt x="76867" y="161783"/>
                </a:lnTo>
                <a:lnTo>
                  <a:pt x="66132" y="155815"/>
                </a:lnTo>
                <a:lnTo>
                  <a:pt x="67575" y="152147"/>
                </a:lnTo>
                <a:lnTo>
                  <a:pt x="66832" y="150589"/>
                </a:lnTo>
                <a:lnTo>
                  <a:pt x="60779" y="149245"/>
                </a:lnTo>
                <a:lnTo>
                  <a:pt x="58124" y="150596"/>
                </a:lnTo>
                <a:lnTo>
                  <a:pt x="48380" y="150933"/>
                </a:lnTo>
                <a:lnTo>
                  <a:pt x="48180" y="145249"/>
                </a:lnTo>
                <a:close/>
              </a:path>
            </a:pathLst>
          </a:custGeom>
          <a:solidFill>
            <a:srgbClr val="C0BB8E"/>
          </a:solidFill>
          <a:ln w="5715">
            <a:solidFill>
              <a:srgbClr val="FFFFFF"/>
            </a:solidFill>
            <a:prstDash val="solid"/>
          </a:ln>
        </p:spPr>
        <p:txBody>
          <a:bodyPr/>
          <a:lstStyle/>
          <a:p>
            <a:endParaRPr lang="en-NZ"/>
          </a:p>
        </p:txBody>
      </p:sp>
      <p:sp>
        <p:nvSpPr>
          <p:cNvPr id="71" name="TLA 075 Invercargill">
            <a:extLst>
              <a:ext uri="{FF2B5EF4-FFF2-40B4-BE49-F238E27FC236}">
                <a16:creationId xmlns:a16="http://schemas.microsoft.com/office/drawing/2014/main" id="{5767FA5F-BB95-8B1A-0BEC-5430405E98B5}"/>
              </a:ext>
            </a:extLst>
          </p:cNvPr>
          <p:cNvSpPr>
            <a:spLocks noGrp="1"/>
          </p:cNvSpPr>
          <p:nvPr/>
        </p:nvSpPr>
        <p:spPr>
          <a:xfrm>
            <a:off x="3068275" y="5355813"/>
            <a:ext cx="80579" cy="105201"/>
          </a:xfrm>
          <a:custGeom>
            <a:avLst/>
            <a:gdLst/>
            <a:ahLst/>
            <a:cxnLst/>
            <a:rect l="0" t="0" r="0" b="0"/>
            <a:pathLst>
              <a:path w="80579" h="105201">
                <a:moveTo>
                  <a:pt x="37149" y="70787"/>
                </a:moveTo>
                <a:lnTo>
                  <a:pt x="36505" y="71311"/>
                </a:lnTo>
                <a:lnTo>
                  <a:pt x="36929" y="70439"/>
                </a:lnTo>
                <a:lnTo>
                  <a:pt x="37149" y="70787"/>
                </a:lnTo>
                <a:close/>
                <a:moveTo>
                  <a:pt x="8114" y="63645"/>
                </a:moveTo>
                <a:lnTo>
                  <a:pt x="7754" y="64080"/>
                </a:lnTo>
                <a:lnTo>
                  <a:pt x="7357" y="63624"/>
                </a:lnTo>
                <a:lnTo>
                  <a:pt x="8114" y="63645"/>
                </a:lnTo>
                <a:close/>
                <a:moveTo>
                  <a:pt x="56116" y="81109"/>
                </a:moveTo>
                <a:lnTo>
                  <a:pt x="57658" y="81018"/>
                </a:lnTo>
                <a:lnTo>
                  <a:pt x="56448" y="81445"/>
                </a:lnTo>
                <a:lnTo>
                  <a:pt x="56116" y="81109"/>
                </a:lnTo>
                <a:close/>
                <a:moveTo>
                  <a:pt x="47538" y="77056"/>
                </a:moveTo>
                <a:lnTo>
                  <a:pt x="46615" y="79046"/>
                </a:lnTo>
                <a:lnTo>
                  <a:pt x="45408" y="79271"/>
                </a:lnTo>
                <a:lnTo>
                  <a:pt x="47538" y="77056"/>
                </a:lnTo>
                <a:close/>
                <a:moveTo>
                  <a:pt x="29220" y="73962"/>
                </a:moveTo>
                <a:lnTo>
                  <a:pt x="29108" y="75242"/>
                </a:lnTo>
                <a:lnTo>
                  <a:pt x="28016" y="74623"/>
                </a:lnTo>
                <a:lnTo>
                  <a:pt x="29220" y="73962"/>
                </a:lnTo>
                <a:close/>
                <a:moveTo>
                  <a:pt x="31316" y="79506"/>
                </a:moveTo>
                <a:lnTo>
                  <a:pt x="29810" y="81322"/>
                </a:lnTo>
                <a:lnTo>
                  <a:pt x="30464" y="79484"/>
                </a:lnTo>
                <a:lnTo>
                  <a:pt x="31316" y="79506"/>
                </a:lnTo>
                <a:close/>
                <a:moveTo>
                  <a:pt x="51689" y="103715"/>
                </a:moveTo>
                <a:lnTo>
                  <a:pt x="53414" y="105201"/>
                </a:lnTo>
                <a:lnTo>
                  <a:pt x="51155" y="104416"/>
                </a:lnTo>
                <a:lnTo>
                  <a:pt x="51689" y="103715"/>
                </a:lnTo>
                <a:close/>
                <a:moveTo>
                  <a:pt x="56548" y="80158"/>
                </a:moveTo>
                <a:lnTo>
                  <a:pt x="63953" y="81679"/>
                </a:lnTo>
                <a:lnTo>
                  <a:pt x="61106" y="80766"/>
                </a:lnTo>
                <a:lnTo>
                  <a:pt x="62339" y="81283"/>
                </a:lnTo>
                <a:lnTo>
                  <a:pt x="58912" y="81036"/>
                </a:lnTo>
                <a:lnTo>
                  <a:pt x="61321" y="81402"/>
                </a:lnTo>
                <a:lnTo>
                  <a:pt x="59381" y="81999"/>
                </a:lnTo>
                <a:lnTo>
                  <a:pt x="56548" y="80158"/>
                </a:lnTo>
                <a:close/>
                <a:moveTo>
                  <a:pt x="52370" y="88607"/>
                </a:moveTo>
                <a:lnTo>
                  <a:pt x="46162" y="86925"/>
                </a:lnTo>
                <a:lnTo>
                  <a:pt x="43199" y="87733"/>
                </a:lnTo>
                <a:lnTo>
                  <a:pt x="42837" y="89564"/>
                </a:lnTo>
                <a:lnTo>
                  <a:pt x="40302" y="88511"/>
                </a:lnTo>
                <a:lnTo>
                  <a:pt x="43114" y="86005"/>
                </a:lnTo>
                <a:lnTo>
                  <a:pt x="43649" y="83234"/>
                </a:lnTo>
                <a:lnTo>
                  <a:pt x="50088" y="82385"/>
                </a:lnTo>
                <a:lnTo>
                  <a:pt x="52436" y="78938"/>
                </a:lnTo>
                <a:lnTo>
                  <a:pt x="51725" y="81535"/>
                </a:lnTo>
                <a:lnTo>
                  <a:pt x="55340" y="83300"/>
                </a:lnTo>
                <a:lnTo>
                  <a:pt x="58045" y="83620"/>
                </a:lnTo>
                <a:lnTo>
                  <a:pt x="60656" y="81733"/>
                </a:lnTo>
                <a:lnTo>
                  <a:pt x="59775" y="82846"/>
                </a:lnTo>
                <a:lnTo>
                  <a:pt x="60841" y="83658"/>
                </a:lnTo>
                <a:lnTo>
                  <a:pt x="65236" y="83266"/>
                </a:lnTo>
                <a:lnTo>
                  <a:pt x="75411" y="86395"/>
                </a:lnTo>
                <a:lnTo>
                  <a:pt x="77316" y="84399"/>
                </a:lnTo>
                <a:lnTo>
                  <a:pt x="80579" y="86600"/>
                </a:lnTo>
                <a:lnTo>
                  <a:pt x="69617" y="90351"/>
                </a:lnTo>
                <a:lnTo>
                  <a:pt x="55509" y="90145"/>
                </a:lnTo>
                <a:lnTo>
                  <a:pt x="52370" y="88607"/>
                </a:lnTo>
                <a:close/>
                <a:moveTo>
                  <a:pt x="36076" y="43893"/>
                </a:moveTo>
                <a:lnTo>
                  <a:pt x="33876" y="36413"/>
                </a:lnTo>
                <a:lnTo>
                  <a:pt x="34957" y="37977"/>
                </a:lnTo>
                <a:lnTo>
                  <a:pt x="34884" y="35304"/>
                </a:lnTo>
                <a:lnTo>
                  <a:pt x="33113" y="34240"/>
                </a:lnTo>
                <a:lnTo>
                  <a:pt x="33835" y="36298"/>
                </a:lnTo>
                <a:lnTo>
                  <a:pt x="31822" y="31158"/>
                </a:lnTo>
                <a:lnTo>
                  <a:pt x="28929" y="33150"/>
                </a:lnTo>
                <a:lnTo>
                  <a:pt x="30195" y="41202"/>
                </a:lnTo>
                <a:lnTo>
                  <a:pt x="29142" y="43421"/>
                </a:lnTo>
                <a:lnTo>
                  <a:pt x="18061" y="45314"/>
                </a:lnTo>
                <a:lnTo>
                  <a:pt x="16602" y="43606"/>
                </a:lnTo>
                <a:lnTo>
                  <a:pt x="18072" y="39416"/>
                </a:lnTo>
                <a:lnTo>
                  <a:pt x="17043" y="39482"/>
                </a:lnTo>
                <a:lnTo>
                  <a:pt x="17112" y="45494"/>
                </a:lnTo>
                <a:lnTo>
                  <a:pt x="25147" y="46169"/>
                </a:lnTo>
                <a:lnTo>
                  <a:pt x="25224" y="47704"/>
                </a:lnTo>
                <a:lnTo>
                  <a:pt x="23367" y="48406"/>
                </a:lnTo>
                <a:lnTo>
                  <a:pt x="26179" y="54593"/>
                </a:lnTo>
                <a:lnTo>
                  <a:pt x="25784" y="56009"/>
                </a:lnTo>
                <a:lnTo>
                  <a:pt x="18275" y="58142"/>
                </a:lnTo>
                <a:lnTo>
                  <a:pt x="16020" y="55952"/>
                </a:lnTo>
                <a:lnTo>
                  <a:pt x="6946" y="35847"/>
                </a:lnTo>
                <a:lnTo>
                  <a:pt x="0" y="24524"/>
                </a:lnTo>
                <a:lnTo>
                  <a:pt x="9634" y="24453"/>
                </a:lnTo>
                <a:lnTo>
                  <a:pt x="10529" y="20763"/>
                </a:lnTo>
                <a:lnTo>
                  <a:pt x="13527" y="20756"/>
                </a:lnTo>
                <a:lnTo>
                  <a:pt x="11640" y="18386"/>
                </a:lnTo>
                <a:lnTo>
                  <a:pt x="12420" y="14838"/>
                </a:lnTo>
                <a:lnTo>
                  <a:pt x="14987" y="15470"/>
                </a:lnTo>
                <a:lnTo>
                  <a:pt x="15428" y="13129"/>
                </a:lnTo>
                <a:lnTo>
                  <a:pt x="18672" y="13148"/>
                </a:lnTo>
                <a:lnTo>
                  <a:pt x="19139" y="11027"/>
                </a:lnTo>
                <a:lnTo>
                  <a:pt x="28351" y="9694"/>
                </a:lnTo>
                <a:lnTo>
                  <a:pt x="28218" y="7496"/>
                </a:lnTo>
                <a:lnTo>
                  <a:pt x="31100" y="7279"/>
                </a:lnTo>
                <a:lnTo>
                  <a:pt x="30684" y="331"/>
                </a:lnTo>
                <a:lnTo>
                  <a:pt x="36411" y="0"/>
                </a:lnTo>
                <a:lnTo>
                  <a:pt x="36683" y="4610"/>
                </a:lnTo>
                <a:lnTo>
                  <a:pt x="34963" y="4710"/>
                </a:lnTo>
                <a:lnTo>
                  <a:pt x="35138" y="7663"/>
                </a:lnTo>
                <a:lnTo>
                  <a:pt x="41031" y="8303"/>
                </a:lnTo>
                <a:lnTo>
                  <a:pt x="41265" y="12122"/>
                </a:lnTo>
                <a:lnTo>
                  <a:pt x="56563" y="12393"/>
                </a:lnTo>
                <a:lnTo>
                  <a:pt x="56952" y="18802"/>
                </a:lnTo>
                <a:lnTo>
                  <a:pt x="58066" y="18429"/>
                </a:lnTo>
                <a:lnTo>
                  <a:pt x="57267" y="25259"/>
                </a:lnTo>
                <a:lnTo>
                  <a:pt x="60278" y="55679"/>
                </a:lnTo>
                <a:lnTo>
                  <a:pt x="58713" y="55772"/>
                </a:lnTo>
                <a:lnTo>
                  <a:pt x="58838" y="57887"/>
                </a:lnTo>
                <a:lnTo>
                  <a:pt x="57687" y="57956"/>
                </a:lnTo>
                <a:lnTo>
                  <a:pt x="58038" y="63977"/>
                </a:lnTo>
                <a:lnTo>
                  <a:pt x="73945" y="74907"/>
                </a:lnTo>
                <a:lnTo>
                  <a:pt x="72106" y="77585"/>
                </a:lnTo>
                <a:lnTo>
                  <a:pt x="73305" y="78706"/>
                </a:lnTo>
                <a:lnTo>
                  <a:pt x="59443" y="75043"/>
                </a:lnTo>
                <a:lnTo>
                  <a:pt x="51927" y="75316"/>
                </a:lnTo>
                <a:lnTo>
                  <a:pt x="42865" y="78893"/>
                </a:lnTo>
                <a:lnTo>
                  <a:pt x="43772" y="80394"/>
                </a:lnTo>
                <a:lnTo>
                  <a:pt x="39996" y="74661"/>
                </a:lnTo>
                <a:lnTo>
                  <a:pt x="42445" y="72092"/>
                </a:lnTo>
                <a:lnTo>
                  <a:pt x="39538" y="71674"/>
                </a:lnTo>
                <a:lnTo>
                  <a:pt x="37586" y="68667"/>
                </a:lnTo>
                <a:lnTo>
                  <a:pt x="35623" y="69207"/>
                </a:lnTo>
                <a:lnTo>
                  <a:pt x="33686" y="73570"/>
                </a:lnTo>
                <a:lnTo>
                  <a:pt x="31518" y="71543"/>
                </a:lnTo>
                <a:lnTo>
                  <a:pt x="26208" y="73078"/>
                </a:lnTo>
                <a:lnTo>
                  <a:pt x="26427" y="79212"/>
                </a:lnTo>
                <a:lnTo>
                  <a:pt x="28639" y="82007"/>
                </a:lnTo>
                <a:lnTo>
                  <a:pt x="28199" y="85874"/>
                </a:lnTo>
                <a:lnTo>
                  <a:pt x="33864" y="87944"/>
                </a:lnTo>
                <a:lnTo>
                  <a:pt x="31803" y="85572"/>
                </a:lnTo>
                <a:lnTo>
                  <a:pt x="33771" y="85638"/>
                </a:lnTo>
                <a:lnTo>
                  <a:pt x="35685" y="87368"/>
                </a:lnTo>
                <a:lnTo>
                  <a:pt x="33933" y="87973"/>
                </a:lnTo>
                <a:lnTo>
                  <a:pt x="37426" y="88448"/>
                </a:lnTo>
                <a:lnTo>
                  <a:pt x="40548" y="92721"/>
                </a:lnTo>
                <a:lnTo>
                  <a:pt x="38858" y="96014"/>
                </a:lnTo>
                <a:lnTo>
                  <a:pt x="35447" y="97457"/>
                </a:lnTo>
                <a:lnTo>
                  <a:pt x="31080" y="95375"/>
                </a:lnTo>
                <a:lnTo>
                  <a:pt x="31470" y="93221"/>
                </a:lnTo>
                <a:lnTo>
                  <a:pt x="29277" y="87676"/>
                </a:lnTo>
                <a:lnTo>
                  <a:pt x="26956" y="88110"/>
                </a:lnTo>
                <a:lnTo>
                  <a:pt x="21271" y="85145"/>
                </a:lnTo>
                <a:lnTo>
                  <a:pt x="21262" y="80497"/>
                </a:lnTo>
                <a:lnTo>
                  <a:pt x="19103" y="76264"/>
                </a:lnTo>
                <a:lnTo>
                  <a:pt x="13614" y="74801"/>
                </a:lnTo>
                <a:lnTo>
                  <a:pt x="10787" y="75510"/>
                </a:lnTo>
                <a:lnTo>
                  <a:pt x="12021" y="71922"/>
                </a:lnTo>
                <a:lnTo>
                  <a:pt x="9275" y="67630"/>
                </a:lnTo>
                <a:lnTo>
                  <a:pt x="8769" y="64132"/>
                </a:lnTo>
                <a:lnTo>
                  <a:pt x="11490" y="62988"/>
                </a:lnTo>
                <a:lnTo>
                  <a:pt x="16985" y="63640"/>
                </a:lnTo>
                <a:lnTo>
                  <a:pt x="18716" y="61498"/>
                </a:lnTo>
                <a:lnTo>
                  <a:pt x="22322" y="61653"/>
                </a:lnTo>
                <a:lnTo>
                  <a:pt x="20310" y="70040"/>
                </a:lnTo>
                <a:lnTo>
                  <a:pt x="21014" y="70835"/>
                </a:lnTo>
                <a:lnTo>
                  <a:pt x="25072" y="68546"/>
                </a:lnTo>
                <a:lnTo>
                  <a:pt x="23292" y="66569"/>
                </a:lnTo>
                <a:lnTo>
                  <a:pt x="24668" y="66076"/>
                </a:lnTo>
                <a:lnTo>
                  <a:pt x="22550" y="65562"/>
                </a:lnTo>
                <a:lnTo>
                  <a:pt x="24086" y="60410"/>
                </a:lnTo>
                <a:lnTo>
                  <a:pt x="25495" y="61457"/>
                </a:lnTo>
                <a:lnTo>
                  <a:pt x="29545" y="60609"/>
                </a:lnTo>
                <a:lnTo>
                  <a:pt x="35338" y="56367"/>
                </a:lnTo>
                <a:lnTo>
                  <a:pt x="38612" y="55672"/>
                </a:lnTo>
                <a:lnTo>
                  <a:pt x="37455" y="54316"/>
                </a:lnTo>
                <a:lnTo>
                  <a:pt x="39338" y="52214"/>
                </a:lnTo>
                <a:lnTo>
                  <a:pt x="43330" y="51069"/>
                </a:lnTo>
                <a:lnTo>
                  <a:pt x="42218" y="51194"/>
                </a:lnTo>
                <a:lnTo>
                  <a:pt x="41042" y="48630"/>
                </a:lnTo>
                <a:lnTo>
                  <a:pt x="41248" y="50018"/>
                </a:lnTo>
                <a:lnTo>
                  <a:pt x="38714" y="49841"/>
                </a:lnTo>
                <a:lnTo>
                  <a:pt x="36454" y="46483"/>
                </a:lnTo>
                <a:lnTo>
                  <a:pt x="35958" y="48588"/>
                </a:lnTo>
                <a:lnTo>
                  <a:pt x="35616" y="46968"/>
                </a:lnTo>
                <a:lnTo>
                  <a:pt x="34907" y="47546"/>
                </a:lnTo>
                <a:lnTo>
                  <a:pt x="36076" y="43893"/>
                </a:lnTo>
                <a:close/>
              </a:path>
            </a:pathLst>
          </a:custGeom>
          <a:solidFill>
            <a:srgbClr val="509D8D"/>
          </a:solidFill>
          <a:ln w="5715">
            <a:solidFill>
              <a:srgbClr val="FFFFFF"/>
            </a:solidFill>
            <a:prstDash val="solid"/>
          </a:ln>
        </p:spPr>
        <p:txBody>
          <a:bodyPr/>
          <a:lstStyle/>
          <a:p>
            <a:endParaRPr lang="en-NZ"/>
          </a:p>
        </p:txBody>
      </p:sp>
      <p:sp>
        <p:nvSpPr>
          <p:cNvPr id="72" name="TLA 076 Auckland">
            <a:extLst>
              <a:ext uri="{FF2B5EF4-FFF2-40B4-BE49-F238E27FC236}">
                <a16:creationId xmlns:a16="http://schemas.microsoft.com/office/drawing/2014/main" id="{B96148C4-4F5B-E38C-130A-8167A91D0F2F}"/>
              </a:ext>
            </a:extLst>
          </p:cNvPr>
          <p:cNvSpPr>
            <a:spLocks noGrp="1"/>
          </p:cNvSpPr>
          <p:nvPr/>
        </p:nvSpPr>
        <p:spPr>
          <a:xfrm>
            <a:off x="4431107" y="2000903"/>
            <a:ext cx="359379" cy="443003"/>
          </a:xfrm>
          <a:custGeom>
            <a:avLst/>
            <a:gdLst/>
            <a:ahLst/>
            <a:cxnLst/>
            <a:rect l="0" t="0" r="0" b="0"/>
            <a:pathLst>
              <a:path w="359379" h="443003">
                <a:moveTo>
                  <a:pt x="39258" y="150844"/>
                </a:moveTo>
                <a:lnTo>
                  <a:pt x="38703" y="151643"/>
                </a:lnTo>
                <a:lnTo>
                  <a:pt x="38967" y="150884"/>
                </a:lnTo>
                <a:lnTo>
                  <a:pt x="39258" y="150844"/>
                </a:lnTo>
                <a:close/>
                <a:moveTo>
                  <a:pt x="234528" y="0"/>
                </a:moveTo>
                <a:lnTo>
                  <a:pt x="234524" y="638"/>
                </a:lnTo>
                <a:lnTo>
                  <a:pt x="234079" y="233"/>
                </a:lnTo>
                <a:lnTo>
                  <a:pt x="234528" y="0"/>
                </a:lnTo>
                <a:close/>
                <a:moveTo>
                  <a:pt x="161616" y="182843"/>
                </a:moveTo>
                <a:lnTo>
                  <a:pt x="162506" y="183350"/>
                </a:lnTo>
                <a:lnTo>
                  <a:pt x="161565" y="183188"/>
                </a:lnTo>
                <a:lnTo>
                  <a:pt x="161616" y="182843"/>
                </a:lnTo>
                <a:close/>
                <a:moveTo>
                  <a:pt x="75880" y="333861"/>
                </a:moveTo>
                <a:lnTo>
                  <a:pt x="76352" y="334082"/>
                </a:lnTo>
                <a:lnTo>
                  <a:pt x="75738" y="334390"/>
                </a:lnTo>
                <a:lnTo>
                  <a:pt x="75880" y="333861"/>
                </a:lnTo>
                <a:close/>
                <a:moveTo>
                  <a:pt x="163464" y="166382"/>
                </a:moveTo>
                <a:lnTo>
                  <a:pt x="163485" y="167251"/>
                </a:lnTo>
                <a:lnTo>
                  <a:pt x="163116" y="166920"/>
                </a:lnTo>
                <a:lnTo>
                  <a:pt x="163464" y="166382"/>
                </a:lnTo>
                <a:close/>
                <a:moveTo>
                  <a:pt x="295021" y="98556"/>
                </a:moveTo>
                <a:lnTo>
                  <a:pt x="294785" y="97803"/>
                </a:lnTo>
                <a:lnTo>
                  <a:pt x="295316" y="98152"/>
                </a:lnTo>
                <a:lnTo>
                  <a:pt x="295021" y="98556"/>
                </a:lnTo>
                <a:close/>
                <a:moveTo>
                  <a:pt x="314141" y="116390"/>
                </a:moveTo>
                <a:lnTo>
                  <a:pt x="313494" y="116331"/>
                </a:lnTo>
                <a:lnTo>
                  <a:pt x="313166" y="115722"/>
                </a:lnTo>
                <a:lnTo>
                  <a:pt x="314141" y="116390"/>
                </a:lnTo>
                <a:close/>
                <a:moveTo>
                  <a:pt x="150940" y="192973"/>
                </a:moveTo>
                <a:lnTo>
                  <a:pt x="150597" y="194885"/>
                </a:lnTo>
                <a:lnTo>
                  <a:pt x="150371" y="194309"/>
                </a:lnTo>
                <a:lnTo>
                  <a:pt x="150940" y="192973"/>
                </a:lnTo>
                <a:close/>
                <a:moveTo>
                  <a:pt x="344936" y="116142"/>
                </a:moveTo>
                <a:lnTo>
                  <a:pt x="344473" y="116126"/>
                </a:lnTo>
                <a:lnTo>
                  <a:pt x="344545" y="115540"/>
                </a:lnTo>
                <a:lnTo>
                  <a:pt x="344936" y="116142"/>
                </a:lnTo>
                <a:close/>
                <a:moveTo>
                  <a:pt x="253580" y="328378"/>
                </a:moveTo>
                <a:lnTo>
                  <a:pt x="253150" y="328277"/>
                </a:lnTo>
                <a:lnTo>
                  <a:pt x="253343" y="327544"/>
                </a:lnTo>
                <a:lnTo>
                  <a:pt x="253580" y="328378"/>
                </a:lnTo>
                <a:close/>
                <a:moveTo>
                  <a:pt x="59968" y="163740"/>
                </a:moveTo>
                <a:lnTo>
                  <a:pt x="59681" y="164489"/>
                </a:lnTo>
                <a:lnTo>
                  <a:pt x="59269" y="164275"/>
                </a:lnTo>
                <a:lnTo>
                  <a:pt x="59968" y="163740"/>
                </a:lnTo>
                <a:close/>
                <a:moveTo>
                  <a:pt x="300125" y="109208"/>
                </a:moveTo>
                <a:lnTo>
                  <a:pt x="299663" y="108817"/>
                </a:lnTo>
                <a:lnTo>
                  <a:pt x="299868" y="107768"/>
                </a:lnTo>
                <a:lnTo>
                  <a:pt x="300125" y="109208"/>
                </a:lnTo>
                <a:close/>
                <a:moveTo>
                  <a:pt x="208013" y="311741"/>
                </a:moveTo>
                <a:lnTo>
                  <a:pt x="208266" y="312411"/>
                </a:lnTo>
                <a:lnTo>
                  <a:pt x="207649" y="312572"/>
                </a:lnTo>
                <a:lnTo>
                  <a:pt x="208013" y="311741"/>
                </a:lnTo>
                <a:close/>
                <a:moveTo>
                  <a:pt x="145336" y="186538"/>
                </a:moveTo>
                <a:lnTo>
                  <a:pt x="145992" y="187724"/>
                </a:lnTo>
                <a:lnTo>
                  <a:pt x="144944" y="187241"/>
                </a:lnTo>
                <a:lnTo>
                  <a:pt x="145336" y="186538"/>
                </a:lnTo>
                <a:close/>
                <a:moveTo>
                  <a:pt x="205217" y="251462"/>
                </a:moveTo>
                <a:lnTo>
                  <a:pt x="205576" y="251267"/>
                </a:lnTo>
                <a:lnTo>
                  <a:pt x="205508" y="252698"/>
                </a:lnTo>
                <a:lnTo>
                  <a:pt x="205217" y="251462"/>
                </a:lnTo>
                <a:close/>
                <a:moveTo>
                  <a:pt x="297854" y="78978"/>
                </a:moveTo>
                <a:lnTo>
                  <a:pt x="298241" y="79826"/>
                </a:lnTo>
                <a:lnTo>
                  <a:pt x="297648" y="79791"/>
                </a:lnTo>
                <a:lnTo>
                  <a:pt x="297854" y="78978"/>
                </a:lnTo>
                <a:close/>
                <a:moveTo>
                  <a:pt x="52538" y="225364"/>
                </a:moveTo>
                <a:lnTo>
                  <a:pt x="52663" y="226947"/>
                </a:lnTo>
                <a:lnTo>
                  <a:pt x="52071" y="226106"/>
                </a:lnTo>
                <a:lnTo>
                  <a:pt x="52538" y="225364"/>
                </a:lnTo>
                <a:close/>
                <a:moveTo>
                  <a:pt x="272202" y="284779"/>
                </a:moveTo>
                <a:lnTo>
                  <a:pt x="272176" y="286201"/>
                </a:lnTo>
                <a:lnTo>
                  <a:pt x="271607" y="285680"/>
                </a:lnTo>
                <a:lnTo>
                  <a:pt x="272202" y="284779"/>
                </a:lnTo>
                <a:close/>
                <a:moveTo>
                  <a:pt x="212038" y="323739"/>
                </a:moveTo>
                <a:lnTo>
                  <a:pt x="212289" y="324741"/>
                </a:lnTo>
                <a:lnTo>
                  <a:pt x="211735" y="325202"/>
                </a:lnTo>
                <a:lnTo>
                  <a:pt x="212038" y="323739"/>
                </a:lnTo>
                <a:close/>
                <a:moveTo>
                  <a:pt x="356597" y="142031"/>
                </a:moveTo>
                <a:lnTo>
                  <a:pt x="356057" y="141706"/>
                </a:lnTo>
                <a:lnTo>
                  <a:pt x="356699" y="141112"/>
                </a:lnTo>
                <a:lnTo>
                  <a:pt x="356597" y="142031"/>
                </a:lnTo>
                <a:close/>
                <a:moveTo>
                  <a:pt x="211459" y="325243"/>
                </a:moveTo>
                <a:lnTo>
                  <a:pt x="212219" y="326492"/>
                </a:lnTo>
                <a:lnTo>
                  <a:pt x="211166" y="325921"/>
                </a:lnTo>
                <a:lnTo>
                  <a:pt x="211459" y="325243"/>
                </a:lnTo>
                <a:close/>
                <a:moveTo>
                  <a:pt x="37905" y="150559"/>
                </a:moveTo>
                <a:lnTo>
                  <a:pt x="38540" y="151420"/>
                </a:lnTo>
                <a:lnTo>
                  <a:pt x="37625" y="151261"/>
                </a:lnTo>
                <a:lnTo>
                  <a:pt x="37905" y="150559"/>
                </a:lnTo>
                <a:close/>
                <a:moveTo>
                  <a:pt x="246701" y="3424"/>
                </a:moveTo>
                <a:lnTo>
                  <a:pt x="247230" y="3752"/>
                </a:lnTo>
                <a:lnTo>
                  <a:pt x="246466" y="4960"/>
                </a:lnTo>
                <a:lnTo>
                  <a:pt x="246701" y="3424"/>
                </a:lnTo>
                <a:close/>
                <a:moveTo>
                  <a:pt x="165089" y="115196"/>
                </a:moveTo>
                <a:lnTo>
                  <a:pt x="165689" y="115583"/>
                </a:lnTo>
                <a:lnTo>
                  <a:pt x="164788" y="116478"/>
                </a:lnTo>
                <a:lnTo>
                  <a:pt x="165089" y="115196"/>
                </a:lnTo>
                <a:close/>
                <a:moveTo>
                  <a:pt x="64284" y="233457"/>
                </a:moveTo>
                <a:lnTo>
                  <a:pt x="64909" y="231983"/>
                </a:lnTo>
                <a:lnTo>
                  <a:pt x="65239" y="232764"/>
                </a:lnTo>
                <a:lnTo>
                  <a:pt x="64284" y="233457"/>
                </a:lnTo>
                <a:close/>
                <a:moveTo>
                  <a:pt x="295913" y="86168"/>
                </a:moveTo>
                <a:lnTo>
                  <a:pt x="295993" y="87055"/>
                </a:lnTo>
                <a:lnTo>
                  <a:pt x="294921" y="86775"/>
                </a:lnTo>
                <a:lnTo>
                  <a:pt x="295913" y="86168"/>
                </a:lnTo>
                <a:close/>
                <a:moveTo>
                  <a:pt x="244893" y="3804"/>
                </a:moveTo>
                <a:lnTo>
                  <a:pt x="246156" y="5849"/>
                </a:lnTo>
                <a:lnTo>
                  <a:pt x="244840" y="4694"/>
                </a:lnTo>
                <a:lnTo>
                  <a:pt x="244893" y="3804"/>
                </a:lnTo>
                <a:close/>
                <a:moveTo>
                  <a:pt x="347785" y="146381"/>
                </a:moveTo>
                <a:lnTo>
                  <a:pt x="346705" y="145856"/>
                </a:lnTo>
                <a:lnTo>
                  <a:pt x="347164" y="145064"/>
                </a:lnTo>
                <a:lnTo>
                  <a:pt x="347785" y="146381"/>
                </a:lnTo>
                <a:close/>
                <a:moveTo>
                  <a:pt x="207964" y="253195"/>
                </a:moveTo>
                <a:lnTo>
                  <a:pt x="208791" y="253648"/>
                </a:lnTo>
                <a:lnTo>
                  <a:pt x="207670" y="254999"/>
                </a:lnTo>
                <a:lnTo>
                  <a:pt x="207964" y="253195"/>
                </a:lnTo>
                <a:close/>
                <a:moveTo>
                  <a:pt x="291739" y="101654"/>
                </a:moveTo>
                <a:lnTo>
                  <a:pt x="293347" y="103549"/>
                </a:lnTo>
                <a:lnTo>
                  <a:pt x="292295" y="103633"/>
                </a:lnTo>
                <a:lnTo>
                  <a:pt x="291739" y="101654"/>
                </a:lnTo>
                <a:close/>
                <a:moveTo>
                  <a:pt x="164055" y="181604"/>
                </a:moveTo>
                <a:lnTo>
                  <a:pt x="164778" y="182646"/>
                </a:lnTo>
                <a:lnTo>
                  <a:pt x="162705" y="183094"/>
                </a:lnTo>
                <a:lnTo>
                  <a:pt x="164055" y="181604"/>
                </a:lnTo>
                <a:close/>
                <a:moveTo>
                  <a:pt x="166528" y="180352"/>
                </a:moveTo>
                <a:lnTo>
                  <a:pt x="167696" y="180930"/>
                </a:lnTo>
                <a:lnTo>
                  <a:pt x="166162" y="182283"/>
                </a:lnTo>
                <a:lnTo>
                  <a:pt x="166528" y="180352"/>
                </a:lnTo>
                <a:close/>
                <a:moveTo>
                  <a:pt x="127724" y="304124"/>
                </a:moveTo>
                <a:lnTo>
                  <a:pt x="130036" y="306810"/>
                </a:lnTo>
                <a:lnTo>
                  <a:pt x="129854" y="307934"/>
                </a:lnTo>
                <a:lnTo>
                  <a:pt x="127724" y="304124"/>
                </a:lnTo>
                <a:close/>
                <a:moveTo>
                  <a:pt x="263087" y="286016"/>
                </a:moveTo>
                <a:lnTo>
                  <a:pt x="265078" y="287486"/>
                </a:lnTo>
                <a:lnTo>
                  <a:pt x="264347" y="288469"/>
                </a:lnTo>
                <a:lnTo>
                  <a:pt x="263087" y="286016"/>
                </a:lnTo>
                <a:close/>
                <a:moveTo>
                  <a:pt x="323121" y="47420"/>
                </a:moveTo>
                <a:lnTo>
                  <a:pt x="323934" y="50080"/>
                </a:lnTo>
                <a:lnTo>
                  <a:pt x="322541" y="50458"/>
                </a:lnTo>
                <a:lnTo>
                  <a:pt x="323121" y="47420"/>
                </a:lnTo>
                <a:close/>
                <a:moveTo>
                  <a:pt x="60985" y="209955"/>
                </a:moveTo>
                <a:lnTo>
                  <a:pt x="61307" y="213275"/>
                </a:lnTo>
                <a:lnTo>
                  <a:pt x="59907" y="210794"/>
                </a:lnTo>
                <a:lnTo>
                  <a:pt x="60985" y="209955"/>
                </a:lnTo>
                <a:close/>
                <a:moveTo>
                  <a:pt x="292903" y="84589"/>
                </a:moveTo>
                <a:lnTo>
                  <a:pt x="294200" y="85745"/>
                </a:lnTo>
                <a:lnTo>
                  <a:pt x="293385" y="87103"/>
                </a:lnTo>
                <a:lnTo>
                  <a:pt x="291240" y="84961"/>
                </a:lnTo>
                <a:lnTo>
                  <a:pt x="292903" y="84589"/>
                </a:lnTo>
                <a:close/>
                <a:moveTo>
                  <a:pt x="50899" y="222010"/>
                </a:moveTo>
                <a:lnTo>
                  <a:pt x="51741" y="224886"/>
                </a:lnTo>
                <a:lnTo>
                  <a:pt x="49870" y="225583"/>
                </a:lnTo>
                <a:lnTo>
                  <a:pt x="50899" y="222010"/>
                </a:lnTo>
                <a:close/>
                <a:moveTo>
                  <a:pt x="295723" y="106407"/>
                </a:moveTo>
                <a:lnTo>
                  <a:pt x="297166" y="108847"/>
                </a:lnTo>
                <a:lnTo>
                  <a:pt x="295584" y="109497"/>
                </a:lnTo>
                <a:lnTo>
                  <a:pt x="294472" y="108555"/>
                </a:lnTo>
                <a:lnTo>
                  <a:pt x="295723" y="106407"/>
                </a:lnTo>
                <a:close/>
                <a:moveTo>
                  <a:pt x="250447" y="661"/>
                </a:moveTo>
                <a:lnTo>
                  <a:pt x="250558" y="2169"/>
                </a:lnTo>
                <a:lnTo>
                  <a:pt x="247891" y="3346"/>
                </a:lnTo>
                <a:lnTo>
                  <a:pt x="247409" y="2107"/>
                </a:lnTo>
                <a:lnTo>
                  <a:pt x="250447" y="661"/>
                </a:lnTo>
                <a:close/>
                <a:moveTo>
                  <a:pt x="294915" y="103387"/>
                </a:moveTo>
                <a:lnTo>
                  <a:pt x="296848" y="103519"/>
                </a:lnTo>
                <a:lnTo>
                  <a:pt x="298237" y="105645"/>
                </a:lnTo>
                <a:lnTo>
                  <a:pt x="297087" y="106305"/>
                </a:lnTo>
                <a:lnTo>
                  <a:pt x="296250" y="104798"/>
                </a:lnTo>
                <a:lnTo>
                  <a:pt x="293988" y="104772"/>
                </a:lnTo>
                <a:lnTo>
                  <a:pt x="294915" y="103387"/>
                </a:lnTo>
                <a:close/>
                <a:moveTo>
                  <a:pt x="186893" y="295381"/>
                </a:moveTo>
                <a:lnTo>
                  <a:pt x="187944" y="296921"/>
                </a:lnTo>
                <a:lnTo>
                  <a:pt x="185845" y="298336"/>
                </a:lnTo>
                <a:lnTo>
                  <a:pt x="185165" y="295971"/>
                </a:lnTo>
                <a:lnTo>
                  <a:pt x="186893" y="295381"/>
                </a:lnTo>
                <a:close/>
                <a:moveTo>
                  <a:pt x="324858" y="43792"/>
                </a:moveTo>
                <a:lnTo>
                  <a:pt x="325186" y="45927"/>
                </a:lnTo>
                <a:lnTo>
                  <a:pt x="322652" y="46636"/>
                </a:lnTo>
                <a:lnTo>
                  <a:pt x="323015" y="44536"/>
                </a:lnTo>
                <a:lnTo>
                  <a:pt x="324858" y="43792"/>
                </a:lnTo>
                <a:close/>
                <a:moveTo>
                  <a:pt x="21211" y="147347"/>
                </a:moveTo>
                <a:lnTo>
                  <a:pt x="21721" y="150024"/>
                </a:lnTo>
                <a:lnTo>
                  <a:pt x="20546" y="150639"/>
                </a:lnTo>
                <a:lnTo>
                  <a:pt x="19602" y="148787"/>
                </a:lnTo>
                <a:lnTo>
                  <a:pt x="21211" y="147347"/>
                </a:lnTo>
                <a:close/>
                <a:moveTo>
                  <a:pt x="257970" y="11968"/>
                </a:moveTo>
                <a:lnTo>
                  <a:pt x="259883" y="15459"/>
                </a:lnTo>
                <a:lnTo>
                  <a:pt x="256042" y="14225"/>
                </a:lnTo>
                <a:lnTo>
                  <a:pt x="257970" y="11968"/>
                </a:lnTo>
                <a:close/>
                <a:moveTo>
                  <a:pt x="164736" y="190868"/>
                </a:moveTo>
                <a:lnTo>
                  <a:pt x="160594" y="194731"/>
                </a:lnTo>
                <a:lnTo>
                  <a:pt x="161234" y="192208"/>
                </a:lnTo>
                <a:lnTo>
                  <a:pt x="164169" y="190103"/>
                </a:lnTo>
                <a:lnTo>
                  <a:pt x="164736" y="190868"/>
                </a:lnTo>
                <a:close/>
                <a:moveTo>
                  <a:pt x="264838" y="290657"/>
                </a:moveTo>
                <a:lnTo>
                  <a:pt x="265952" y="292764"/>
                </a:lnTo>
                <a:lnTo>
                  <a:pt x="264991" y="296647"/>
                </a:lnTo>
                <a:lnTo>
                  <a:pt x="264541" y="294059"/>
                </a:lnTo>
                <a:lnTo>
                  <a:pt x="262828" y="294357"/>
                </a:lnTo>
                <a:lnTo>
                  <a:pt x="262992" y="292004"/>
                </a:lnTo>
                <a:lnTo>
                  <a:pt x="264838" y="290657"/>
                </a:lnTo>
                <a:close/>
                <a:moveTo>
                  <a:pt x="255717" y="321450"/>
                </a:moveTo>
                <a:lnTo>
                  <a:pt x="256806" y="322915"/>
                </a:lnTo>
                <a:lnTo>
                  <a:pt x="253861" y="323882"/>
                </a:lnTo>
                <a:lnTo>
                  <a:pt x="252974" y="326452"/>
                </a:lnTo>
                <a:lnTo>
                  <a:pt x="251844" y="324537"/>
                </a:lnTo>
                <a:lnTo>
                  <a:pt x="252841" y="322652"/>
                </a:lnTo>
                <a:lnTo>
                  <a:pt x="255717" y="321450"/>
                </a:lnTo>
                <a:close/>
                <a:moveTo>
                  <a:pt x="200323" y="260308"/>
                </a:moveTo>
                <a:lnTo>
                  <a:pt x="200381" y="257980"/>
                </a:lnTo>
                <a:lnTo>
                  <a:pt x="202699" y="259351"/>
                </a:lnTo>
                <a:lnTo>
                  <a:pt x="201935" y="264193"/>
                </a:lnTo>
                <a:lnTo>
                  <a:pt x="201079" y="263181"/>
                </a:lnTo>
                <a:lnTo>
                  <a:pt x="199773" y="264048"/>
                </a:lnTo>
                <a:lnTo>
                  <a:pt x="198937" y="260881"/>
                </a:lnTo>
                <a:lnTo>
                  <a:pt x="200323" y="260308"/>
                </a:lnTo>
                <a:close/>
                <a:moveTo>
                  <a:pt x="197529" y="286925"/>
                </a:moveTo>
                <a:lnTo>
                  <a:pt x="203370" y="290742"/>
                </a:lnTo>
                <a:lnTo>
                  <a:pt x="199072" y="294336"/>
                </a:lnTo>
                <a:lnTo>
                  <a:pt x="198725" y="289537"/>
                </a:lnTo>
                <a:lnTo>
                  <a:pt x="196611" y="288299"/>
                </a:lnTo>
                <a:lnTo>
                  <a:pt x="197529" y="286925"/>
                </a:lnTo>
                <a:close/>
                <a:moveTo>
                  <a:pt x="184631" y="219983"/>
                </a:moveTo>
                <a:lnTo>
                  <a:pt x="187494" y="221369"/>
                </a:lnTo>
                <a:lnTo>
                  <a:pt x="189273" y="226031"/>
                </a:lnTo>
                <a:lnTo>
                  <a:pt x="186876" y="225755"/>
                </a:lnTo>
                <a:lnTo>
                  <a:pt x="184183" y="222525"/>
                </a:lnTo>
                <a:lnTo>
                  <a:pt x="184631" y="219983"/>
                </a:lnTo>
                <a:close/>
                <a:moveTo>
                  <a:pt x="346932" y="71809"/>
                </a:moveTo>
                <a:lnTo>
                  <a:pt x="351397" y="74482"/>
                </a:lnTo>
                <a:lnTo>
                  <a:pt x="345442" y="79056"/>
                </a:lnTo>
                <a:lnTo>
                  <a:pt x="344092" y="75806"/>
                </a:lnTo>
                <a:lnTo>
                  <a:pt x="346932" y="71809"/>
                </a:lnTo>
                <a:close/>
                <a:moveTo>
                  <a:pt x="305790" y="86167"/>
                </a:moveTo>
                <a:lnTo>
                  <a:pt x="306654" y="90772"/>
                </a:lnTo>
                <a:lnTo>
                  <a:pt x="304103" y="91422"/>
                </a:lnTo>
                <a:lnTo>
                  <a:pt x="305117" y="93177"/>
                </a:lnTo>
                <a:lnTo>
                  <a:pt x="303559" y="94581"/>
                </a:lnTo>
                <a:lnTo>
                  <a:pt x="298825" y="91644"/>
                </a:lnTo>
                <a:lnTo>
                  <a:pt x="296459" y="87029"/>
                </a:lnTo>
                <a:lnTo>
                  <a:pt x="299821" y="88593"/>
                </a:lnTo>
                <a:lnTo>
                  <a:pt x="300888" y="87392"/>
                </a:lnTo>
                <a:lnTo>
                  <a:pt x="301171" y="88714"/>
                </a:lnTo>
                <a:lnTo>
                  <a:pt x="302432" y="87067"/>
                </a:lnTo>
                <a:lnTo>
                  <a:pt x="304166" y="88654"/>
                </a:lnTo>
                <a:lnTo>
                  <a:pt x="305790" y="86167"/>
                </a:lnTo>
                <a:close/>
                <a:moveTo>
                  <a:pt x="192686" y="264855"/>
                </a:moveTo>
                <a:lnTo>
                  <a:pt x="197302" y="268650"/>
                </a:lnTo>
                <a:lnTo>
                  <a:pt x="196045" y="270325"/>
                </a:lnTo>
                <a:lnTo>
                  <a:pt x="197644" y="272338"/>
                </a:lnTo>
                <a:lnTo>
                  <a:pt x="197952" y="276738"/>
                </a:lnTo>
                <a:lnTo>
                  <a:pt x="195960" y="276573"/>
                </a:lnTo>
                <a:lnTo>
                  <a:pt x="195584" y="281894"/>
                </a:lnTo>
                <a:lnTo>
                  <a:pt x="191760" y="283405"/>
                </a:lnTo>
                <a:lnTo>
                  <a:pt x="191193" y="285709"/>
                </a:lnTo>
                <a:lnTo>
                  <a:pt x="189064" y="283441"/>
                </a:lnTo>
                <a:lnTo>
                  <a:pt x="186586" y="276641"/>
                </a:lnTo>
                <a:lnTo>
                  <a:pt x="187637" y="272844"/>
                </a:lnTo>
                <a:lnTo>
                  <a:pt x="192523" y="269786"/>
                </a:lnTo>
                <a:lnTo>
                  <a:pt x="192686" y="264855"/>
                </a:lnTo>
                <a:close/>
                <a:moveTo>
                  <a:pt x="261995" y="298189"/>
                </a:moveTo>
                <a:lnTo>
                  <a:pt x="261655" y="300427"/>
                </a:lnTo>
                <a:lnTo>
                  <a:pt x="263219" y="301288"/>
                </a:lnTo>
                <a:lnTo>
                  <a:pt x="263195" y="299433"/>
                </a:lnTo>
                <a:lnTo>
                  <a:pt x="268477" y="299802"/>
                </a:lnTo>
                <a:lnTo>
                  <a:pt x="267877" y="301662"/>
                </a:lnTo>
                <a:lnTo>
                  <a:pt x="265204" y="301518"/>
                </a:lnTo>
                <a:lnTo>
                  <a:pt x="263435" y="306320"/>
                </a:lnTo>
                <a:lnTo>
                  <a:pt x="263832" y="310369"/>
                </a:lnTo>
                <a:lnTo>
                  <a:pt x="266331" y="313756"/>
                </a:lnTo>
                <a:lnTo>
                  <a:pt x="264430" y="316666"/>
                </a:lnTo>
                <a:lnTo>
                  <a:pt x="264760" y="319692"/>
                </a:lnTo>
                <a:lnTo>
                  <a:pt x="263076" y="320997"/>
                </a:lnTo>
                <a:lnTo>
                  <a:pt x="261274" y="320306"/>
                </a:lnTo>
                <a:lnTo>
                  <a:pt x="261233" y="318908"/>
                </a:lnTo>
                <a:lnTo>
                  <a:pt x="258330" y="318719"/>
                </a:lnTo>
                <a:lnTo>
                  <a:pt x="255887" y="310918"/>
                </a:lnTo>
                <a:lnTo>
                  <a:pt x="252634" y="308097"/>
                </a:lnTo>
                <a:lnTo>
                  <a:pt x="255177" y="308187"/>
                </a:lnTo>
                <a:lnTo>
                  <a:pt x="255895" y="306597"/>
                </a:lnTo>
                <a:lnTo>
                  <a:pt x="256701" y="307940"/>
                </a:lnTo>
                <a:lnTo>
                  <a:pt x="258919" y="307868"/>
                </a:lnTo>
                <a:lnTo>
                  <a:pt x="258061" y="306611"/>
                </a:lnTo>
                <a:lnTo>
                  <a:pt x="259345" y="304665"/>
                </a:lnTo>
                <a:lnTo>
                  <a:pt x="257793" y="303182"/>
                </a:lnTo>
                <a:lnTo>
                  <a:pt x="259084" y="301558"/>
                </a:lnTo>
                <a:lnTo>
                  <a:pt x="257633" y="301027"/>
                </a:lnTo>
                <a:lnTo>
                  <a:pt x="258076" y="299893"/>
                </a:lnTo>
                <a:lnTo>
                  <a:pt x="260415" y="300287"/>
                </a:lnTo>
                <a:lnTo>
                  <a:pt x="261995" y="298189"/>
                </a:lnTo>
                <a:close/>
                <a:moveTo>
                  <a:pt x="175911" y="173731"/>
                </a:moveTo>
                <a:lnTo>
                  <a:pt x="173226" y="174473"/>
                </a:lnTo>
                <a:lnTo>
                  <a:pt x="172727" y="172950"/>
                </a:lnTo>
                <a:lnTo>
                  <a:pt x="175173" y="171757"/>
                </a:lnTo>
                <a:lnTo>
                  <a:pt x="173087" y="171986"/>
                </a:lnTo>
                <a:lnTo>
                  <a:pt x="168715" y="168792"/>
                </a:lnTo>
                <a:lnTo>
                  <a:pt x="170349" y="166977"/>
                </a:lnTo>
                <a:lnTo>
                  <a:pt x="172486" y="166897"/>
                </a:lnTo>
                <a:lnTo>
                  <a:pt x="173279" y="168532"/>
                </a:lnTo>
                <a:lnTo>
                  <a:pt x="173670" y="166999"/>
                </a:lnTo>
                <a:lnTo>
                  <a:pt x="174241" y="168333"/>
                </a:lnTo>
                <a:lnTo>
                  <a:pt x="178951" y="167116"/>
                </a:lnTo>
                <a:lnTo>
                  <a:pt x="177544" y="165786"/>
                </a:lnTo>
                <a:lnTo>
                  <a:pt x="179035" y="164427"/>
                </a:lnTo>
                <a:lnTo>
                  <a:pt x="175658" y="166130"/>
                </a:lnTo>
                <a:lnTo>
                  <a:pt x="171892" y="164193"/>
                </a:lnTo>
                <a:lnTo>
                  <a:pt x="169621" y="164533"/>
                </a:lnTo>
                <a:lnTo>
                  <a:pt x="169500" y="163167"/>
                </a:lnTo>
                <a:lnTo>
                  <a:pt x="172993" y="162588"/>
                </a:lnTo>
                <a:lnTo>
                  <a:pt x="175467" y="159600"/>
                </a:lnTo>
                <a:lnTo>
                  <a:pt x="173535" y="161019"/>
                </a:lnTo>
                <a:lnTo>
                  <a:pt x="173262" y="159487"/>
                </a:lnTo>
                <a:lnTo>
                  <a:pt x="172215" y="161773"/>
                </a:lnTo>
                <a:lnTo>
                  <a:pt x="171172" y="161334"/>
                </a:lnTo>
                <a:lnTo>
                  <a:pt x="172688" y="158246"/>
                </a:lnTo>
                <a:lnTo>
                  <a:pt x="174837" y="158386"/>
                </a:lnTo>
                <a:lnTo>
                  <a:pt x="175140" y="156232"/>
                </a:lnTo>
                <a:lnTo>
                  <a:pt x="183259" y="161746"/>
                </a:lnTo>
                <a:lnTo>
                  <a:pt x="185191" y="170241"/>
                </a:lnTo>
                <a:lnTo>
                  <a:pt x="183730" y="172817"/>
                </a:lnTo>
                <a:lnTo>
                  <a:pt x="184322" y="175004"/>
                </a:lnTo>
                <a:lnTo>
                  <a:pt x="182509" y="174596"/>
                </a:lnTo>
                <a:lnTo>
                  <a:pt x="180724" y="171826"/>
                </a:lnTo>
                <a:lnTo>
                  <a:pt x="179255" y="171882"/>
                </a:lnTo>
                <a:lnTo>
                  <a:pt x="178939" y="173918"/>
                </a:lnTo>
                <a:lnTo>
                  <a:pt x="175911" y="173731"/>
                </a:lnTo>
                <a:close/>
                <a:moveTo>
                  <a:pt x="179893" y="274797"/>
                </a:moveTo>
                <a:lnTo>
                  <a:pt x="183138" y="277232"/>
                </a:lnTo>
                <a:lnTo>
                  <a:pt x="185753" y="277032"/>
                </a:lnTo>
                <a:lnTo>
                  <a:pt x="187467" y="278960"/>
                </a:lnTo>
                <a:lnTo>
                  <a:pt x="185933" y="281709"/>
                </a:lnTo>
                <a:lnTo>
                  <a:pt x="187317" y="283322"/>
                </a:lnTo>
                <a:lnTo>
                  <a:pt x="186869" y="286068"/>
                </a:lnTo>
                <a:lnTo>
                  <a:pt x="182809" y="288624"/>
                </a:lnTo>
                <a:lnTo>
                  <a:pt x="176787" y="289597"/>
                </a:lnTo>
                <a:lnTo>
                  <a:pt x="175355" y="288162"/>
                </a:lnTo>
                <a:lnTo>
                  <a:pt x="174698" y="289559"/>
                </a:lnTo>
                <a:lnTo>
                  <a:pt x="169711" y="283468"/>
                </a:lnTo>
                <a:lnTo>
                  <a:pt x="170329" y="279713"/>
                </a:lnTo>
                <a:lnTo>
                  <a:pt x="172813" y="276149"/>
                </a:lnTo>
                <a:lnTo>
                  <a:pt x="179893" y="274797"/>
                </a:lnTo>
                <a:close/>
                <a:moveTo>
                  <a:pt x="241615" y="85372"/>
                </a:moveTo>
                <a:lnTo>
                  <a:pt x="243548" y="87584"/>
                </a:lnTo>
                <a:lnTo>
                  <a:pt x="245801" y="87292"/>
                </a:lnTo>
                <a:lnTo>
                  <a:pt x="247473" y="90778"/>
                </a:lnTo>
                <a:lnTo>
                  <a:pt x="246049" y="93426"/>
                </a:lnTo>
                <a:lnTo>
                  <a:pt x="245586" y="104312"/>
                </a:lnTo>
                <a:lnTo>
                  <a:pt x="243459" y="106478"/>
                </a:lnTo>
                <a:lnTo>
                  <a:pt x="238008" y="105979"/>
                </a:lnTo>
                <a:lnTo>
                  <a:pt x="230607" y="102686"/>
                </a:lnTo>
                <a:lnTo>
                  <a:pt x="231117" y="91143"/>
                </a:lnTo>
                <a:lnTo>
                  <a:pt x="235638" y="89071"/>
                </a:lnTo>
                <a:lnTo>
                  <a:pt x="237990" y="89578"/>
                </a:lnTo>
                <a:lnTo>
                  <a:pt x="241615" y="85372"/>
                </a:lnTo>
                <a:close/>
                <a:moveTo>
                  <a:pt x="225595" y="285606"/>
                </a:moveTo>
                <a:lnTo>
                  <a:pt x="223829" y="286670"/>
                </a:lnTo>
                <a:lnTo>
                  <a:pt x="223613" y="285414"/>
                </a:lnTo>
                <a:lnTo>
                  <a:pt x="222486" y="286838"/>
                </a:lnTo>
                <a:lnTo>
                  <a:pt x="223906" y="287370"/>
                </a:lnTo>
                <a:lnTo>
                  <a:pt x="223652" y="289068"/>
                </a:lnTo>
                <a:lnTo>
                  <a:pt x="222083" y="287878"/>
                </a:lnTo>
                <a:lnTo>
                  <a:pt x="219283" y="291755"/>
                </a:lnTo>
                <a:lnTo>
                  <a:pt x="218398" y="290563"/>
                </a:lnTo>
                <a:lnTo>
                  <a:pt x="220286" y="289334"/>
                </a:lnTo>
                <a:lnTo>
                  <a:pt x="220933" y="286840"/>
                </a:lnTo>
                <a:lnTo>
                  <a:pt x="216302" y="284153"/>
                </a:lnTo>
                <a:lnTo>
                  <a:pt x="215223" y="288547"/>
                </a:lnTo>
                <a:lnTo>
                  <a:pt x="213292" y="288605"/>
                </a:lnTo>
                <a:lnTo>
                  <a:pt x="211133" y="291416"/>
                </a:lnTo>
                <a:lnTo>
                  <a:pt x="211435" y="285205"/>
                </a:lnTo>
                <a:lnTo>
                  <a:pt x="209511" y="284034"/>
                </a:lnTo>
                <a:lnTo>
                  <a:pt x="209235" y="282009"/>
                </a:lnTo>
                <a:lnTo>
                  <a:pt x="212008" y="281780"/>
                </a:lnTo>
                <a:lnTo>
                  <a:pt x="211646" y="280241"/>
                </a:lnTo>
                <a:lnTo>
                  <a:pt x="210187" y="280189"/>
                </a:lnTo>
                <a:lnTo>
                  <a:pt x="210978" y="278186"/>
                </a:lnTo>
                <a:lnTo>
                  <a:pt x="213416" y="279242"/>
                </a:lnTo>
                <a:lnTo>
                  <a:pt x="212481" y="277389"/>
                </a:lnTo>
                <a:lnTo>
                  <a:pt x="215785" y="277350"/>
                </a:lnTo>
                <a:lnTo>
                  <a:pt x="216744" y="278716"/>
                </a:lnTo>
                <a:lnTo>
                  <a:pt x="217800" y="277564"/>
                </a:lnTo>
                <a:lnTo>
                  <a:pt x="216301" y="280778"/>
                </a:lnTo>
                <a:lnTo>
                  <a:pt x="218388" y="282579"/>
                </a:lnTo>
                <a:lnTo>
                  <a:pt x="223371" y="279428"/>
                </a:lnTo>
                <a:lnTo>
                  <a:pt x="224075" y="281139"/>
                </a:lnTo>
                <a:lnTo>
                  <a:pt x="225683" y="281154"/>
                </a:lnTo>
                <a:lnTo>
                  <a:pt x="229264" y="278493"/>
                </a:lnTo>
                <a:lnTo>
                  <a:pt x="229577" y="276745"/>
                </a:lnTo>
                <a:lnTo>
                  <a:pt x="230159" y="282233"/>
                </a:lnTo>
                <a:lnTo>
                  <a:pt x="236207" y="284149"/>
                </a:lnTo>
                <a:lnTo>
                  <a:pt x="241214" y="282488"/>
                </a:lnTo>
                <a:lnTo>
                  <a:pt x="241376" y="276665"/>
                </a:lnTo>
                <a:lnTo>
                  <a:pt x="244782" y="275883"/>
                </a:lnTo>
                <a:lnTo>
                  <a:pt x="247087" y="278179"/>
                </a:lnTo>
                <a:lnTo>
                  <a:pt x="249246" y="276547"/>
                </a:lnTo>
                <a:lnTo>
                  <a:pt x="251801" y="276981"/>
                </a:lnTo>
                <a:lnTo>
                  <a:pt x="252988" y="272443"/>
                </a:lnTo>
                <a:lnTo>
                  <a:pt x="258394" y="268677"/>
                </a:lnTo>
                <a:lnTo>
                  <a:pt x="259282" y="269717"/>
                </a:lnTo>
                <a:lnTo>
                  <a:pt x="257903" y="270227"/>
                </a:lnTo>
                <a:lnTo>
                  <a:pt x="257929" y="272257"/>
                </a:lnTo>
                <a:lnTo>
                  <a:pt x="260765" y="273652"/>
                </a:lnTo>
                <a:lnTo>
                  <a:pt x="264575" y="273460"/>
                </a:lnTo>
                <a:lnTo>
                  <a:pt x="266318" y="277430"/>
                </a:lnTo>
                <a:lnTo>
                  <a:pt x="263653" y="281842"/>
                </a:lnTo>
                <a:lnTo>
                  <a:pt x="260224" y="279899"/>
                </a:lnTo>
                <a:lnTo>
                  <a:pt x="256729" y="281311"/>
                </a:lnTo>
                <a:lnTo>
                  <a:pt x="255661" y="283321"/>
                </a:lnTo>
                <a:lnTo>
                  <a:pt x="253421" y="283395"/>
                </a:lnTo>
                <a:lnTo>
                  <a:pt x="254882" y="285551"/>
                </a:lnTo>
                <a:lnTo>
                  <a:pt x="254677" y="288575"/>
                </a:lnTo>
                <a:lnTo>
                  <a:pt x="256724" y="290178"/>
                </a:lnTo>
                <a:lnTo>
                  <a:pt x="255462" y="292772"/>
                </a:lnTo>
                <a:lnTo>
                  <a:pt x="256283" y="293897"/>
                </a:lnTo>
                <a:lnTo>
                  <a:pt x="254918" y="298650"/>
                </a:lnTo>
                <a:lnTo>
                  <a:pt x="251255" y="298825"/>
                </a:lnTo>
                <a:lnTo>
                  <a:pt x="252923" y="301281"/>
                </a:lnTo>
                <a:lnTo>
                  <a:pt x="250462" y="303666"/>
                </a:lnTo>
                <a:lnTo>
                  <a:pt x="248548" y="302552"/>
                </a:lnTo>
                <a:lnTo>
                  <a:pt x="249189" y="299624"/>
                </a:lnTo>
                <a:lnTo>
                  <a:pt x="246992" y="299842"/>
                </a:lnTo>
                <a:lnTo>
                  <a:pt x="249677" y="295776"/>
                </a:lnTo>
                <a:lnTo>
                  <a:pt x="246697" y="295557"/>
                </a:lnTo>
                <a:lnTo>
                  <a:pt x="244955" y="300834"/>
                </a:lnTo>
                <a:lnTo>
                  <a:pt x="246031" y="303496"/>
                </a:lnTo>
                <a:lnTo>
                  <a:pt x="242003" y="302264"/>
                </a:lnTo>
                <a:lnTo>
                  <a:pt x="242832" y="298315"/>
                </a:lnTo>
                <a:lnTo>
                  <a:pt x="241429" y="296590"/>
                </a:lnTo>
                <a:lnTo>
                  <a:pt x="241658" y="292916"/>
                </a:lnTo>
                <a:lnTo>
                  <a:pt x="240120" y="292712"/>
                </a:lnTo>
                <a:lnTo>
                  <a:pt x="240727" y="294871"/>
                </a:lnTo>
                <a:lnTo>
                  <a:pt x="238077" y="298123"/>
                </a:lnTo>
                <a:lnTo>
                  <a:pt x="238475" y="301173"/>
                </a:lnTo>
                <a:lnTo>
                  <a:pt x="237523" y="299715"/>
                </a:lnTo>
                <a:lnTo>
                  <a:pt x="235806" y="300184"/>
                </a:lnTo>
                <a:lnTo>
                  <a:pt x="234487" y="298638"/>
                </a:lnTo>
                <a:lnTo>
                  <a:pt x="231899" y="299528"/>
                </a:lnTo>
                <a:lnTo>
                  <a:pt x="229713" y="297890"/>
                </a:lnTo>
                <a:lnTo>
                  <a:pt x="229071" y="297151"/>
                </a:lnTo>
                <a:lnTo>
                  <a:pt x="232020" y="296205"/>
                </a:lnTo>
                <a:lnTo>
                  <a:pt x="231048" y="293497"/>
                </a:lnTo>
                <a:lnTo>
                  <a:pt x="228320" y="294817"/>
                </a:lnTo>
                <a:lnTo>
                  <a:pt x="227544" y="293433"/>
                </a:lnTo>
                <a:lnTo>
                  <a:pt x="225268" y="294293"/>
                </a:lnTo>
                <a:lnTo>
                  <a:pt x="222102" y="293377"/>
                </a:lnTo>
                <a:lnTo>
                  <a:pt x="226088" y="289570"/>
                </a:lnTo>
                <a:lnTo>
                  <a:pt x="229273" y="290076"/>
                </a:lnTo>
                <a:lnTo>
                  <a:pt x="232170" y="288426"/>
                </a:lnTo>
                <a:lnTo>
                  <a:pt x="227820" y="288338"/>
                </a:lnTo>
                <a:lnTo>
                  <a:pt x="227351" y="286472"/>
                </a:lnTo>
                <a:lnTo>
                  <a:pt x="224334" y="289306"/>
                </a:lnTo>
                <a:lnTo>
                  <a:pt x="223931" y="286913"/>
                </a:lnTo>
                <a:lnTo>
                  <a:pt x="225595" y="285606"/>
                </a:lnTo>
                <a:close/>
                <a:moveTo>
                  <a:pt x="331188" y="118371"/>
                </a:moveTo>
                <a:lnTo>
                  <a:pt x="330585" y="117125"/>
                </a:lnTo>
                <a:lnTo>
                  <a:pt x="326452" y="117975"/>
                </a:lnTo>
                <a:lnTo>
                  <a:pt x="325581" y="120294"/>
                </a:lnTo>
                <a:lnTo>
                  <a:pt x="323099" y="118617"/>
                </a:lnTo>
                <a:lnTo>
                  <a:pt x="320931" y="119976"/>
                </a:lnTo>
                <a:lnTo>
                  <a:pt x="320261" y="117511"/>
                </a:lnTo>
                <a:lnTo>
                  <a:pt x="321948" y="116287"/>
                </a:lnTo>
                <a:lnTo>
                  <a:pt x="320604" y="114551"/>
                </a:lnTo>
                <a:lnTo>
                  <a:pt x="320219" y="109530"/>
                </a:lnTo>
                <a:lnTo>
                  <a:pt x="319737" y="111443"/>
                </a:lnTo>
                <a:lnTo>
                  <a:pt x="318075" y="111684"/>
                </a:lnTo>
                <a:lnTo>
                  <a:pt x="318574" y="115494"/>
                </a:lnTo>
                <a:lnTo>
                  <a:pt x="315179" y="115286"/>
                </a:lnTo>
                <a:lnTo>
                  <a:pt x="314449" y="112932"/>
                </a:lnTo>
                <a:lnTo>
                  <a:pt x="313293" y="113983"/>
                </a:lnTo>
                <a:lnTo>
                  <a:pt x="311351" y="112591"/>
                </a:lnTo>
                <a:lnTo>
                  <a:pt x="308246" y="106975"/>
                </a:lnTo>
                <a:lnTo>
                  <a:pt x="301277" y="103932"/>
                </a:lnTo>
                <a:lnTo>
                  <a:pt x="300464" y="104831"/>
                </a:lnTo>
                <a:lnTo>
                  <a:pt x="301827" y="106185"/>
                </a:lnTo>
                <a:lnTo>
                  <a:pt x="298969" y="105800"/>
                </a:lnTo>
                <a:lnTo>
                  <a:pt x="297619" y="101570"/>
                </a:lnTo>
                <a:lnTo>
                  <a:pt x="298961" y="100031"/>
                </a:lnTo>
                <a:lnTo>
                  <a:pt x="297094" y="98372"/>
                </a:lnTo>
                <a:lnTo>
                  <a:pt x="298527" y="97707"/>
                </a:lnTo>
                <a:lnTo>
                  <a:pt x="297787" y="93070"/>
                </a:lnTo>
                <a:lnTo>
                  <a:pt x="300063" y="97311"/>
                </a:lnTo>
                <a:lnTo>
                  <a:pt x="302088" y="94069"/>
                </a:lnTo>
                <a:lnTo>
                  <a:pt x="305574" y="102868"/>
                </a:lnTo>
                <a:lnTo>
                  <a:pt x="308720" y="102658"/>
                </a:lnTo>
                <a:lnTo>
                  <a:pt x="305675" y="101197"/>
                </a:lnTo>
                <a:lnTo>
                  <a:pt x="305062" y="99915"/>
                </a:lnTo>
                <a:lnTo>
                  <a:pt x="306431" y="99797"/>
                </a:lnTo>
                <a:lnTo>
                  <a:pt x="306262" y="98645"/>
                </a:lnTo>
                <a:lnTo>
                  <a:pt x="310936" y="100735"/>
                </a:lnTo>
                <a:lnTo>
                  <a:pt x="308887" y="97935"/>
                </a:lnTo>
                <a:lnTo>
                  <a:pt x="309890" y="96602"/>
                </a:lnTo>
                <a:lnTo>
                  <a:pt x="307672" y="96740"/>
                </a:lnTo>
                <a:lnTo>
                  <a:pt x="308847" y="95439"/>
                </a:lnTo>
                <a:lnTo>
                  <a:pt x="307600" y="93396"/>
                </a:lnTo>
                <a:lnTo>
                  <a:pt x="313671" y="92615"/>
                </a:lnTo>
                <a:lnTo>
                  <a:pt x="308845" y="90338"/>
                </a:lnTo>
                <a:lnTo>
                  <a:pt x="312009" y="89116"/>
                </a:lnTo>
                <a:lnTo>
                  <a:pt x="312015" y="85933"/>
                </a:lnTo>
                <a:lnTo>
                  <a:pt x="308756" y="87821"/>
                </a:lnTo>
                <a:lnTo>
                  <a:pt x="308632" y="85962"/>
                </a:lnTo>
                <a:lnTo>
                  <a:pt x="305941" y="84472"/>
                </a:lnTo>
                <a:lnTo>
                  <a:pt x="309894" y="81978"/>
                </a:lnTo>
                <a:lnTo>
                  <a:pt x="304973" y="80571"/>
                </a:lnTo>
                <a:lnTo>
                  <a:pt x="302882" y="78043"/>
                </a:lnTo>
                <a:lnTo>
                  <a:pt x="300911" y="78526"/>
                </a:lnTo>
                <a:lnTo>
                  <a:pt x="301425" y="79972"/>
                </a:lnTo>
                <a:lnTo>
                  <a:pt x="299836" y="80767"/>
                </a:lnTo>
                <a:lnTo>
                  <a:pt x="298486" y="78409"/>
                </a:lnTo>
                <a:lnTo>
                  <a:pt x="299789" y="77320"/>
                </a:lnTo>
                <a:lnTo>
                  <a:pt x="298821" y="75053"/>
                </a:lnTo>
                <a:lnTo>
                  <a:pt x="300018" y="74613"/>
                </a:lnTo>
                <a:lnTo>
                  <a:pt x="299501" y="73460"/>
                </a:lnTo>
                <a:lnTo>
                  <a:pt x="301329" y="73951"/>
                </a:lnTo>
                <a:lnTo>
                  <a:pt x="303772" y="76928"/>
                </a:lnTo>
                <a:lnTo>
                  <a:pt x="307494" y="73890"/>
                </a:lnTo>
                <a:lnTo>
                  <a:pt x="308851" y="75756"/>
                </a:lnTo>
                <a:lnTo>
                  <a:pt x="313438" y="74825"/>
                </a:lnTo>
                <a:lnTo>
                  <a:pt x="311501" y="73092"/>
                </a:lnTo>
                <a:lnTo>
                  <a:pt x="313833" y="73179"/>
                </a:lnTo>
                <a:lnTo>
                  <a:pt x="315916" y="71381"/>
                </a:lnTo>
                <a:lnTo>
                  <a:pt x="312779" y="71670"/>
                </a:lnTo>
                <a:lnTo>
                  <a:pt x="308961" y="68640"/>
                </a:lnTo>
                <a:lnTo>
                  <a:pt x="308351" y="65701"/>
                </a:lnTo>
                <a:lnTo>
                  <a:pt x="306281" y="64171"/>
                </a:lnTo>
                <a:lnTo>
                  <a:pt x="308803" y="58519"/>
                </a:lnTo>
                <a:lnTo>
                  <a:pt x="306618" y="57351"/>
                </a:lnTo>
                <a:lnTo>
                  <a:pt x="308579" y="54839"/>
                </a:lnTo>
                <a:lnTo>
                  <a:pt x="309757" y="56475"/>
                </a:lnTo>
                <a:lnTo>
                  <a:pt x="313896" y="55250"/>
                </a:lnTo>
                <a:lnTo>
                  <a:pt x="314504" y="52017"/>
                </a:lnTo>
                <a:lnTo>
                  <a:pt x="317010" y="50974"/>
                </a:lnTo>
                <a:lnTo>
                  <a:pt x="319386" y="51814"/>
                </a:lnTo>
                <a:lnTo>
                  <a:pt x="320412" y="50263"/>
                </a:lnTo>
                <a:lnTo>
                  <a:pt x="325576" y="52986"/>
                </a:lnTo>
                <a:lnTo>
                  <a:pt x="325472" y="54908"/>
                </a:lnTo>
                <a:lnTo>
                  <a:pt x="323284" y="56714"/>
                </a:lnTo>
                <a:lnTo>
                  <a:pt x="324982" y="57186"/>
                </a:lnTo>
                <a:lnTo>
                  <a:pt x="322831" y="59934"/>
                </a:lnTo>
                <a:lnTo>
                  <a:pt x="324271" y="60927"/>
                </a:lnTo>
                <a:lnTo>
                  <a:pt x="323991" y="64206"/>
                </a:lnTo>
                <a:lnTo>
                  <a:pt x="327769" y="61796"/>
                </a:lnTo>
                <a:lnTo>
                  <a:pt x="329302" y="64097"/>
                </a:lnTo>
                <a:lnTo>
                  <a:pt x="328394" y="68400"/>
                </a:lnTo>
                <a:lnTo>
                  <a:pt x="330163" y="68041"/>
                </a:lnTo>
                <a:lnTo>
                  <a:pt x="330166" y="69488"/>
                </a:lnTo>
                <a:lnTo>
                  <a:pt x="332496" y="70210"/>
                </a:lnTo>
                <a:lnTo>
                  <a:pt x="332301" y="71225"/>
                </a:lnTo>
                <a:lnTo>
                  <a:pt x="329396" y="70119"/>
                </a:lnTo>
                <a:lnTo>
                  <a:pt x="328096" y="72231"/>
                </a:lnTo>
                <a:lnTo>
                  <a:pt x="327745" y="75494"/>
                </a:lnTo>
                <a:lnTo>
                  <a:pt x="329528" y="80153"/>
                </a:lnTo>
                <a:lnTo>
                  <a:pt x="325281" y="76964"/>
                </a:lnTo>
                <a:lnTo>
                  <a:pt x="324499" y="81251"/>
                </a:lnTo>
                <a:lnTo>
                  <a:pt x="326574" y="79608"/>
                </a:lnTo>
                <a:lnTo>
                  <a:pt x="328001" y="81977"/>
                </a:lnTo>
                <a:lnTo>
                  <a:pt x="330907" y="79483"/>
                </a:lnTo>
                <a:lnTo>
                  <a:pt x="333900" y="83581"/>
                </a:lnTo>
                <a:lnTo>
                  <a:pt x="335537" y="83169"/>
                </a:lnTo>
                <a:lnTo>
                  <a:pt x="340155" y="86676"/>
                </a:lnTo>
                <a:lnTo>
                  <a:pt x="341372" y="85214"/>
                </a:lnTo>
                <a:lnTo>
                  <a:pt x="343148" y="88967"/>
                </a:lnTo>
                <a:lnTo>
                  <a:pt x="345924" y="88262"/>
                </a:lnTo>
                <a:lnTo>
                  <a:pt x="348315" y="89512"/>
                </a:lnTo>
                <a:lnTo>
                  <a:pt x="348850" y="90741"/>
                </a:lnTo>
                <a:lnTo>
                  <a:pt x="346017" y="92314"/>
                </a:lnTo>
                <a:lnTo>
                  <a:pt x="346222" y="94889"/>
                </a:lnTo>
                <a:lnTo>
                  <a:pt x="343896" y="94483"/>
                </a:lnTo>
                <a:lnTo>
                  <a:pt x="342467" y="100796"/>
                </a:lnTo>
                <a:lnTo>
                  <a:pt x="342079" y="98866"/>
                </a:lnTo>
                <a:lnTo>
                  <a:pt x="341885" y="101939"/>
                </a:lnTo>
                <a:lnTo>
                  <a:pt x="344180" y="104096"/>
                </a:lnTo>
                <a:lnTo>
                  <a:pt x="341150" y="107496"/>
                </a:lnTo>
                <a:lnTo>
                  <a:pt x="341082" y="113177"/>
                </a:lnTo>
                <a:lnTo>
                  <a:pt x="345047" y="117038"/>
                </a:lnTo>
                <a:lnTo>
                  <a:pt x="343971" y="117972"/>
                </a:lnTo>
                <a:lnTo>
                  <a:pt x="345006" y="119838"/>
                </a:lnTo>
                <a:lnTo>
                  <a:pt x="347752" y="120974"/>
                </a:lnTo>
                <a:lnTo>
                  <a:pt x="348907" y="119336"/>
                </a:lnTo>
                <a:lnTo>
                  <a:pt x="355909" y="128836"/>
                </a:lnTo>
                <a:lnTo>
                  <a:pt x="357430" y="129052"/>
                </a:lnTo>
                <a:lnTo>
                  <a:pt x="359379" y="135559"/>
                </a:lnTo>
                <a:lnTo>
                  <a:pt x="356232" y="137080"/>
                </a:lnTo>
                <a:lnTo>
                  <a:pt x="355108" y="140383"/>
                </a:lnTo>
                <a:lnTo>
                  <a:pt x="356099" y="141344"/>
                </a:lnTo>
                <a:lnTo>
                  <a:pt x="354832" y="141866"/>
                </a:lnTo>
                <a:lnTo>
                  <a:pt x="355636" y="143122"/>
                </a:lnTo>
                <a:lnTo>
                  <a:pt x="353538" y="146141"/>
                </a:lnTo>
                <a:lnTo>
                  <a:pt x="351271" y="146347"/>
                </a:lnTo>
                <a:lnTo>
                  <a:pt x="350834" y="144908"/>
                </a:lnTo>
                <a:lnTo>
                  <a:pt x="346529" y="143914"/>
                </a:lnTo>
                <a:lnTo>
                  <a:pt x="346016" y="142382"/>
                </a:lnTo>
                <a:lnTo>
                  <a:pt x="342015" y="142873"/>
                </a:lnTo>
                <a:lnTo>
                  <a:pt x="339470" y="140676"/>
                </a:lnTo>
                <a:lnTo>
                  <a:pt x="340981" y="136717"/>
                </a:lnTo>
                <a:lnTo>
                  <a:pt x="344539" y="138094"/>
                </a:lnTo>
                <a:lnTo>
                  <a:pt x="343930" y="135745"/>
                </a:lnTo>
                <a:lnTo>
                  <a:pt x="345009" y="134928"/>
                </a:lnTo>
                <a:lnTo>
                  <a:pt x="343285" y="134206"/>
                </a:lnTo>
                <a:lnTo>
                  <a:pt x="342991" y="131024"/>
                </a:lnTo>
                <a:lnTo>
                  <a:pt x="338678" y="130878"/>
                </a:lnTo>
                <a:lnTo>
                  <a:pt x="338135" y="133424"/>
                </a:lnTo>
                <a:lnTo>
                  <a:pt x="334663" y="134850"/>
                </a:lnTo>
                <a:lnTo>
                  <a:pt x="333546" y="134077"/>
                </a:lnTo>
                <a:lnTo>
                  <a:pt x="334732" y="133924"/>
                </a:lnTo>
                <a:lnTo>
                  <a:pt x="334313" y="132207"/>
                </a:lnTo>
                <a:lnTo>
                  <a:pt x="328993" y="133113"/>
                </a:lnTo>
                <a:lnTo>
                  <a:pt x="329679" y="126078"/>
                </a:lnTo>
                <a:lnTo>
                  <a:pt x="328505" y="124569"/>
                </a:lnTo>
                <a:lnTo>
                  <a:pt x="329734" y="123661"/>
                </a:lnTo>
                <a:lnTo>
                  <a:pt x="329562" y="121279"/>
                </a:lnTo>
                <a:lnTo>
                  <a:pt x="331866" y="120790"/>
                </a:lnTo>
                <a:lnTo>
                  <a:pt x="330635" y="119930"/>
                </a:lnTo>
                <a:lnTo>
                  <a:pt x="331956" y="119125"/>
                </a:lnTo>
                <a:lnTo>
                  <a:pt x="331188" y="118371"/>
                </a:lnTo>
                <a:close/>
                <a:moveTo>
                  <a:pt x="152812" y="326379"/>
                </a:moveTo>
                <a:lnTo>
                  <a:pt x="151532" y="328160"/>
                </a:lnTo>
                <a:lnTo>
                  <a:pt x="146326" y="328397"/>
                </a:lnTo>
                <a:lnTo>
                  <a:pt x="143558" y="330445"/>
                </a:lnTo>
                <a:lnTo>
                  <a:pt x="142783" y="328956"/>
                </a:lnTo>
                <a:lnTo>
                  <a:pt x="141669" y="329831"/>
                </a:lnTo>
                <a:lnTo>
                  <a:pt x="139695" y="328914"/>
                </a:lnTo>
                <a:lnTo>
                  <a:pt x="137795" y="326125"/>
                </a:lnTo>
                <a:lnTo>
                  <a:pt x="136656" y="328045"/>
                </a:lnTo>
                <a:lnTo>
                  <a:pt x="131296" y="328586"/>
                </a:lnTo>
                <a:lnTo>
                  <a:pt x="126947" y="331802"/>
                </a:lnTo>
                <a:lnTo>
                  <a:pt x="128023" y="332923"/>
                </a:lnTo>
                <a:lnTo>
                  <a:pt x="126819" y="335194"/>
                </a:lnTo>
                <a:lnTo>
                  <a:pt x="125531" y="333915"/>
                </a:lnTo>
                <a:lnTo>
                  <a:pt x="123059" y="338340"/>
                </a:lnTo>
                <a:lnTo>
                  <a:pt x="121551" y="333089"/>
                </a:lnTo>
                <a:lnTo>
                  <a:pt x="121897" y="335253"/>
                </a:lnTo>
                <a:lnTo>
                  <a:pt x="119905" y="335034"/>
                </a:lnTo>
                <a:lnTo>
                  <a:pt x="121504" y="336348"/>
                </a:lnTo>
                <a:lnTo>
                  <a:pt x="121761" y="339584"/>
                </a:lnTo>
                <a:lnTo>
                  <a:pt x="119095" y="340811"/>
                </a:lnTo>
                <a:lnTo>
                  <a:pt x="118595" y="342809"/>
                </a:lnTo>
                <a:lnTo>
                  <a:pt x="116903" y="342049"/>
                </a:lnTo>
                <a:lnTo>
                  <a:pt x="116927" y="340043"/>
                </a:lnTo>
                <a:lnTo>
                  <a:pt x="115038" y="339738"/>
                </a:lnTo>
                <a:lnTo>
                  <a:pt x="115215" y="338504"/>
                </a:lnTo>
                <a:lnTo>
                  <a:pt x="113895" y="338586"/>
                </a:lnTo>
                <a:lnTo>
                  <a:pt x="115382" y="341327"/>
                </a:lnTo>
                <a:lnTo>
                  <a:pt x="114730" y="345667"/>
                </a:lnTo>
                <a:lnTo>
                  <a:pt x="111260" y="346840"/>
                </a:lnTo>
                <a:lnTo>
                  <a:pt x="110853" y="349018"/>
                </a:lnTo>
                <a:lnTo>
                  <a:pt x="113022" y="355789"/>
                </a:lnTo>
                <a:lnTo>
                  <a:pt x="111234" y="356398"/>
                </a:lnTo>
                <a:lnTo>
                  <a:pt x="110121" y="354941"/>
                </a:lnTo>
                <a:lnTo>
                  <a:pt x="108254" y="349396"/>
                </a:lnTo>
                <a:lnTo>
                  <a:pt x="108316" y="352286"/>
                </a:lnTo>
                <a:lnTo>
                  <a:pt x="105978" y="351581"/>
                </a:lnTo>
                <a:lnTo>
                  <a:pt x="103214" y="352682"/>
                </a:lnTo>
                <a:lnTo>
                  <a:pt x="103007" y="349683"/>
                </a:lnTo>
                <a:lnTo>
                  <a:pt x="101536" y="348869"/>
                </a:lnTo>
                <a:lnTo>
                  <a:pt x="98966" y="356082"/>
                </a:lnTo>
                <a:lnTo>
                  <a:pt x="90605" y="359791"/>
                </a:lnTo>
                <a:lnTo>
                  <a:pt x="86887" y="363088"/>
                </a:lnTo>
                <a:lnTo>
                  <a:pt x="86925" y="364527"/>
                </a:lnTo>
                <a:lnTo>
                  <a:pt x="81929" y="365779"/>
                </a:lnTo>
                <a:lnTo>
                  <a:pt x="80183" y="364707"/>
                </a:lnTo>
                <a:lnTo>
                  <a:pt x="78316" y="358639"/>
                </a:lnTo>
                <a:lnTo>
                  <a:pt x="77700" y="344663"/>
                </a:lnTo>
                <a:lnTo>
                  <a:pt x="76387" y="344211"/>
                </a:lnTo>
                <a:lnTo>
                  <a:pt x="77155" y="341118"/>
                </a:lnTo>
                <a:lnTo>
                  <a:pt x="75948" y="341276"/>
                </a:lnTo>
                <a:lnTo>
                  <a:pt x="74900" y="337075"/>
                </a:lnTo>
                <a:lnTo>
                  <a:pt x="76526" y="335174"/>
                </a:lnTo>
                <a:lnTo>
                  <a:pt x="76610" y="331607"/>
                </a:lnTo>
                <a:lnTo>
                  <a:pt x="72149" y="325761"/>
                </a:lnTo>
                <a:lnTo>
                  <a:pt x="73719" y="322612"/>
                </a:lnTo>
                <a:lnTo>
                  <a:pt x="72779" y="323147"/>
                </a:lnTo>
                <a:lnTo>
                  <a:pt x="70412" y="320597"/>
                </a:lnTo>
                <a:lnTo>
                  <a:pt x="71916" y="319767"/>
                </a:lnTo>
                <a:lnTo>
                  <a:pt x="70354" y="314302"/>
                </a:lnTo>
                <a:lnTo>
                  <a:pt x="71602" y="313708"/>
                </a:lnTo>
                <a:lnTo>
                  <a:pt x="68119" y="313724"/>
                </a:lnTo>
                <a:lnTo>
                  <a:pt x="69380" y="311932"/>
                </a:lnTo>
                <a:lnTo>
                  <a:pt x="67102" y="309983"/>
                </a:lnTo>
                <a:lnTo>
                  <a:pt x="68512" y="306337"/>
                </a:lnTo>
                <a:lnTo>
                  <a:pt x="66730" y="302460"/>
                </a:lnTo>
                <a:lnTo>
                  <a:pt x="67793" y="299727"/>
                </a:lnTo>
                <a:lnTo>
                  <a:pt x="64561" y="288420"/>
                </a:lnTo>
                <a:lnTo>
                  <a:pt x="27506" y="222880"/>
                </a:lnTo>
                <a:lnTo>
                  <a:pt x="2531" y="187864"/>
                </a:lnTo>
                <a:lnTo>
                  <a:pt x="0" y="182440"/>
                </a:lnTo>
                <a:lnTo>
                  <a:pt x="16" y="176306"/>
                </a:lnTo>
                <a:lnTo>
                  <a:pt x="1828" y="172557"/>
                </a:lnTo>
                <a:lnTo>
                  <a:pt x="12257" y="165652"/>
                </a:lnTo>
                <a:lnTo>
                  <a:pt x="12611" y="167260"/>
                </a:lnTo>
                <a:lnTo>
                  <a:pt x="7587" y="170899"/>
                </a:lnTo>
                <a:lnTo>
                  <a:pt x="9212" y="180257"/>
                </a:lnTo>
                <a:lnTo>
                  <a:pt x="9669" y="173372"/>
                </a:lnTo>
                <a:lnTo>
                  <a:pt x="11909" y="168595"/>
                </a:lnTo>
                <a:lnTo>
                  <a:pt x="19133" y="165355"/>
                </a:lnTo>
                <a:lnTo>
                  <a:pt x="22934" y="173064"/>
                </a:lnTo>
                <a:lnTo>
                  <a:pt x="25067" y="173839"/>
                </a:lnTo>
                <a:lnTo>
                  <a:pt x="26431" y="176301"/>
                </a:lnTo>
                <a:lnTo>
                  <a:pt x="29936" y="185329"/>
                </a:lnTo>
                <a:lnTo>
                  <a:pt x="28686" y="187464"/>
                </a:lnTo>
                <a:lnTo>
                  <a:pt x="31395" y="186529"/>
                </a:lnTo>
                <a:lnTo>
                  <a:pt x="33530" y="189652"/>
                </a:lnTo>
                <a:lnTo>
                  <a:pt x="33070" y="191169"/>
                </a:lnTo>
                <a:lnTo>
                  <a:pt x="35366" y="195309"/>
                </a:lnTo>
                <a:lnTo>
                  <a:pt x="34325" y="198110"/>
                </a:lnTo>
                <a:lnTo>
                  <a:pt x="48995" y="203110"/>
                </a:lnTo>
                <a:lnTo>
                  <a:pt x="49432" y="205446"/>
                </a:lnTo>
                <a:lnTo>
                  <a:pt x="55001" y="209534"/>
                </a:lnTo>
                <a:lnTo>
                  <a:pt x="55598" y="211680"/>
                </a:lnTo>
                <a:lnTo>
                  <a:pt x="53153" y="214228"/>
                </a:lnTo>
                <a:lnTo>
                  <a:pt x="46341" y="215376"/>
                </a:lnTo>
                <a:lnTo>
                  <a:pt x="47202" y="217033"/>
                </a:lnTo>
                <a:lnTo>
                  <a:pt x="47473" y="215627"/>
                </a:lnTo>
                <a:lnTo>
                  <a:pt x="50774" y="215497"/>
                </a:lnTo>
                <a:lnTo>
                  <a:pt x="51337" y="218109"/>
                </a:lnTo>
                <a:lnTo>
                  <a:pt x="48530" y="219703"/>
                </a:lnTo>
                <a:lnTo>
                  <a:pt x="49398" y="220965"/>
                </a:lnTo>
                <a:lnTo>
                  <a:pt x="47316" y="220185"/>
                </a:lnTo>
                <a:lnTo>
                  <a:pt x="45029" y="222331"/>
                </a:lnTo>
                <a:lnTo>
                  <a:pt x="50386" y="220495"/>
                </a:lnTo>
                <a:lnTo>
                  <a:pt x="47720" y="226232"/>
                </a:lnTo>
                <a:lnTo>
                  <a:pt x="48189" y="228574"/>
                </a:lnTo>
                <a:lnTo>
                  <a:pt x="51474" y="227307"/>
                </a:lnTo>
                <a:lnTo>
                  <a:pt x="51318" y="229566"/>
                </a:lnTo>
                <a:lnTo>
                  <a:pt x="55049" y="229352"/>
                </a:lnTo>
                <a:lnTo>
                  <a:pt x="52092" y="224295"/>
                </a:lnTo>
                <a:lnTo>
                  <a:pt x="53876" y="223313"/>
                </a:lnTo>
                <a:lnTo>
                  <a:pt x="52415" y="223193"/>
                </a:lnTo>
                <a:lnTo>
                  <a:pt x="51885" y="220981"/>
                </a:lnTo>
                <a:lnTo>
                  <a:pt x="53385" y="217957"/>
                </a:lnTo>
                <a:lnTo>
                  <a:pt x="54976" y="217955"/>
                </a:lnTo>
                <a:lnTo>
                  <a:pt x="54320" y="222085"/>
                </a:lnTo>
                <a:lnTo>
                  <a:pt x="55584" y="223927"/>
                </a:lnTo>
                <a:lnTo>
                  <a:pt x="54156" y="224659"/>
                </a:lnTo>
                <a:lnTo>
                  <a:pt x="56458" y="224817"/>
                </a:lnTo>
                <a:lnTo>
                  <a:pt x="55731" y="225861"/>
                </a:lnTo>
                <a:lnTo>
                  <a:pt x="56987" y="226410"/>
                </a:lnTo>
                <a:lnTo>
                  <a:pt x="55047" y="228065"/>
                </a:lnTo>
                <a:lnTo>
                  <a:pt x="57743" y="227781"/>
                </a:lnTo>
                <a:lnTo>
                  <a:pt x="57881" y="226201"/>
                </a:lnTo>
                <a:lnTo>
                  <a:pt x="60225" y="227209"/>
                </a:lnTo>
                <a:lnTo>
                  <a:pt x="61205" y="230636"/>
                </a:lnTo>
                <a:lnTo>
                  <a:pt x="55795" y="231925"/>
                </a:lnTo>
                <a:lnTo>
                  <a:pt x="57449" y="231597"/>
                </a:lnTo>
                <a:lnTo>
                  <a:pt x="58013" y="233626"/>
                </a:lnTo>
                <a:lnTo>
                  <a:pt x="61085" y="231149"/>
                </a:lnTo>
                <a:lnTo>
                  <a:pt x="58918" y="233501"/>
                </a:lnTo>
                <a:lnTo>
                  <a:pt x="59944" y="231836"/>
                </a:lnTo>
                <a:lnTo>
                  <a:pt x="59943" y="233928"/>
                </a:lnTo>
                <a:lnTo>
                  <a:pt x="61374" y="230235"/>
                </a:lnTo>
                <a:lnTo>
                  <a:pt x="64008" y="230908"/>
                </a:lnTo>
                <a:lnTo>
                  <a:pt x="64473" y="232766"/>
                </a:lnTo>
                <a:lnTo>
                  <a:pt x="62395" y="233234"/>
                </a:lnTo>
                <a:lnTo>
                  <a:pt x="62044" y="235023"/>
                </a:lnTo>
                <a:lnTo>
                  <a:pt x="64630" y="233836"/>
                </a:lnTo>
                <a:lnTo>
                  <a:pt x="63456" y="237047"/>
                </a:lnTo>
                <a:lnTo>
                  <a:pt x="64580" y="235319"/>
                </a:lnTo>
                <a:lnTo>
                  <a:pt x="65010" y="237100"/>
                </a:lnTo>
                <a:lnTo>
                  <a:pt x="67111" y="233301"/>
                </a:lnTo>
                <a:lnTo>
                  <a:pt x="61774" y="228726"/>
                </a:lnTo>
                <a:lnTo>
                  <a:pt x="65570" y="227193"/>
                </a:lnTo>
                <a:lnTo>
                  <a:pt x="72458" y="238855"/>
                </a:lnTo>
                <a:lnTo>
                  <a:pt x="70327" y="240071"/>
                </a:lnTo>
                <a:lnTo>
                  <a:pt x="72734" y="240891"/>
                </a:lnTo>
                <a:lnTo>
                  <a:pt x="70687" y="242990"/>
                </a:lnTo>
                <a:lnTo>
                  <a:pt x="72923" y="243273"/>
                </a:lnTo>
                <a:lnTo>
                  <a:pt x="72830" y="245764"/>
                </a:lnTo>
                <a:lnTo>
                  <a:pt x="71251" y="244479"/>
                </a:lnTo>
                <a:lnTo>
                  <a:pt x="70629" y="246355"/>
                </a:lnTo>
                <a:lnTo>
                  <a:pt x="73030" y="247977"/>
                </a:lnTo>
                <a:lnTo>
                  <a:pt x="70884" y="246265"/>
                </a:lnTo>
                <a:lnTo>
                  <a:pt x="71358" y="244652"/>
                </a:lnTo>
                <a:lnTo>
                  <a:pt x="72400" y="246260"/>
                </a:lnTo>
                <a:lnTo>
                  <a:pt x="73138" y="245666"/>
                </a:lnTo>
                <a:lnTo>
                  <a:pt x="73100" y="242961"/>
                </a:lnTo>
                <a:lnTo>
                  <a:pt x="70946" y="243046"/>
                </a:lnTo>
                <a:lnTo>
                  <a:pt x="73218" y="241914"/>
                </a:lnTo>
                <a:lnTo>
                  <a:pt x="72585" y="240222"/>
                </a:lnTo>
                <a:lnTo>
                  <a:pt x="71027" y="240108"/>
                </a:lnTo>
                <a:lnTo>
                  <a:pt x="73006" y="238780"/>
                </a:lnTo>
                <a:lnTo>
                  <a:pt x="71390" y="236833"/>
                </a:lnTo>
                <a:lnTo>
                  <a:pt x="71771" y="235225"/>
                </a:lnTo>
                <a:lnTo>
                  <a:pt x="69586" y="233600"/>
                </a:lnTo>
                <a:lnTo>
                  <a:pt x="69854" y="229483"/>
                </a:lnTo>
                <a:lnTo>
                  <a:pt x="67888" y="228337"/>
                </a:lnTo>
                <a:lnTo>
                  <a:pt x="69856" y="227984"/>
                </a:lnTo>
                <a:lnTo>
                  <a:pt x="72181" y="219299"/>
                </a:lnTo>
                <a:lnTo>
                  <a:pt x="69858" y="219065"/>
                </a:lnTo>
                <a:lnTo>
                  <a:pt x="70382" y="217009"/>
                </a:lnTo>
                <a:lnTo>
                  <a:pt x="63104" y="215774"/>
                </a:lnTo>
                <a:lnTo>
                  <a:pt x="64387" y="213539"/>
                </a:lnTo>
                <a:lnTo>
                  <a:pt x="69068" y="213872"/>
                </a:lnTo>
                <a:lnTo>
                  <a:pt x="67478" y="213761"/>
                </a:lnTo>
                <a:lnTo>
                  <a:pt x="65526" y="211195"/>
                </a:lnTo>
                <a:lnTo>
                  <a:pt x="67167" y="207921"/>
                </a:lnTo>
                <a:lnTo>
                  <a:pt x="71948" y="207213"/>
                </a:lnTo>
                <a:lnTo>
                  <a:pt x="72290" y="208098"/>
                </a:lnTo>
                <a:lnTo>
                  <a:pt x="73144" y="206204"/>
                </a:lnTo>
                <a:lnTo>
                  <a:pt x="71245" y="205947"/>
                </a:lnTo>
                <a:lnTo>
                  <a:pt x="69178" y="201406"/>
                </a:lnTo>
                <a:lnTo>
                  <a:pt x="66902" y="200359"/>
                </a:lnTo>
                <a:lnTo>
                  <a:pt x="66743" y="198154"/>
                </a:lnTo>
                <a:lnTo>
                  <a:pt x="69306" y="198084"/>
                </a:lnTo>
                <a:lnTo>
                  <a:pt x="67226" y="197953"/>
                </a:lnTo>
                <a:lnTo>
                  <a:pt x="68075" y="192977"/>
                </a:lnTo>
                <a:lnTo>
                  <a:pt x="69180" y="192527"/>
                </a:lnTo>
                <a:lnTo>
                  <a:pt x="67413" y="190239"/>
                </a:lnTo>
                <a:lnTo>
                  <a:pt x="67561" y="187164"/>
                </a:lnTo>
                <a:lnTo>
                  <a:pt x="64808" y="186453"/>
                </a:lnTo>
                <a:lnTo>
                  <a:pt x="63025" y="181739"/>
                </a:lnTo>
                <a:lnTo>
                  <a:pt x="64839" y="177591"/>
                </a:lnTo>
                <a:lnTo>
                  <a:pt x="63818" y="174365"/>
                </a:lnTo>
                <a:lnTo>
                  <a:pt x="66194" y="171291"/>
                </a:lnTo>
                <a:lnTo>
                  <a:pt x="65582" y="170062"/>
                </a:lnTo>
                <a:lnTo>
                  <a:pt x="72205" y="164661"/>
                </a:lnTo>
                <a:lnTo>
                  <a:pt x="68940" y="165992"/>
                </a:lnTo>
                <a:lnTo>
                  <a:pt x="68509" y="162427"/>
                </a:lnTo>
                <a:lnTo>
                  <a:pt x="66945" y="163105"/>
                </a:lnTo>
                <a:lnTo>
                  <a:pt x="64888" y="160424"/>
                </a:lnTo>
                <a:lnTo>
                  <a:pt x="67794" y="155966"/>
                </a:lnTo>
                <a:lnTo>
                  <a:pt x="65116" y="157897"/>
                </a:lnTo>
                <a:lnTo>
                  <a:pt x="59762" y="154367"/>
                </a:lnTo>
                <a:lnTo>
                  <a:pt x="61667" y="153363"/>
                </a:lnTo>
                <a:lnTo>
                  <a:pt x="63366" y="154701"/>
                </a:lnTo>
                <a:lnTo>
                  <a:pt x="64704" y="153261"/>
                </a:lnTo>
                <a:lnTo>
                  <a:pt x="62751" y="154637"/>
                </a:lnTo>
                <a:lnTo>
                  <a:pt x="62425" y="152731"/>
                </a:lnTo>
                <a:lnTo>
                  <a:pt x="66284" y="151158"/>
                </a:lnTo>
                <a:lnTo>
                  <a:pt x="69087" y="148076"/>
                </a:lnTo>
                <a:lnTo>
                  <a:pt x="67280" y="147970"/>
                </a:lnTo>
                <a:lnTo>
                  <a:pt x="66707" y="145468"/>
                </a:lnTo>
                <a:lnTo>
                  <a:pt x="68050" y="145029"/>
                </a:lnTo>
                <a:lnTo>
                  <a:pt x="65842" y="142591"/>
                </a:lnTo>
                <a:lnTo>
                  <a:pt x="67182" y="141074"/>
                </a:lnTo>
                <a:lnTo>
                  <a:pt x="69797" y="142090"/>
                </a:lnTo>
                <a:lnTo>
                  <a:pt x="68246" y="140714"/>
                </a:lnTo>
                <a:lnTo>
                  <a:pt x="72212" y="134823"/>
                </a:lnTo>
                <a:lnTo>
                  <a:pt x="69507" y="139481"/>
                </a:lnTo>
                <a:lnTo>
                  <a:pt x="66313" y="140674"/>
                </a:lnTo>
                <a:lnTo>
                  <a:pt x="66262" y="138726"/>
                </a:lnTo>
                <a:lnTo>
                  <a:pt x="63860" y="141168"/>
                </a:lnTo>
                <a:lnTo>
                  <a:pt x="63328" y="136902"/>
                </a:lnTo>
                <a:lnTo>
                  <a:pt x="59939" y="137925"/>
                </a:lnTo>
                <a:lnTo>
                  <a:pt x="58714" y="136239"/>
                </a:lnTo>
                <a:lnTo>
                  <a:pt x="60653" y="138983"/>
                </a:lnTo>
                <a:lnTo>
                  <a:pt x="58093" y="138970"/>
                </a:lnTo>
                <a:lnTo>
                  <a:pt x="60702" y="139345"/>
                </a:lnTo>
                <a:lnTo>
                  <a:pt x="58627" y="139908"/>
                </a:lnTo>
                <a:lnTo>
                  <a:pt x="59818" y="140147"/>
                </a:lnTo>
                <a:lnTo>
                  <a:pt x="58386" y="141612"/>
                </a:lnTo>
                <a:lnTo>
                  <a:pt x="61081" y="140808"/>
                </a:lnTo>
                <a:lnTo>
                  <a:pt x="60042" y="143897"/>
                </a:lnTo>
                <a:lnTo>
                  <a:pt x="62369" y="143957"/>
                </a:lnTo>
                <a:lnTo>
                  <a:pt x="61658" y="147221"/>
                </a:lnTo>
                <a:lnTo>
                  <a:pt x="63809" y="147021"/>
                </a:lnTo>
                <a:lnTo>
                  <a:pt x="65656" y="148949"/>
                </a:lnTo>
                <a:lnTo>
                  <a:pt x="62260" y="151132"/>
                </a:lnTo>
                <a:lnTo>
                  <a:pt x="59041" y="150621"/>
                </a:lnTo>
                <a:lnTo>
                  <a:pt x="58639" y="152380"/>
                </a:lnTo>
                <a:lnTo>
                  <a:pt x="53949" y="150585"/>
                </a:lnTo>
                <a:lnTo>
                  <a:pt x="53387" y="151519"/>
                </a:lnTo>
                <a:lnTo>
                  <a:pt x="55053" y="152763"/>
                </a:lnTo>
                <a:lnTo>
                  <a:pt x="53473" y="155359"/>
                </a:lnTo>
                <a:lnTo>
                  <a:pt x="56074" y="153378"/>
                </a:lnTo>
                <a:lnTo>
                  <a:pt x="57791" y="155289"/>
                </a:lnTo>
                <a:lnTo>
                  <a:pt x="57564" y="157970"/>
                </a:lnTo>
                <a:lnTo>
                  <a:pt x="56863" y="158820"/>
                </a:lnTo>
                <a:lnTo>
                  <a:pt x="53370" y="156694"/>
                </a:lnTo>
                <a:lnTo>
                  <a:pt x="52275" y="159864"/>
                </a:lnTo>
                <a:lnTo>
                  <a:pt x="50551" y="160412"/>
                </a:lnTo>
                <a:lnTo>
                  <a:pt x="44341" y="152742"/>
                </a:lnTo>
                <a:lnTo>
                  <a:pt x="38581" y="149330"/>
                </a:lnTo>
                <a:lnTo>
                  <a:pt x="39100" y="145400"/>
                </a:lnTo>
                <a:lnTo>
                  <a:pt x="37011" y="141889"/>
                </a:lnTo>
                <a:lnTo>
                  <a:pt x="38139" y="145745"/>
                </a:lnTo>
                <a:lnTo>
                  <a:pt x="36049" y="149644"/>
                </a:lnTo>
                <a:lnTo>
                  <a:pt x="37929" y="152619"/>
                </a:lnTo>
                <a:lnTo>
                  <a:pt x="34552" y="153530"/>
                </a:lnTo>
                <a:lnTo>
                  <a:pt x="30709" y="152226"/>
                </a:lnTo>
                <a:lnTo>
                  <a:pt x="31351" y="153583"/>
                </a:lnTo>
                <a:lnTo>
                  <a:pt x="29281" y="153561"/>
                </a:lnTo>
                <a:lnTo>
                  <a:pt x="24884" y="150338"/>
                </a:lnTo>
                <a:lnTo>
                  <a:pt x="23934" y="148124"/>
                </a:lnTo>
                <a:lnTo>
                  <a:pt x="25294" y="144550"/>
                </a:lnTo>
                <a:lnTo>
                  <a:pt x="25175" y="132733"/>
                </a:lnTo>
                <a:lnTo>
                  <a:pt x="27530" y="128110"/>
                </a:lnTo>
                <a:lnTo>
                  <a:pt x="31320" y="126379"/>
                </a:lnTo>
                <a:lnTo>
                  <a:pt x="35843" y="127527"/>
                </a:lnTo>
                <a:lnTo>
                  <a:pt x="38723" y="133577"/>
                </a:lnTo>
                <a:lnTo>
                  <a:pt x="40796" y="133343"/>
                </a:lnTo>
                <a:lnTo>
                  <a:pt x="41321" y="131169"/>
                </a:lnTo>
                <a:lnTo>
                  <a:pt x="42488" y="131081"/>
                </a:lnTo>
                <a:lnTo>
                  <a:pt x="41404" y="134739"/>
                </a:lnTo>
                <a:lnTo>
                  <a:pt x="43831" y="131580"/>
                </a:lnTo>
                <a:lnTo>
                  <a:pt x="46288" y="132519"/>
                </a:lnTo>
                <a:lnTo>
                  <a:pt x="44497" y="134721"/>
                </a:lnTo>
                <a:lnTo>
                  <a:pt x="46344" y="133780"/>
                </a:lnTo>
                <a:lnTo>
                  <a:pt x="47705" y="134669"/>
                </a:lnTo>
                <a:lnTo>
                  <a:pt x="47204" y="132011"/>
                </a:lnTo>
                <a:lnTo>
                  <a:pt x="51703" y="132521"/>
                </a:lnTo>
                <a:lnTo>
                  <a:pt x="51290" y="130970"/>
                </a:lnTo>
                <a:lnTo>
                  <a:pt x="54106" y="132564"/>
                </a:lnTo>
                <a:lnTo>
                  <a:pt x="53348" y="128372"/>
                </a:lnTo>
                <a:lnTo>
                  <a:pt x="57956" y="133164"/>
                </a:lnTo>
                <a:lnTo>
                  <a:pt x="56730" y="128821"/>
                </a:lnTo>
                <a:lnTo>
                  <a:pt x="59705" y="128881"/>
                </a:lnTo>
                <a:lnTo>
                  <a:pt x="60360" y="131371"/>
                </a:lnTo>
                <a:lnTo>
                  <a:pt x="60556" y="125582"/>
                </a:lnTo>
                <a:lnTo>
                  <a:pt x="63931" y="123489"/>
                </a:lnTo>
                <a:lnTo>
                  <a:pt x="65792" y="118714"/>
                </a:lnTo>
                <a:lnTo>
                  <a:pt x="67293" y="124174"/>
                </a:lnTo>
                <a:lnTo>
                  <a:pt x="68283" y="120261"/>
                </a:lnTo>
                <a:lnTo>
                  <a:pt x="70711" y="125835"/>
                </a:lnTo>
                <a:lnTo>
                  <a:pt x="70750" y="123467"/>
                </a:lnTo>
                <a:lnTo>
                  <a:pt x="71407" y="124164"/>
                </a:lnTo>
                <a:lnTo>
                  <a:pt x="73883" y="120120"/>
                </a:lnTo>
                <a:lnTo>
                  <a:pt x="70358" y="122976"/>
                </a:lnTo>
                <a:lnTo>
                  <a:pt x="68528" y="117556"/>
                </a:lnTo>
                <a:lnTo>
                  <a:pt x="69981" y="115778"/>
                </a:lnTo>
                <a:lnTo>
                  <a:pt x="70401" y="117466"/>
                </a:lnTo>
                <a:lnTo>
                  <a:pt x="72526" y="117240"/>
                </a:lnTo>
                <a:lnTo>
                  <a:pt x="72519" y="115181"/>
                </a:lnTo>
                <a:lnTo>
                  <a:pt x="74216" y="115377"/>
                </a:lnTo>
                <a:lnTo>
                  <a:pt x="73753" y="113790"/>
                </a:lnTo>
                <a:lnTo>
                  <a:pt x="76004" y="113224"/>
                </a:lnTo>
                <a:lnTo>
                  <a:pt x="76521" y="111062"/>
                </a:lnTo>
                <a:lnTo>
                  <a:pt x="78218" y="114057"/>
                </a:lnTo>
                <a:lnTo>
                  <a:pt x="80539" y="112566"/>
                </a:lnTo>
                <a:lnTo>
                  <a:pt x="82727" y="113725"/>
                </a:lnTo>
                <a:lnTo>
                  <a:pt x="83572" y="116688"/>
                </a:lnTo>
                <a:lnTo>
                  <a:pt x="82152" y="118224"/>
                </a:lnTo>
                <a:lnTo>
                  <a:pt x="84124" y="117376"/>
                </a:lnTo>
                <a:lnTo>
                  <a:pt x="83812" y="116133"/>
                </a:lnTo>
                <a:lnTo>
                  <a:pt x="86709" y="116739"/>
                </a:lnTo>
                <a:lnTo>
                  <a:pt x="83434" y="115399"/>
                </a:lnTo>
                <a:lnTo>
                  <a:pt x="83208" y="113056"/>
                </a:lnTo>
                <a:lnTo>
                  <a:pt x="84193" y="113853"/>
                </a:lnTo>
                <a:lnTo>
                  <a:pt x="85181" y="110630"/>
                </a:lnTo>
                <a:lnTo>
                  <a:pt x="88006" y="111196"/>
                </a:lnTo>
                <a:lnTo>
                  <a:pt x="89318" y="109288"/>
                </a:lnTo>
                <a:lnTo>
                  <a:pt x="90503" y="110334"/>
                </a:lnTo>
                <a:lnTo>
                  <a:pt x="89262" y="109181"/>
                </a:lnTo>
                <a:lnTo>
                  <a:pt x="85895" y="110270"/>
                </a:lnTo>
                <a:lnTo>
                  <a:pt x="87736" y="106294"/>
                </a:lnTo>
                <a:lnTo>
                  <a:pt x="84920" y="108007"/>
                </a:lnTo>
                <a:lnTo>
                  <a:pt x="83605" y="111884"/>
                </a:lnTo>
                <a:lnTo>
                  <a:pt x="81165" y="112323"/>
                </a:lnTo>
                <a:lnTo>
                  <a:pt x="82366" y="107041"/>
                </a:lnTo>
                <a:lnTo>
                  <a:pt x="81171" y="105741"/>
                </a:lnTo>
                <a:lnTo>
                  <a:pt x="82531" y="105599"/>
                </a:lnTo>
                <a:lnTo>
                  <a:pt x="81599" y="105096"/>
                </a:lnTo>
                <a:lnTo>
                  <a:pt x="82819" y="102939"/>
                </a:lnTo>
                <a:lnTo>
                  <a:pt x="84419" y="102887"/>
                </a:lnTo>
                <a:lnTo>
                  <a:pt x="85343" y="100775"/>
                </a:lnTo>
                <a:lnTo>
                  <a:pt x="87903" y="101252"/>
                </a:lnTo>
                <a:lnTo>
                  <a:pt x="94325" y="96804"/>
                </a:lnTo>
                <a:lnTo>
                  <a:pt x="94208" y="92698"/>
                </a:lnTo>
                <a:lnTo>
                  <a:pt x="97453" y="88369"/>
                </a:lnTo>
                <a:lnTo>
                  <a:pt x="101956" y="86500"/>
                </a:lnTo>
                <a:lnTo>
                  <a:pt x="104790" y="87074"/>
                </a:lnTo>
                <a:lnTo>
                  <a:pt x="107010" y="82979"/>
                </a:lnTo>
                <a:lnTo>
                  <a:pt x="109346" y="83298"/>
                </a:lnTo>
                <a:lnTo>
                  <a:pt x="111064" y="80478"/>
                </a:lnTo>
                <a:lnTo>
                  <a:pt x="110646" y="75689"/>
                </a:lnTo>
                <a:lnTo>
                  <a:pt x="114244" y="74834"/>
                </a:lnTo>
                <a:lnTo>
                  <a:pt x="114872" y="72593"/>
                </a:lnTo>
                <a:lnTo>
                  <a:pt x="116427" y="72450"/>
                </a:lnTo>
                <a:lnTo>
                  <a:pt x="116245" y="68908"/>
                </a:lnTo>
                <a:lnTo>
                  <a:pt x="119045" y="67655"/>
                </a:lnTo>
                <a:lnTo>
                  <a:pt x="128236" y="82441"/>
                </a:lnTo>
                <a:lnTo>
                  <a:pt x="128018" y="84323"/>
                </a:lnTo>
                <a:lnTo>
                  <a:pt x="130885" y="89415"/>
                </a:lnTo>
                <a:lnTo>
                  <a:pt x="147300" y="108721"/>
                </a:lnTo>
                <a:lnTo>
                  <a:pt x="152032" y="112993"/>
                </a:lnTo>
                <a:lnTo>
                  <a:pt x="157566" y="114170"/>
                </a:lnTo>
                <a:lnTo>
                  <a:pt x="160257" y="117035"/>
                </a:lnTo>
                <a:lnTo>
                  <a:pt x="165745" y="116801"/>
                </a:lnTo>
                <a:lnTo>
                  <a:pt x="171292" y="119624"/>
                </a:lnTo>
                <a:lnTo>
                  <a:pt x="169886" y="123630"/>
                </a:lnTo>
                <a:lnTo>
                  <a:pt x="168411" y="122745"/>
                </a:lnTo>
                <a:lnTo>
                  <a:pt x="168861" y="121204"/>
                </a:lnTo>
                <a:lnTo>
                  <a:pt x="167929" y="122840"/>
                </a:lnTo>
                <a:lnTo>
                  <a:pt x="166718" y="122359"/>
                </a:lnTo>
                <a:lnTo>
                  <a:pt x="167860" y="124741"/>
                </a:lnTo>
                <a:lnTo>
                  <a:pt x="164043" y="127788"/>
                </a:lnTo>
                <a:lnTo>
                  <a:pt x="165364" y="133332"/>
                </a:lnTo>
                <a:lnTo>
                  <a:pt x="161103" y="132963"/>
                </a:lnTo>
                <a:lnTo>
                  <a:pt x="161538" y="131224"/>
                </a:lnTo>
                <a:lnTo>
                  <a:pt x="159997" y="130790"/>
                </a:lnTo>
                <a:lnTo>
                  <a:pt x="161450" y="128314"/>
                </a:lnTo>
                <a:lnTo>
                  <a:pt x="157905" y="131246"/>
                </a:lnTo>
                <a:lnTo>
                  <a:pt x="154071" y="130939"/>
                </a:lnTo>
                <a:lnTo>
                  <a:pt x="152917" y="133134"/>
                </a:lnTo>
                <a:lnTo>
                  <a:pt x="151861" y="132653"/>
                </a:lnTo>
                <a:lnTo>
                  <a:pt x="152810" y="133707"/>
                </a:lnTo>
                <a:lnTo>
                  <a:pt x="150746" y="135360"/>
                </a:lnTo>
                <a:lnTo>
                  <a:pt x="150620" y="137505"/>
                </a:lnTo>
                <a:lnTo>
                  <a:pt x="148228" y="135116"/>
                </a:lnTo>
                <a:lnTo>
                  <a:pt x="149005" y="137090"/>
                </a:lnTo>
                <a:lnTo>
                  <a:pt x="150852" y="137453"/>
                </a:lnTo>
                <a:lnTo>
                  <a:pt x="154500" y="132801"/>
                </a:lnTo>
                <a:lnTo>
                  <a:pt x="155872" y="135490"/>
                </a:lnTo>
                <a:lnTo>
                  <a:pt x="154838" y="140442"/>
                </a:lnTo>
                <a:lnTo>
                  <a:pt x="156440" y="143380"/>
                </a:lnTo>
                <a:lnTo>
                  <a:pt x="155263" y="144835"/>
                </a:lnTo>
                <a:lnTo>
                  <a:pt x="158808" y="146134"/>
                </a:lnTo>
                <a:lnTo>
                  <a:pt x="159393" y="143774"/>
                </a:lnTo>
                <a:lnTo>
                  <a:pt x="160676" y="143799"/>
                </a:lnTo>
                <a:lnTo>
                  <a:pt x="158619" y="142881"/>
                </a:lnTo>
                <a:lnTo>
                  <a:pt x="157264" y="138927"/>
                </a:lnTo>
                <a:lnTo>
                  <a:pt x="160071" y="132773"/>
                </a:lnTo>
                <a:lnTo>
                  <a:pt x="160083" y="138394"/>
                </a:lnTo>
                <a:lnTo>
                  <a:pt x="162422" y="142856"/>
                </a:lnTo>
                <a:lnTo>
                  <a:pt x="166352" y="142297"/>
                </a:lnTo>
                <a:lnTo>
                  <a:pt x="174124" y="148856"/>
                </a:lnTo>
                <a:lnTo>
                  <a:pt x="179859" y="148300"/>
                </a:lnTo>
                <a:lnTo>
                  <a:pt x="180915" y="146917"/>
                </a:lnTo>
                <a:lnTo>
                  <a:pt x="182364" y="149072"/>
                </a:lnTo>
                <a:lnTo>
                  <a:pt x="177296" y="151786"/>
                </a:lnTo>
                <a:lnTo>
                  <a:pt x="171018" y="150858"/>
                </a:lnTo>
                <a:lnTo>
                  <a:pt x="166108" y="153298"/>
                </a:lnTo>
                <a:lnTo>
                  <a:pt x="163593" y="151571"/>
                </a:lnTo>
                <a:lnTo>
                  <a:pt x="162737" y="155373"/>
                </a:lnTo>
                <a:lnTo>
                  <a:pt x="160299" y="154975"/>
                </a:lnTo>
                <a:lnTo>
                  <a:pt x="159997" y="153661"/>
                </a:lnTo>
                <a:lnTo>
                  <a:pt x="157424" y="156212"/>
                </a:lnTo>
                <a:lnTo>
                  <a:pt x="155952" y="154266"/>
                </a:lnTo>
                <a:lnTo>
                  <a:pt x="157436" y="151703"/>
                </a:lnTo>
                <a:lnTo>
                  <a:pt x="156389" y="153408"/>
                </a:lnTo>
                <a:lnTo>
                  <a:pt x="153324" y="152602"/>
                </a:lnTo>
                <a:lnTo>
                  <a:pt x="153991" y="155939"/>
                </a:lnTo>
                <a:lnTo>
                  <a:pt x="151651" y="155963"/>
                </a:lnTo>
                <a:lnTo>
                  <a:pt x="150141" y="157536"/>
                </a:lnTo>
                <a:lnTo>
                  <a:pt x="148474" y="155433"/>
                </a:lnTo>
                <a:lnTo>
                  <a:pt x="150504" y="154520"/>
                </a:lnTo>
                <a:lnTo>
                  <a:pt x="146880" y="154020"/>
                </a:lnTo>
                <a:lnTo>
                  <a:pt x="147953" y="151529"/>
                </a:lnTo>
                <a:lnTo>
                  <a:pt x="150122" y="152141"/>
                </a:lnTo>
                <a:lnTo>
                  <a:pt x="149565" y="148965"/>
                </a:lnTo>
                <a:lnTo>
                  <a:pt x="148095" y="149855"/>
                </a:lnTo>
                <a:lnTo>
                  <a:pt x="147500" y="145483"/>
                </a:lnTo>
                <a:lnTo>
                  <a:pt x="146573" y="145695"/>
                </a:lnTo>
                <a:lnTo>
                  <a:pt x="147508" y="147848"/>
                </a:lnTo>
                <a:lnTo>
                  <a:pt x="146337" y="151529"/>
                </a:lnTo>
                <a:lnTo>
                  <a:pt x="146734" y="147682"/>
                </a:lnTo>
                <a:lnTo>
                  <a:pt x="144135" y="142870"/>
                </a:lnTo>
                <a:lnTo>
                  <a:pt x="144654" y="146931"/>
                </a:lnTo>
                <a:lnTo>
                  <a:pt x="146415" y="148476"/>
                </a:lnTo>
                <a:lnTo>
                  <a:pt x="146077" y="149304"/>
                </a:lnTo>
                <a:lnTo>
                  <a:pt x="144507" y="148021"/>
                </a:lnTo>
                <a:lnTo>
                  <a:pt x="144332" y="149025"/>
                </a:lnTo>
                <a:lnTo>
                  <a:pt x="146088" y="149552"/>
                </a:lnTo>
                <a:lnTo>
                  <a:pt x="145864" y="152133"/>
                </a:lnTo>
                <a:lnTo>
                  <a:pt x="143482" y="154574"/>
                </a:lnTo>
                <a:lnTo>
                  <a:pt x="141521" y="148512"/>
                </a:lnTo>
                <a:lnTo>
                  <a:pt x="142468" y="151835"/>
                </a:lnTo>
                <a:lnTo>
                  <a:pt x="141254" y="151262"/>
                </a:lnTo>
                <a:lnTo>
                  <a:pt x="143017" y="154610"/>
                </a:lnTo>
                <a:lnTo>
                  <a:pt x="142237" y="153421"/>
                </a:lnTo>
                <a:lnTo>
                  <a:pt x="141779" y="155333"/>
                </a:lnTo>
                <a:lnTo>
                  <a:pt x="143366" y="157026"/>
                </a:lnTo>
                <a:lnTo>
                  <a:pt x="143690" y="155752"/>
                </a:lnTo>
                <a:lnTo>
                  <a:pt x="146111" y="156132"/>
                </a:lnTo>
                <a:lnTo>
                  <a:pt x="146865" y="154701"/>
                </a:lnTo>
                <a:lnTo>
                  <a:pt x="146441" y="156140"/>
                </a:lnTo>
                <a:lnTo>
                  <a:pt x="148765" y="158023"/>
                </a:lnTo>
                <a:lnTo>
                  <a:pt x="146629" y="161828"/>
                </a:lnTo>
                <a:lnTo>
                  <a:pt x="147200" y="166108"/>
                </a:lnTo>
                <a:lnTo>
                  <a:pt x="149040" y="166349"/>
                </a:lnTo>
                <a:lnTo>
                  <a:pt x="151655" y="170378"/>
                </a:lnTo>
                <a:lnTo>
                  <a:pt x="154272" y="168945"/>
                </a:lnTo>
                <a:lnTo>
                  <a:pt x="154695" y="171150"/>
                </a:lnTo>
                <a:lnTo>
                  <a:pt x="157807" y="172046"/>
                </a:lnTo>
                <a:lnTo>
                  <a:pt x="159263" y="170488"/>
                </a:lnTo>
                <a:lnTo>
                  <a:pt x="158676" y="172485"/>
                </a:lnTo>
                <a:lnTo>
                  <a:pt x="155654" y="173587"/>
                </a:lnTo>
                <a:lnTo>
                  <a:pt x="155533" y="177894"/>
                </a:lnTo>
                <a:lnTo>
                  <a:pt x="152633" y="182610"/>
                </a:lnTo>
                <a:lnTo>
                  <a:pt x="151586" y="188299"/>
                </a:lnTo>
                <a:lnTo>
                  <a:pt x="149325" y="188781"/>
                </a:lnTo>
                <a:lnTo>
                  <a:pt x="147747" y="191667"/>
                </a:lnTo>
                <a:lnTo>
                  <a:pt x="148786" y="188127"/>
                </a:lnTo>
                <a:lnTo>
                  <a:pt x="147763" y="186202"/>
                </a:lnTo>
                <a:lnTo>
                  <a:pt x="150433" y="186251"/>
                </a:lnTo>
                <a:lnTo>
                  <a:pt x="150372" y="183582"/>
                </a:lnTo>
                <a:lnTo>
                  <a:pt x="151386" y="184850"/>
                </a:lnTo>
                <a:lnTo>
                  <a:pt x="150029" y="180968"/>
                </a:lnTo>
                <a:lnTo>
                  <a:pt x="152273" y="179037"/>
                </a:lnTo>
                <a:lnTo>
                  <a:pt x="150844" y="179489"/>
                </a:lnTo>
                <a:lnTo>
                  <a:pt x="149345" y="178043"/>
                </a:lnTo>
                <a:lnTo>
                  <a:pt x="148629" y="174883"/>
                </a:lnTo>
                <a:lnTo>
                  <a:pt x="148464" y="181271"/>
                </a:lnTo>
                <a:lnTo>
                  <a:pt x="145360" y="186304"/>
                </a:lnTo>
                <a:lnTo>
                  <a:pt x="145970" y="181782"/>
                </a:lnTo>
                <a:lnTo>
                  <a:pt x="147615" y="179932"/>
                </a:lnTo>
                <a:lnTo>
                  <a:pt x="147032" y="174716"/>
                </a:lnTo>
                <a:lnTo>
                  <a:pt x="144943" y="172017"/>
                </a:lnTo>
                <a:lnTo>
                  <a:pt x="146921" y="171134"/>
                </a:lnTo>
                <a:lnTo>
                  <a:pt x="145170" y="169423"/>
                </a:lnTo>
                <a:lnTo>
                  <a:pt x="146949" y="168828"/>
                </a:lnTo>
                <a:lnTo>
                  <a:pt x="143410" y="168910"/>
                </a:lnTo>
                <a:lnTo>
                  <a:pt x="143709" y="166753"/>
                </a:lnTo>
                <a:lnTo>
                  <a:pt x="145105" y="166144"/>
                </a:lnTo>
                <a:lnTo>
                  <a:pt x="143958" y="163254"/>
                </a:lnTo>
                <a:lnTo>
                  <a:pt x="143830" y="165440"/>
                </a:lnTo>
                <a:lnTo>
                  <a:pt x="141315" y="168014"/>
                </a:lnTo>
                <a:lnTo>
                  <a:pt x="136200" y="163042"/>
                </a:lnTo>
                <a:lnTo>
                  <a:pt x="136292" y="164789"/>
                </a:lnTo>
                <a:lnTo>
                  <a:pt x="134145" y="163863"/>
                </a:lnTo>
                <a:lnTo>
                  <a:pt x="137229" y="166541"/>
                </a:lnTo>
                <a:lnTo>
                  <a:pt x="135059" y="169657"/>
                </a:lnTo>
                <a:lnTo>
                  <a:pt x="138700" y="168343"/>
                </a:lnTo>
                <a:lnTo>
                  <a:pt x="140888" y="170549"/>
                </a:lnTo>
                <a:lnTo>
                  <a:pt x="140954" y="173009"/>
                </a:lnTo>
                <a:lnTo>
                  <a:pt x="136697" y="173022"/>
                </a:lnTo>
                <a:lnTo>
                  <a:pt x="141507" y="174861"/>
                </a:lnTo>
                <a:lnTo>
                  <a:pt x="138636" y="176483"/>
                </a:lnTo>
                <a:lnTo>
                  <a:pt x="139156" y="177595"/>
                </a:lnTo>
                <a:lnTo>
                  <a:pt x="137489" y="178846"/>
                </a:lnTo>
                <a:lnTo>
                  <a:pt x="135316" y="178712"/>
                </a:lnTo>
                <a:lnTo>
                  <a:pt x="138504" y="180701"/>
                </a:lnTo>
                <a:lnTo>
                  <a:pt x="141973" y="178188"/>
                </a:lnTo>
                <a:lnTo>
                  <a:pt x="143471" y="181229"/>
                </a:lnTo>
                <a:lnTo>
                  <a:pt x="141822" y="180508"/>
                </a:lnTo>
                <a:lnTo>
                  <a:pt x="140456" y="181560"/>
                </a:lnTo>
                <a:lnTo>
                  <a:pt x="143057" y="183806"/>
                </a:lnTo>
                <a:lnTo>
                  <a:pt x="142216" y="186218"/>
                </a:lnTo>
                <a:lnTo>
                  <a:pt x="141139" y="182585"/>
                </a:lnTo>
                <a:lnTo>
                  <a:pt x="139621" y="181826"/>
                </a:lnTo>
                <a:lnTo>
                  <a:pt x="137401" y="181652"/>
                </a:lnTo>
                <a:lnTo>
                  <a:pt x="136299" y="183652"/>
                </a:lnTo>
                <a:lnTo>
                  <a:pt x="132398" y="185358"/>
                </a:lnTo>
                <a:lnTo>
                  <a:pt x="136341" y="184940"/>
                </a:lnTo>
                <a:lnTo>
                  <a:pt x="136381" y="187267"/>
                </a:lnTo>
                <a:lnTo>
                  <a:pt x="138035" y="184310"/>
                </a:lnTo>
                <a:lnTo>
                  <a:pt x="139055" y="186093"/>
                </a:lnTo>
                <a:lnTo>
                  <a:pt x="140595" y="185594"/>
                </a:lnTo>
                <a:lnTo>
                  <a:pt x="140667" y="187397"/>
                </a:lnTo>
                <a:lnTo>
                  <a:pt x="138936" y="188461"/>
                </a:lnTo>
                <a:lnTo>
                  <a:pt x="143298" y="188855"/>
                </a:lnTo>
                <a:lnTo>
                  <a:pt x="142478" y="190078"/>
                </a:lnTo>
                <a:lnTo>
                  <a:pt x="146120" y="195436"/>
                </a:lnTo>
                <a:lnTo>
                  <a:pt x="143881" y="195949"/>
                </a:lnTo>
                <a:lnTo>
                  <a:pt x="143706" y="198747"/>
                </a:lnTo>
                <a:lnTo>
                  <a:pt x="142039" y="198522"/>
                </a:lnTo>
                <a:lnTo>
                  <a:pt x="142570" y="203547"/>
                </a:lnTo>
                <a:lnTo>
                  <a:pt x="140470" y="203828"/>
                </a:lnTo>
                <a:lnTo>
                  <a:pt x="140233" y="210184"/>
                </a:lnTo>
                <a:lnTo>
                  <a:pt x="137275" y="209710"/>
                </a:lnTo>
                <a:lnTo>
                  <a:pt x="135839" y="213703"/>
                </a:lnTo>
                <a:lnTo>
                  <a:pt x="138176" y="220475"/>
                </a:lnTo>
                <a:lnTo>
                  <a:pt x="137164" y="222190"/>
                </a:lnTo>
                <a:lnTo>
                  <a:pt x="139965" y="222192"/>
                </a:lnTo>
                <a:lnTo>
                  <a:pt x="141690" y="225435"/>
                </a:lnTo>
                <a:lnTo>
                  <a:pt x="146807" y="229587"/>
                </a:lnTo>
                <a:lnTo>
                  <a:pt x="149172" y="230068"/>
                </a:lnTo>
                <a:lnTo>
                  <a:pt x="149678" y="228196"/>
                </a:lnTo>
                <a:lnTo>
                  <a:pt x="150291" y="230166"/>
                </a:lnTo>
                <a:lnTo>
                  <a:pt x="152805" y="231381"/>
                </a:lnTo>
                <a:lnTo>
                  <a:pt x="154797" y="230535"/>
                </a:lnTo>
                <a:lnTo>
                  <a:pt x="156212" y="228165"/>
                </a:lnTo>
                <a:lnTo>
                  <a:pt x="155551" y="225705"/>
                </a:lnTo>
                <a:lnTo>
                  <a:pt x="157086" y="224512"/>
                </a:lnTo>
                <a:lnTo>
                  <a:pt x="167034" y="223036"/>
                </a:lnTo>
                <a:lnTo>
                  <a:pt x="169594" y="220439"/>
                </a:lnTo>
                <a:lnTo>
                  <a:pt x="173625" y="220600"/>
                </a:lnTo>
                <a:lnTo>
                  <a:pt x="174173" y="223329"/>
                </a:lnTo>
                <a:lnTo>
                  <a:pt x="172429" y="228658"/>
                </a:lnTo>
                <a:lnTo>
                  <a:pt x="171126" y="229061"/>
                </a:lnTo>
                <a:lnTo>
                  <a:pt x="169915" y="227178"/>
                </a:lnTo>
                <a:lnTo>
                  <a:pt x="167774" y="228281"/>
                </a:lnTo>
                <a:lnTo>
                  <a:pt x="167105" y="224934"/>
                </a:lnTo>
                <a:lnTo>
                  <a:pt x="165704" y="225064"/>
                </a:lnTo>
                <a:lnTo>
                  <a:pt x="163846" y="231365"/>
                </a:lnTo>
                <a:lnTo>
                  <a:pt x="160174" y="230986"/>
                </a:lnTo>
                <a:lnTo>
                  <a:pt x="162482" y="229426"/>
                </a:lnTo>
                <a:lnTo>
                  <a:pt x="161338" y="227120"/>
                </a:lnTo>
                <a:lnTo>
                  <a:pt x="160070" y="230750"/>
                </a:lnTo>
                <a:lnTo>
                  <a:pt x="156437" y="230293"/>
                </a:lnTo>
                <a:lnTo>
                  <a:pt x="154951" y="234006"/>
                </a:lnTo>
                <a:lnTo>
                  <a:pt x="153016" y="235653"/>
                </a:lnTo>
                <a:lnTo>
                  <a:pt x="150504" y="234996"/>
                </a:lnTo>
                <a:lnTo>
                  <a:pt x="148166" y="237591"/>
                </a:lnTo>
                <a:lnTo>
                  <a:pt x="143534" y="233878"/>
                </a:lnTo>
                <a:lnTo>
                  <a:pt x="140393" y="226910"/>
                </a:lnTo>
                <a:lnTo>
                  <a:pt x="136907" y="226209"/>
                </a:lnTo>
                <a:lnTo>
                  <a:pt x="135633" y="227887"/>
                </a:lnTo>
                <a:lnTo>
                  <a:pt x="131964" y="228224"/>
                </a:lnTo>
                <a:lnTo>
                  <a:pt x="135289" y="228026"/>
                </a:lnTo>
                <a:lnTo>
                  <a:pt x="133669" y="230527"/>
                </a:lnTo>
                <a:lnTo>
                  <a:pt x="136346" y="227594"/>
                </a:lnTo>
                <a:lnTo>
                  <a:pt x="136499" y="228826"/>
                </a:lnTo>
                <a:lnTo>
                  <a:pt x="137766" y="227124"/>
                </a:lnTo>
                <a:lnTo>
                  <a:pt x="137767" y="228093"/>
                </a:lnTo>
                <a:lnTo>
                  <a:pt x="140199" y="227805"/>
                </a:lnTo>
                <a:lnTo>
                  <a:pt x="136811" y="232639"/>
                </a:lnTo>
                <a:lnTo>
                  <a:pt x="140127" y="229139"/>
                </a:lnTo>
                <a:lnTo>
                  <a:pt x="141838" y="231902"/>
                </a:lnTo>
                <a:lnTo>
                  <a:pt x="140635" y="234029"/>
                </a:lnTo>
                <a:lnTo>
                  <a:pt x="142191" y="232908"/>
                </a:lnTo>
                <a:lnTo>
                  <a:pt x="142057" y="234320"/>
                </a:lnTo>
                <a:lnTo>
                  <a:pt x="143897" y="234703"/>
                </a:lnTo>
                <a:lnTo>
                  <a:pt x="143363" y="236167"/>
                </a:lnTo>
                <a:lnTo>
                  <a:pt x="144833" y="235846"/>
                </a:lnTo>
                <a:lnTo>
                  <a:pt x="145234" y="241892"/>
                </a:lnTo>
                <a:lnTo>
                  <a:pt x="148911" y="241668"/>
                </a:lnTo>
                <a:lnTo>
                  <a:pt x="150081" y="242885"/>
                </a:lnTo>
                <a:lnTo>
                  <a:pt x="149201" y="247987"/>
                </a:lnTo>
                <a:lnTo>
                  <a:pt x="153315" y="252972"/>
                </a:lnTo>
                <a:lnTo>
                  <a:pt x="150786" y="254960"/>
                </a:lnTo>
                <a:lnTo>
                  <a:pt x="151322" y="257849"/>
                </a:lnTo>
                <a:lnTo>
                  <a:pt x="150084" y="258832"/>
                </a:lnTo>
                <a:lnTo>
                  <a:pt x="151977" y="263857"/>
                </a:lnTo>
                <a:lnTo>
                  <a:pt x="150817" y="264614"/>
                </a:lnTo>
                <a:lnTo>
                  <a:pt x="155065" y="273474"/>
                </a:lnTo>
                <a:lnTo>
                  <a:pt x="153622" y="275708"/>
                </a:lnTo>
                <a:lnTo>
                  <a:pt x="154074" y="274852"/>
                </a:lnTo>
                <a:lnTo>
                  <a:pt x="156467" y="277829"/>
                </a:lnTo>
                <a:lnTo>
                  <a:pt x="156202" y="282416"/>
                </a:lnTo>
                <a:lnTo>
                  <a:pt x="164293" y="291212"/>
                </a:lnTo>
                <a:lnTo>
                  <a:pt x="165822" y="295563"/>
                </a:lnTo>
                <a:lnTo>
                  <a:pt x="160996" y="297235"/>
                </a:lnTo>
                <a:lnTo>
                  <a:pt x="157941" y="296416"/>
                </a:lnTo>
                <a:lnTo>
                  <a:pt x="157361" y="294834"/>
                </a:lnTo>
                <a:lnTo>
                  <a:pt x="155344" y="295654"/>
                </a:lnTo>
                <a:lnTo>
                  <a:pt x="158309" y="293181"/>
                </a:lnTo>
                <a:lnTo>
                  <a:pt x="159979" y="294013"/>
                </a:lnTo>
                <a:lnTo>
                  <a:pt x="160983" y="292094"/>
                </a:lnTo>
                <a:lnTo>
                  <a:pt x="158148" y="292193"/>
                </a:lnTo>
                <a:lnTo>
                  <a:pt x="159525" y="290612"/>
                </a:lnTo>
                <a:lnTo>
                  <a:pt x="153603" y="293143"/>
                </a:lnTo>
                <a:lnTo>
                  <a:pt x="154721" y="290597"/>
                </a:lnTo>
                <a:lnTo>
                  <a:pt x="158511" y="288487"/>
                </a:lnTo>
                <a:lnTo>
                  <a:pt x="156928" y="288787"/>
                </a:lnTo>
                <a:lnTo>
                  <a:pt x="157810" y="286882"/>
                </a:lnTo>
                <a:lnTo>
                  <a:pt x="155736" y="288342"/>
                </a:lnTo>
                <a:lnTo>
                  <a:pt x="154916" y="284933"/>
                </a:lnTo>
                <a:lnTo>
                  <a:pt x="152318" y="287618"/>
                </a:lnTo>
                <a:lnTo>
                  <a:pt x="149996" y="286243"/>
                </a:lnTo>
                <a:lnTo>
                  <a:pt x="151620" y="288400"/>
                </a:lnTo>
                <a:lnTo>
                  <a:pt x="152308" y="287637"/>
                </a:lnTo>
                <a:lnTo>
                  <a:pt x="148894" y="294881"/>
                </a:lnTo>
                <a:lnTo>
                  <a:pt x="147324" y="291347"/>
                </a:lnTo>
                <a:lnTo>
                  <a:pt x="145357" y="293462"/>
                </a:lnTo>
                <a:lnTo>
                  <a:pt x="143822" y="291757"/>
                </a:lnTo>
                <a:lnTo>
                  <a:pt x="142834" y="293351"/>
                </a:lnTo>
                <a:lnTo>
                  <a:pt x="139230" y="294364"/>
                </a:lnTo>
                <a:lnTo>
                  <a:pt x="135893" y="293287"/>
                </a:lnTo>
                <a:lnTo>
                  <a:pt x="135469" y="290762"/>
                </a:lnTo>
                <a:lnTo>
                  <a:pt x="136974" y="290133"/>
                </a:lnTo>
                <a:lnTo>
                  <a:pt x="134106" y="289895"/>
                </a:lnTo>
                <a:lnTo>
                  <a:pt x="131380" y="282637"/>
                </a:lnTo>
                <a:lnTo>
                  <a:pt x="135683" y="280348"/>
                </a:lnTo>
                <a:lnTo>
                  <a:pt x="136126" y="282279"/>
                </a:lnTo>
                <a:lnTo>
                  <a:pt x="137286" y="281142"/>
                </a:lnTo>
                <a:lnTo>
                  <a:pt x="138712" y="283291"/>
                </a:lnTo>
                <a:lnTo>
                  <a:pt x="137940" y="281411"/>
                </a:lnTo>
                <a:lnTo>
                  <a:pt x="139159" y="280848"/>
                </a:lnTo>
                <a:lnTo>
                  <a:pt x="137564" y="281021"/>
                </a:lnTo>
                <a:lnTo>
                  <a:pt x="136269" y="279279"/>
                </a:lnTo>
                <a:lnTo>
                  <a:pt x="137685" y="276822"/>
                </a:lnTo>
                <a:lnTo>
                  <a:pt x="130745" y="281516"/>
                </a:lnTo>
                <a:lnTo>
                  <a:pt x="127791" y="279341"/>
                </a:lnTo>
                <a:lnTo>
                  <a:pt x="127285" y="276814"/>
                </a:lnTo>
                <a:lnTo>
                  <a:pt x="128704" y="276933"/>
                </a:lnTo>
                <a:lnTo>
                  <a:pt x="129486" y="273908"/>
                </a:lnTo>
                <a:lnTo>
                  <a:pt x="129830" y="275851"/>
                </a:lnTo>
                <a:lnTo>
                  <a:pt x="129991" y="274114"/>
                </a:lnTo>
                <a:lnTo>
                  <a:pt x="132163" y="275150"/>
                </a:lnTo>
                <a:lnTo>
                  <a:pt x="132870" y="274032"/>
                </a:lnTo>
                <a:lnTo>
                  <a:pt x="130829" y="272820"/>
                </a:lnTo>
                <a:lnTo>
                  <a:pt x="132089" y="271561"/>
                </a:lnTo>
                <a:lnTo>
                  <a:pt x="131246" y="270264"/>
                </a:lnTo>
                <a:lnTo>
                  <a:pt x="132399" y="270097"/>
                </a:lnTo>
                <a:lnTo>
                  <a:pt x="131799" y="267871"/>
                </a:lnTo>
                <a:lnTo>
                  <a:pt x="135401" y="261344"/>
                </a:lnTo>
                <a:lnTo>
                  <a:pt x="126631" y="276351"/>
                </a:lnTo>
                <a:lnTo>
                  <a:pt x="123751" y="274620"/>
                </a:lnTo>
                <a:lnTo>
                  <a:pt x="120087" y="276765"/>
                </a:lnTo>
                <a:lnTo>
                  <a:pt x="121068" y="270325"/>
                </a:lnTo>
                <a:lnTo>
                  <a:pt x="118929" y="273025"/>
                </a:lnTo>
                <a:lnTo>
                  <a:pt x="119572" y="276072"/>
                </a:lnTo>
                <a:lnTo>
                  <a:pt x="114805" y="276820"/>
                </a:lnTo>
                <a:lnTo>
                  <a:pt x="114781" y="275707"/>
                </a:lnTo>
                <a:lnTo>
                  <a:pt x="113845" y="276308"/>
                </a:lnTo>
                <a:lnTo>
                  <a:pt x="111911" y="274640"/>
                </a:lnTo>
                <a:lnTo>
                  <a:pt x="112811" y="273530"/>
                </a:lnTo>
                <a:lnTo>
                  <a:pt x="110403" y="270783"/>
                </a:lnTo>
                <a:lnTo>
                  <a:pt x="111428" y="273866"/>
                </a:lnTo>
                <a:lnTo>
                  <a:pt x="109911" y="275369"/>
                </a:lnTo>
                <a:lnTo>
                  <a:pt x="111670" y="275293"/>
                </a:lnTo>
                <a:lnTo>
                  <a:pt x="112866" y="276882"/>
                </a:lnTo>
                <a:lnTo>
                  <a:pt x="108880" y="283442"/>
                </a:lnTo>
                <a:lnTo>
                  <a:pt x="110334" y="281707"/>
                </a:lnTo>
                <a:lnTo>
                  <a:pt x="111793" y="283915"/>
                </a:lnTo>
                <a:lnTo>
                  <a:pt x="110656" y="281581"/>
                </a:lnTo>
                <a:lnTo>
                  <a:pt x="113997" y="277209"/>
                </a:lnTo>
                <a:lnTo>
                  <a:pt x="115839" y="277482"/>
                </a:lnTo>
                <a:lnTo>
                  <a:pt x="115517" y="279175"/>
                </a:lnTo>
                <a:lnTo>
                  <a:pt x="116721" y="277650"/>
                </a:lnTo>
                <a:lnTo>
                  <a:pt x="119704" y="277833"/>
                </a:lnTo>
                <a:lnTo>
                  <a:pt x="119977" y="279294"/>
                </a:lnTo>
                <a:lnTo>
                  <a:pt x="122376" y="277600"/>
                </a:lnTo>
                <a:lnTo>
                  <a:pt x="122933" y="280067"/>
                </a:lnTo>
                <a:lnTo>
                  <a:pt x="126910" y="277555"/>
                </a:lnTo>
                <a:lnTo>
                  <a:pt x="126539" y="279452"/>
                </a:lnTo>
                <a:lnTo>
                  <a:pt x="122926" y="280133"/>
                </a:lnTo>
                <a:lnTo>
                  <a:pt x="120746" y="284756"/>
                </a:lnTo>
                <a:lnTo>
                  <a:pt x="123022" y="282252"/>
                </a:lnTo>
                <a:lnTo>
                  <a:pt x="124442" y="283310"/>
                </a:lnTo>
                <a:lnTo>
                  <a:pt x="124890" y="281955"/>
                </a:lnTo>
                <a:lnTo>
                  <a:pt x="128107" y="281092"/>
                </a:lnTo>
                <a:lnTo>
                  <a:pt x="130006" y="282531"/>
                </a:lnTo>
                <a:lnTo>
                  <a:pt x="130203" y="284744"/>
                </a:lnTo>
                <a:lnTo>
                  <a:pt x="128080" y="284419"/>
                </a:lnTo>
                <a:lnTo>
                  <a:pt x="129331" y="285613"/>
                </a:lnTo>
                <a:lnTo>
                  <a:pt x="127613" y="285753"/>
                </a:lnTo>
                <a:lnTo>
                  <a:pt x="129834" y="286378"/>
                </a:lnTo>
                <a:lnTo>
                  <a:pt x="129293" y="287385"/>
                </a:lnTo>
                <a:lnTo>
                  <a:pt x="127149" y="288102"/>
                </a:lnTo>
                <a:lnTo>
                  <a:pt x="124089" y="286073"/>
                </a:lnTo>
                <a:lnTo>
                  <a:pt x="122515" y="289452"/>
                </a:lnTo>
                <a:lnTo>
                  <a:pt x="123343" y="288441"/>
                </a:lnTo>
                <a:lnTo>
                  <a:pt x="123420" y="289671"/>
                </a:lnTo>
                <a:lnTo>
                  <a:pt x="121483" y="289158"/>
                </a:lnTo>
                <a:lnTo>
                  <a:pt x="122743" y="291425"/>
                </a:lnTo>
                <a:lnTo>
                  <a:pt x="118445" y="293527"/>
                </a:lnTo>
                <a:lnTo>
                  <a:pt x="120057" y="293464"/>
                </a:lnTo>
                <a:lnTo>
                  <a:pt x="121109" y="295535"/>
                </a:lnTo>
                <a:lnTo>
                  <a:pt x="117545" y="298414"/>
                </a:lnTo>
                <a:lnTo>
                  <a:pt x="118728" y="298654"/>
                </a:lnTo>
                <a:lnTo>
                  <a:pt x="118094" y="300063"/>
                </a:lnTo>
                <a:lnTo>
                  <a:pt x="121237" y="300485"/>
                </a:lnTo>
                <a:lnTo>
                  <a:pt x="121201" y="302384"/>
                </a:lnTo>
                <a:lnTo>
                  <a:pt x="122459" y="302952"/>
                </a:lnTo>
                <a:lnTo>
                  <a:pt x="122159" y="299482"/>
                </a:lnTo>
                <a:lnTo>
                  <a:pt x="119190" y="298531"/>
                </a:lnTo>
                <a:lnTo>
                  <a:pt x="122470" y="296369"/>
                </a:lnTo>
                <a:lnTo>
                  <a:pt x="122271" y="293832"/>
                </a:lnTo>
                <a:lnTo>
                  <a:pt x="123869" y="293564"/>
                </a:lnTo>
                <a:lnTo>
                  <a:pt x="126916" y="296860"/>
                </a:lnTo>
                <a:lnTo>
                  <a:pt x="125393" y="304669"/>
                </a:lnTo>
                <a:lnTo>
                  <a:pt x="132605" y="308787"/>
                </a:lnTo>
                <a:lnTo>
                  <a:pt x="136344" y="308463"/>
                </a:lnTo>
                <a:lnTo>
                  <a:pt x="135449" y="307939"/>
                </a:lnTo>
                <a:lnTo>
                  <a:pt x="137335" y="302209"/>
                </a:lnTo>
                <a:lnTo>
                  <a:pt x="139305" y="305452"/>
                </a:lnTo>
                <a:lnTo>
                  <a:pt x="138927" y="303326"/>
                </a:lnTo>
                <a:lnTo>
                  <a:pt x="140865" y="304399"/>
                </a:lnTo>
                <a:lnTo>
                  <a:pt x="139652" y="304033"/>
                </a:lnTo>
                <a:lnTo>
                  <a:pt x="140096" y="302697"/>
                </a:lnTo>
                <a:lnTo>
                  <a:pt x="142665" y="302504"/>
                </a:lnTo>
                <a:lnTo>
                  <a:pt x="143175" y="300140"/>
                </a:lnTo>
                <a:lnTo>
                  <a:pt x="146627" y="298998"/>
                </a:lnTo>
                <a:lnTo>
                  <a:pt x="147550" y="297326"/>
                </a:lnTo>
                <a:lnTo>
                  <a:pt x="149014" y="297523"/>
                </a:lnTo>
                <a:lnTo>
                  <a:pt x="147508" y="298379"/>
                </a:lnTo>
                <a:lnTo>
                  <a:pt x="149848" y="300129"/>
                </a:lnTo>
                <a:lnTo>
                  <a:pt x="151802" y="297842"/>
                </a:lnTo>
                <a:lnTo>
                  <a:pt x="151459" y="300635"/>
                </a:lnTo>
                <a:lnTo>
                  <a:pt x="153365" y="298733"/>
                </a:lnTo>
                <a:lnTo>
                  <a:pt x="153409" y="299872"/>
                </a:lnTo>
                <a:lnTo>
                  <a:pt x="156250" y="299064"/>
                </a:lnTo>
                <a:lnTo>
                  <a:pt x="155856" y="300072"/>
                </a:lnTo>
                <a:lnTo>
                  <a:pt x="157148" y="299442"/>
                </a:lnTo>
                <a:lnTo>
                  <a:pt x="156610" y="300365"/>
                </a:lnTo>
                <a:lnTo>
                  <a:pt x="158193" y="300855"/>
                </a:lnTo>
                <a:lnTo>
                  <a:pt x="158552" y="299204"/>
                </a:lnTo>
                <a:lnTo>
                  <a:pt x="159458" y="301575"/>
                </a:lnTo>
                <a:lnTo>
                  <a:pt x="162320" y="303371"/>
                </a:lnTo>
                <a:lnTo>
                  <a:pt x="164923" y="302097"/>
                </a:lnTo>
                <a:lnTo>
                  <a:pt x="166184" y="302911"/>
                </a:lnTo>
                <a:lnTo>
                  <a:pt x="166554" y="300981"/>
                </a:lnTo>
                <a:lnTo>
                  <a:pt x="168440" y="300449"/>
                </a:lnTo>
                <a:lnTo>
                  <a:pt x="174416" y="302835"/>
                </a:lnTo>
                <a:lnTo>
                  <a:pt x="177651" y="302397"/>
                </a:lnTo>
                <a:lnTo>
                  <a:pt x="178634" y="300647"/>
                </a:lnTo>
                <a:lnTo>
                  <a:pt x="181552" y="301625"/>
                </a:lnTo>
                <a:lnTo>
                  <a:pt x="183385" y="304667"/>
                </a:lnTo>
                <a:lnTo>
                  <a:pt x="182561" y="307515"/>
                </a:lnTo>
                <a:lnTo>
                  <a:pt x="185661" y="309767"/>
                </a:lnTo>
                <a:lnTo>
                  <a:pt x="179891" y="311630"/>
                </a:lnTo>
                <a:lnTo>
                  <a:pt x="181925" y="311957"/>
                </a:lnTo>
                <a:lnTo>
                  <a:pt x="179416" y="314783"/>
                </a:lnTo>
                <a:lnTo>
                  <a:pt x="179519" y="319359"/>
                </a:lnTo>
                <a:lnTo>
                  <a:pt x="176593" y="321130"/>
                </a:lnTo>
                <a:lnTo>
                  <a:pt x="175581" y="319192"/>
                </a:lnTo>
                <a:lnTo>
                  <a:pt x="173053" y="320590"/>
                </a:lnTo>
                <a:lnTo>
                  <a:pt x="176064" y="320519"/>
                </a:lnTo>
                <a:lnTo>
                  <a:pt x="176308" y="322443"/>
                </a:lnTo>
                <a:lnTo>
                  <a:pt x="174600" y="322646"/>
                </a:lnTo>
                <a:lnTo>
                  <a:pt x="175730" y="322490"/>
                </a:lnTo>
                <a:lnTo>
                  <a:pt x="174812" y="323823"/>
                </a:lnTo>
                <a:lnTo>
                  <a:pt x="175694" y="323383"/>
                </a:lnTo>
                <a:lnTo>
                  <a:pt x="177841" y="326831"/>
                </a:lnTo>
                <a:lnTo>
                  <a:pt x="172944" y="330142"/>
                </a:lnTo>
                <a:lnTo>
                  <a:pt x="175621" y="328596"/>
                </a:lnTo>
                <a:lnTo>
                  <a:pt x="175887" y="330561"/>
                </a:lnTo>
                <a:lnTo>
                  <a:pt x="176903" y="328777"/>
                </a:lnTo>
                <a:lnTo>
                  <a:pt x="178686" y="329144"/>
                </a:lnTo>
                <a:lnTo>
                  <a:pt x="176396" y="330978"/>
                </a:lnTo>
                <a:lnTo>
                  <a:pt x="176053" y="333944"/>
                </a:lnTo>
                <a:lnTo>
                  <a:pt x="175046" y="332990"/>
                </a:lnTo>
                <a:lnTo>
                  <a:pt x="174676" y="335758"/>
                </a:lnTo>
                <a:lnTo>
                  <a:pt x="172687" y="336326"/>
                </a:lnTo>
                <a:lnTo>
                  <a:pt x="174160" y="336848"/>
                </a:lnTo>
                <a:lnTo>
                  <a:pt x="172249" y="339385"/>
                </a:lnTo>
                <a:lnTo>
                  <a:pt x="173053" y="340434"/>
                </a:lnTo>
                <a:lnTo>
                  <a:pt x="174247" y="336183"/>
                </a:lnTo>
                <a:lnTo>
                  <a:pt x="176230" y="337071"/>
                </a:lnTo>
                <a:lnTo>
                  <a:pt x="174977" y="335309"/>
                </a:lnTo>
                <a:lnTo>
                  <a:pt x="176980" y="333326"/>
                </a:lnTo>
                <a:lnTo>
                  <a:pt x="178952" y="335509"/>
                </a:lnTo>
                <a:lnTo>
                  <a:pt x="179344" y="334015"/>
                </a:lnTo>
                <a:lnTo>
                  <a:pt x="181957" y="333919"/>
                </a:lnTo>
                <a:lnTo>
                  <a:pt x="182281" y="336226"/>
                </a:lnTo>
                <a:lnTo>
                  <a:pt x="182153" y="334519"/>
                </a:lnTo>
                <a:lnTo>
                  <a:pt x="183509" y="334655"/>
                </a:lnTo>
                <a:lnTo>
                  <a:pt x="181210" y="333161"/>
                </a:lnTo>
                <a:lnTo>
                  <a:pt x="182056" y="332337"/>
                </a:lnTo>
                <a:lnTo>
                  <a:pt x="178687" y="333933"/>
                </a:lnTo>
                <a:lnTo>
                  <a:pt x="178838" y="332585"/>
                </a:lnTo>
                <a:lnTo>
                  <a:pt x="177460" y="333064"/>
                </a:lnTo>
                <a:lnTo>
                  <a:pt x="180872" y="329768"/>
                </a:lnTo>
                <a:lnTo>
                  <a:pt x="179399" y="327457"/>
                </a:lnTo>
                <a:lnTo>
                  <a:pt x="181619" y="327845"/>
                </a:lnTo>
                <a:lnTo>
                  <a:pt x="181914" y="329126"/>
                </a:lnTo>
                <a:lnTo>
                  <a:pt x="182522" y="327353"/>
                </a:lnTo>
                <a:lnTo>
                  <a:pt x="185198" y="328195"/>
                </a:lnTo>
                <a:lnTo>
                  <a:pt x="184488" y="326854"/>
                </a:lnTo>
                <a:lnTo>
                  <a:pt x="185560" y="327054"/>
                </a:lnTo>
                <a:lnTo>
                  <a:pt x="186377" y="324520"/>
                </a:lnTo>
                <a:lnTo>
                  <a:pt x="188770" y="327984"/>
                </a:lnTo>
                <a:lnTo>
                  <a:pt x="187489" y="325574"/>
                </a:lnTo>
                <a:lnTo>
                  <a:pt x="188693" y="323409"/>
                </a:lnTo>
                <a:lnTo>
                  <a:pt x="187127" y="325243"/>
                </a:lnTo>
                <a:lnTo>
                  <a:pt x="185466" y="321608"/>
                </a:lnTo>
                <a:lnTo>
                  <a:pt x="186133" y="324620"/>
                </a:lnTo>
                <a:lnTo>
                  <a:pt x="183965" y="327034"/>
                </a:lnTo>
                <a:lnTo>
                  <a:pt x="180000" y="326695"/>
                </a:lnTo>
                <a:lnTo>
                  <a:pt x="180506" y="324432"/>
                </a:lnTo>
                <a:lnTo>
                  <a:pt x="178240" y="325776"/>
                </a:lnTo>
                <a:lnTo>
                  <a:pt x="178503" y="323504"/>
                </a:lnTo>
                <a:lnTo>
                  <a:pt x="176762" y="323783"/>
                </a:lnTo>
                <a:lnTo>
                  <a:pt x="177427" y="320850"/>
                </a:lnTo>
                <a:lnTo>
                  <a:pt x="177729" y="322077"/>
                </a:lnTo>
                <a:lnTo>
                  <a:pt x="178407" y="320890"/>
                </a:lnTo>
                <a:lnTo>
                  <a:pt x="179707" y="322101"/>
                </a:lnTo>
                <a:lnTo>
                  <a:pt x="181317" y="320407"/>
                </a:lnTo>
                <a:lnTo>
                  <a:pt x="182415" y="315880"/>
                </a:lnTo>
                <a:lnTo>
                  <a:pt x="186596" y="316444"/>
                </a:lnTo>
                <a:lnTo>
                  <a:pt x="184487" y="315232"/>
                </a:lnTo>
                <a:lnTo>
                  <a:pt x="189204" y="311072"/>
                </a:lnTo>
                <a:lnTo>
                  <a:pt x="187499" y="306535"/>
                </a:lnTo>
                <a:lnTo>
                  <a:pt x="188007" y="301780"/>
                </a:lnTo>
                <a:lnTo>
                  <a:pt x="191655" y="310852"/>
                </a:lnTo>
                <a:lnTo>
                  <a:pt x="198064" y="316625"/>
                </a:lnTo>
                <a:lnTo>
                  <a:pt x="200442" y="317288"/>
                </a:lnTo>
                <a:lnTo>
                  <a:pt x="201464" y="319658"/>
                </a:lnTo>
                <a:lnTo>
                  <a:pt x="201443" y="322421"/>
                </a:lnTo>
                <a:lnTo>
                  <a:pt x="197855" y="323843"/>
                </a:lnTo>
                <a:lnTo>
                  <a:pt x="195880" y="328240"/>
                </a:lnTo>
                <a:lnTo>
                  <a:pt x="197499" y="324877"/>
                </a:lnTo>
                <a:lnTo>
                  <a:pt x="198366" y="325666"/>
                </a:lnTo>
                <a:lnTo>
                  <a:pt x="199754" y="324015"/>
                </a:lnTo>
                <a:lnTo>
                  <a:pt x="199847" y="325767"/>
                </a:lnTo>
                <a:lnTo>
                  <a:pt x="200568" y="323236"/>
                </a:lnTo>
                <a:lnTo>
                  <a:pt x="202671" y="323534"/>
                </a:lnTo>
                <a:lnTo>
                  <a:pt x="202216" y="328517"/>
                </a:lnTo>
                <a:lnTo>
                  <a:pt x="202769" y="329949"/>
                </a:lnTo>
                <a:lnTo>
                  <a:pt x="203150" y="327779"/>
                </a:lnTo>
                <a:lnTo>
                  <a:pt x="204483" y="327383"/>
                </a:lnTo>
                <a:lnTo>
                  <a:pt x="203503" y="333559"/>
                </a:lnTo>
                <a:lnTo>
                  <a:pt x="205081" y="334797"/>
                </a:lnTo>
                <a:lnTo>
                  <a:pt x="203915" y="332991"/>
                </a:lnTo>
                <a:lnTo>
                  <a:pt x="206595" y="330473"/>
                </a:lnTo>
                <a:lnTo>
                  <a:pt x="203653" y="323504"/>
                </a:lnTo>
                <a:lnTo>
                  <a:pt x="205176" y="323893"/>
                </a:lnTo>
                <a:lnTo>
                  <a:pt x="206859" y="321669"/>
                </a:lnTo>
                <a:lnTo>
                  <a:pt x="210705" y="322527"/>
                </a:lnTo>
                <a:lnTo>
                  <a:pt x="210718" y="327590"/>
                </a:lnTo>
                <a:lnTo>
                  <a:pt x="212525" y="326899"/>
                </a:lnTo>
                <a:lnTo>
                  <a:pt x="212674" y="323641"/>
                </a:lnTo>
                <a:lnTo>
                  <a:pt x="209729" y="319053"/>
                </a:lnTo>
                <a:lnTo>
                  <a:pt x="209451" y="316146"/>
                </a:lnTo>
                <a:lnTo>
                  <a:pt x="210686" y="316118"/>
                </a:lnTo>
                <a:lnTo>
                  <a:pt x="209079" y="313325"/>
                </a:lnTo>
                <a:lnTo>
                  <a:pt x="213215" y="311837"/>
                </a:lnTo>
                <a:lnTo>
                  <a:pt x="218992" y="314278"/>
                </a:lnTo>
                <a:lnTo>
                  <a:pt x="218410" y="312162"/>
                </a:lnTo>
                <a:lnTo>
                  <a:pt x="223122" y="311368"/>
                </a:lnTo>
                <a:lnTo>
                  <a:pt x="223974" y="313120"/>
                </a:lnTo>
                <a:lnTo>
                  <a:pt x="227622" y="314119"/>
                </a:lnTo>
                <a:lnTo>
                  <a:pt x="230999" y="321127"/>
                </a:lnTo>
                <a:lnTo>
                  <a:pt x="238576" y="320126"/>
                </a:lnTo>
                <a:lnTo>
                  <a:pt x="232861" y="324470"/>
                </a:lnTo>
                <a:lnTo>
                  <a:pt x="235114" y="331684"/>
                </a:lnTo>
                <a:lnTo>
                  <a:pt x="232977" y="331831"/>
                </a:lnTo>
                <a:lnTo>
                  <a:pt x="234035" y="334228"/>
                </a:lnTo>
                <a:lnTo>
                  <a:pt x="231977" y="336715"/>
                </a:lnTo>
                <a:lnTo>
                  <a:pt x="233236" y="338475"/>
                </a:lnTo>
                <a:lnTo>
                  <a:pt x="237359" y="332696"/>
                </a:lnTo>
                <a:lnTo>
                  <a:pt x="238063" y="335512"/>
                </a:lnTo>
                <a:lnTo>
                  <a:pt x="241580" y="335841"/>
                </a:lnTo>
                <a:lnTo>
                  <a:pt x="242702" y="332360"/>
                </a:lnTo>
                <a:lnTo>
                  <a:pt x="246747" y="332394"/>
                </a:lnTo>
                <a:lnTo>
                  <a:pt x="249114" y="328879"/>
                </a:lnTo>
                <a:lnTo>
                  <a:pt x="249826" y="332420"/>
                </a:lnTo>
                <a:lnTo>
                  <a:pt x="251913" y="333175"/>
                </a:lnTo>
                <a:lnTo>
                  <a:pt x="251248" y="334827"/>
                </a:lnTo>
                <a:lnTo>
                  <a:pt x="253549" y="336545"/>
                </a:lnTo>
                <a:lnTo>
                  <a:pt x="256775" y="335403"/>
                </a:lnTo>
                <a:lnTo>
                  <a:pt x="258063" y="332477"/>
                </a:lnTo>
                <a:lnTo>
                  <a:pt x="262218" y="330124"/>
                </a:lnTo>
                <a:lnTo>
                  <a:pt x="265466" y="333682"/>
                </a:lnTo>
                <a:lnTo>
                  <a:pt x="272293" y="336869"/>
                </a:lnTo>
                <a:lnTo>
                  <a:pt x="272732" y="338627"/>
                </a:lnTo>
                <a:lnTo>
                  <a:pt x="276646" y="339236"/>
                </a:lnTo>
                <a:lnTo>
                  <a:pt x="277675" y="343875"/>
                </a:lnTo>
                <a:lnTo>
                  <a:pt x="285162" y="349257"/>
                </a:lnTo>
                <a:lnTo>
                  <a:pt x="285200" y="353325"/>
                </a:lnTo>
                <a:lnTo>
                  <a:pt x="286895" y="355843"/>
                </a:lnTo>
                <a:lnTo>
                  <a:pt x="286932" y="360654"/>
                </a:lnTo>
                <a:lnTo>
                  <a:pt x="265481" y="362071"/>
                </a:lnTo>
                <a:lnTo>
                  <a:pt x="264159" y="363938"/>
                </a:lnTo>
                <a:lnTo>
                  <a:pt x="265164" y="364391"/>
                </a:lnTo>
                <a:lnTo>
                  <a:pt x="262731" y="363867"/>
                </a:lnTo>
                <a:lnTo>
                  <a:pt x="259527" y="365353"/>
                </a:lnTo>
                <a:lnTo>
                  <a:pt x="254360" y="357347"/>
                </a:lnTo>
                <a:lnTo>
                  <a:pt x="251302" y="359029"/>
                </a:lnTo>
                <a:lnTo>
                  <a:pt x="252018" y="367188"/>
                </a:lnTo>
                <a:lnTo>
                  <a:pt x="249910" y="369645"/>
                </a:lnTo>
                <a:lnTo>
                  <a:pt x="249269" y="373962"/>
                </a:lnTo>
                <a:lnTo>
                  <a:pt x="250532" y="374584"/>
                </a:lnTo>
                <a:lnTo>
                  <a:pt x="247860" y="383610"/>
                </a:lnTo>
                <a:lnTo>
                  <a:pt x="251122" y="390805"/>
                </a:lnTo>
                <a:lnTo>
                  <a:pt x="250935" y="395624"/>
                </a:lnTo>
                <a:lnTo>
                  <a:pt x="250462" y="397804"/>
                </a:lnTo>
                <a:lnTo>
                  <a:pt x="248661" y="398281"/>
                </a:lnTo>
                <a:lnTo>
                  <a:pt x="248218" y="405652"/>
                </a:lnTo>
                <a:lnTo>
                  <a:pt x="245592" y="405751"/>
                </a:lnTo>
                <a:lnTo>
                  <a:pt x="247584" y="408217"/>
                </a:lnTo>
                <a:lnTo>
                  <a:pt x="244652" y="411542"/>
                </a:lnTo>
                <a:lnTo>
                  <a:pt x="239416" y="411909"/>
                </a:lnTo>
                <a:lnTo>
                  <a:pt x="238168" y="409811"/>
                </a:lnTo>
                <a:lnTo>
                  <a:pt x="234192" y="409113"/>
                </a:lnTo>
                <a:lnTo>
                  <a:pt x="232043" y="409762"/>
                </a:lnTo>
                <a:lnTo>
                  <a:pt x="233234" y="413251"/>
                </a:lnTo>
                <a:lnTo>
                  <a:pt x="230047" y="413894"/>
                </a:lnTo>
                <a:lnTo>
                  <a:pt x="228259" y="412625"/>
                </a:lnTo>
                <a:lnTo>
                  <a:pt x="228166" y="409742"/>
                </a:lnTo>
                <a:lnTo>
                  <a:pt x="225204" y="409329"/>
                </a:lnTo>
                <a:lnTo>
                  <a:pt x="222844" y="409925"/>
                </a:lnTo>
                <a:lnTo>
                  <a:pt x="222738" y="411618"/>
                </a:lnTo>
                <a:lnTo>
                  <a:pt x="220909" y="411680"/>
                </a:lnTo>
                <a:lnTo>
                  <a:pt x="220743" y="412832"/>
                </a:lnTo>
                <a:lnTo>
                  <a:pt x="218680" y="411762"/>
                </a:lnTo>
                <a:lnTo>
                  <a:pt x="218751" y="414100"/>
                </a:lnTo>
                <a:lnTo>
                  <a:pt x="216380" y="415150"/>
                </a:lnTo>
                <a:lnTo>
                  <a:pt x="215873" y="413828"/>
                </a:lnTo>
                <a:lnTo>
                  <a:pt x="214802" y="414259"/>
                </a:lnTo>
                <a:lnTo>
                  <a:pt x="208555" y="420409"/>
                </a:lnTo>
                <a:lnTo>
                  <a:pt x="205891" y="417985"/>
                </a:lnTo>
                <a:lnTo>
                  <a:pt x="204349" y="413350"/>
                </a:lnTo>
                <a:lnTo>
                  <a:pt x="200146" y="414483"/>
                </a:lnTo>
                <a:lnTo>
                  <a:pt x="197895" y="413529"/>
                </a:lnTo>
                <a:lnTo>
                  <a:pt x="193217" y="416784"/>
                </a:lnTo>
                <a:lnTo>
                  <a:pt x="194825" y="419506"/>
                </a:lnTo>
                <a:lnTo>
                  <a:pt x="193252" y="425372"/>
                </a:lnTo>
                <a:lnTo>
                  <a:pt x="191972" y="424475"/>
                </a:lnTo>
                <a:lnTo>
                  <a:pt x="190308" y="426420"/>
                </a:lnTo>
                <a:lnTo>
                  <a:pt x="189612" y="424569"/>
                </a:lnTo>
                <a:lnTo>
                  <a:pt x="182039" y="424354"/>
                </a:lnTo>
                <a:lnTo>
                  <a:pt x="177393" y="428848"/>
                </a:lnTo>
                <a:lnTo>
                  <a:pt x="173924" y="428537"/>
                </a:lnTo>
                <a:lnTo>
                  <a:pt x="172607" y="430729"/>
                </a:lnTo>
                <a:lnTo>
                  <a:pt x="172141" y="425299"/>
                </a:lnTo>
                <a:lnTo>
                  <a:pt x="163406" y="423264"/>
                </a:lnTo>
                <a:lnTo>
                  <a:pt x="162851" y="424075"/>
                </a:lnTo>
                <a:lnTo>
                  <a:pt x="161513" y="422741"/>
                </a:lnTo>
                <a:lnTo>
                  <a:pt x="157954" y="425129"/>
                </a:lnTo>
                <a:lnTo>
                  <a:pt x="157665" y="426798"/>
                </a:lnTo>
                <a:lnTo>
                  <a:pt x="154064" y="427210"/>
                </a:lnTo>
                <a:lnTo>
                  <a:pt x="148731" y="430399"/>
                </a:lnTo>
                <a:lnTo>
                  <a:pt x="144051" y="435545"/>
                </a:lnTo>
                <a:lnTo>
                  <a:pt x="142505" y="435718"/>
                </a:lnTo>
                <a:lnTo>
                  <a:pt x="142193" y="433903"/>
                </a:lnTo>
                <a:lnTo>
                  <a:pt x="140776" y="434483"/>
                </a:lnTo>
                <a:lnTo>
                  <a:pt x="139934" y="432337"/>
                </a:lnTo>
                <a:lnTo>
                  <a:pt x="131403" y="434744"/>
                </a:lnTo>
                <a:lnTo>
                  <a:pt x="123377" y="439678"/>
                </a:lnTo>
                <a:lnTo>
                  <a:pt x="123686" y="443003"/>
                </a:lnTo>
                <a:lnTo>
                  <a:pt x="102708" y="390848"/>
                </a:lnTo>
                <a:lnTo>
                  <a:pt x="101508" y="390671"/>
                </a:lnTo>
                <a:lnTo>
                  <a:pt x="94637" y="375784"/>
                </a:lnTo>
                <a:lnTo>
                  <a:pt x="93337" y="366547"/>
                </a:lnTo>
                <a:lnTo>
                  <a:pt x="95828" y="364112"/>
                </a:lnTo>
                <a:lnTo>
                  <a:pt x="102304" y="362778"/>
                </a:lnTo>
                <a:lnTo>
                  <a:pt x="111943" y="364965"/>
                </a:lnTo>
                <a:lnTo>
                  <a:pt x="117131" y="361009"/>
                </a:lnTo>
                <a:lnTo>
                  <a:pt x="119496" y="363117"/>
                </a:lnTo>
                <a:lnTo>
                  <a:pt x="124734" y="363578"/>
                </a:lnTo>
                <a:lnTo>
                  <a:pt x="126739" y="368706"/>
                </a:lnTo>
                <a:lnTo>
                  <a:pt x="124165" y="370948"/>
                </a:lnTo>
                <a:lnTo>
                  <a:pt x="126233" y="371424"/>
                </a:lnTo>
                <a:lnTo>
                  <a:pt x="120507" y="374330"/>
                </a:lnTo>
                <a:lnTo>
                  <a:pt x="122972" y="373609"/>
                </a:lnTo>
                <a:lnTo>
                  <a:pt x="124505" y="375713"/>
                </a:lnTo>
                <a:lnTo>
                  <a:pt x="118673" y="377292"/>
                </a:lnTo>
                <a:lnTo>
                  <a:pt x="121956" y="376794"/>
                </a:lnTo>
                <a:lnTo>
                  <a:pt x="124741" y="381439"/>
                </a:lnTo>
                <a:lnTo>
                  <a:pt x="123083" y="383197"/>
                </a:lnTo>
                <a:lnTo>
                  <a:pt x="127095" y="383519"/>
                </a:lnTo>
                <a:lnTo>
                  <a:pt x="123614" y="387134"/>
                </a:lnTo>
                <a:lnTo>
                  <a:pt x="120316" y="388033"/>
                </a:lnTo>
                <a:lnTo>
                  <a:pt x="123227" y="388012"/>
                </a:lnTo>
                <a:lnTo>
                  <a:pt x="122881" y="389181"/>
                </a:lnTo>
                <a:lnTo>
                  <a:pt x="124021" y="387417"/>
                </a:lnTo>
                <a:lnTo>
                  <a:pt x="126653" y="387471"/>
                </a:lnTo>
                <a:lnTo>
                  <a:pt x="127210" y="392697"/>
                </a:lnTo>
                <a:lnTo>
                  <a:pt x="126491" y="391144"/>
                </a:lnTo>
                <a:lnTo>
                  <a:pt x="122506" y="392568"/>
                </a:lnTo>
                <a:lnTo>
                  <a:pt x="124480" y="392773"/>
                </a:lnTo>
                <a:lnTo>
                  <a:pt x="123242" y="394049"/>
                </a:lnTo>
                <a:lnTo>
                  <a:pt x="125268" y="393469"/>
                </a:lnTo>
                <a:lnTo>
                  <a:pt x="123121" y="395873"/>
                </a:lnTo>
                <a:lnTo>
                  <a:pt x="126185" y="394051"/>
                </a:lnTo>
                <a:lnTo>
                  <a:pt x="132144" y="396650"/>
                </a:lnTo>
                <a:lnTo>
                  <a:pt x="131266" y="398237"/>
                </a:lnTo>
                <a:lnTo>
                  <a:pt x="128388" y="398871"/>
                </a:lnTo>
                <a:lnTo>
                  <a:pt x="130163" y="399727"/>
                </a:lnTo>
                <a:lnTo>
                  <a:pt x="126158" y="401753"/>
                </a:lnTo>
                <a:lnTo>
                  <a:pt x="134575" y="398122"/>
                </a:lnTo>
                <a:lnTo>
                  <a:pt x="130090" y="403239"/>
                </a:lnTo>
                <a:lnTo>
                  <a:pt x="132235" y="402587"/>
                </a:lnTo>
                <a:lnTo>
                  <a:pt x="131761" y="404434"/>
                </a:lnTo>
                <a:lnTo>
                  <a:pt x="129577" y="405461"/>
                </a:lnTo>
                <a:lnTo>
                  <a:pt x="133825" y="404061"/>
                </a:lnTo>
                <a:lnTo>
                  <a:pt x="132911" y="408587"/>
                </a:lnTo>
                <a:lnTo>
                  <a:pt x="130120" y="409768"/>
                </a:lnTo>
                <a:lnTo>
                  <a:pt x="132533" y="409973"/>
                </a:lnTo>
                <a:lnTo>
                  <a:pt x="134607" y="408088"/>
                </a:lnTo>
                <a:lnTo>
                  <a:pt x="135261" y="409120"/>
                </a:lnTo>
                <a:lnTo>
                  <a:pt x="131231" y="414609"/>
                </a:lnTo>
                <a:lnTo>
                  <a:pt x="135472" y="412307"/>
                </a:lnTo>
                <a:lnTo>
                  <a:pt x="134309" y="415599"/>
                </a:lnTo>
                <a:lnTo>
                  <a:pt x="135291" y="414249"/>
                </a:lnTo>
                <a:lnTo>
                  <a:pt x="136133" y="414924"/>
                </a:lnTo>
                <a:lnTo>
                  <a:pt x="132732" y="418849"/>
                </a:lnTo>
                <a:lnTo>
                  <a:pt x="136039" y="416298"/>
                </a:lnTo>
                <a:lnTo>
                  <a:pt x="134708" y="419230"/>
                </a:lnTo>
                <a:lnTo>
                  <a:pt x="137357" y="417752"/>
                </a:lnTo>
                <a:lnTo>
                  <a:pt x="139288" y="418923"/>
                </a:lnTo>
                <a:lnTo>
                  <a:pt x="139157" y="420161"/>
                </a:lnTo>
                <a:lnTo>
                  <a:pt x="135437" y="421986"/>
                </a:lnTo>
                <a:lnTo>
                  <a:pt x="138601" y="421548"/>
                </a:lnTo>
                <a:lnTo>
                  <a:pt x="135483" y="424386"/>
                </a:lnTo>
                <a:lnTo>
                  <a:pt x="136460" y="424273"/>
                </a:lnTo>
                <a:lnTo>
                  <a:pt x="135920" y="425531"/>
                </a:lnTo>
                <a:lnTo>
                  <a:pt x="139118" y="422562"/>
                </a:lnTo>
                <a:lnTo>
                  <a:pt x="138913" y="428010"/>
                </a:lnTo>
                <a:lnTo>
                  <a:pt x="141353" y="424271"/>
                </a:lnTo>
                <a:lnTo>
                  <a:pt x="142392" y="430182"/>
                </a:lnTo>
                <a:lnTo>
                  <a:pt x="143290" y="430107"/>
                </a:lnTo>
                <a:lnTo>
                  <a:pt x="141941" y="425137"/>
                </a:lnTo>
                <a:lnTo>
                  <a:pt x="145881" y="427064"/>
                </a:lnTo>
                <a:lnTo>
                  <a:pt x="143638" y="425802"/>
                </a:lnTo>
                <a:lnTo>
                  <a:pt x="142803" y="423199"/>
                </a:lnTo>
                <a:lnTo>
                  <a:pt x="144279" y="422401"/>
                </a:lnTo>
                <a:lnTo>
                  <a:pt x="143959" y="420849"/>
                </a:lnTo>
                <a:lnTo>
                  <a:pt x="141526" y="421665"/>
                </a:lnTo>
                <a:lnTo>
                  <a:pt x="140964" y="418312"/>
                </a:lnTo>
                <a:lnTo>
                  <a:pt x="139311" y="418181"/>
                </a:lnTo>
                <a:lnTo>
                  <a:pt x="140139" y="416185"/>
                </a:lnTo>
                <a:lnTo>
                  <a:pt x="137978" y="412748"/>
                </a:lnTo>
                <a:lnTo>
                  <a:pt x="139945" y="410473"/>
                </a:lnTo>
                <a:lnTo>
                  <a:pt x="141917" y="410468"/>
                </a:lnTo>
                <a:lnTo>
                  <a:pt x="138703" y="408027"/>
                </a:lnTo>
                <a:lnTo>
                  <a:pt x="138472" y="402924"/>
                </a:lnTo>
                <a:lnTo>
                  <a:pt x="135725" y="400028"/>
                </a:lnTo>
                <a:lnTo>
                  <a:pt x="140980" y="398522"/>
                </a:lnTo>
                <a:lnTo>
                  <a:pt x="141985" y="399322"/>
                </a:lnTo>
                <a:lnTo>
                  <a:pt x="141182" y="401761"/>
                </a:lnTo>
                <a:lnTo>
                  <a:pt x="143523" y="399998"/>
                </a:lnTo>
                <a:lnTo>
                  <a:pt x="142771" y="402713"/>
                </a:lnTo>
                <a:lnTo>
                  <a:pt x="145350" y="401652"/>
                </a:lnTo>
                <a:lnTo>
                  <a:pt x="144250" y="405292"/>
                </a:lnTo>
                <a:lnTo>
                  <a:pt x="145935" y="405099"/>
                </a:lnTo>
                <a:lnTo>
                  <a:pt x="144692" y="407738"/>
                </a:lnTo>
                <a:lnTo>
                  <a:pt x="146821" y="407621"/>
                </a:lnTo>
                <a:lnTo>
                  <a:pt x="146527" y="410108"/>
                </a:lnTo>
                <a:lnTo>
                  <a:pt x="148050" y="408402"/>
                </a:lnTo>
                <a:lnTo>
                  <a:pt x="146399" y="404342"/>
                </a:lnTo>
                <a:lnTo>
                  <a:pt x="148697" y="406170"/>
                </a:lnTo>
                <a:lnTo>
                  <a:pt x="148436" y="403923"/>
                </a:lnTo>
                <a:lnTo>
                  <a:pt x="150998" y="403288"/>
                </a:lnTo>
                <a:lnTo>
                  <a:pt x="152197" y="405340"/>
                </a:lnTo>
                <a:lnTo>
                  <a:pt x="153893" y="402180"/>
                </a:lnTo>
                <a:lnTo>
                  <a:pt x="153973" y="405348"/>
                </a:lnTo>
                <a:lnTo>
                  <a:pt x="154260" y="402686"/>
                </a:lnTo>
                <a:lnTo>
                  <a:pt x="155985" y="403429"/>
                </a:lnTo>
                <a:lnTo>
                  <a:pt x="156941" y="402373"/>
                </a:lnTo>
                <a:lnTo>
                  <a:pt x="158708" y="405965"/>
                </a:lnTo>
                <a:lnTo>
                  <a:pt x="158284" y="402365"/>
                </a:lnTo>
                <a:lnTo>
                  <a:pt x="152112" y="400255"/>
                </a:lnTo>
                <a:lnTo>
                  <a:pt x="149191" y="402013"/>
                </a:lnTo>
                <a:lnTo>
                  <a:pt x="149486" y="400469"/>
                </a:lnTo>
                <a:lnTo>
                  <a:pt x="147745" y="400477"/>
                </a:lnTo>
                <a:lnTo>
                  <a:pt x="148378" y="401394"/>
                </a:lnTo>
                <a:lnTo>
                  <a:pt x="146115" y="402971"/>
                </a:lnTo>
                <a:lnTo>
                  <a:pt x="146443" y="400291"/>
                </a:lnTo>
                <a:lnTo>
                  <a:pt x="144047" y="398154"/>
                </a:lnTo>
                <a:lnTo>
                  <a:pt x="146328" y="397796"/>
                </a:lnTo>
                <a:lnTo>
                  <a:pt x="145666" y="396847"/>
                </a:lnTo>
                <a:lnTo>
                  <a:pt x="142075" y="398546"/>
                </a:lnTo>
                <a:lnTo>
                  <a:pt x="141700" y="397103"/>
                </a:lnTo>
                <a:lnTo>
                  <a:pt x="138414" y="398599"/>
                </a:lnTo>
                <a:lnTo>
                  <a:pt x="137400" y="397025"/>
                </a:lnTo>
                <a:lnTo>
                  <a:pt x="136916" y="398446"/>
                </a:lnTo>
                <a:lnTo>
                  <a:pt x="135980" y="394926"/>
                </a:lnTo>
                <a:lnTo>
                  <a:pt x="134020" y="395643"/>
                </a:lnTo>
                <a:lnTo>
                  <a:pt x="133180" y="394134"/>
                </a:lnTo>
                <a:lnTo>
                  <a:pt x="132293" y="395121"/>
                </a:lnTo>
                <a:lnTo>
                  <a:pt x="132485" y="393395"/>
                </a:lnTo>
                <a:lnTo>
                  <a:pt x="145025" y="390346"/>
                </a:lnTo>
                <a:lnTo>
                  <a:pt x="154457" y="378491"/>
                </a:lnTo>
                <a:lnTo>
                  <a:pt x="158786" y="379729"/>
                </a:lnTo>
                <a:lnTo>
                  <a:pt x="158271" y="381352"/>
                </a:lnTo>
                <a:lnTo>
                  <a:pt x="158460" y="380049"/>
                </a:lnTo>
                <a:lnTo>
                  <a:pt x="158076" y="381240"/>
                </a:lnTo>
                <a:lnTo>
                  <a:pt x="156938" y="379931"/>
                </a:lnTo>
                <a:lnTo>
                  <a:pt x="157757" y="383673"/>
                </a:lnTo>
                <a:lnTo>
                  <a:pt x="157140" y="382383"/>
                </a:lnTo>
                <a:lnTo>
                  <a:pt x="154531" y="383662"/>
                </a:lnTo>
                <a:lnTo>
                  <a:pt x="157474" y="384664"/>
                </a:lnTo>
                <a:lnTo>
                  <a:pt x="155406" y="387562"/>
                </a:lnTo>
                <a:lnTo>
                  <a:pt x="157293" y="387378"/>
                </a:lnTo>
                <a:lnTo>
                  <a:pt x="155331" y="394070"/>
                </a:lnTo>
                <a:lnTo>
                  <a:pt x="157341" y="391925"/>
                </a:lnTo>
                <a:lnTo>
                  <a:pt x="158650" y="394180"/>
                </a:lnTo>
                <a:lnTo>
                  <a:pt x="159306" y="392831"/>
                </a:lnTo>
                <a:lnTo>
                  <a:pt x="157479" y="390175"/>
                </a:lnTo>
                <a:lnTo>
                  <a:pt x="158624" y="383769"/>
                </a:lnTo>
                <a:lnTo>
                  <a:pt x="160509" y="383959"/>
                </a:lnTo>
                <a:lnTo>
                  <a:pt x="159888" y="380973"/>
                </a:lnTo>
                <a:lnTo>
                  <a:pt x="163311" y="377493"/>
                </a:lnTo>
                <a:lnTo>
                  <a:pt x="170099" y="374512"/>
                </a:lnTo>
                <a:lnTo>
                  <a:pt x="171849" y="370682"/>
                </a:lnTo>
                <a:lnTo>
                  <a:pt x="175383" y="368281"/>
                </a:lnTo>
                <a:lnTo>
                  <a:pt x="174494" y="369971"/>
                </a:lnTo>
                <a:lnTo>
                  <a:pt x="175381" y="369265"/>
                </a:lnTo>
                <a:lnTo>
                  <a:pt x="175290" y="370892"/>
                </a:lnTo>
                <a:lnTo>
                  <a:pt x="177057" y="370960"/>
                </a:lnTo>
                <a:lnTo>
                  <a:pt x="176838" y="372433"/>
                </a:lnTo>
                <a:lnTo>
                  <a:pt x="178784" y="370754"/>
                </a:lnTo>
                <a:lnTo>
                  <a:pt x="178840" y="373894"/>
                </a:lnTo>
                <a:lnTo>
                  <a:pt x="180273" y="374084"/>
                </a:lnTo>
                <a:lnTo>
                  <a:pt x="179435" y="376586"/>
                </a:lnTo>
                <a:lnTo>
                  <a:pt x="178073" y="376171"/>
                </a:lnTo>
                <a:lnTo>
                  <a:pt x="176302" y="378991"/>
                </a:lnTo>
                <a:lnTo>
                  <a:pt x="177688" y="378462"/>
                </a:lnTo>
                <a:lnTo>
                  <a:pt x="176128" y="382382"/>
                </a:lnTo>
                <a:lnTo>
                  <a:pt x="178497" y="386367"/>
                </a:lnTo>
                <a:lnTo>
                  <a:pt x="177023" y="382131"/>
                </a:lnTo>
                <a:lnTo>
                  <a:pt x="177972" y="378129"/>
                </a:lnTo>
                <a:lnTo>
                  <a:pt x="180434" y="376644"/>
                </a:lnTo>
                <a:lnTo>
                  <a:pt x="180767" y="372710"/>
                </a:lnTo>
                <a:lnTo>
                  <a:pt x="183205" y="372806"/>
                </a:lnTo>
                <a:lnTo>
                  <a:pt x="185703" y="370243"/>
                </a:lnTo>
                <a:lnTo>
                  <a:pt x="185485" y="373160"/>
                </a:lnTo>
                <a:lnTo>
                  <a:pt x="186771" y="374345"/>
                </a:lnTo>
                <a:lnTo>
                  <a:pt x="185573" y="378100"/>
                </a:lnTo>
                <a:lnTo>
                  <a:pt x="188766" y="378408"/>
                </a:lnTo>
                <a:lnTo>
                  <a:pt x="189433" y="382038"/>
                </a:lnTo>
                <a:lnTo>
                  <a:pt x="186249" y="387496"/>
                </a:lnTo>
                <a:lnTo>
                  <a:pt x="184860" y="387366"/>
                </a:lnTo>
                <a:lnTo>
                  <a:pt x="186563" y="387923"/>
                </a:lnTo>
                <a:lnTo>
                  <a:pt x="188519" y="383500"/>
                </a:lnTo>
                <a:lnTo>
                  <a:pt x="190635" y="382801"/>
                </a:lnTo>
                <a:lnTo>
                  <a:pt x="190711" y="380977"/>
                </a:lnTo>
                <a:lnTo>
                  <a:pt x="191621" y="382803"/>
                </a:lnTo>
                <a:lnTo>
                  <a:pt x="190770" y="386806"/>
                </a:lnTo>
                <a:lnTo>
                  <a:pt x="192495" y="382991"/>
                </a:lnTo>
                <a:lnTo>
                  <a:pt x="190824" y="380402"/>
                </a:lnTo>
                <a:lnTo>
                  <a:pt x="191715" y="380024"/>
                </a:lnTo>
                <a:lnTo>
                  <a:pt x="194832" y="382509"/>
                </a:lnTo>
                <a:lnTo>
                  <a:pt x="196445" y="381393"/>
                </a:lnTo>
                <a:lnTo>
                  <a:pt x="197244" y="385736"/>
                </a:lnTo>
                <a:lnTo>
                  <a:pt x="197951" y="381118"/>
                </a:lnTo>
                <a:lnTo>
                  <a:pt x="195904" y="380624"/>
                </a:lnTo>
                <a:lnTo>
                  <a:pt x="194961" y="381884"/>
                </a:lnTo>
                <a:lnTo>
                  <a:pt x="194953" y="379947"/>
                </a:lnTo>
                <a:lnTo>
                  <a:pt x="193574" y="380425"/>
                </a:lnTo>
                <a:lnTo>
                  <a:pt x="191257" y="377448"/>
                </a:lnTo>
                <a:lnTo>
                  <a:pt x="190182" y="379158"/>
                </a:lnTo>
                <a:lnTo>
                  <a:pt x="188062" y="376849"/>
                </a:lnTo>
                <a:lnTo>
                  <a:pt x="187457" y="378612"/>
                </a:lnTo>
                <a:lnTo>
                  <a:pt x="186432" y="377821"/>
                </a:lnTo>
                <a:lnTo>
                  <a:pt x="187459" y="373724"/>
                </a:lnTo>
                <a:lnTo>
                  <a:pt x="188363" y="374423"/>
                </a:lnTo>
                <a:lnTo>
                  <a:pt x="190150" y="372593"/>
                </a:lnTo>
                <a:lnTo>
                  <a:pt x="187569" y="371844"/>
                </a:lnTo>
                <a:lnTo>
                  <a:pt x="188452" y="370293"/>
                </a:lnTo>
                <a:lnTo>
                  <a:pt x="189871" y="369900"/>
                </a:lnTo>
                <a:lnTo>
                  <a:pt x="188179" y="371542"/>
                </a:lnTo>
                <a:lnTo>
                  <a:pt x="189191" y="372143"/>
                </a:lnTo>
                <a:lnTo>
                  <a:pt x="192437" y="369881"/>
                </a:lnTo>
                <a:lnTo>
                  <a:pt x="195194" y="371989"/>
                </a:lnTo>
                <a:lnTo>
                  <a:pt x="196109" y="370000"/>
                </a:lnTo>
                <a:lnTo>
                  <a:pt x="193685" y="369086"/>
                </a:lnTo>
                <a:lnTo>
                  <a:pt x="194958" y="368473"/>
                </a:lnTo>
                <a:lnTo>
                  <a:pt x="193325" y="367765"/>
                </a:lnTo>
                <a:lnTo>
                  <a:pt x="192300" y="369855"/>
                </a:lnTo>
                <a:lnTo>
                  <a:pt x="191382" y="368615"/>
                </a:lnTo>
                <a:lnTo>
                  <a:pt x="192822" y="366877"/>
                </a:lnTo>
                <a:lnTo>
                  <a:pt x="192124" y="365581"/>
                </a:lnTo>
                <a:lnTo>
                  <a:pt x="191385" y="367799"/>
                </a:lnTo>
                <a:lnTo>
                  <a:pt x="189058" y="367851"/>
                </a:lnTo>
                <a:lnTo>
                  <a:pt x="187653" y="366519"/>
                </a:lnTo>
                <a:lnTo>
                  <a:pt x="188569" y="364451"/>
                </a:lnTo>
                <a:lnTo>
                  <a:pt x="186776" y="365013"/>
                </a:lnTo>
                <a:lnTo>
                  <a:pt x="183289" y="369547"/>
                </a:lnTo>
                <a:lnTo>
                  <a:pt x="181214" y="367788"/>
                </a:lnTo>
                <a:lnTo>
                  <a:pt x="178765" y="367783"/>
                </a:lnTo>
                <a:lnTo>
                  <a:pt x="179322" y="366215"/>
                </a:lnTo>
                <a:lnTo>
                  <a:pt x="181356" y="365005"/>
                </a:lnTo>
                <a:lnTo>
                  <a:pt x="182002" y="366371"/>
                </a:lnTo>
                <a:lnTo>
                  <a:pt x="183471" y="363616"/>
                </a:lnTo>
                <a:lnTo>
                  <a:pt x="184743" y="363666"/>
                </a:lnTo>
                <a:lnTo>
                  <a:pt x="180202" y="363995"/>
                </a:lnTo>
                <a:lnTo>
                  <a:pt x="179853" y="362572"/>
                </a:lnTo>
                <a:lnTo>
                  <a:pt x="177087" y="367526"/>
                </a:lnTo>
                <a:lnTo>
                  <a:pt x="175716" y="366859"/>
                </a:lnTo>
                <a:lnTo>
                  <a:pt x="175186" y="362732"/>
                </a:lnTo>
                <a:lnTo>
                  <a:pt x="174960" y="357683"/>
                </a:lnTo>
                <a:lnTo>
                  <a:pt x="176508" y="357267"/>
                </a:lnTo>
                <a:lnTo>
                  <a:pt x="175183" y="356622"/>
                </a:lnTo>
                <a:lnTo>
                  <a:pt x="175756" y="355833"/>
                </a:lnTo>
                <a:lnTo>
                  <a:pt x="174217" y="357368"/>
                </a:lnTo>
                <a:lnTo>
                  <a:pt x="171491" y="356329"/>
                </a:lnTo>
                <a:lnTo>
                  <a:pt x="174813" y="358511"/>
                </a:lnTo>
                <a:lnTo>
                  <a:pt x="174581" y="359754"/>
                </a:lnTo>
                <a:lnTo>
                  <a:pt x="172441" y="359930"/>
                </a:lnTo>
                <a:lnTo>
                  <a:pt x="167332" y="354003"/>
                </a:lnTo>
                <a:lnTo>
                  <a:pt x="168465" y="352965"/>
                </a:lnTo>
                <a:lnTo>
                  <a:pt x="164951" y="353482"/>
                </a:lnTo>
                <a:lnTo>
                  <a:pt x="166167" y="351321"/>
                </a:lnTo>
                <a:lnTo>
                  <a:pt x="161774" y="354179"/>
                </a:lnTo>
                <a:lnTo>
                  <a:pt x="165485" y="355970"/>
                </a:lnTo>
                <a:lnTo>
                  <a:pt x="159636" y="353975"/>
                </a:lnTo>
                <a:lnTo>
                  <a:pt x="152541" y="356209"/>
                </a:lnTo>
                <a:lnTo>
                  <a:pt x="152201" y="355050"/>
                </a:lnTo>
                <a:lnTo>
                  <a:pt x="154660" y="353707"/>
                </a:lnTo>
                <a:lnTo>
                  <a:pt x="153815" y="351669"/>
                </a:lnTo>
                <a:lnTo>
                  <a:pt x="146827" y="349162"/>
                </a:lnTo>
                <a:lnTo>
                  <a:pt x="147022" y="344933"/>
                </a:lnTo>
                <a:lnTo>
                  <a:pt x="150001" y="342541"/>
                </a:lnTo>
                <a:lnTo>
                  <a:pt x="151878" y="343015"/>
                </a:lnTo>
                <a:lnTo>
                  <a:pt x="153090" y="341762"/>
                </a:lnTo>
                <a:lnTo>
                  <a:pt x="152700" y="339717"/>
                </a:lnTo>
                <a:lnTo>
                  <a:pt x="147433" y="341281"/>
                </a:lnTo>
                <a:lnTo>
                  <a:pt x="144785" y="339760"/>
                </a:lnTo>
                <a:lnTo>
                  <a:pt x="145023" y="337842"/>
                </a:lnTo>
                <a:lnTo>
                  <a:pt x="143473" y="337839"/>
                </a:lnTo>
                <a:lnTo>
                  <a:pt x="148488" y="337262"/>
                </a:lnTo>
                <a:lnTo>
                  <a:pt x="154758" y="339270"/>
                </a:lnTo>
                <a:lnTo>
                  <a:pt x="154991" y="336935"/>
                </a:lnTo>
                <a:lnTo>
                  <a:pt x="156754" y="336191"/>
                </a:lnTo>
                <a:lnTo>
                  <a:pt x="153449" y="336911"/>
                </a:lnTo>
                <a:lnTo>
                  <a:pt x="150338" y="333936"/>
                </a:lnTo>
                <a:lnTo>
                  <a:pt x="150810" y="331142"/>
                </a:lnTo>
                <a:lnTo>
                  <a:pt x="156178" y="330240"/>
                </a:lnTo>
                <a:lnTo>
                  <a:pt x="157669" y="331135"/>
                </a:lnTo>
                <a:lnTo>
                  <a:pt x="158893" y="329405"/>
                </a:lnTo>
                <a:lnTo>
                  <a:pt x="161183" y="332216"/>
                </a:lnTo>
                <a:lnTo>
                  <a:pt x="160831" y="334304"/>
                </a:lnTo>
                <a:lnTo>
                  <a:pt x="165982" y="332136"/>
                </a:lnTo>
                <a:lnTo>
                  <a:pt x="164015" y="335486"/>
                </a:lnTo>
                <a:lnTo>
                  <a:pt x="166140" y="335169"/>
                </a:lnTo>
                <a:lnTo>
                  <a:pt x="165975" y="336848"/>
                </a:lnTo>
                <a:lnTo>
                  <a:pt x="167386" y="335652"/>
                </a:lnTo>
                <a:lnTo>
                  <a:pt x="165905" y="334082"/>
                </a:lnTo>
                <a:lnTo>
                  <a:pt x="169524" y="331839"/>
                </a:lnTo>
                <a:lnTo>
                  <a:pt x="169159" y="328354"/>
                </a:lnTo>
                <a:lnTo>
                  <a:pt x="167523" y="327469"/>
                </a:lnTo>
                <a:lnTo>
                  <a:pt x="157187" y="328905"/>
                </a:lnTo>
                <a:lnTo>
                  <a:pt x="155469" y="326497"/>
                </a:lnTo>
                <a:lnTo>
                  <a:pt x="152812" y="326379"/>
                </a:lnTo>
                <a:close/>
                <a:moveTo>
                  <a:pt x="117935" y="300951"/>
                </a:moveTo>
                <a:lnTo>
                  <a:pt x="118397" y="300489"/>
                </a:lnTo>
                <a:lnTo>
                  <a:pt x="117996" y="300114"/>
                </a:lnTo>
                <a:lnTo>
                  <a:pt x="117935" y="300951"/>
                </a:lnTo>
                <a:close/>
                <a:moveTo>
                  <a:pt x="149555" y="290073"/>
                </a:moveTo>
                <a:lnTo>
                  <a:pt x="149570" y="291110"/>
                </a:lnTo>
                <a:lnTo>
                  <a:pt x="148299" y="288592"/>
                </a:lnTo>
                <a:lnTo>
                  <a:pt x="149555" y="290073"/>
                </a:lnTo>
                <a:close/>
                <a:moveTo>
                  <a:pt x="154245" y="284912"/>
                </a:moveTo>
                <a:lnTo>
                  <a:pt x="154959" y="284139"/>
                </a:lnTo>
                <a:lnTo>
                  <a:pt x="153911" y="283156"/>
                </a:lnTo>
                <a:lnTo>
                  <a:pt x="154245" y="284912"/>
                </a:lnTo>
                <a:close/>
                <a:moveTo>
                  <a:pt x="119989" y="307981"/>
                </a:moveTo>
                <a:lnTo>
                  <a:pt x="121151" y="302475"/>
                </a:lnTo>
                <a:lnTo>
                  <a:pt x="120646" y="302509"/>
                </a:lnTo>
                <a:lnTo>
                  <a:pt x="119989" y="307981"/>
                </a:lnTo>
                <a:close/>
                <a:moveTo>
                  <a:pt x="168979" y="307423"/>
                </a:moveTo>
                <a:lnTo>
                  <a:pt x="165251" y="306267"/>
                </a:lnTo>
                <a:lnTo>
                  <a:pt x="167348" y="307641"/>
                </a:lnTo>
                <a:lnTo>
                  <a:pt x="168979" y="307423"/>
                </a:lnTo>
                <a:close/>
                <a:moveTo>
                  <a:pt x="115341" y="303121"/>
                </a:moveTo>
                <a:lnTo>
                  <a:pt x="116978" y="301891"/>
                </a:lnTo>
                <a:lnTo>
                  <a:pt x="116600" y="303544"/>
                </a:lnTo>
                <a:lnTo>
                  <a:pt x="117502" y="303481"/>
                </a:lnTo>
                <a:lnTo>
                  <a:pt x="117787" y="300684"/>
                </a:lnTo>
                <a:lnTo>
                  <a:pt x="115341" y="303121"/>
                </a:lnTo>
                <a:close/>
                <a:moveTo>
                  <a:pt x="166704" y="308315"/>
                </a:moveTo>
                <a:lnTo>
                  <a:pt x="166340" y="310334"/>
                </a:lnTo>
                <a:lnTo>
                  <a:pt x="167831" y="309484"/>
                </a:lnTo>
                <a:lnTo>
                  <a:pt x="164695" y="306836"/>
                </a:lnTo>
                <a:lnTo>
                  <a:pt x="164611" y="308703"/>
                </a:lnTo>
                <a:lnTo>
                  <a:pt x="166704" y="308315"/>
                </a:lnTo>
                <a:close/>
                <a:moveTo>
                  <a:pt x="128287" y="221367"/>
                </a:moveTo>
                <a:lnTo>
                  <a:pt x="133743" y="221373"/>
                </a:lnTo>
                <a:lnTo>
                  <a:pt x="133095" y="223939"/>
                </a:lnTo>
                <a:lnTo>
                  <a:pt x="137319" y="221892"/>
                </a:lnTo>
                <a:lnTo>
                  <a:pt x="135946" y="219082"/>
                </a:lnTo>
                <a:lnTo>
                  <a:pt x="135755" y="220831"/>
                </a:lnTo>
                <a:lnTo>
                  <a:pt x="130834" y="218928"/>
                </a:lnTo>
                <a:lnTo>
                  <a:pt x="132345" y="220074"/>
                </a:lnTo>
                <a:lnTo>
                  <a:pt x="128287" y="221367"/>
                </a:lnTo>
                <a:close/>
                <a:moveTo>
                  <a:pt x="165203" y="306237"/>
                </a:moveTo>
                <a:lnTo>
                  <a:pt x="163560" y="303309"/>
                </a:lnTo>
                <a:lnTo>
                  <a:pt x="161773" y="303521"/>
                </a:lnTo>
                <a:lnTo>
                  <a:pt x="163445" y="305632"/>
                </a:lnTo>
                <a:lnTo>
                  <a:pt x="158814" y="301781"/>
                </a:lnTo>
                <a:lnTo>
                  <a:pt x="160247" y="302027"/>
                </a:lnTo>
                <a:lnTo>
                  <a:pt x="160443" y="303957"/>
                </a:lnTo>
                <a:lnTo>
                  <a:pt x="159175" y="306689"/>
                </a:lnTo>
                <a:lnTo>
                  <a:pt x="162977" y="306245"/>
                </a:lnTo>
                <a:lnTo>
                  <a:pt x="163702" y="307592"/>
                </a:lnTo>
                <a:lnTo>
                  <a:pt x="163524" y="305634"/>
                </a:lnTo>
                <a:lnTo>
                  <a:pt x="165203" y="306237"/>
                </a:lnTo>
                <a:close/>
                <a:moveTo>
                  <a:pt x="159171" y="346582"/>
                </a:moveTo>
                <a:lnTo>
                  <a:pt x="161363" y="347272"/>
                </a:lnTo>
                <a:lnTo>
                  <a:pt x="161068" y="348613"/>
                </a:lnTo>
                <a:lnTo>
                  <a:pt x="162952" y="349720"/>
                </a:lnTo>
                <a:lnTo>
                  <a:pt x="161431" y="349779"/>
                </a:lnTo>
                <a:lnTo>
                  <a:pt x="161764" y="350718"/>
                </a:lnTo>
                <a:lnTo>
                  <a:pt x="163436" y="352075"/>
                </a:lnTo>
                <a:lnTo>
                  <a:pt x="164620" y="349334"/>
                </a:lnTo>
                <a:lnTo>
                  <a:pt x="167193" y="349131"/>
                </a:lnTo>
                <a:lnTo>
                  <a:pt x="166435" y="348064"/>
                </a:lnTo>
                <a:lnTo>
                  <a:pt x="168235" y="348178"/>
                </a:lnTo>
                <a:lnTo>
                  <a:pt x="168553" y="349902"/>
                </a:lnTo>
                <a:lnTo>
                  <a:pt x="168478" y="348920"/>
                </a:lnTo>
                <a:lnTo>
                  <a:pt x="169794" y="349384"/>
                </a:lnTo>
                <a:lnTo>
                  <a:pt x="168433" y="348561"/>
                </a:lnTo>
                <a:lnTo>
                  <a:pt x="170614" y="346668"/>
                </a:lnTo>
                <a:lnTo>
                  <a:pt x="168647" y="348385"/>
                </a:lnTo>
                <a:lnTo>
                  <a:pt x="166512" y="347988"/>
                </a:lnTo>
                <a:lnTo>
                  <a:pt x="166408" y="343346"/>
                </a:lnTo>
                <a:lnTo>
                  <a:pt x="166111" y="346729"/>
                </a:lnTo>
                <a:lnTo>
                  <a:pt x="164380" y="345839"/>
                </a:lnTo>
                <a:lnTo>
                  <a:pt x="166308" y="347491"/>
                </a:lnTo>
                <a:lnTo>
                  <a:pt x="165560" y="348147"/>
                </a:lnTo>
                <a:lnTo>
                  <a:pt x="163265" y="348908"/>
                </a:lnTo>
                <a:lnTo>
                  <a:pt x="163687" y="347129"/>
                </a:lnTo>
                <a:lnTo>
                  <a:pt x="162129" y="347021"/>
                </a:lnTo>
                <a:lnTo>
                  <a:pt x="161019" y="343961"/>
                </a:lnTo>
                <a:lnTo>
                  <a:pt x="161192" y="346584"/>
                </a:lnTo>
                <a:lnTo>
                  <a:pt x="159171" y="346582"/>
                </a:lnTo>
                <a:close/>
                <a:moveTo>
                  <a:pt x="132895" y="312987"/>
                </a:moveTo>
                <a:lnTo>
                  <a:pt x="134818" y="314068"/>
                </a:lnTo>
                <a:lnTo>
                  <a:pt x="135150" y="309488"/>
                </a:lnTo>
                <a:lnTo>
                  <a:pt x="137022" y="309287"/>
                </a:lnTo>
                <a:lnTo>
                  <a:pt x="132057" y="308891"/>
                </a:lnTo>
                <a:lnTo>
                  <a:pt x="130938" y="309981"/>
                </a:lnTo>
                <a:lnTo>
                  <a:pt x="129546" y="308140"/>
                </a:lnTo>
                <a:lnTo>
                  <a:pt x="129252" y="310378"/>
                </a:lnTo>
                <a:lnTo>
                  <a:pt x="133306" y="312100"/>
                </a:lnTo>
                <a:lnTo>
                  <a:pt x="132895" y="312987"/>
                </a:lnTo>
                <a:close/>
                <a:moveTo>
                  <a:pt x="126097" y="315665"/>
                </a:moveTo>
                <a:lnTo>
                  <a:pt x="125521" y="317006"/>
                </a:lnTo>
                <a:lnTo>
                  <a:pt x="128498" y="314683"/>
                </a:lnTo>
                <a:lnTo>
                  <a:pt x="128532" y="317809"/>
                </a:lnTo>
                <a:lnTo>
                  <a:pt x="130339" y="317371"/>
                </a:lnTo>
                <a:lnTo>
                  <a:pt x="130604" y="319640"/>
                </a:lnTo>
                <a:lnTo>
                  <a:pt x="130866" y="317674"/>
                </a:lnTo>
                <a:lnTo>
                  <a:pt x="134245" y="319136"/>
                </a:lnTo>
                <a:lnTo>
                  <a:pt x="133792" y="321564"/>
                </a:lnTo>
                <a:lnTo>
                  <a:pt x="134667" y="318931"/>
                </a:lnTo>
                <a:lnTo>
                  <a:pt x="129690" y="316487"/>
                </a:lnTo>
                <a:lnTo>
                  <a:pt x="130302" y="315179"/>
                </a:lnTo>
                <a:lnTo>
                  <a:pt x="129137" y="314258"/>
                </a:lnTo>
                <a:lnTo>
                  <a:pt x="130339" y="312896"/>
                </a:lnTo>
                <a:lnTo>
                  <a:pt x="127027" y="311214"/>
                </a:lnTo>
                <a:lnTo>
                  <a:pt x="128207" y="309543"/>
                </a:lnTo>
                <a:lnTo>
                  <a:pt x="127428" y="306278"/>
                </a:lnTo>
                <a:lnTo>
                  <a:pt x="125378" y="304746"/>
                </a:lnTo>
                <a:lnTo>
                  <a:pt x="124092" y="306645"/>
                </a:lnTo>
                <a:lnTo>
                  <a:pt x="125604" y="310420"/>
                </a:lnTo>
                <a:lnTo>
                  <a:pt x="124273" y="313253"/>
                </a:lnTo>
                <a:lnTo>
                  <a:pt x="125739" y="311557"/>
                </a:lnTo>
                <a:lnTo>
                  <a:pt x="127848" y="313171"/>
                </a:lnTo>
                <a:lnTo>
                  <a:pt x="126097" y="315665"/>
                </a:lnTo>
                <a:close/>
              </a:path>
            </a:pathLst>
          </a:custGeom>
          <a:solidFill>
            <a:srgbClr val="9BB582"/>
          </a:solidFill>
          <a:ln w="5715">
            <a:solidFill>
              <a:srgbClr val="FFFFFF"/>
            </a:solidFill>
            <a:prstDash val="solid"/>
          </a:ln>
        </p:spPr>
        <p:txBody>
          <a:bodyPr/>
          <a:lstStyle/>
          <a:p>
            <a:endParaRPr lang="en-NZ"/>
          </a:p>
        </p:txBody>
      </p:sp>
      <p:sp>
        <p:nvSpPr>
          <p:cNvPr id="73" name="Leader 076">
            <a:extLst>
              <a:ext uri="{FF2B5EF4-FFF2-40B4-BE49-F238E27FC236}">
                <a16:creationId xmlns:a16="http://schemas.microsoft.com/office/drawing/2014/main" id="{A0CAC4D5-6587-54D0-CDD6-4D20C01B5D53}"/>
              </a:ext>
            </a:extLst>
          </p:cNvPr>
          <p:cNvSpPr>
            <a:spLocks noGrp="1"/>
          </p:cNvSpPr>
          <p:nvPr/>
        </p:nvSpPr>
        <p:spPr>
          <a:xfrm>
            <a:off x="2524125" y="2268133"/>
            <a:ext cx="2036791" cy="95"/>
          </a:xfrm>
          <a:custGeom>
            <a:avLst/>
            <a:gdLst/>
            <a:ahLst/>
            <a:cxnLst/>
            <a:rect l="0" t="0" r="0" b="0"/>
            <a:pathLst>
              <a:path w="2036791" h="95">
                <a:moveTo>
                  <a:pt x="2036791" y="0"/>
                </a:moveTo>
                <a:lnTo>
                  <a:pt x="95250" y="0"/>
                </a:lnTo>
                <a:lnTo>
                  <a:pt x="0" y="0"/>
                </a:lnTo>
              </a:path>
            </a:pathLst>
          </a:custGeom>
          <a:noFill/>
          <a:ln w="5239">
            <a:solidFill>
              <a:srgbClr val="8E9DA3"/>
            </a:solidFill>
            <a:prstDash val="solid"/>
          </a:ln>
        </p:spPr>
        <p:txBody>
          <a:bodyPr/>
          <a:lstStyle/>
          <a:p>
            <a:endParaRPr lang="en-NZ"/>
          </a:p>
        </p:txBody>
      </p:sp>
      <p:sp>
        <p:nvSpPr>
          <p:cNvPr id="74" name="Label 076">
            <a:extLst>
              <a:ext uri="{FF2B5EF4-FFF2-40B4-BE49-F238E27FC236}">
                <a16:creationId xmlns:a16="http://schemas.microsoft.com/office/drawing/2014/main" id="{2EF7EAC8-5083-F93B-BCAE-1AB466E93BC4}"/>
              </a:ext>
            </a:extLst>
          </p:cNvPr>
          <p:cNvSpPr>
            <a:spLocks noGrp="1"/>
          </p:cNvSpPr>
          <p:nvPr/>
        </p:nvSpPr>
        <p:spPr>
          <a:xfrm>
            <a:off x="514350" y="2163358"/>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Auckland 20.6</a:t>
            </a:r>
          </a:p>
        </p:txBody>
      </p:sp>
      <p:sp>
        <p:nvSpPr>
          <p:cNvPr id="75" name="Leader 038">
            <a:extLst>
              <a:ext uri="{FF2B5EF4-FFF2-40B4-BE49-F238E27FC236}">
                <a16:creationId xmlns:a16="http://schemas.microsoft.com/office/drawing/2014/main" id="{529D16A1-723D-163B-7195-DADFC6F7A4D9}"/>
              </a:ext>
            </a:extLst>
          </p:cNvPr>
          <p:cNvSpPr>
            <a:spLocks noGrp="1"/>
          </p:cNvSpPr>
          <p:nvPr/>
        </p:nvSpPr>
        <p:spPr>
          <a:xfrm>
            <a:off x="2524125" y="3215799"/>
            <a:ext cx="2294401" cy="95"/>
          </a:xfrm>
          <a:custGeom>
            <a:avLst/>
            <a:gdLst/>
            <a:ahLst/>
            <a:cxnLst/>
            <a:rect l="0" t="0" r="0" b="0"/>
            <a:pathLst>
              <a:path w="2294401" h="95">
                <a:moveTo>
                  <a:pt x="2294401" y="0"/>
                </a:moveTo>
                <a:lnTo>
                  <a:pt x="95250" y="0"/>
                </a:lnTo>
                <a:lnTo>
                  <a:pt x="0" y="0"/>
                </a:lnTo>
              </a:path>
            </a:pathLst>
          </a:custGeom>
          <a:noFill/>
          <a:ln w="5239">
            <a:solidFill>
              <a:srgbClr val="8E9DA3"/>
            </a:solidFill>
            <a:prstDash val="solid"/>
          </a:ln>
        </p:spPr>
        <p:txBody>
          <a:bodyPr/>
          <a:lstStyle/>
          <a:p>
            <a:endParaRPr lang="en-NZ"/>
          </a:p>
        </p:txBody>
      </p:sp>
      <p:sp>
        <p:nvSpPr>
          <p:cNvPr id="76" name="Label 038">
            <a:extLst>
              <a:ext uri="{FF2B5EF4-FFF2-40B4-BE49-F238E27FC236}">
                <a16:creationId xmlns:a16="http://schemas.microsoft.com/office/drawing/2014/main" id="{B8347220-8C73-1045-2E01-4FDE671AE246}"/>
              </a:ext>
            </a:extLst>
          </p:cNvPr>
          <p:cNvSpPr>
            <a:spLocks noGrp="1"/>
          </p:cNvSpPr>
          <p:nvPr/>
        </p:nvSpPr>
        <p:spPr>
          <a:xfrm>
            <a:off x="514350" y="3111024"/>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Rangitīkei 12.0*</a:t>
            </a:r>
          </a:p>
        </p:txBody>
      </p:sp>
      <p:sp>
        <p:nvSpPr>
          <p:cNvPr id="77" name="Leader 043">
            <a:extLst>
              <a:ext uri="{FF2B5EF4-FFF2-40B4-BE49-F238E27FC236}">
                <a16:creationId xmlns:a16="http://schemas.microsoft.com/office/drawing/2014/main" id="{EB4A740E-AF10-FA02-A93C-BF44EA8C9DA5}"/>
              </a:ext>
            </a:extLst>
          </p:cNvPr>
          <p:cNvSpPr>
            <a:spLocks noGrp="1"/>
          </p:cNvSpPr>
          <p:nvPr/>
        </p:nvSpPr>
        <p:spPr>
          <a:xfrm>
            <a:off x="2524125" y="3586890"/>
            <a:ext cx="2135468" cy="95"/>
          </a:xfrm>
          <a:custGeom>
            <a:avLst/>
            <a:gdLst/>
            <a:ahLst/>
            <a:cxnLst/>
            <a:rect l="0" t="0" r="0" b="0"/>
            <a:pathLst>
              <a:path w="2135468" h="95">
                <a:moveTo>
                  <a:pt x="2135468" y="0"/>
                </a:moveTo>
                <a:lnTo>
                  <a:pt x="95250" y="0"/>
                </a:lnTo>
                <a:lnTo>
                  <a:pt x="0" y="0"/>
                </a:lnTo>
              </a:path>
            </a:pathLst>
          </a:custGeom>
          <a:noFill/>
          <a:ln w="5239">
            <a:solidFill>
              <a:srgbClr val="8E9DA3"/>
            </a:solidFill>
            <a:prstDash val="solid"/>
          </a:ln>
        </p:spPr>
        <p:txBody>
          <a:bodyPr/>
          <a:lstStyle/>
          <a:p>
            <a:endParaRPr lang="en-NZ"/>
          </a:p>
        </p:txBody>
      </p:sp>
      <p:sp>
        <p:nvSpPr>
          <p:cNvPr id="78" name="Label 043">
            <a:extLst>
              <a:ext uri="{FF2B5EF4-FFF2-40B4-BE49-F238E27FC236}">
                <a16:creationId xmlns:a16="http://schemas.microsoft.com/office/drawing/2014/main" id="{1B4EDA73-3590-EE02-EC2C-5EB3DE931BBD}"/>
              </a:ext>
            </a:extLst>
          </p:cNvPr>
          <p:cNvSpPr>
            <a:spLocks noGrp="1"/>
          </p:cNvSpPr>
          <p:nvPr/>
        </p:nvSpPr>
        <p:spPr>
          <a:xfrm>
            <a:off x="514350" y="3482115"/>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Kāpiti Coast 61.4</a:t>
            </a:r>
          </a:p>
        </p:txBody>
      </p:sp>
      <p:sp>
        <p:nvSpPr>
          <p:cNvPr id="79" name="Leader 049">
            <a:extLst>
              <a:ext uri="{FF2B5EF4-FFF2-40B4-BE49-F238E27FC236}">
                <a16:creationId xmlns:a16="http://schemas.microsoft.com/office/drawing/2014/main" id="{BD2BEF40-7CCB-05DA-1D21-164C47E73178}"/>
              </a:ext>
            </a:extLst>
          </p:cNvPr>
          <p:cNvSpPr>
            <a:spLocks noGrp="1"/>
          </p:cNvSpPr>
          <p:nvPr/>
        </p:nvSpPr>
        <p:spPr>
          <a:xfrm>
            <a:off x="2524125" y="3654741"/>
            <a:ext cx="2240849" cy="160749"/>
          </a:xfrm>
          <a:custGeom>
            <a:avLst/>
            <a:gdLst/>
            <a:ahLst/>
            <a:cxnLst/>
            <a:rect l="0" t="0" r="0" b="0"/>
            <a:pathLst>
              <a:path w="2240849" h="160749">
                <a:moveTo>
                  <a:pt x="2240849" y="0"/>
                </a:moveTo>
                <a:lnTo>
                  <a:pt x="95250" y="160749"/>
                </a:lnTo>
                <a:lnTo>
                  <a:pt x="0" y="160749"/>
                </a:lnTo>
              </a:path>
            </a:pathLst>
          </a:custGeom>
          <a:noFill/>
          <a:ln w="5239">
            <a:solidFill>
              <a:srgbClr val="8E9DA3"/>
            </a:solidFill>
            <a:prstDash val="solid"/>
          </a:ln>
        </p:spPr>
        <p:txBody>
          <a:bodyPr/>
          <a:lstStyle/>
          <a:p>
            <a:endParaRPr lang="en-NZ"/>
          </a:p>
        </p:txBody>
      </p:sp>
      <p:sp>
        <p:nvSpPr>
          <p:cNvPr id="80" name="Label 049">
            <a:extLst>
              <a:ext uri="{FF2B5EF4-FFF2-40B4-BE49-F238E27FC236}">
                <a16:creationId xmlns:a16="http://schemas.microsoft.com/office/drawing/2014/main" id="{E123FF1B-91E1-3784-1E2F-350B44A50BA7}"/>
              </a:ext>
            </a:extLst>
          </p:cNvPr>
          <p:cNvSpPr>
            <a:spLocks noGrp="1"/>
          </p:cNvSpPr>
          <p:nvPr/>
        </p:nvSpPr>
        <p:spPr>
          <a:xfrm>
            <a:off x="514350" y="3710715"/>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Carterton 8.5*</a:t>
            </a:r>
          </a:p>
        </p:txBody>
      </p:sp>
      <p:sp>
        <p:nvSpPr>
          <p:cNvPr id="81" name="Leader 047">
            <a:extLst>
              <a:ext uri="{FF2B5EF4-FFF2-40B4-BE49-F238E27FC236}">
                <a16:creationId xmlns:a16="http://schemas.microsoft.com/office/drawing/2014/main" id="{6B4DA958-3D5C-226D-ECDF-7A9121052F62}"/>
              </a:ext>
            </a:extLst>
          </p:cNvPr>
          <p:cNvSpPr>
            <a:spLocks noGrp="1"/>
          </p:cNvSpPr>
          <p:nvPr/>
        </p:nvSpPr>
        <p:spPr>
          <a:xfrm>
            <a:off x="2524125" y="3710513"/>
            <a:ext cx="2029271" cy="333577"/>
          </a:xfrm>
          <a:custGeom>
            <a:avLst/>
            <a:gdLst/>
            <a:ahLst/>
            <a:cxnLst/>
            <a:rect l="0" t="0" r="0" b="0"/>
            <a:pathLst>
              <a:path w="2029271" h="333577">
                <a:moveTo>
                  <a:pt x="2029271" y="0"/>
                </a:moveTo>
                <a:lnTo>
                  <a:pt x="95250" y="333577"/>
                </a:lnTo>
                <a:lnTo>
                  <a:pt x="0" y="333577"/>
                </a:lnTo>
              </a:path>
            </a:pathLst>
          </a:custGeom>
          <a:noFill/>
          <a:ln w="5239">
            <a:solidFill>
              <a:srgbClr val="8E9DA3"/>
            </a:solidFill>
            <a:prstDash val="solid"/>
          </a:ln>
        </p:spPr>
        <p:txBody>
          <a:bodyPr/>
          <a:lstStyle/>
          <a:p>
            <a:endParaRPr lang="en-NZ"/>
          </a:p>
        </p:txBody>
      </p:sp>
      <p:sp>
        <p:nvSpPr>
          <p:cNvPr id="82" name="Label 047">
            <a:extLst>
              <a:ext uri="{FF2B5EF4-FFF2-40B4-BE49-F238E27FC236}">
                <a16:creationId xmlns:a16="http://schemas.microsoft.com/office/drawing/2014/main" id="{08B8B1FA-8F43-3E5C-6967-CD7546F630A3}"/>
              </a:ext>
            </a:extLst>
          </p:cNvPr>
          <p:cNvSpPr>
            <a:spLocks noGrp="1"/>
          </p:cNvSpPr>
          <p:nvPr/>
        </p:nvSpPr>
        <p:spPr>
          <a:xfrm>
            <a:off x="514350" y="3939315"/>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Wellington 23.7</a:t>
            </a:r>
          </a:p>
        </p:txBody>
      </p:sp>
      <p:sp>
        <p:nvSpPr>
          <p:cNvPr id="83" name="Leader 050">
            <a:extLst>
              <a:ext uri="{FF2B5EF4-FFF2-40B4-BE49-F238E27FC236}">
                <a16:creationId xmlns:a16="http://schemas.microsoft.com/office/drawing/2014/main" id="{D38C9F91-DE12-C853-157D-727F0289FFF7}"/>
              </a:ext>
            </a:extLst>
          </p:cNvPr>
          <p:cNvSpPr>
            <a:spLocks noGrp="1"/>
          </p:cNvSpPr>
          <p:nvPr/>
        </p:nvSpPr>
        <p:spPr>
          <a:xfrm>
            <a:off x="2524125" y="3729343"/>
            <a:ext cx="2183728" cy="543347"/>
          </a:xfrm>
          <a:custGeom>
            <a:avLst/>
            <a:gdLst/>
            <a:ahLst/>
            <a:cxnLst/>
            <a:rect l="0" t="0" r="0" b="0"/>
            <a:pathLst>
              <a:path w="2183728" h="543347">
                <a:moveTo>
                  <a:pt x="2183728" y="0"/>
                </a:moveTo>
                <a:lnTo>
                  <a:pt x="95250" y="543347"/>
                </a:lnTo>
                <a:lnTo>
                  <a:pt x="0" y="543347"/>
                </a:lnTo>
              </a:path>
            </a:pathLst>
          </a:custGeom>
          <a:noFill/>
          <a:ln w="5239">
            <a:solidFill>
              <a:srgbClr val="8E9DA3"/>
            </a:solidFill>
            <a:prstDash val="solid"/>
          </a:ln>
        </p:spPr>
        <p:txBody>
          <a:bodyPr/>
          <a:lstStyle/>
          <a:p>
            <a:endParaRPr lang="en-NZ"/>
          </a:p>
        </p:txBody>
      </p:sp>
      <p:sp>
        <p:nvSpPr>
          <p:cNvPr id="84" name="Label 050">
            <a:extLst>
              <a:ext uri="{FF2B5EF4-FFF2-40B4-BE49-F238E27FC236}">
                <a16:creationId xmlns:a16="http://schemas.microsoft.com/office/drawing/2014/main" id="{12053416-3EE6-42BA-D87E-B3A4A4BF55F8}"/>
              </a:ext>
            </a:extLst>
          </p:cNvPr>
          <p:cNvSpPr>
            <a:spLocks noGrp="1"/>
          </p:cNvSpPr>
          <p:nvPr/>
        </p:nvSpPr>
        <p:spPr>
          <a:xfrm>
            <a:off x="514350" y="4167915"/>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South Wairarapa 10.5*</a:t>
            </a:r>
          </a:p>
        </p:txBody>
      </p:sp>
      <p:sp>
        <p:nvSpPr>
          <p:cNvPr id="85" name="Leader 065">
            <a:extLst>
              <a:ext uri="{FF2B5EF4-FFF2-40B4-BE49-F238E27FC236}">
                <a16:creationId xmlns:a16="http://schemas.microsoft.com/office/drawing/2014/main" id="{CF1169EA-8F54-19ED-2E9D-9119BB488572}"/>
              </a:ext>
            </a:extLst>
          </p:cNvPr>
          <p:cNvSpPr>
            <a:spLocks noGrp="1"/>
          </p:cNvSpPr>
          <p:nvPr/>
        </p:nvSpPr>
        <p:spPr>
          <a:xfrm>
            <a:off x="2524125" y="4581038"/>
            <a:ext cx="1017831" cy="95"/>
          </a:xfrm>
          <a:custGeom>
            <a:avLst/>
            <a:gdLst/>
            <a:ahLst/>
            <a:cxnLst/>
            <a:rect l="0" t="0" r="0" b="0"/>
            <a:pathLst>
              <a:path w="1017831" h="95">
                <a:moveTo>
                  <a:pt x="1017831" y="0"/>
                </a:moveTo>
                <a:lnTo>
                  <a:pt x="95250" y="0"/>
                </a:lnTo>
                <a:lnTo>
                  <a:pt x="0" y="0"/>
                </a:lnTo>
              </a:path>
            </a:pathLst>
          </a:custGeom>
          <a:noFill/>
          <a:ln w="5239">
            <a:solidFill>
              <a:srgbClr val="8E9DA3"/>
            </a:solidFill>
            <a:prstDash val="solid"/>
          </a:ln>
        </p:spPr>
        <p:txBody>
          <a:bodyPr/>
          <a:lstStyle/>
          <a:p>
            <a:endParaRPr lang="en-NZ"/>
          </a:p>
        </p:txBody>
      </p:sp>
      <p:sp>
        <p:nvSpPr>
          <p:cNvPr id="86" name="Label 065">
            <a:extLst>
              <a:ext uri="{FF2B5EF4-FFF2-40B4-BE49-F238E27FC236}">
                <a16:creationId xmlns:a16="http://schemas.microsoft.com/office/drawing/2014/main" id="{CBB1F3B3-F9B0-4333-7F71-C3D89C399FC6}"/>
              </a:ext>
            </a:extLst>
          </p:cNvPr>
          <p:cNvSpPr>
            <a:spLocks noGrp="1"/>
          </p:cNvSpPr>
          <p:nvPr/>
        </p:nvSpPr>
        <p:spPr>
          <a:xfrm>
            <a:off x="514350" y="4476263"/>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Mackenzie 15.3*</a:t>
            </a:r>
          </a:p>
        </p:txBody>
      </p:sp>
      <p:sp>
        <p:nvSpPr>
          <p:cNvPr id="87" name="Leader 066">
            <a:extLst>
              <a:ext uri="{FF2B5EF4-FFF2-40B4-BE49-F238E27FC236}">
                <a16:creationId xmlns:a16="http://schemas.microsoft.com/office/drawing/2014/main" id="{13313973-7C82-DFBC-0706-C8BB0C812FCF}"/>
              </a:ext>
            </a:extLst>
          </p:cNvPr>
          <p:cNvSpPr>
            <a:spLocks noGrp="1"/>
          </p:cNvSpPr>
          <p:nvPr/>
        </p:nvSpPr>
        <p:spPr>
          <a:xfrm>
            <a:off x="2524125" y="4784959"/>
            <a:ext cx="1095329" cy="24678"/>
          </a:xfrm>
          <a:custGeom>
            <a:avLst/>
            <a:gdLst/>
            <a:ahLst/>
            <a:cxnLst/>
            <a:rect l="0" t="0" r="0" b="0"/>
            <a:pathLst>
              <a:path w="1095329" h="24678">
                <a:moveTo>
                  <a:pt x="1095329" y="0"/>
                </a:moveTo>
                <a:lnTo>
                  <a:pt x="95250" y="24678"/>
                </a:lnTo>
                <a:lnTo>
                  <a:pt x="0" y="24678"/>
                </a:lnTo>
              </a:path>
            </a:pathLst>
          </a:custGeom>
          <a:noFill/>
          <a:ln w="5239">
            <a:solidFill>
              <a:srgbClr val="8E9DA3"/>
            </a:solidFill>
            <a:prstDash val="solid"/>
          </a:ln>
        </p:spPr>
        <p:txBody>
          <a:bodyPr/>
          <a:lstStyle/>
          <a:p>
            <a:endParaRPr lang="en-NZ"/>
          </a:p>
        </p:txBody>
      </p:sp>
      <p:sp>
        <p:nvSpPr>
          <p:cNvPr id="88" name="Label 066">
            <a:extLst>
              <a:ext uri="{FF2B5EF4-FFF2-40B4-BE49-F238E27FC236}">
                <a16:creationId xmlns:a16="http://schemas.microsoft.com/office/drawing/2014/main" id="{A7BE51EE-5F58-7CA2-AADC-3B88DA133F45}"/>
              </a:ext>
            </a:extLst>
          </p:cNvPr>
          <p:cNvSpPr>
            <a:spLocks noGrp="1"/>
          </p:cNvSpPr>
          <p:nvPr/>
        </p:nvSpPr>
        <p:spPr>
          <a:xfrm>
            <a:off x="514350" y="4704863"/>
            <a:ext cx="1981200" cy="209550"/>
          </a:xfrm>
          <a:prstGeom prst="rect">
            <a:avLst/>
          </a:prstGeom>
          <a:noFill/>
          <a:ln w="0">
            <a:noFill/>
          </a:ln>
        </p:spPr>
        <p:txBody>
          <a:bodyPr wrap="none" lIns="0" tIns="0" rIns="0" bIns="0" anchor="ctr">
            <a:noAutofit/>
          </a:bodyPr>
          <a:lstStyle/>
          <a:p>
            <a:pPr algn="r">
              <a:defRPr sz="1000" b="0">
                <a:solidFill>
                  <a:srgbClr val="203640"/>
                </a:solidFill>
                <a:latin typeface="Aptos"/>
                <a:ea typeface="Aptos"/>
                <a:cs typeface="Aptos"/>
              </a:defRPr>
            </a:pPr>
            <a:r>
              <a:rPr sz="1000" b="0">
                <a:solidFill>
                  <a:srgbClr val="203640"/>
                </a:solidFill>
                <a:latin typeface="Aptos"/>
                <a:ea typeface="Aptos"/>
                <a:cs typeface="Aptos"/>
              </a:rPr>
              <a:t>Waimate 7.0*</a:t>
            </a:r>
          </a:p>
        </p:txBody>
      </p:sp>
      <p:sp>
        <p:nvSpPr>
          <p:cNvPr id="89" name="Leader 027">
            <a:extLst>
              <a:ext uri="{FF2B5EF4-FFF2-40B4-BE49-F238E27FC236}">
                <a16:creationId xmlns:a16="http://schemas.microsoft.com/office/drawing/2014/main" id="{E29AC13F-11A6-2E26-2BE5-9932D9911333}"/>
              </a:ext>
            </a:extLst>
          </p:cNvPr>
          <p:cNvSpPr>
            <a:spLocks noGrp="1"/>
          </p:cNvSpPr>
          <p:nvPr/>
        </p:nvSpPr>
        <p:spPr>
          <a:xfrm>
            <a:off x="5288751" y="2698797"/>
            <a:ext cx="473874" cy="95"/>
          </a:xfrm>
          <a:custGeom>
            <a:avLst/>
            <a:gdLst/>
            <a:ahLst/>
            <a:cxnLst/>
            <a:rect l="0" t="0" r="0" b="0"/>
            <a:pathLst>
              <a:path w="473874" h="95">
                <a:moveTo>
                  <a:pt x="0" y="0"/>
                </a:moveTo>
                <a:lnTo>
                  <a:pt x="378624" y="0"/>
                </a:lnTo>
                <a:lnTo>
                  <a:pt x="473874" y="0"/>
                </a:lnTo>
              </a:path>
            </a:pathLst>
          </a:custGeom>
          <a:noFill/>
          <a:ln w="5239">
            <a:solidFill>
              <a:srgbClr val="8E9DA3"/>
            </a:solidFill>
            <a:prstDash val="solid"/>
          </a:ln>
        </p:spPr>
        <p:txBody>
          <a:bodyPr/>
          <a:lstStyle/>
          <a:p>
            <a:endParaRPr lang="en-NZ"/>
          </a:p>
        </p:txBody>
      </p:sp>
      <p:sp>
        <p:nvSpPr>
          <p:cNvPr id="90" name="Label 027">
            <a:extLst>
              <a:ext uri="{FF2B5EF4-FFF2-40B4-BE49-F238E27FC236}">
                <a16:creationId xmlns:a16="http://schemas.microsoft.com/office/drawing/2014/main" id="{279B237E-1558-E4A8-9CA8-3764D4E12AC4}"/>
              </a:ext>
            </a:extLst>
          </p:cNvPr>
          <p:cNvSpPr>
            <a:spLocks noGrp="1"/>
          </p:cNvSpPr>
          <p:nvPr/>
        </p:nvSpPr>
        <p:spPr>
          <a:xfrm>
            <a:off x="5791200" y="2594022"/>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Ōpōtiki 37.0*</a:t>
            </a:r>
          </a:p>
        </p:txBody>
      </p:sp>
      <p:sp>
        <p:nvSpPr>
          <p:cNvPr id="91" name="Leader 025">
            <a:extLst>
              <a:ext uri="{FF2B5EF4-FFF2-40B4-BE49-F238E27FC236}">
                <a16:creationId xmlns:a16="http://schemas.microsoft.com/office/drawing/2014/main" id="{002CC814-B56A-AC1F-B806-8A8D6B039251}"/>
              </a:ext>
            </a:extLst>
          </p:cNvPr>
          <p:cNvSpPr>
            <a:spLocks noGrp="1"/>
          </p:cNvSpPr>
          <p:nvPr/>
        </p:nvSpPr>
        <p:spPr>
          <a:xfrm>
            <a:off x="5101542" y="2785747"/>
            <a:ext cx="661083" cy="141651"/>
          </a:xfrm>
          <a:custGeom>
            <a:avLst/>
            <a:gdLst/>
            <a:ahLst/>
            <a:cxnLst/>
            <a:rect l="0" t="0" r="0" b="0"/>
            <a:pathLst>
              <a:path w="661083" h="141651">
                <a:moveTo>
                  <a:pt x="0" y="0"/>
                </a:moveTo>
                <a:lnTo>
                  <a:pt x="565833" y="141651"/>
                </a:lnTo>
                <a:lnTo>
                  <a:pt x="661083" y="141651"/>
                </a:lnTo>
              </a:path>
            </a:pathLst>
          </a:custGeom>
          <a:noFill/>
          <a:ln w="5239">
            <a:solidFill>
              <a:srgbClr val="8E9DA3"/>
            </a:solidFill>
            <a:prstDash val="solid"/>
          </a:ln>
        </p:spPr>
        <p:txBody>
          <a:bodyPr/>
          <a:lstStyle/>
          <a:p>
            <a:endParaRPr lang="en-NZ"/>
          </a:p>
        </p:txBody>
      </p:sp>
      <p:sp>
        <p:nvSpPr>
          <p:cNvPr id="92" name="Label 025">
            <a:extLst>
              <a:ext uri="{FF2B5EF4-FFF2-40B4-BE49-F238E27FC236}">
                <a16:creationId xmlns:a16="http://schemas.microsoft.com/office/drawing/2014/main" id="{94CE36C6-8BF6-2394-19F7-C1AF27138E31}"/>
              </a:ext>
            </a:extLst>
          </p:cNvPr>
          <p:cNvSpPr>
            <a:spLocks noGrp="1"/>
          </p:cNvSpPr>
          <p:nvPr/>
        </p:nvSpPr>
        <p:spPr>
          <a:xfrm>
            <a:off x="5791200" y="2822622"/>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Whakatāne 52.7*</a:t>
            </a:r>
          </a:p>
        </p:txBody>
      </p:sp>
      <p:sp>
        <p:nvSpPr>
          <p:cNvPr id="93" name="Leader 028">
            <a:extLst>
              <a:ext uri="{FF2B5EF4-FFF2-40B4-BE49-F238E27FC236}">
                <a16:creationId xmlns:a16="http://schemas.microsoft.com/office/drawing/2014/main" id="{43A63455-2B78-3AF1-DE15-E624DBD98A97}"/>
              </a:ext>
            </a:extLst>
          </p:cNvPr>
          <p:cNvSpPr>
            <a:spLocks noGrp="1"/>
          </p:cNvSpPr>
          <p:nvPr/>
        </p:nvSpPr>
        <p:spPr>
          <a:xfrm>
            <a:off x="5370996" y="2788644"/>
            <a:ext cx="391629" cy="367353"/>
          </a:xfrm>
          <a:custGeom>
            <a:avLst/>
            <a:gdLst/>
            <a:ahLst/>
            <a:cxnLst/>
            <a:rect l="0" t="0" r="0" b="0"/>
            <a:pathLst>
              <a:path w="391629" h="367353">
                <a:moveTo>
                  <a:pt x="0" y="0"/>
                </a:moveTo>
                <a:lnTo>
                  <a:pt x="296379" y="367353"/>
                </a:lnTo>
                <a:lnTo>
                  <a:pt x="391629" y="367353"/>
                </a:lnTo>
              </a:path>
            </a:pathLst>
          </a:custGeom>
          <a:noFill/>
          <a:ln w="5239">
            <a:solidFill>
              <a:srgbClr val="8E9DA3"/>
            </a:solidFill>
            <a:prstDash val="solid"/>
          </a:ln>
        </p:spPr>
        <p:txBody>
          <a:bodyPr/>
          <a:lstStyle/>
          <a:p>
            <a:endParaRPr lang="en-NZ"/>
          </a:p>
        </p:txBody>
      </p:sp>
      <p:sp>
        <p:nvSpPr>
          <p:cNvPr id="94" name="Label 028">
            <a:extLst>
              <a:ext uri="{FF2B5EF4-FFF2-40B4-BE49-F238E27FC236}">
                <a16:creationId xmlns:a16="http://schemas.microsoft.com/office/drawing/2014/main" id="{6D35CF9E-B21C-5195-D757-49E09EBB4052}"/>
              </a:ext>
            </a:extLst>
          </p:cNvPr>
          <p:cNvSpPr>
            <a:spLocks noGrp="1"/>
          </p:cNvSpPr>
          <p:nvPr/>
        </p:nvSpPr>
        <p:spPr>
          <a:xfrm>
            <a:off x="5791200" y="3051222"/>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Gisborne 49.8</a:t>
            </a:r>
          </a:p>
        </p:txBody>
      </p:sp>
      <p:sp>
        <p:nvSpPr>
          <p:cNvPr id="95" name="Leader 029">
            <a:extLst>
              <a:ext uri="{FF2B5EF4-FFF2-40B4-BE49-F238E27FC236}">
                <a16:creationId xmlns:a16="http://schemas.microsoft.com/office/drawing/2014/main" id="{C08AA8AE-A7FC-3F14-F679-3CA11D14281B}"/>
              </a:ext>
            </a:extLst>
          </p:cNvPr>
          <p:cNvSpPr>
            <a:spLocks noGrp="1"/>
          </p:cNvSpPr>
          <p:nvPr/>
        </p:nvSpPr>
        <p:spPr>
          <a:xfrm>
            <a:off x="5188679" y="2977531"/>
            <a:ext cx="573946" cy="407066"/>
          </a:xfrm>
          <a:custGeom>
            <a:avLst/>
            <a:gdLst/>
            <a:ahLst/>
            <a:cxnLst/>
            <a:rect l="0" t="0" r="0" b="0"/>
            <a:pathLst>
              <a:path w="573946" h="407066">
                <a:moveTo>
                  <a:pt x="0" y="0"/>
                </a:moveTo>
                <a:lnTo>
                  <a:pt x="478696" y="407066"/>
                </a:lnTo>
                <a:lnTo>
                  <a:pt x="573946" y="407066"/>
                </a:lnTo>
              </a:path>
            </a:pathLst>
          </a:custGeom>
          <a:noFill/>
          <a:ln w="5239">
            <a:solidFill>
              <a:srgbClr val="8E9DA3"/>
            </a:solidFill>
            <a:prstDash val="solid"/>
          </a:ln>
        </p:spPr>
        <p:txBody>
          <a:bodyPr/>
          <a:lstStyle/>
          <a:p>
            <a:endParaRPr lang="en-NZ"/>
          </a:p>
        </p:txBody>
      </p:sp>
      <p:sp>
        <p:nvSpPr>
          <p:cNvPr id="96" name="Label 029">
            <a:extLst>
              <a:ext uri="{FF2B5EF4-FFF2-40B4-BE49-F238E27FC236}">
                <a16:creationId xmlns:a16="http://schemas.microsoft.com/office/drawing/2014/main" id="{4DF479F6-3ED7-5AF7-45B1-10D171619CCF}"/>
              </a:ext>
            </a:extLst>
          </p:cNvPr>
          <p:cNvSpPr>
            <a:spLocks noGrp="1"/>
          </p:cNvSpPr>
          <p:nvPr/>
        </p:nvSpPr>
        <p:spPr>
          <a:xfrm>
            <a:off x="5791200" y="3279822"/>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Wairoa 18.1*</a:t>
            </a:r>
          </a:p>
        </p:txBody>
      </p:sp>
      <p:sp>
        <p:nvSpPr>
          <p:cNvPr id="97" name="Leader 058">
            <a:extLst>
              <a:ext uri="{FF2B5EF4-FFF2-40B4-BE49-F238E27FC236}">
                <a16:creationId xmlns:a16="http://schemas.microsoft.com/office/drawing/2014/main" id="{03E4970C-F777-6AAE-EFB4-427110FD1F46}"/>
              </a:ext>
            </a:extLst>
          </p:cNvPr>
          <p:cNvSpPr>
            <a:spLocks noGrp="1"/>
          </p:cNvSpPr>
          <p:nvPr/>
        </p:nvSpPr>
        <p:spPr>
          <a:xfrm>
            <a:off x="4067985" y="4166755"/>
            <a:ext cx="1694640" cy="95"/>
          </a:xfrm>
          <a:custGeom>
            <a:avLst/>
            <a:gdLst/>
            <a:ahLst/>
            <a:cxnLst/>
            <a:rect l="0" t="0" r="0" b="0"/>
            <a:pathLst>
              <a:path w="1694640" h="95">
                <a:moveTo>
                  <a:pt x="0" y="0"/>
                </a:moveTo>
                <a:lnTo>
                  <a:pt x="1599390" y="0"/>
                </a:lnTo>
                <a:lnTo>
                  <a:pt x="1694640" y="0"/>
                </a:lnTo>
              </a:path>
            </a:pathLst>
          </a:custGeom>
          <a:noFill/>
          <a:ln w="5239">
            <a:solidFill>
              <a:srgbClr val="8E9DA3"/>
            </a:solidFill>
            <a:prstDash val="solid"/>
          </a:ln>
        </p:spPr>
        <p:txBody>
          <a:bodyPr/>
          <a:lstStyle/>
          <a:p>
            <a:endParaRPr lang="en-NZ"/>
          </a:p>
        </p:txBody>
      </p:sp>
      <p:sp>
        <p:nvSpPr>
          <p:cNvPr id="98" name="Label 058">
            <a:extLst>
              <a:ext uri="{FF2B5EF4-FFF2-40B4-BE49-F238E27FC236}">
                <a16:creationId xmlns:a16="http://schemas.microsoft.com/office/drawing/2014/main" id="{EB1E2996-A8E2-44E3-F8FD-6789F322332F}"/>
              </a:ext>
            </a:extLst>
          </p:cNvPr>
          <p:cNvSpPr>
            <a:spLocks noGrp="1"/>
          </p:cNvSpPr>
          <p:nvPr/>
        </p:nvSpPr>
        <p:spPr>
          <a:xfrm>
            <a:off x="5791200" y="4061980"/>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Hurunui 7.2*</a:t>
            </a:r>
          </a:p>
        </p:txBody>
      </p:sp>
      <p:sp>
        <p:nvSpPr>
          <p:cNvPr id="99" name="Leader 059">
            <a:extLst>
              <a:ext uri="{FF2B5EF4-FFF2-40B4-BE49-F238E27FC236}">
                <a16:creationId xmlns:a16="http://schemas.microsoft.com/office/drawing/2014/main" id="{EAC25D3C-934A-B5A1-0057-DB1E14E60AE9}"/>
              </a:ext>
            </a:extLst>
          </p:cNvPr>
          <p:cNvSpPr>
            <a:spLocks noGrp="1"/>
          </p:cNvSpPr>
          <p:nvPr/>
        </p:nvSpPr>
        <p:spPr>
          <a:xfrm>
            <a:off x="3970572" y="4343743"/>
            <a:ext cx="1792053" cy="51611"/>
          </a:xfrm>
          <a:custGeom>
            <a:avLst/>
            <a:gdLst/>
            <a:ahLst/>
            <a:cxnLst/>
            <a:rect l="0" t="0" r="0" b="0"/>
            <a:pathLst>
              <a:path w="1792053" h="51611">
                <a:moveTo>
                  <a:pt x="0" y="0"/>
                </a:moveTo>
                <a:lnTo>
                  <a:pt x="1696803" y="51611"/>
                </a:lnTo>
                <a:lnTo>
                  <a:pt x="1792053" y="51611"/>
                </a:lnTo>
              </a:path>
            </a:pathLst>
          </a:custGeom>
          <a:noFill/>
          <a:ln w="5239">
            <a:solidFill>
              <a:srgbClr val="8E9DA3"/>
            </a:solidFill>
            <a:prstDash val="solid"/>
          </a:ln>
        </p:spPr>
        <p:txBody>
          <a:bodyPr/>
          <a:lstStyle/>
          <a:p>
            <a:endParaRPr lang="en-NZ"/>
          </a:p>
        </p:txBody>
      </p:sp>
      <p:sp>
        <p:nvSpPr>
          <p:cNvPr id="100" name="Label 059">
            <a:extLst>
              <a:ext uri="{FF2B5EF4-FFF2-40B4-BE49-F238E27FC236}">
                <a16:creationId xmlns:a16="http://schemas.microsoft.com/office/drawing/2014/main" id="{9D4207E6-4594-A14F-D593-0AFB10A9CB99}"/>
              </a:ext>
            </a:extLst>
          </p:cNvPr>
          <p:cNvSpPr>
            <a:spLocks noGrp="1"/>
          </p:cNvSpPr>
          <p:nvPr/>
        </p:nvSpPr>
        <p:spPr>
          <a:xfrm>
            <a:off x="5791200" y="4290580"/>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Waimakariri 7.6</a:t>
            </a:r>
          </a:p>
        </p:txBody>
      </p:sp>
      <p:sp>
        <p:nvSpPr>
          <p:cNvPr id="101" name="Leader 060">
            <a:extLst>
              <a:ext uri="{FF2B5EF4-FFF2-40B4-BE49-F238E27FC236}">
                <a16:creationId xmlns:a16="http://schemas.microsoft.com/office/drawing/2014/main" id="{163564BA-2E1E-BEEC-373D-11A7397DF4E7}"/>
              </a:ext>
            </a:extLst>
          </p:cNvPr>
          <p:cNvSpPr>
            <a:spLocks noGrp="1"/>
          </p:cNvSpPr>
          <p:nvPr/>
        </p:nvSpPr>
        <p:spPr>
          <a:xfrm>
            <a:off x="4075430" y="4481303"/>
            <a:ext cx="1687195" cy="142652"/>
          </a:xfrm>
          <a:custGeom>
            <a:avLst/>
            <a:gdLst/>
            <a:ahLst/>
            <a:cxnLst/>
            <a:rect l="0" t="0" r="0" b="0"/>
            <a:pathLst>
              <a:path w="1687195" h="142652">
                <a:moveTo>
                  <a:pt x="0" y="0"/>
                </a:moveTo>
                <a:lnTo>
                  <a:pt x="1591945" y="142652"/>
                </a:lnTo>
                <a:lnTo>
                  <a:pt x="1687195" y="142652"/>
                </a:lnTo>
              </a:path>
            </a:pathLst>
          </a:custGeom>
          <a:noFill/>
          <a:ln w="5239">
            <a:solidFill>
              <a:srgbClr val="8E9DA3"/>
            </a:solidFill>
            <a:prstDash val="solid"/>
          </a:ln>
        </p:spPr>
        <p:txBody>
          <a:bodyPr/>
          <a:lstStyle/>
          <a:p>
            <a:endParaRPr lang="en-NZ"/>
          </a:p>
        </p:txBody>
      </p:sp>
      <p:sp>
        <p:nvSpPr>
          <p:cNvPr id="102" name="Label 060">
            <a:extLst>
              <a:ext uri="{FF2B5EF4-FFF2-40B4-BE49-F238E27FC236}">
                <a16:creationId xmlns:a16="http://schemas.microsoft.com/office/drawing/2014/main" id="{9FFB699D-56DB-2201-6538-BE34EE0F9EB3}"/>
              </a:ext>
            </a:extLst>
          </p:cNvPr>
          <p:cNvSpPr>
            <a:spLocks noGrp="1"/>
          </p:cNvSpPr>
          <p:nvPr/>
        </p:nvSpPr>
        <p:spPr>
          <a:xfrm>
            <a:off x="5791200" y="4519180"/>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Christchurch 28.3</a:t>
            </a:r>
          </a:p>
        </p:txBody>
      </p:sp>
      <p:sp>
        <p:nvSpPr>
          <p:cNvPr id="103" name="Leader 068">
            <a:extLst>
              <a:ext uri="{FF2B5EF4-FFF2-40B4-BE49-F238E27FC236}">
                <a16:creationId xmlns:a16="http://schemas.microsoft.com/office/drawing/2014/main" id="{917B3911-8D1D-D320-836C-BF077BDF24C0}"/>
              </a:ext>
            </a:extLst>
          </p:cNvPr>
          <p:cNvSpPr>
            <a:spLocks noGrp="1"/>
          </p:cNvSpPr>
          <p:nvPr/>
        </p:nvSpPr>
        <p:spPr>
          <a:xfrm>
            <a:off x="3514439" y="4854458"/>
            <a:ext cx="2248186" cy="95"/>
          </a:xfrm>
          <a:custGeom>
            <a:avLst/>
            <a:gdLst/>
            <a:ahLst/>
            <a:cxnLst/>
            <a:rect l="0" t="0" r="0" b="0"/>
            <a:pathLst>
              <a:path w="2248186" h="95">
                <a:moveTo>
                  <a:pt x="0" y="0"/>
                </a:moveTo>
                <a:lnTo>
                  <a:pt x="2152936" y="0"/>
                </a:lnTo>
                <a:lnTo>
                  <a:pt x="2248186" y="0"/>
                </a:lnTo>
              </a:path>
            </a:pathLst>
          </a:custGeom>
          <a:noFill/>
          <a:ln w="5239">
            <a:solidFill>
              <a:srgbClr val="8E9DA3"/>
            </a:solidFill>
            <a:prstDash val="solid"/>
          </a:ln>
        </p:spPr>
        <p:txBody>
          <a:bodyPr/>
          <a:lstStyle/>
          <a:p>
            <a:endParaRPr lang="en-NZ"/>
          </a:p>
        </p:txBody>
      </p:sp>
      <p:sp>
        <p:nvSpPr>
          <p:cNvPr id="104" name="Label 068">
            <a:extLst>
              <a:ext uri="{FF2B5EF4-FFF2-40B4-BE49-F238E27FC236}">
                <a16:creationId xmlns:a16="http://schemas.microsoft.com/office/drawing/2014/main" id="{D16FC902-CB5E-5BA6-D96B-11F5AA0CB14C}"/>
              </a:ext>
            </a:extLst>
          </p:cNvPr>
          <p:cNvSpPr>
            <a:spLocks noGrp="1"/>
          </p:cNvSpPr>
          <p:nvPr/>
        </p:nvSpPr>
        <p:spPr>
          <a:xfrm>
            <a:off x="5791200" y="4749683"/>
            <a:ext cx="1762125" cy="209550"/>
          </a:xfrm>
          <a:prstGeom prst="rect">
            <a:avLst/>
          </a:prstGeom>
          <a:noFill/>
          <a:ln w="0">
            <a:noFill/>
          </a:ln>
        </p:spPr>
        <p:txBody>
          <a:bodyPr wrap="none"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Waitaki 10.4*</a:t>
            </a:r>
          </a:p>
        </p:txBody>
      </p:sp>
      <p:sp>
        <p:nvSpPr>
          <p:cNvPr id="105" name="TLA 067 Chatham Islands outside analysis">
            <a:extLst>
              <a:ext uri="{FF2B5EF4-FFF2-40B4-BE49-F238E27FC236}">
                <a16:creationId xmlns:a16="http://schemas.microsoft.com/office/drawing/2014/main" id="{FF8A60BB-4CF0-02A9-698F-649C36A1FC9E}"/>
              </a:ext>
            </a:extLst>
          </p:cNvPr>
          <p:cNvSpPr>
            <a:spLocks noGrp="1"/>
          </p:cNvSpPr>
          <p:nvPr/>
        </p:nvSpPr>
        <p:spPr>
          <a:xfrm>
            <a:off x="601894" y="1562100"/>
            <a:ext cx="263062" cy="361950"/>
          </a:xfrm>
          <a:custGeom>
            <a:avLst/>
            <a:gdLst/>
            <a:ahLst/>
            <a:cxnLst/>
            <a:rect l="0" t="0" r="0" b="0"/>
            <a:pathLst>
              <a:path w="263062" h="361950">
                <a:moveTo>
                  <a:pt x="184097" y="314080"/>
                </a:moveTo>
                <a:lnTo>
                  <a:pt x="185010" y="315321"/>
                </a:lnTo>
                <a:lnTo>
                  <a:pt x="182068" y="315407"/>
                </a:lnTo>
                <a:lnTo>
                  <a:pt x="184097" y="314080"/>
                </a:lnTo>
                <a:close/>
                <a:moveTo>
                  <a:pt x="192738" y="308150"/>
                </a:moveTo>
                <a:lnTo>
                  <a:pt x="194444" y="308703"/>
                </a:lnTo>
                <a:lnTo>
                  <a:pt x="194378" y="312481"/>
                </a:lnTo>
                <a:lnTo>
                  <a:pt x="185939" y="315731"/>
                </a:lnTo>
                <a:lnTo>
                  <a:pt x="190820" y="312075"/>
                </a:lnTo>
                <a:lnTo>
                  <a:pt x="190103" y="308801"/>
                </a:lnTo>
                <a:lnTo>
                  <a:pt x="192738" y="308150"/>
                </a:lnTo>
                <a:close/>
                <a:moveTo>
                  <a:pt x="230041" y="350995"/>
                </a:moveTo>
                <a:lnTo>
                  <a:pt x="234337" y="354514"/>
                </a:lnTo>
                <a:lnTo>
                  <a:pt x="232599" y="361950"/>
                </a:lnTo>
                <a:lnTo>
                  <a:pt x="226708" y="357434"/>
                </a:lnTo>
                <a:lnTo>
                  <a:pt x="230041" y="350995"/>
                </a:lnTo>
                <a:close/>
                <a:moveTo>
                  <a:pt x="221733" y="291795"/>
                </a:moveTo>
                <a:lnTo>
                  <a:pt x="230235" y="296756"/>
                </a:lnTo>
                <a:lnTo>
                  <a:pt x="231456" y="299283"/>
                </a:lnTo>
                <a:lnTo>
                  <a:pt x="227822" y="301936"/>
                </a:lnTo>
                <a:lnTo>
                  <a:pt x="231433" y="299439"/>
                </a:lnTo>
                <a:lnTo>
                  <a:pt x="239125" y="314365"/>
                </a:lnTo>
                <a:lnTo>
                  <a:pt x="243873" y="314460"/>
                </a:lnTo>
                <a:lnTo>
                  <a:pt x="241499" y="316586"/>
                </a:lnTo>
                <a:lnTo>
                  <a:pt x="242219" y="319830"/>
                </a:lnTo>
                <a:lnTo>
                  <a:pt x="230262" y="326231"/>
                </a:lnTo>
                <a:lnTo>
                  <a:pt x="225592" y="331414"/>
                </a:lnTo>
                <a:lnTo>
                  <a:pt x="223494" y="334729"/>
                </a:lnTo>
                <a:lnTo>
                  <a:pt x="225318" y="337930"/>
                </a:lnTo>
                <a:lnTo>
                  <a:pt x="222428" y="340043"/>
                </a:lnTo>
                <a:lnTo>
                  <a:pt x="221737" y="345272"/>
                </a:lnTo>
                <a:lnTo>
                  <a:pt x="218960" y="345017"/>
                </a:lnTo>
                <a:lnTo>
                  <a:pt x="216439" y="348349"/>
                </a:lnTo>
                <a:lnTo>
                  <a:pt x="212486" y="347640"/>
                </a:lnTo>
                <a:lnTo>
                  <a:pt x="211814" y="351635"/>
                </a:lnTo>
                <a:lnTo>
                  <a:pt x="211148" y="350251"/>
                </a:lnTo>
                <a:lnTo>
                  <a:pt x="205349" y="355990"/>
                </a:lnTo>
                <a:lnTo>
                  <a:pt x="200789" y="351589"/>
                </a:lnTo>
                <a:lnTo>
                  <a:pt x="205441" y="344212"/>
                </a:lnTo>
                <a:lnTo>
                  <a:pt x="197867" y="341283"/>
                </a:lnTo>
                <a:lnTo>
                  <a:pt x="201485" y="339990"/>
                </a:lnTo>
                <a:lnTo>
                  <a:pt x="204611" y="334036"/>
                </a:lnTo>
                <a:lnTo>
                  <a:pt x="201890" y="328719"/>
                </a:lnTo>
                <a:lnTo>
                  <a:pt x="204888" y="323396"/>
                </a:lnTo>
                <a:lnTo>
                  <a:pt x="202871" y="320719"/>
                </a:lnTo>
                <a:lnTo>
                  <a:pt x="199782" y="321290"/>
                </a:lnTo>
                <a:lnTo>
                  <a:pt x="203611" y="320084"/>
                </a:lnTo>
                <a:lnTo>
                  <a:pt x="204944" y="317099"/>
                </a:lnTo>
                <a:lnTo>
                  <a:pt x="210800" y="316255"/>
                </a:lnTo>
                <a:lnTo>
                  <a:pt x="212738" y="311580"/>
                </a:lnTo>
                <a:lnTo>
                  <a:pt x="207243" y="302294"/>
                </a:lnTo>
                <a:lnTo>
                  <a:pt x="202491" y="300528"/>
                </a:lnTo>
                <a:lnTo>
                  <a:pt x="200675" y="297181"/>
                </a:lnTo>
                <a:lnTo>
                  <a:pt x="206237" y="300440"/>
                </a:lnTo>
                <a:lnTo>
                  <a:pt x="208593" y="298377"/>
                </a:lnTo>
                <a:lnTo>
                  <a:pt x="215143" y="299370"/>
                </a:lnTo>
                <a:lnTo>
                  <a:pt x="221733" y="291795"/>
                </a:lnTo>
                <a:close/>
                <a:moveTo>
                  <a:pt x="144735" y="133900"/>
                </a:moveTo>
                <a:lnTo>
                  <a:pt x="142940" y="136187"/>
                </a:lnTo>
                <a:lnTo>
                  <a:pt x="144386" y="141371"/>
                </a:lnTo>
                <a:lnTo>
                  <a:pt x="154068" y="148146"/>
                </a:lnTo>
                <a:lnTo>
                  <a:pt x="159546" y="147285"/>
                </a:lnTo>
                <a:lnTo>
                  <a:pt x="159736" y="149962"/>
                </a:lnTo>
                <a:lnTo>
                  <a:pt x="162479" y="147670"/>
                </a:lnTo>
                <a:lnTo>
                  <a:pt x="163303" y="136794"/>
                </a:lnTo>
                <a:lnTo>
                  <a:pt x="167538" y="130047"/>
                </a:lnTo>
                <a:lnTo>
                  <a:pt x="168725" y="157861"/>
                </a:lnTo>
                <a:lnTo>
                  <a:pt x="172241" y="173382"/>
                </a:lnTo>
                <a:lnTo>
                  <a:pt x="178595" y="182031"/>
                </a:lnTo>
                <a:lnTo>
                  <a:pt x="185415" y="182365"/>
                </a:lnTo>
                <a:lnTo>
                  <a:pt x="189760" y="188092"/>
                </a:lnTo>
                <a:lnTo>
                  <a:pt x="196070" y="188752"/>
                </a:lnTo>
                <a:lnTo>
                  <a:pt x="195020" y="197153"/>
                </a:lnTo>
                <a:lnTo>
                  <a:pt x="192201" y="198893"/>
                </a:lnTo>
                <a:lnTo>
                  <a:pt x="188189" y="196817"/>
                </a:lnTo>
                <a:lnTo>
                  <a:pt x="182497" y="200184"/>
                </a:lnTo>
                <a:lnTo>
                  <a:pt x="169720" y="196080"/>
                </a:lnTo>
                <a:lnTo>
                  <a:pt x="160052" y="198932"/>
                </a:lnTo>
                <a:lnTo>
                  <a:pt x="148412" y="199176"/>
                </a:lnTo>
                <a:lnTo>
                  <a:pt x="137409" y="203161"/>
                </a:lnTo>
                <a:lnTo>
                  <a:pt x="131490" y="210392"/>
                </a:lnTo>
                <a:lnTo>
                  <a:pt x="128405" y="208259"/>
                </a:lnTo>
                <a:lnTo>
                  <a:pt x="124616" y="212149"/>
                </a:lnTo>
                <a:lnTo>
                  <a:pt x="114021" y="215703"/>
                </a:lnTo>
                <a:lnTo>
                  <a:pt x="110578" y="222998"/>
                </a:lnTo>
                <a:lnTo>
                  <a:pt x="105600" y="225457"/>
                </a:lnTo>
                <a:lnTo>
                  <a:pt x="95698" y="227001"/>
                </a:lnTo>
                <a:lnTo>
                  <a:pt x="93366" y="224329"/>
                </a:lnTo>
                <a:lnTo>
                  <a:pt x="91390" y="225610"/>
                </a:lnTo>
                <a:lnTo>
                  <a:pt x="89346" y="223268"/>
                </a:lnTo>
                <a:lnTo>
                  <a:pt x="83608" y="222774"/>
                </a:lnTo>
                <a:lnTo>
                  <a:pt x="81802" y="219636"/>
                </a:lnTo>
                <a:lnTo>
                  <a:pt x="76104" y="220635"/>
                </a:lnTo>
                <a:lnTo>
                  <a:pt x="77735" y="214452"/>
                </a:lnTo>
                <a:lnTo>
                  <a:pt x="74998" y="210386"/>
                </a:lnTo>
                <a:lnTo>
                  <a:pt x="72424" y="210785"/>
                </a:lnTo>
                <a:lnTo>
                  <a:pt x="75645" y="201602"/>
                </a:lnTo>
                <a:lnTo>
                  <a:pt x="74657" y="196094"/>
                </a:lnTo>
                <a:lnTo>
                  <a:pt x="69862" y="191130"/>
                </a:lnTo>
                <a:lnTo>
                  <a:pt x="73312" y="189277"/>
                </a:lnTo>
                <a:lnTo>
                  <a:pt x="72129" y="180518"/>
                </a:lnTo>
                <a:lnTo>
                  <a:pt x="73928" y="177346"/>
                </a:lnTo>
                <a:lnTo>
                  <a:pt x="69002" y="174154"/>
                </a:lnTo>
                <a:lnTo>
                  <a:pt x="65693" y="160033"/>
                </a:lnTo>
                <a:lnTo>
                  <a:pt x="77122" y="156134"/>
                </a:lnTo>
                <a:lnTo>
                  <a:pt x="101229" y="141335"/>
                </a:lnTo>
                <a:lnTo>
                  <a:pt x="106688" y="140544"/>
                </a:lnTo>
                <a:lnTo>
                  <a:pt x="111011" y="129844"/>
                </a:lnTo>
                <a:lnTo>
                  <a:pt x="115324" y="132561"/>
                </a:lnTo>
                <a:lnTo>
                  <a:pt x="114130" y="134271"/>
                </a:lnTo>
                <a:lnTo>
                  <a:pt x="115880" y="136766"/>
                </a:lnTo>
                <a:lnTo>
                  <a:pt x="124430" y="131680"/>
                </a:lnTo>
                <a:lnTo>
                  <a:pt x="126799" y="115679"/>
                </a:lnTo>
                <a:lnTo>
                  <a:pt x="123775" y="109452"/>
                </a:lnTo>
                <a:lnTo>
                  <a:pt x="124507" y="101255"/>
                </a:lnTo>
                <a:lnTo>
                  <a:pt x="117459" y="82001"/>
                </a:lnTo>
                <a:lnTo>
                  <a:pt x="105986" y="60693"/>
                </a:lnTo>
                <a:lnTo>
                  <a:pt x="94264" y="59545"/>
                </a:lnTo>
                <a:lnTo>
                  <a:pt x="92622" y="55989"/>
                </a:lnTo>
                <a:lnTo>
                  <a:pt x="88848" y="57957"/>
                </a:lnTo>
                <a:lnTo>
                  <a:pt x="86615" y="51798"/>
                </a:lnTo>
                <a:lnTo>
                  <a:pt x="83370" y="56843"/>
                </a:lnTo>
                <a:lnTo>
                  <a:pt x="78027" y="51241"/>
                </a:lnTo>
                <a:lnTo>
                  <a:pt x="77257" y="58562"/>
                </a:lnTo>
                <a:lnTo>
                  <a:pt x="74961" y="61292"/>
                </a:lnTo>
                <a:lnTo>
                  <a:pt x="69462" y="55242"/>
                </a:lnTo>
                <a:lnTo>
                  <a:pt x="68377" y="58213"/>
                </a:lnTo>
                <a:lnTo>
                  <a:pt x="70935" y="62812"/>
                </a:lnTo>
                <a:lnTo>
                  <a:pt x="64604" y="65994"/>
                </a:lnTo>
                <a:lnTo>
                  <a:pt x="55238" y="62988"/>
                </a:lnTo>
                <a:lnTo>
                  <a:pt x="50306" y="66039"/>
                </a:lnTo>
                <a:lnTo>
                  <a:pt x="49242" y="63195"/>
                </a:lnTo>
                <a:lnTo>
                  <a:pt x="36798" y="58046"/>
                </a:lnTo>
                <a:lnTo>
                  <a:pt x="35654" y="59948"/>
                </a:lnTo>
                <a:lnTo>
                  <a:pt x="38014" y="66589"/>
                </a:lnTo>
                <a:lnTo>
                  <a:pt x="26604" y="67303"/>
                </a:lnTo>
                <a:lnTo>
                  <a:pt x="15930" y="62883"/>
                </a:lnTo>
                <a:lnTo>
                  <a:pt x="13094" y="66738"/>
                </a:lnTo>
                <a:lnTo>
                  <a:pt x="9250" y="62424"/>
                </a:lnTo>
                <a:lnTo>
                  <a:pt x="2602" y="63737"/>
                </a:lnTo>
                <a:lnTo>
                  <a:pt x="6514" y="59109"/>
                </a:lnTo>
                <a:lnTo>
                  <a:pt x="0" y="53209"/>
                </a:lnTo>
                <a:lnTo>
                  <a:pt x="6958" y="52346"/>
                </a:lnTo>
                <a:lnTo>
                  <a:pt x="6086" y="47937"/>
                </a:lnTo>
                <a:lnTo>
                  <a:pt x="8752" y="46617"/>
                </a:lnTo>
                <a:lnTo>
                  <a:pt x="7085" y="42867"/>
                </a:lnTo>
                <a:lnTo>
                  <a:pt x="11946" y="39056"/>
                </a:lnTo>
                <a:lnTo>
                  <a:pt x="32806" y="38336"/>
                </a:lnTo>
                <a:lnTo>
                  <a:pt x="33573" y="27867"/>
                </a:lnTo>
                <a:lnTo>
                  <a:pt x="30035" y="23726"/>
                </a:lnTo>
                <a:lnTo>
                  <a:pt x="34771" y="18645"/>
                </a:lnTo>
                <a:lnTo>
                  <a:pt x="38354" y="18349"/>
                </a:lnTo>
                <a:lnTo>
                  <a:pt x="37846" y="21848"/>
                </a:lnTo>
                <a:lnTo>
                  <a:pt x="42477" y="26670"/>
                </a:lnTo>
                <a:lnTo>
                  <a:pt x="55547" y="31375"/>
                </a:lnTo>
                <a:lnTo>
                  <a:pt x="64852" y="31836"/>
                </a:lnTo>
                <a:lnTo>
                  <a:pt x="92365" y="27638"/>
                </a:lnTo>
                <a:lnTo>
                  <a:pt x="103482" y="14437"/>
                </a:lnTo>
                <a:lnTo>
                  <a:pt x="107356" y="12961"/>
                </a:lnTo>
                <a:lnTo>
                  <a:pt x="102542" y="13710"/>
                </a:lnTo>
                <a:lnTo>
                  <a:pt x="100902" y="10438"/>
                </a:lnTo>
                <a:lnTo>
                  <a:pt x="103211" y="8245"/>
                </a:lnTo>
                <a:lnTo>
                  <a:pt x="101342" y="4919"/>
                </a:lnTo>
                <a:lnTo>
                  <a:pt x="105324" y="4770"/>
                </a:lnTo>
                <a:lnTo>
                  <a:pt x="107115" y="0"/>
                </a:lnTo>
                <a:lnTo>
                  <a:pt x="112769" y="5871"/>
                </a:lnTo>
                <a:lnTo>
                  <a:pt x="125496" y="9760"/>
                </a:lnTo>
                <a:lnTo>
                  <a:pt x="136736" y="18574"/>
                </a:lnTo>
                <a:lnTo>
                  <a:pt x="147562" y="21285"/>
                </a:lnTo>
                <a:lnTo>
                  <a:pt x="154491" y="20624"/>
                </a:lnTo>
                <a:lnTo>
                  <a:pt x="152919" y="24778"/>
                </a:lnTo>
                <a:lnTo>
                  <a:pt x="157118" y="30548"/>
                </a:lnTo>
                <a:lnTo>
                  <a:pt x="173825" y="37292"/>
                </a:lnTo>
                <a:lnTo>
                  <a:pt x="190749" y="36694"/>
                </a:lnTo>
                <a:lnTo>
                  <a:pt x="200652" y="39119"/>
                </a:lnTo>
                <a:lnTo>
                  <a:pt x="208746" y="34463"/>
                </a:lnTo>
                <a:lnTo>
                  <a:pt x="216807" y="42427"/>
                </a:lnTo>
                <a:lnTo>
                  <a:pt x="225551" y="44057"/>
                </a:lnTo>
                <a:lnTo>
                  <a:pt x="234673" y="41343"/>
                </a:lnTo>
                <a:lnTo>
                  <a:pt x="236386" y="36111"/>
                </a:lnTo>
                <a:lnTo>
                  <a:pt x="241189" y="40041"/>
                </a:lnTo>
                <a:lnTo>
                  <a:pt x="243768" y="36266"/>
                </a:lnTo>
                <a:lnTo>
                  <a:pt x="253710" y="41047"/>
                </a:lnTo>
                <a:lnTo>
                  <a:pt x="261333" y="38337"/>
                </a:lnTo>
                <a:lnTo>
                  <a:pt x="263062" y="43375"/>
                </a:lnTo>
                <a:lnTo>
                  <a:pt x="257585" y="43658"/>
                </a:lnTo>
                <a:lnTo>
                  <a:pt x="255700" y="45755"/>
                </a:lnTo>
                <a:lnTo>
                  <a:pt x="254306" y="43782"/>
                </a:lnTo>
                <a:lnTo>
                  <a:pt x="246013" y="49675"/>
                </a:lnTo>
                <a:lnTo>
                  <a:pt x="244807" y="59006"/>
                </a:lnTo>
                <a:lnTo>
                  <a:pt x="238032" y="52743"/>
                </a:lnTo>
                <a:lnTo>
                  <a:pt x="229073" y="52535"/>
                </a:lnTo>
                <a:lnTo>
                  <a:pt x="214781" y="58615"/>
                </a:lnTo>
                <a:lnTo>
                  <a:pt x="206436" y="65282"/>
                </a:lnTo>
                <a:lnTo>
                  <a:pt x="192277" y="80886"/>
                </a:lnTo>
                <a:lnTo>
                  <a:pt x="180385" y="99410"/>
                </a:lnTo>
                <a:lnTo>
                  <a:pt x="169022" y="129987"/>
                </a:lnTo>
                <a:lnTo>
                  <a:pt x="169214" y="125576"/>
                </a:lnTo>
                <a:lnTo>
                  <a:pt x="165716" y="124502"/>
                </a:lnTo>
                <a:lnTo>
                  <a:pt x="172288" y="109751"/>
                </a:lnTo>
                <a:lnTo>
                  <a:pt x="170909" y="87109"/>
                </a:lnTo>
                <a:lnTo>
                  <a:pt x="172295" y="89566"/>
                </a:lnTo>
                <a:lnTo>
                  <a:pt x="178392" y="86248"/>
                </a:lnTo>
                <a:lnTo>
                  <a:pt x="193141" y="59210"/>
                </a:lnTo>
                <a:lnTo>
                  <a:pt x="188292" y="48640"/>
                </a:lnTo>
                <a:lnTo>
                  <a:pt x="174214" y="38817"/>
                </a:lnTo>
                <a:lnTo>
                  <a:pt x="159204" y="34965"/>
                </a:lnTo>
                <a:lnTo>
                  <a:pt x="149537" y="42453"/>
                </a:lnTo>
                <a:lnTo>
                  <a:pt x="147318" y="40515"/>
                </a:lnTo>
                <a:lnTo>
                  <a:pt x="148301" y="35570"/>
                </a:lnTo>
                <a:lnTo>
                  <a:pt x="144691" y="30969"/>
                </a:lnTo>
                <a:lnTo>
                  <a:pt x="132454" y="27255"/>
                </a:lnTo>
                <a:lnTo>
                  <a:pt x="131877" y="34021"/>
                </a:lnTo>
                <a:lnTo>
                  <a:pt x="127441" y="37560"/>
                </a:lnTo>
                <a:lnTo>
                  <a:pt x="125960" y="44381"/>
                </a:lnTo>
                <a:lnTo>
                  <a:pt x="127570" y="47930"/>
                </a:lnTo>
                <a:lnTo>
                  <a:pt x="131280" y="49590"/>
                </a:lnTo>
                <a:lnTo>
                  <a:pt x="132294" y="55427"/>
                </a:lnTo>
                <a:lnTo>
                  <a:pt x="138494" y="59413"/>
                </a:lnTo>
                <a:lnTo>
                  <a:pt x="148039" y="59766"/>
                </a:lnTo>
                <a:lnTo>
                  <a:pt x="154039" y="63712"/>
                </a:lnTo>
                <a:lnTo>
                  <a:pt x="166826" y="65959"/>
                </a:lnTo>
                <a:lnTo>
                  <a:pt x="166877" y="68489"/>
                </a:lnTo>
                <a:lnTo>
                  <a:pt x="158345" y="70758"/>
                </a:lnTo>
                <a:lnTo>
                  <a:pt x="154043" y="76081"/>
                </a:lnTo>
                <a:lnTo>
                  <a:pt x="151697" y="72939"/>
                </a:lnTo>
                <a:lnTo>
                  <a:pt x="147964" y="73128"/>
                </a:lnTo>
                <a:lnTo>
                  <a:pt x="147894" y="76617"/>
                </a:lnTo>
                <a:lnTo>
                  <a:pt x="142970" y="78291"/>
                </a:lnTo>
                <a:lnTo>
                  <a:pt x="143520" y="81664"/>
                </a:lnTo>
                <a:lnTo>
                  <a:pt x="138971" y="82040"/>
                </a:lnTo>
                <a:lnTo>
                  <a:pt x="134761" y="87133"/>
                </a:lnTo>
                <a:lnTo>
                  <a:pt x="133944" y="94483"/>
                </a:lnTo>
                <a:lnTo>
                  <a:pt x="136896" y="105843"/>
                </a:lnTo>
                <a:lnTo>
                  <a:pt x="149136" y="121706"/>
                </a:lnTo>
                <a:lnTo>
                  <a:pt x="147770" y="124165"/>
                </a:lnTo>
                <a:lnTo>
                  <a:pt x="150154" y="128180"/>
                </a:lnTo>
                <a:lnTo>
                  <a:pt x="144735" y="133900"/>
                </a:lnTo>
                <a:close/>
              </a:path>
            </a:pathLst>
          </a:custGeom>
          <a:solidFill>
            <a:srgbClr val="E7EBEB"/>
          </a:solidFill>
          <a:ln w="5239">
            <a:solidFill>
              <a:srgbClr val="9DA8AB"/>
            </a:solidFill>
            <a:prstDash val="solid"/>
          </a:ln>
        </p:spPr>
        <p:txBody>
          <a:bodyPr/>
          <a:lstStyle/>
          <a:p>
            <a:endParaRPr lang="en-NZ"/>
          </a:p>
        </p:txBody>
      </p:sp>
      <p:sp>
        <p:nvSpPr>
          <p:cNvPr id="106" name="chatham-note">
            <a:extLst>
              <a:ext uri="{FF2B5EF4-FFF2-40B4-BE49-F238E27FC236}">
                <a16:creationId xmlns:a16="http://schemas.microsoft.com/office/drawing/2014/main" id="{D48AC1F3-5D10-360A-3A36-4A33DA5E9281}"/>
              </a:ext>
            </a:extLst>
          </p:cNvPr>
          <p:cNvSpPr>
            <a:spLocks noGrp="1"/>
          </p:cNvSpPr>
          <p:nvPr/>
        </p:nvSpPr>
        <p:spPr>
          <a:xfrm>
            <a:off x="971550" y="1562100"/>
            <a:ext cx="1457325" cy="342900"/>
          </a:xfrm>
          <a:prstGeom prst="rect">
            <a:avLst/>
          </a:prstGeom>
          <a:noFill/>
          <a:ln w="0">
            <a:noFill/>
          </a:ln>
        </p:spPr>
        <p:txBody>
          <a:bodyPr wrap="none" lIns="0" tIns="0" rIns="0" bIns="0" anchor="ctr">
            <a:noAutofit/>
          </a:bodyPr>
          <a:lstStyle/>
          <a:p>
            <a:pPr algn="l">
              <a:defRPr sz="1000" b="0">
                <a:solidFill>
                  <a:srgbClr val="5F6D74"/>
                </a:solidFill>
                <a:latin typeface="Aptos"/>
                <a:ea typeface="Aptos"/>
                <a:cs typeface="Aptos"/>
              </a:defRPr>
            </a:pPr>
            <a:r>
              <a:rPr sz="1000" b="0">
                <a:solidFill>
                  <a:srgbClr val="5F6D74"/>
                </a:solidFill>
                <a:latin typeface="Aptos"/>
                <a:ea typeface="Aptos"/>
                <a:cs typeface="Aptos"/>
              </a:rPr>
              <a:t>Chatham Islands</a:t>
            </a:r>
          </a:p>
          <a:p>
            <a:pPr algn="l">
              <a:defRPr sz="1000" b="0">
                <a:solidFill>
                  <a:srgbClr val="5F6D74"/>
                </a:solidFill>
                <a:latin typeface="Aptos"/>
                <a:ea typeface="Aptos"/>
                <a:cs typeface="Aptos"/>
              </a:defRPr>
            </a:pPr>
            <a:r>
              <a:rPr sz="1000" b="0">
                <a:solidFill>
                  <a:srgbClr val="5F6D74"/>
                </a:solidFill>
                <a:latin typeface="Aptos"/>
                <a:ea typeface="Aptos"/>
                <a:cs typeface="Aptos"/>
              </a:rPr>
              <a:t>Outside analysis</a:t>
            </a:r>
          </a:p>
        </p:txBody>
      </p:sp>
      <p:sp>
        <p:nvSpPr>
          <p:cNvPr id="107" name="high-heading">
            <a:extLst>
              <a:ext uri="{FF2B5EF4-FFF2-40B4-BE49-F238E27FC236}">
                <a16:creationId xmlns:a16="http://schemas.microsoft.com/office/drawing/2014/main" id="{652815EE-0301-7A94-BA04-C497D4D33608}"/>
              </a:ext>
            </a:extLst>
          </p:cNvPr>
          <p:cNvSpPr>
            <a:spLocks noGrp="1"/>
          </p:cNvSpPr>
          <p:nvPr/>
        </p:nvSpPr>
        <p:spPr>
          <a:xfrm>
            <a:off x="8115300" y="1590675"/>
            <a:ext cx="3238500" cy="323850"/>
          </a:xfrm>
          <a:prstGeom prst="rect">
            <a:avLst/>
          </a:prstGeom>
          <a:noFill/>
          <a:ln w="0">
            <a:noFill/>
          </a:ln>
        </p:spPr>
        <p:txBody>
          <a:bodyPr wrap="none"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Highest intensity</a:t>
            </a:r>
          </a:p>
        </p:txBody>
      </p:sp>
      <p:sp>
        <p:nvSpPr>
          <p:cNvPr id="108" name="High 043">
            <a:extLst>
              <a:ext uri="{FF2B5EF4-FFF2-40B4-BE49-F238E27FC236}">
                <a16:creationId xmlns:a16="http://schemas.microsoft.com/office/drawing/2014/main" id="{4DD1CA33-C8F7-CA60-A3F0-A51735FE9235}"/>
              </a:ext>
            </a:extLst>
          </p:cNvPr>
          <p:cNvSpPr>
            <a:spLocks noGrp="1"/>
          </p:cNvSpPr>
          <p:nvPr/>
        </p:nvSpPr>
        <p:spPr>
          <a:xfrm>
            <a:off x="8115300" y="2047875"/>
            <a:ext cx="2609850" cy="285750"/>
          </a:xfrm>
          <a:prstGeom prst="rect">
            <a:avLst/>
          </a:prstGeom>
          <a:noFill/>
          <a:ln w="0">
            <a:noFill/>
          </a:ln>
        </p:spPr>
        <p:txBody>
          <a:bodyPr wrap="none" lIns="0" tIns="0" rIns="0" bIns="0" anchor="ctr">
            <a:noAutofit/>
          </a:bodyPr>
          <a:lstStyle/>
          <a:p>
            <a:pPr algn="l">
              <a:defRPr sz="1600" b="0">
                <a:solidFill>
                  <a:srgbClr val="203640"/>
                </a:solidFill>
                <a:latin typeface="Aptos"/>
                <a:ea typeface="Aptos"/>
                <a:cs typeface="Aptos"/>
              </a:defRPr>
            </a:pPr>
            <a:r>
              <a:rPr sz="1600" b="0">
                <a:solidFill>
                  <a:srgbClr val="203640"/>
                </a:solidFill>
                <a:latin typeface="Aptos"/>
                <a:ea typeface="Aptos"/>
                <a:cs typeface="Aptos"/>
              </a:rPr>
              <a:t>Kāpiti Coast</a:t>
            </a:r>
          </a:p>
        </p:txBody>
      </p:sp>
      <p:sp>
        <p:nvSpPr>
          <p:cNvPr id="109" name="High value 043">
            <a:extLst>
              <a:ext uri="{FF2B5EF4-FFF2-40B4-BE49-F238E27FC236}">
                <a16:creationId xmlns:a16="http://schemas.microsoft.com/office/drawing/2014/main" id="{943663DB-E7FF-0FAE-78CF-AF48562F78C9}"/>
              </a:ext>
            </a:extLst>
          </p:cNvPr>
          <p:cNvSpPr>
            <a:spLocks noGrp="1"/>
          </p:cNvSpPr>
          <p:nvPr/>
        </p:nvSpPr>
        <p:spPr>
          <a:xfrm>
            <a:off x="10810875" y="2047875"/>
            <a:ext cx="857250" cy="285750"/>
          </a:xfrm>
          <a:prstGeom prst="rect">
            <a:avLst/>
          </a:prstGeom>
          <a:noFill/>
          <a:ln w="0">
            <a:noFill/>
          </a:ln>
        </p:spPr>
        <p:txBody>
          <a:bodyPr wrap="none" lIns="0" tIns="0" rIns="0" bIns="0" anchor="ctr">
            <a:noAutofit/>
          </a:bodyPr>
          <a:lstStyle/>
          <a:p>
            <a:pPr algn="r">
              <a:defRPr sz="1600" b="1">
                <a:solidFill>
                  <a:srgbClr val="125E67"/>
                </a:solidFill>
                <a:latin typeface="Aptos"/>
                <a:ea typeface="Aptos"/>
                <a:cs typeface="Aptos"/>
              </a:defRPr>
            </a:pPr>
            <a:r>
              <a:rPr sz="1600" b="1">
                <a:solidFill>
                  <a:srgbClr val="125E67"/>
                </a:solidFill>
                <a:latin typeface="Aptos"/>
                <a:ea typeface="Aptos"/>
                <a:cs typeface="Aptos"/>
              </a:rPr>
              <a:t>61.4</a:t>
            </a:r>
          </a:p>
        </p:txBody>
      </p:sp>
      <p:sp>
        <p:nvSpPr>
          <p:cNvPr id="110" name="High 025">
            <a:extLst>
              <a:ext uri="{FF2B5EF4-FFF2-40B4-BE49-F238E27FC236}">
                <a16:creationId xmlns:a16="http://schemas.microsoft.com/office/drawing/2014/main" id="{8FAF27FC-F36F-A730-DEA7-CF64FF0334BD}"/>
              </a:ext>
            </a:extLst>
          </p:cNvPr>
          <p:cNvSpPr>
            <a:spLocks noGrp="1"/>
          </p:cNvSpPr>
          <p:nvPr/>
        </p:nvSpPr>
        <p:spPr>
          <a:xfrm>
            <a:off x="8115300" y="2505075"/>
            <a:ext cx="2609850" cy="285750"/>
          </a:xfrm>
          <a:prstGeom prst="rect">
            <a:avLst/>
          </a:prstGeom>
          <a:noFill/>
          <a:ln w="0">
            <a:noFill/>
          </a:ln>
        </p:spPr>
        <p:txBody>
          <a:bodyPr wrap="none" lIns="0" tIns="0" rIns="0" bIns="0" anchor="ctr">
            <a:noAutofit/>
          </a:bodyPr>
          <a:lstStyle/>
          <a:p>
            <a:pPr algn="l">
              <a:defRPr sz="1600" b="0">
                <a:solidFill>
                  <a:srgbClr val="203640"/>
                </a:solidFill>
                <a:latin typeface="Aptos"/>
                <a:ea typeface="Aptos"/>
                <a:cs typeface="Aptos"/>
              </a:defRPr>
            </a:pPr>
            <a:r>
              <a:rPr sz="1600" b="0">
                <a:solidFill>
                  <a:srgbClr val="203640"/>
                </a:solidFill>
                <a:latin typeface="Aptos"/>
                <a:ea typeface="Aptos"/>
                <a:cs typeface="Aptos"/>
              </a:rPr>
              <a:t>Whakatāne*</a:t>
            </a:r>
          </a:p>
        </p:txBody>
      </p:sp>
      <p:sp>
        <p:nvSpPr>
          <p:cNvPr id="111" name="High value 025">
            <a:extLst>
              <a:ext uri="{FF2B5EF4-FFF2-40B4-BE49-F238E27FC236}">
                <a16:creationId xmlns:a16="http://schemas.microsoft.com/office/drawing/2014/main" id="{83537C67-BFB2-5787-CA6B-16834BD73523}"/>
              </a:ext>
            </a:extLst>
          </p:cNvPr>
          <p:cNvSpPr>
            <a:spLocks noGrp="1"/>
          </p:cNvSpPr>
          <p:nvPr/>
        </p:nvSpPr>
        <p:spPr>
          <a:xfrm>
            <a:off x="10810875" y="2505075"/>
            <a:ext cx="857250" cy="285750"/>
          </a:xfrm>
          <a:prstGeom prst="rect">
            <a:avLst/>
          </a:prstGeom>
          <a:noFill/>
          <a:ln w="0">
            <a:noFill/>
          </a:ln>
        </p:spPr>
        <p:txBody>
          <a:bodyPr wrap="none" lIns="0" tIns="0" rIns="0" bIns="0" anchor="ctr">
            <a:noAutofit/>
          </a:bodyPr>
          <a:lstStyle/>
          <a:p>
            <a:pPr algn="r">
              <a:defRPr sz="1600" b="1">
                <a:solidFill>
                  <a:srgbClr val="125E67"/>
                </a:solidFill>
                <a:latin typeface="Aptos"/>
                <a:ea typeface="Aptos"/>
                <a:cs typeface="Aptos"/>
              </a:defRPr>
            </a:pPr>
            <a:r>
              <a:rPr sz="1600" b="1">
                <a:solidFill>
                  <a:srgbClr val="125E67"/>
                </a:solidFill>
                <a:latin typeface="Aptos"/>
                <a:ea typeface="Aptos"/>
                <a:cs typeface="Aptos"/>
              </a:rPr>
              <a:t>52.7</a:t>
            </a:r>
          </a:p>
        </p:txBody>
      </p:sp>
      <p:sp>
        <p:nvSpPr>
          <p:cNvPr id="112" name="High 028">
            <a:extLst>
              <a:ext uri="{FF2B5EF4-FFF2-40B4-BE49-F238E27FC236}">
                <a16:creationId xmlns:a16="http://schemas.microsoft.com/office/drawing/2014/main" id="{AF74DF7A-9507-A018-8EF4-C443676555DD}"/>
              </a:ext>
            </a:extLst>
          </p:cNvPr>
          <p:cNvSpPr>
            <a:spLocks noGrp="1"/>
          </p:cNvSpPr>
          <p:nvPr/>
        </p:nvSpPr>
        <p:spPr>
          <a:xfrm>
            <a:off x="8115300" y="2962275"/>
            <a:ext cx="2609850" cy="285750"/>
          </a:xfrm>
          <a:prstGeom prst="rect">
            <a:avLst/>
          </a:prstGeom>
          <a:noFill/>
          <a:ln w="0">
            <a:noFill/>
          </a:ln>
        </p:spPr>
        <p:txBody>
          <a:bodyPr wrap="none" lIns="0" tIns="0" rIns="0" bIns="0" anchor="ctr">
            <a:noAutofit/>
          </a:bodyPr>
          <a:lstStyle/>
          <a:p>
            <a:pPr algn="l">
              <a:defRPr sz="1600" b="0">
                <a:solidFill>
                  <a:srgbClr val="203640"/>
                </a:solidFill>
                <a:latin typeface="Aptos"/>
                <a:ea typeface="Aptos"/>
                <a:cs typeface="Aptos"/>
              </a:defRPr>
            </a:pPr>
            <a:r>
              <a:rPr sz="1600" b="0">
                <a:solidFill>
                  <a:srgbClr val="203640"/>
                </a:solidFill>
                <a:latin typeface="Aptos"/>
                <a:ea typeface="Aptos"/>
                <a:cs typeface="Aptos"/>
              </a:rPr>
              <a:t>Gisborne</a:t>
            </a:r>
          </a:p>
        </p:txBody>
      </p:sp>
      <p:sp>
        <p:nvSpPr>
          <p:cNvPr id="113" name="High value 028">
            <a:extLst>
              <a:ext uri="{FF2B5EF4-FFF2-40B4-BE49-F238E27FC236}">
                <a16:creationId xmlns:a16="http://schemas.microsoft.com/office/drawing/2014/main" id="{908453CE-9182-39B4-E904-7DD2BDEC88B3}"/>
              </a:ext>
            </a:extLst>
          </p:cNvPr>
          <p:cNvSpPr>
            <a:spLocks noGrp="1"/>
          </p:cNvSpPr>
          <p:nvPr/>
        </p:nvSpPr>
        <p:spPr>
          <a:xfrm>
            <a:off x="10810875" y="2962275"/>
            <a:ext cx="857250" cy="285750"/>
          </a:xfrm>
          <a:prstGeom prst="rect">
            <a:avLst/>
          </a:prstGeom>
          <a:noFill/>
          <a:ln w="0">
            <a:noFill/>
          </a:ln>
        </p:spPr>
        <p:txBody>
          <a:bodyPr wrap="none" lIns="0" tIns="0" rIns="0" bIns="0" anchor="ctr">
            <a:noAutofit/>
          </a:bodyPr>
          <a:lstStyle/>
          <a:p>
            <a:pPr algn="r">
              <a:defRPr sz="1600" b="1">
                <a:solidFill>
                  <a:srgbClr val="125E67"/>
                </a:solidFill>
                <a:latin typeface="Aptos"/>
                <a:ea typeface="Aptos"/>
                <a:cs typeface="Aptos"/>
              </a:defRPr>
            </a:pPr>
            <a:r>
              <a:rPr sz="1600" b="1">
                <a:solidFill>
                  <a:srgbClr val="125E67"/>
                </a:solidFill>
                <a:latin typeface="Aptos"/>
                <a:ea typeface="Aptos"/>
                <a:cs typeface="Aptos"/>
              </a:rPr>
              <a:t>49.8</a:t>
            </a:r>
          </a:p>
        </p:txBody>
      </p:sp>
      <p:sp>
        <p:nvSpPr>
          <p:cNvPr id="114" name="low-heading">
            <a:extLst>
              <a:ext uri="{FF2B5EF4-FFF2-40B4-BE49-F238E27FC236}">
                <a16:creationId xmlns:a16="http://schemas.microsoft.com/office/drawing/2014/main" id="{A9CD0A11-86EB-6948-3A7E-B93285560C49}"/>
              </a:ext>
            </a:extLst>
          </p:cNvPr>
          <p:cNvSpPr>
            <a:spLocks noGrp="1"/>
          </p:cNvSpPr>
          <p:nvPr/>
        </p:nvSpPr>
        <p:spPr>
          <a:xfrm>
            <a:off x="8115300" y="3609975"/>
            <a:ext cx="3333750" cy="323850"/>
          </a:xfrm>
          <a:prstGeom prst="rect">
            <a:avLst/>
          </a:prstGeom>
          <a:noFill/>
          <a:ln w="0">
            <a:noFill/>
          </a:ln>
        </p:spPr>
        <p:txBody>
          <a:bodyPr wrap="none"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Lowest intensity</a:t>
            </a:r>
          </a:p>
        </p:txBody>
      </p:sp>
      <p:sp>
        <p:nvSpPr>
          <p:cNvPr id="115" name="Low 066">
            <a:extLst>
              <a:ext uri="{FF2B5EF4-FFF2-40B4-BE49-F238E27FC236}">
                <a16:creationId xmlns:a16="http://schemas.microsoft.com/office/drawing/2014/main" id="{513C8786-B04F-D96A-5A98-B855C5457FE9}"/>
              </a:ext>
            </a:extLst>
          </p:cNvPr>
          <p:cNvSpPr>
            <a:spLocks noGrp="1"/>
          </p:cNvSpPr>
          <p:nvPr/>
        </p:nvSpPr>
        <p:spPr>
          <a:xfrm>
            <a:off x="8115300" y="4067175"/>
            <a:ext cx="2609850" cy="285750"/>
          </a:xfrm>
          <a:prstGeom prst="rect">
            <a:avLst/>
          </a:prstGeom>
          <a:noFill/>
          <a:ln w="0">
            <a:noFill/>
          </a:ln>
        </p:spPr>
        <p:txBody>
          <a:bodyPr wrap="none" lIns="0" tIns="0" rIns="0" bIns="0" anchor="ctr">
            <a:noAutofit/>
          </a:bodyPr>
          <a:lstStyle/>
          <a:p>
            <a:pPr algn="l">
              <a:defRPr sz="1600" b="0">
                <a:solidFill>
                  <a:srgbClr val="203640"/>
                </a:solidFill>
                <a:latin typeface="Aptos"/>
                <a:ea typeface="Aptos"/>
                <a:cs typeface="Aptos"/>
              </a:defRPr>
            </a:pPr>
            <a:r>
              <a:rPr sz="1600" b="0">
                <a:solidFill>
                  <a:srgbClr val="203640"/>
                </a:solidFill>
                <a:latin typeface="Aptos"/>
                <a:ea typeface="Aptos"/>
                <a:cs typeface="Aptos"/>
              </a:rPr>
              <a:t>Waimate*</a:t>
            </a:r>
          </a:p>
        </p:txBody>
      </p:sp>
      <p:sp>
        <p:nvSpPr>
          <p:cNvPr id="116" name="Low value 066">
            <a:extLst>
              <a:ext uri="{FF2B5EF4-FFF2-40B4-BE49-F238E27FC236}">
                <a16:creationId xmlns:a16="http://schemas.microsoft.com/office/drawing/2014/main" id="{C9ADCE6B-1588-3E8B-859C-E8C0194FAAB0}"/>
              </a:ext>
            </a:extLst>
          </p:cNvPr>
          <p:cNvSpPr>
            <a:spLocks noGrp="1"/>
          </p:cNvSpPr>
          <p:nvPr/>
        </p:nvSpPr>
        <p:spPr>
          <a:xfrm>
            <a:off x="10810875" y="4067175"/>
            <a:ext cx="857250" cy="285750"/>
          </a:xfrm>
          <a:prstGeom prst="rect">
            <a:avLst/>
          </a:prstGeom>
          <a:noFill/>
          <a:ln w="0">
            <a:noFill/>
          </a:ln>
        </p:spPr>
        <p:txBody>
          <a:bodyPr wrap="none" lIns="0" tIns="0" rIns="0" bIns="0" anchor="ctr">
            <a:noAutofit/>
          </a:bodyPr>
          <a:lstStyle/>
          <a:p>
            <a:pPr algn="r">
              <a:defRPr sz="1600" b="1">
                <a:solidFill>
                  <a:srgbClr val="AD5B35"/>
                </a:solidFill>
                <a:latin typeface="Aptos"/>
                <a:ea typeface="Aptos"/>
                <a:cs typeface="Aptos"/>
              </a:defRPr>
            </a:pPr>
            <a:r>
              <a:rPr sz="1600" b="1">
                <a:solidFill>
                  <a:srgbClr val="AD5B35"/>
                </a:solidFill>
                <a:latin typeface="Aptos"/>
                <a:ea typeface="Aptos"/>
                <a:cs typeface="Aptos"/>
              </a:rPr>
              <a:t>7.0</a:t>
            </a:r>
          </a:p>
        </p:txBody>
      </p:sp>
      <p:sp>
        <p:nvSpPr>
          <p:cNvPr id="117" name="Low 058">
            <a:extLst>
              <a:ext uri="{FF2B5EF4-FFF2-40B4-BE49-F238E27FC236}">
                <a16:creationId xmlns:a16="http://schemas.microsoft.com/office/drawing/2014/main" id="{C328F5D3-9CF2-B102-DE97-954B5D1FBA6C}"/>
              </a:ext>
            </a:extLst>
          </p:cNvPr>
          <p:cNvSpPr>
            <a:spLocks noGrp="1"/>
          </p:cNvSpPr>
          <p:nvPr/>
        </p:nvSpPr>
        <p:spPr>
          <a:xfrm>
            <a:off x="8115300" y="4467225"/>
            <a:ext cx="2609850" cy="285750"/>
          </a:xfrm>
          <a:prstGeom prst="rect">
            <a:avLst/>
          </a:prstGeom>
          <a:noFill/>
          <a:ln w="0">
            <a:noFill/>
          </a:ln>
        </p:spPr>
        <p:txBody>
          <a:bodyPr wrap="none" lIns="0" tIns="0" rIns="0" bIns="0" anchor="ctr">
            <a:noAutofit/>
          </a:bodyPr>
          <a:lstStyle/>
          <a:p>
            <a:pPr algn="l">
              <a:defRPr sz="1600" b="0">
                <a:solidFill>
                  <a:srgbClr val="203640"/>
                </a:solidFill>
                <a:latin typeface="Aptos"/>
                <a:ea typeface="Aptos"/>
                <a:cs typeface="Aptos"/>
              </a:defRPr>
            </a:pPr>
            <a:r>
              <a:rPr sz="1600" b="0">
                <a:solidFill>
                  <a:srgbClr val="203640"/>
                </a:solidFill>
                <a:latin typeface="Aptos"/>
                <a:ea typeface="Aptos"/>
                <a:cs typeface="Aptos"/>
              </a:rPr>
              <a:t>Hurunui*</a:t>
            </a:r>
          </a:p>
        </p:txBody>
      </p:sp>
      <p:sp>
        <p:nvSpPr>
          <p:cNvPr id="118" name="Low value 058">
            <a:extLst>
              <a:ext uri="{FF2B5EF4-FFF2-40B4-BE49-F238E27FC236}">
                <a16:creationId xmlns:a16="http://schemas.microsoft.com/office/drawing/2014/main" id="{86CB49F3-3EB4-6CEB-B30E-1D65BF110180}"/>
              </a:ext>
            </a:extLst>
          </p:cNvPr>
          <p:cNvSpPr>
            <a:spLocks noGrp="1"/>
          </p:cNvSpPr>
          <p:nvPr/>
        </p:nvSpPr>
        <p:spPr>
          <a:xfrm>
            <a:off x="10810875" y="4467225"/>
            <a:ext cx="857250" cy="285750"/>
          </a:xfrm>
          <a:prstGeom prst="rect">
            <a:avLst/>
          </a:prstGeom>
          <a:noFill/>
          <a:ln w="0">
            <a:noFill/>
          </a:ln>
        </p:spPr>
        <p:txBody>
          <a:bodyPr wrap="none" lIns="0" tIns="0" rIns="0" bIns="0" anchor="ctr">
            <a:noAutofit/>
          </a:bodyPr>
          <a:lstStyle/>
          <a:p>
            <a:pPr algn="r">
              <a:defRPr sz="1600" b="1">
                <a:solidFill>
                  <a:srgbClr val="AD5B35"/>
                </a:solidFill>
                <a:latin typeface="Aptos"/>
                <a:ea typeface="Aptos"/>
                <a:cs typeface="Aptos"/>
              </a:defRPr>
            </a:pPr>
            <a:r>
              <a:rPr sz="1600" b="1">
                <a:solidFill>
                  <a:srgbClr val="AD5B35"/>
                </a:solidFill>
                <a:latin typeface="Aptos"/>
                <a:ea typeface="Aptos"/>
                <a:cs typeface="Aptos"/>
              </a:rPr>
              <a:t>7.2</a:t>
            </a:r>
          </a:p>
        </p:txBody>
      </p:sp>
      <p:sp>
        <p:nvSpPr>
          <p:cNvPr id="119" name="Low 059">
            <a:extLst>
              <a:ext uri="{FF2B5EF4-FFF2-40B4-BE49-F238E27FC236}">
                <a16:creationId xmlns:a16="http://schemas.microsoft.com/office/drawing/2014/main" id="{C9C34B83-2A37-420D-0CEA-1BD8DE57B9F7}"/>
              </a:ext>
            </a:extLst>
          </p:cNvPr>
          <p:cNvSpPr>
            <a:spLocks noGrp="1"/>
          </p:cNvSpPr>
          <p:nvPr/>
        </p:nvSpPr>
        <p:spPr>
          <a:xfrm>
            <a:off x="8115300" y="4867275"/>
            <a:ext cx="2609850" cy="285750"/>
          </a:xfrm>
          <a:prstGeom prst="rect">
            <a:avLst/>
          </a:prstGeom>
          <a:noFill/>
          <a:ln w="0">
            <a:noFill/>
          </a:ln>
        </p:spPr>
        <p:txBody>
          <a:bodyPr wrap="none" lIns="0" tIns="0" rIns="0" bIns="0" anchor="ctr">
            <a:noAutofit/>
          </a:bodyPr>
          <a:lstStyle/>
          <a:p>
            <a:pPr algn="l">
              <a:defRPr sz="1600" b="0">
                <a:solidFill>
                  <a:srgbClr val="203640"/>
                </a:solidFill>
                <a:latin typeface="Aptos"/>
                <a:ea typeface="Aptos"/>
                <a:cs typeface="Aptos"/>
              </a:defRPr>
            </a:pPr>
            <a:r>
              <a:rPr sz="1600" b="0">
                <a:solidFill>
                  <a:srgbClr val="203640"/>
                </a:solidFill>
                <a:latin typeface="Aptos"/>
                <a:ea typeface="Aptos"/>
                <a:cs typeface="Aptos"/>
              </a:rPr>
              <a:t>Waimakariri</a:t>
            </a:r>
          </a:p>
        </p:txBody>
      </p:sp>
      <p:sp>
        <p:nvSpPr>
          <p:cNvPr id="120" name="Low value 059">
            <a:extLst>
              <a:ext uri="{FF2B5EF4-FFF2-40B4-BE49-F238E27FC236}">
                <a16:creationId xmlns:a16="http://schemas.microsoft.com/office/drawing/2014/main" id="{60E7CD5A-BF85-E417-9E63-DE437983DF89}"/>
              </a:ext>
            </a:extLst>
          </p:cNvPr>
          <p:cNvSpPr>
            <a:spLocks noGrp="1"/>
          </p:cNvSpPr>
          <p:nvPr/>
        </p:nvSpPr>
        <p:spPr>
          <a:xfrm>
            <a:off x="10810875" y="4867275"/>
            <a:ext cx="857250" cy="285750"/>
          </a:xfrm>
          <a:prstGeom prst="rect">
            <a:avLst/>
          </a:prstGeom>
          <a:noFill/>
          <a:ln w="0">
            <a:noFill/>
          </a:ln>
        </p:spPr>
        <p:txBody>
          <a:bodyPr wrap="none" lIns="0" tIns="0" rIns="0" bIns="0" anchor="ctr">
            <a:noAutofit/>
          </a:bodyPr>
          <a:lstStyle/>
          <a:p>
            <a:pPr algn="r">
              <a:defRPr sz="1600" b="1">
                <a:solidFill>
                  <a:srgbClr val="AD5B35"/>
                </a:solidFill>
                <a:latin typeface="Aptos"/>
                <a:ea typeface="Aptos"/>
                <a:cs typeface="Aptos"/>
              </a:defRPr>
            </a:pPr>
            <a:r>
              <a:rPr sz="1600" b="1">
                <a:solidFill>
                  <a:srgbClr val="AD5B35"/>
                </a:solidFill>
                <a:latin typeface="Aptos"/>
                <a:ea typeface="Aptos"/>
                <a:cs typeface="Aptos"/>
              </a:rPr>
              <a:t>7.6</a:t>
            </a:r>
          </a:p>
        </p:txBody>
      </p:sp>
      <p:sp>
        <p:nvSpPr>
          <p:cNvPr id="121" name="pooled-reference">
            <a:extLst>
              <a:ext uri="{FF2B5EF4-FFF2-40B4-BE49-F238E27FC236}">
                <a16:creationId xmlns:a16="http://schemas.microsoft.com/office/drawing/2014/main" id="{7E37EEC1-7A5A-A382-37FC-7B5F77379E54}"/>
              </a:ext>
            </a:extLst>
          </p:cNvPr>
          <p:cNvSpPr>
            <a:spLocks noGrp="1"/>
          </p:cNvSpPr>
          <p:nvPr/>
        </p:nvSpPr>
        <p:spPr>
          <a:xfrm>
            <a:off x="8115300" y="5438775"/>
            <a:ext cx="3581400" cy="295275"/>
          </a:xfrm>
          <a:prstGeom prst="rect">
            <a:avLst/>
          </a:prstGeom>
          <a:noFill/>
          <a:ln w="0">
            <a:noFill/>
          </a:ln>
        </p:spPr>
        <p:txBody>
          <a:bodyPr wrap="none" lIns="0" tIns="0" rIns="0" bIns="0" anchor="ctr">
            <a:noAutofit/>
          </a:bodyPr>
          <a:lstStyle/>
          <a:p>
            <a:pPr algn="l">
              <a:defRPr sz="1600" b="1">
                <a:solidFill>
                  <a:srgbClr val="125E67"/>
                </a:solidFill>
                <a:latin typeface="Aptos"/>
                <a:ea typeface="Aptos"/>
                <a:cs typeface="Aptos"/>
              </a:defRPr>
            </a:pPr>
            <a:r>
              <a:rPr sz="1600" b="1">
                <a:solidFill>
                  <a:srgbClr val="125E67"/>
                </a:solidFill>
                <a:latin typeface="Aptos"/>
                <a:ea typeface="Aptos"/>
                <a:cs typeface="Aptos"/>
              </a:rPr>
              <a:t>National rate: 25.0</a:t>
            </a:r>
          </a:p>
        </p:txBody>
      </p:sp>
      <p:sp>
        <p:nvSpPr>
          <p:cNvPr id="127" name="Intensity coverage note">
            <a:extLst>
              <a:ext uri="{FF2B5EF4-FFF2-40B4-BE49-F238E27FC236}">
                <a16:creationId xmlns:a16="http://schemas.microsoft.com/office/drawing/2014/main" id="{52F7F7BA-CC4E-368D-2CDA-FC9009A8B338}"/>
              </a:ext>
            </a:extLst>
          </p:cNvPr>
          <p:cNvSpPr>
            <a:spLocks noGrp="1"/>
          </p:cNvSpPr>
          <p:nvPr/>
        </p:nvSpPr>
        <p:spPr>
          <a:xfrm>
            <a:off x="619125" y="6219825"/>
            <a:ext cx="10839450" cy="190500"/>
          </a:xfrm>
          <a:prstGeom prst="rect">
            <a:avLst/>
          </a:prstGeom>
          <a:noFill/>
          <a:ln w="0">
            <a:noFill/>
          </a:ln>
        </p:spPr>
        <p:txBody>
          <a:bodyPr wrap="none" lIns="0" tIns="0" rIns="0" bIns="0" anchor="ctr">
            <a:noAutofit/>
          </a:bodyPr>
          <a:lstStyle/>
          <a:p>
            <a:pPr algn="l">
              <a:defRPr sz="1000" b="0">
                <a:solidFill>
                  <a:srgbClr val="5F6D74"/>
                </a:solidFill>
                <a:latin typeface="Aptos"/>
                <a:ea typeface="Aptos"/>
                <a:cs typeface="Aptos"/>
              </a:defRPr>
            </a:pPr>
            <a:r>
              <a:rPr sz="1000" b="0" dirty="0">
                <a:solidFill>
                  <a:srgbClr val="5F6D74"/>
                </a:solidFill>
                <a:latin typeface="Aptos"/>
                <a:ea typeface="Aptos"/>
                <a:cs typeface="Aptos"/>
              </a:rPr>
              <a:t>* Some EFTS values are suppressed due to low values.</a:t>
            </a:r>
          </a:p>
        </p:txBody>
      </p:sp>
      <p:sp>
        <p:nvSpPr>
          <p:cNvPr id="128" name="Intensity colour scale">
            <a:extLst>
              <a:ext uri="{FF2B5EF4-FFF2-40B4-BE49-F238E27FC236}">
                <a16:creationId xmlns:a16="http://schemas.microsoft.com/office/drawing/2014/main" id="{35DC8887-679E-4A73-9290-F78B7C174269}"/>
              </a:ext>
            </a:extLst>
          </p:cNvPr>
          <p:cNvSpPr>
            <a:spLocks noGrp="1"/>
          </p:cNvSpPr>
          <p:nvPr/>
        </p:nvSpPr>
        <p:spPr>
          <a:xfrm>
            <a:off x="619125" y="5819775"/>
            <a:ext cx="6191250" cy="142875"/>
          </a:xfrm>
          <a:prstGeom prst="rect">
            <a:avLst/>
          </a:prstGeom>
          <a:gradFill>
            <a:gsLst>
              <a:gs pos="0">
                <a:srgbClr val="BE5C2D"/>
              </a:gs>
              <a:gs pos="19231">
                <a:srgbClr val="F2C49F"/>
              </a:gs>
              <a:gs pos="38462">
                <a:srgbClr val="6CAD73"/>
              </a:gs>
              <a:gs pos="69231">
                <a:srgbClr val="3D929E"/>
              </a:gs>
              <a:gs pos="100000">
                <a:srgbClr val="245A87"/>
              </a:gs>
            </a:gsLst>
            <a:lin ang="0"/>
          </a:gradFill>
          <a:ln w="0">
            <a:noFill/>
          </a:ln>
        </p:spPr>
        <p:txBody>
          <a:bodyPr/>
          <a:lstStyle/>
          <a:p>
            <a:endParaRPr lang="en-NZ"/>
          </a:p>
        </p:txBody>
      </p:sp>
      <p:sp>
        <p:nvSpPr>
          <p:cNvPr id="129" name="Legend 0">
            <a:extLst>
              <a:ext uri="{FF2B5EF4-FFF2-40B4-BE49-F238E27FC236}">
                <a16:creationId xmlns:a16="http://schemas.microsoft.com/office/drawing/2014/main" id="{A96955BA-F2D3-4889-B1EA-0DCCFBFC3286}"/>
              </a:ext>
            </a:extLst>
          </p:cNvPr>
          <p:cNvSpPr>
            <a:spLocks noGrp="1"/>
          </p:cNvSpPr>
          <p:nvPr/>
        </p:nvSpPr>
        <p:spPr>
          <a:xfrm>
            <a:off x="447675" y="5991225"/>
            <a:ext cx="342900" cy="190500"/>
          </a:xfrm>
          <a:prstGeom prst="rect">
            <a:avLst/>
          </a:prstGeom>
          <a:noFill/>
          <a:ln w="0">
            <a:noFill/>
          </a:ln>
        </p:spPr>
        <p:txBody>
          <a:bodyPr lIns="0" tIns="0" rIns="0" bIns="0" anchor="ctr">
            <a:noAutofit/>
          </a:bodyPr>
          <a:lstStyle/>
          <a:p>
            <a:pPr algn="ctr">
              <a:defRPr sz="1200" b="0">
                <a:solidFill>
                  <a:srgbClr val="5F6D74"/>
                </a:solidFill>
                <a:latin typeface="Aptos"/>
                <a:ea typeface="Aptos"/>
                <a:cs typeface="Aptos"/>
              </a:defRPr>
            </a:pPr>
            <a:r>
              <a:rPr sz="1200" b="0">
                <a:solidFill>
                  <a:srgbClr val="5F6D74"/>
                </a:solidFill>
                <a:latin typeface="Aptos"/>
                <a:ea typeface="Aptos"/>
                <a:cs typeface="Aptos"/>
              </a:rPr>
              <a:t>0</a:t>
            </a:r>
          </a:p>
        </p:txBody>
      </p:sp>
      <p:sp>
        <p:nvSpPr>
          <p:cNvPr id="130" name="Legend 25">
            <a:extLst>
              <a:ext uri="{FF2B5EF4-FFF2-40B4-BE49-F238E27FC236}">
                <a16:creationId xmlns:a16="http://schemas.microsoft.com/office/drawing/2014/main" id="{2758CC51-471F-4A43-8A91-F2DC09FEBDEE}"/>
              </a:ext>
            </a:extLst>
          </p:cNvPr>
          <p:cNvSpPr>
            <a:spLocks noGrp="1"/>
          </p:cNvSpPr>
          <p:nvPr/>
        </p:nvSpPr>
        <p:spPr>
          <a:xfrm>
            <a:off x="2286000" y="5991225"/>
            <a:ext cx="1428750" cy="190500"/>
          </a:xfrm>
          <a:prstGeom prst="rect">
            <a:avLst/>
          </a:prstGeom>
          <a:noFill/>
          <a:ln w="0">
            <a:noFill/>
          </a:ln>
        </p:spPr>
        <p:txBody>
          <a:bodyPr lIns="0" tIns="0" rIns="0" bIns="0" anchor="ctr">
            <a:noAutofit/>
          </a:bodyPr>
          <a:lstStyle/>
          <a:p>
            <a:pPr algn="ctr">
              <a:defRPr sz="1200" b="1">
                <a:solidFill>
                  <a:srgbClr val="477E4D"/>
                </a:solidFill>
                <a:latin typeface="Aptos"/>
                <a:ea typeface="Aptos"/>
                <a:cs typeface="Aptos"/>
              </a:defRPr>
            </a:pPr>
            <a:r>
              <a:rPr sz="1200" b="1">
                <a:solidFill>
                  <a:srgbClr val="477E4D"/>
                </a:solidFill>
                <a:latin typeface="Aptos"/>
                <a:ea typeface="Aptos"/>
                <a:cs typeface="Aptos"/>
              </a:rPr>
              <a:t>25 national rate</a:t>
            </a:r>
          </a:p>
        </p:txBody>
      </p:sp>
      <p:sp>
        <p:nvSpPr>
          <p:cNvPr id="131" name="Legend 40">
            <a:extLst>
              <a:ext uri="{FF2B5EF4-FFF2-40B4-BE49-F238E27FC236}">
                <a16:creationId xmlns:a16="http://schemas.microsoft.com/office/drawing/2014/main" id="{B5367020-F0FC-4F71-A0D7-36CACEF02136}"/>
              </a:ext>
            </a:extLst>
          </p:cNvPr>
          <p:cNvSpPr>
            <a:spLocks noGrp="1"/>
          </p:cNvSpPr>
          <p:nvPr/>
        </p:nvSpPr>
        <p:spPr>
          <a:xfrm>
            <a:off x="4257675" y="5991225"/>
            <a:ext cx="342900" cy="190500"/>
          </a:xfrm>
          <a:prstGeom prst="rect">
            <a:avLst/>
          </a:prstGeom>
          <a:noFill/>
          <a:ln w="0">
            <a:noFill/>
          </a:ln>
        </p:spPr>
        <p:txBody>
          <a:bodyPr lIns="0" tIns="0" rIns="0" bIns="0" anchor="ctr">
            <a:noAutofit/>
          </a:bodyPr>
          <a:lstStyle/>
          <a:p>
            <a:pPr algn="ctr">
              <a:defRPr sz="1200" b="0">
                <a:solidFill>
                  <a:srgbClr val="5F6D74"/>
                </a:solidFill>
                <a:latin typeface="Aptos"/>
                <a:ea typeface="Aptos"/>
                <a:cs typeface="Aptos"/>
              </a:defRPr>
            </a:pPr>
            <a:r>
              <a:rPr sz="1200" b="0">
                <a:solidFill>
                  <a:srgbClr val="5F6D74"/>
                </a:solidFill>
                <a:latin typeface="Aptos"/>
                <a:ea typeface="Aptos"/>
                <a:cs typeface="Aptos"/>
              </a:rPr>
              <a:t>40</a:t>
            </a:r>
          </a:p>
        </p:txBody>
      </p:sp>
      <p:sp>
        <p:nvSpPr>
          <p:cNvPr id="132" name="Legend 65">
            <a:extLst>
              <a:ext uri="{FF2B5EF4-FFF2-40B4-BE49-F238E27FC236}">
                <a16:creationId xmlns:a16="http://schemas.microsoft.com/office/drawing/2014/main" id="{F6C1124E-3571-459C-8074-791FAD37D171}"/>
              </a:ext>
            </a:extLst>
          </p:cNvPr>
          <p:cNvSpPr>
            <a:spLocks noGrp="1"/>
          </p:cNvSpPr>
          <p:nvPr/>
        </p:nvSpPr>
        <p:spPr>
          <a:xfrm>
            <a:off x="6638925" y="5991225"/>
            <a:ext cx="342900" cy="190500"/>
          </a:xfrm>
          <a:prstGeom prst="rect">
            <a:avLst/>
          </a:prstGeom>
          <a:noFill/>
          <a:ln w="0">
            <a:noFill/>
          </a:ln>
        </p:spPr>
        <p:txBody>
          <a:bodyPr lIns="0" tIns="0" rIns="0" bIns="0" anchor="ctr">
            <a:noAutofit/>
          </a:bodyPr>
          <a:lstStyle/>
          <a:p>
            <a:pPr algn="ctr">
              <a:defRPr sz="1200" b="0">
                <a:solidFill>
                  <a:srgbClr val="5F6D74"/>
                </a:solidFill>
                <a:latin typeface="Aptos"/>
                <a:ea typeface="Aptos"/>
                <a:cs typeface="Aptos"/>
              </a:defRPr>
            </a:pPr>
            <a:r>
              <a:rPr sz="1200" b="0">
                <a:solidFill>
                  <a:srgbClr val="5F6D74"/>
                </a:solidFill>
                <a:latin typeface="Aptos"/>
                <a:ea typeface="Aptos"/>
                <a:cs typeface="Aptos"/>
              </a:rPr>
              <a:t>65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40" name="Title">
            <a:extLst>
              <a:ext uri="{FF2B5EF4-FFF2-40B4-BE49-F238E27FC236}">
                <a16:creationId xmlns:a16="http://schemas.microsoft.com/office/drawing/2014/main" id="{FE1806B0-B1B6-44CE-B04B-D7BD178338B7}"/>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Similar communities can have very different provision</a:t>
            </a:r>
          </a:p>
        </p:txBody>
      </p:sp>
      <p:sp>
        <p:nvSpPr>
          <p:cNvPr id="2" name="Subtitle">
            <a:extLst>
              <a:ext uri="{FF2B5EF4-FFF2-40B4-BE49-F238E27FC236}">
                <a16:creationId xmlns:a16="http://schemas.microsoft.com/office/drawing/2014/main" id="{F00E56FD-0458-4BA6-8466-D797A2FFC385}"/>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Levels 3–6 EFTS per 1,000 residents aged 15–64, by community group, 2025</a:t>
            </a:r>
          </a:p>
        </p:txBody>
      </p:sp>
      <p:sp>
        <p:nvSpPr>
          <p:cNvPr id="3" name="Table heading">
            <a:extLst>
              <a:ext uri="{FF2B5EF4-FFF2-40B4-BE49-F238E27FC236}">
                <a16:creationId xmlns:a16="http://schemas.microsoft.com/office/drawing/2014/main" id="{0A400091-E9D3-49F0-9E87-0748B255EFCA}"/>
              </a:ext>
            </a:extLst>
          </p:cNvPr>
          <p:cNvSpPr>
            <a:spLocks noGrp="1"/>
          </p:cNvSpPr>
          <p:nvPr/>
        </p:nvSpPr>
        <p:spPr>
          <a:xfrm>
            <a:off x="7048500" y="1090140"/>
            <a:ext cx="4810125" cy="2952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dirty="0">
                <a:solidFill>
                  <a:srgbClr val="203640"/>
                </a:solidFill>
                <a:latin typeface="Aptos"/>
                <a:ea typeface="Aptos"/>
                <a:cs typeface="Aptos"/>
              </a:rPr>
              <a:t>TLAs ordered from lowest to highest intensity</a:t>
            </a:r>
          </a:p>
        </p:txBody>
      </p:sp>
      <p:graphicFrame>
        <p:nvGraphicFramePr>
          <p:cNvPr id="43" name="Chart"/>
          <p:cNvGraphicFramePr/>
          <p:nvPr/>
        </p:nvGraphicFramePr>
        <p:xfrm>
          <a:off x="590550" y="1485900"/>
          <a:ext cx="6248400" cy="5057775"/>
        </p:xfrm>
        <a:graphic>
          <a:graphicData uri="http://schemas.openxmlformats.org/drawingml/2006/chart">
            <c:chart xmlns:c="http://schemas.openxmlformats.org/drawingml/2006/chart" xmlns:r="http://schemas.openxmlformats.org/officeDocument/2006/relationships" r:id="rId3"/>
          </a:graphicData>
        </a:graphic>
      </p:graphicFrame>
      <p:sp>
        <p:nvSpPr>
          <p:cNvPr id="5" name="G1 plot label">
            <a:extLst>
              <a:ext uri="{FF2B5EF4-FFF2-40B4-BE49-F238E27FC236}">
                <a16:creationId xmlns:a16="http://schemas.microsoft.com/office/drawing/2014/main" id="{B13F83B5-3E2D-4398-9505-F362FA03BD3A}"/>
              </a:ext>
            </a:extLst>
          </p:cNvPr>
          <p:cNvSpPr>
            <a:spLocks noGrp="1"/>
          </p:cNvSpPr>
          <p:nvPr/>
        </p:nvSpPr>
        <p:spPr>
          <a:xfrm>
            <a:off x="276225" y="1722239"/>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G1</a:t>
            </a:r>
          </a:p>
        </p:txBody>
      </p:sp>
      <p:sp>
        <p:nvSpPr>
          <p:cNvPr id="6" name="G1 heading">
            <a:extLst>
              <a:ext uri="{FF2B5EF4-FFF2-40B4-BE49-F238E27FC236}">
                <a16:creationId xmlns:a16="http://schemas.microsoft.com/office/drawing/2014/main" id="{A68B281E-F364-451B-AAAD-E4488A4033AA}"/>
              </a:ext>
            </a:extLst>
          </p:cNvPr>
          <p:cNvSpPr>
            <a:spLocks noGrp="1"/>
          </p:cNvSpPr>
          <p:nvPr/>
        </p:nvSpPr>
        <p:spPr>
          <a:xfrm>
            <a:off x="7048500" y="1530849"/>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a:solidFill>
                  <a:srgbClr val="203640"/>
                </a:solidFill>
                <a:latin typeface="Aptos"/>
                <a:ea typeface="Aptos"/>
                <a:cs typeface="Aptos"/>
              </a:rPr>
              <a:t>G1: Small service communities</a:t>
            </a:r>
          </a:p>
        </p:txBody>
      </p:sp>
      <p:sp>
        <p:nvSpPr>
          <p:cNvPr id="7" name="G1 members">
            <a:extLst>
              <a:ext uri="{FF2B5EF4-FFF2-40B4-BE49-F238E27FC236}">
                <a16:creationId xmlns:a16="http://schemas.microsoft.com/office/drawing/2014/main" id="{8ADBCD34-C624-487D-BED1-D90F6BC6D887}"/>
              </a:ext>
            </a:extLst>
          </p:cNvPr>
          <p:cNvSpPr>
            <a:spLocks noGrp="1"/>
          </p:cNvSpPr>
          <p:nvPr/>
        </p:nvSpPr>
        <p:spPr>
          <a:xfrm>
            <a:off x="7048500" y="1759449"/>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dirty="0">
                <a:solidFill>
                  <a:srgbClr val="203640"/>
                </a:solidFill>
                <a:latin typeface="Aptos"/>
                <a:ea typeface="Aptos"/>
                <a:cs typeface="Aptos"/>
              </a:rPr>
              <a:t>Waimate, Carterton, Stratford, Ōtorohanga, Westland,</a:t>
            </a:r>
          </a:p>
          <a:p>
            <a:pPr algn="l">
              <a:defRPr sz="1200" b="0">
                <a:solidFill>
                  <a:srgbClr val="203640"/>
                </a:solidFill>
                <a:latin typeface="Aptos"/>
                <a:ea typeface="Aptos"/>
                <a:cs typeface="Aptos"/>
              </a:defRPr>
            </a:pPr>
            <a:r>
              <a:rPr sz="1200" b="0" dirty="0">
                <a:solidFill>
                  <a:srgbClr val="203640"/>
                </a:solidFill>
                <a:latin typeface="Aptos"/>
                <a:ea typeface="Aptos"/>
                <a:cs typeface="Aptos"/>
              </a:rPr>
              <a:t>Gore, Wairoa, Kaikōura, Waitomo, Ōpōtiki, Buller, Kawerau</a:t>
            </a:r>
          </a:p>
        </p:txBody>
      </p:sp>
      <p:sp>
        <p:nvSpPr>
          <p:cNvPr id="8" name="G2 plot label">
            <a:extLst>
              <a:ext uri="{FF2B5EF4-FFF2-40B4-BE49-F238E27FC236}">
                <a16:creationId xmlns:a16="http://schemas.microsoft.com/office/drawing/2014/main" id="{13CE057E-7A1C-4F29-8EAD-98AC9903427A}"/>
              </a:ext>
            </a:extLst>
          </p:cNvPr>
          <p:cNvSpPr>
            <a:spLocks noGrp="1"/>
          </p:cNvSpPr>
          <p:nvPr/>
        </p:nvSpPr>
        <p:spPr>
          <a:xfrm>
            <a:off x="276225" y="2213967"/>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G2</a:t>
            </a:r>
          </a:p>
        </p:txBody>
      </p:sp>
      <p:sp>
        <p:nvSpPr>
          <p:cNvPr id="9" name="G2 heading">
            <a:extLst>
              <a:ext uri="{FF2B5EF4-FFF2-40B4-BE49-F238E27FC236}">
                <a16:creationId xmlns:a16="http://schemas.microsoft.com/office/drawing/2014/main" id="{A1C20B76-2A2C-40F7-8836-57226AD58BC5}"/>
              </a:ext>
            </a:extLst>
          </p:cNvPr>
          <p:cNvSpPr>
            <a:spLocks noGrp="1"/>
          </p:cNvSpPr>
          <p:nvPr/>
        </p:nvSpPr>
        <p:spPr>
          <a:xfrm>
            <a:off x="7048500" y="2113212"/>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dirty="0">
                <a:solidFill>
                  <a:srgbClr val="203640"/>
                </a:solidFill>
                <a:latin typeface="Aptos"/>
                <a:ea typeface="Aptos"/>
                <a:cs typeface="Aptos"/>
              </a:rPr>
              <a:t>G2: Small multi-town districts</a:t>
            </a:r>
          </a:p>
        </p:txBody>
      </p:sp>
      <p:sp>
        <p:nvSpPr>
          <p:cNvPr id="10" name="G2 members">
            <a:extLst>
              <a:ext uri="{FF2B5EF4-FFF2-40B4-BE49-F238E27FC236}">
                <a16:creationId xmlns:a16="http://schemas.microsoft.com/office/drawing/2014/main" id="{0806544A-174E-40C8-929F-31572C232F88}"/>
              </a:ext>
            </a:extLst>
          </p:cNvPr>
          <p:cNvSpPr>
            <a:spLocks noGrp="1"/>
          </p:cNvSpPr>
          <p:nvPr/>
        </p:nvSpPr>
        <p:spPr>
          <a:xfrm>
            <a:off x="7048500" y="2341812"/>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dirty="0">
                <a:solidFill>
                  <a:srgbClr val="203640"/>
                </a:solidFill>
                <a:latin typeface="Aptos"/>
                <a:ea typeface="Aptos"/>
                <a:cs typeface="Aptos"/>
              </a:rPr>
              <a:t>Hurunui, South Wairarapa, Rangitīkei, Tararua,</a:t>
            </a:r>
          </a:p>
          <a:p>
            <a:pPr algn="l">
              <a:defRPr sz="1200" b="0">
                <a:solidFill>
                  <a:srgbClr val="203640"/>
                </a:solidFill>
                <a:latin typeface="Aptos"/>
                <a:ea typeface="Aptos"/>
                <a:cs typeface="Aptos"/>
              </a:defRPr>
            </a:pPr>
            <a:r>
              <a:rPr sz="1200" b="0" dirty="0">
                <a:solidFill>
                  <a:srgbClr val="203640"/>
                </a:solidFill>
                <a:latin typeface="Aptos"/>
                <a:ea typeface="Aptos"/>
                <a:cs typeface="Aptos"/>
              </a:rPr>
              <a:t>Mackenzie, Clutha, Central Hawke’s Bay, Ruapehu</a:t>
            </a:r>
          </a:p>
        </p:txBody>
      </p:sp>
      <p:sp>
        <p:nvSpPr>
          <p:cNvPr id="11" name="G3 plot label">
            <a:extLst>
              <a:ext uri="{FF2B5EF4-FFF2-40B4-BE49-F238E27FC236}">
                <a16:creationId xmlns:a16="http://schemas.microsoft.com/office/drawing/2014/main" id="{D1558B87-95E7-4665-B2F1-4C69D53B6F53}"/>
              </a:ext>
            </a:extLst>
          </p:cNvPr>
          <p:cNvSpPr>
            <a:spLocks noGrp="1"/>
          </p:cNvSpPr>
          <p:nvPr/>
        </p:nvSpPr>
        <p:spPr>
          <a:xfrm>
            <a:off x="276225" y="2705695"/>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G3</a:t>
            </a:r>
          </a:p>
        </p:txBody>
      </p:sp>
      <p:sp>
        <p:nvSpPr>
          <p:cNvPr id="12" name="G3 heading">
            <a:extLst>
              <a:ext uri="{FF2B5EF4-FFF2-40B4-BE49-F238E27FC236}">
                <a16:creationId xmlns:a16="http://schemas.microsoft.com/office/drawing/2014/main" id="{BE6988BB-F1A3-4904-8729-0A927DC395DB}"/>
              </a:ext>
            </a:extLst>
          </p:cNvPr>
          <p:cNvSpPr>
            <a:spLocks noGrp="1"/>
          </p:cNvSpPr>
          <p:nvPr/>
        </p:nvSpPr>
        <p:spPr>
          <a:xfrm>
            <a:off x="7048500" y="2680461"/>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a:solidFill>
                  <a:srgbClr val="203640"/>
                </a:solidFill>
                <a:latin typeface="Aptos"/>
                <a:ea typeface="Aptos"/>
                <a:cs typeface="Aptos"/>
              </a:rPr>
              <a:t>G3: Larger dispersed rural districts</a:t>
            </a:r>
          </a:p>
        </p:txBody>
      </p:sp>
      <p:sp>
        <p:nvSpPr>
          <p:cNvPr id="13" name="G3 members">
            <a:extLst>
              <a:ext uri="{FF2B5EF4-FFF2-40B4-BE49-F238E27FC236}">
                <a16:creationId xmlns:a16="http://schemas.microsoft.com/office/drawing/2014/main" id="{687274C5-8E89-4D98-8E20-27A434BBE0D1}"/>
              </a:ext>
            </a:extLst>
          </p:cNvPr>
          <p:cNvSpPr>
            <a:spLocks noGrp="1"/>
          </p:cNvSpPr>
          <p:nvPr/>
        </p:nvSpPr>
        <p:spPr>
          <a:xfrm>
            <a:off x="7048500" y="2909061"/>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dirty="0">
                <a:solidFill>
                  <a:srgbClr val="203640"/>
                </a:solidFill>
                <a:latin typeface="Aptos"/>
                <a:ea typeface="Aptos"/>
                <a:cs typeface="Aptos"/>
              </a:rPr>
              <a:t>Hauraki, Matamata-Piako, Southland, South Taranaki,</a:t>
            </a:r>
          </a:p>
          <a:p>
            <a:pPr algn="l">
              <a:defRPr sz="1200" b="0">
                <a:solidFill>
                  <a:srgbClr val="203640"/>
                </a:solidFill>
                <a:latin typeface="Aptos"/>
                <a:ea typeface="Aptos"/>
                <a:cs typeface="Aptos"/>
              </a:defRPr>
            </a:pPr>
            <a:r>
              <a:rPr sz="1200" b="0" dirty="0">
                <a:solidFill>
                  <a:srgbClr val="203640"/>
                </a:solidFill>
                <a:latin typeface="Aptos"/>
                <a:ea typeface="Aptos"/>
                <a:cs typeface="Aptos"/>
              </a:rPr>
              <a:t>Thames-Coromandel, Kaipara, Central Otago, Far North</a:t>
            </a:r>
          </a:p>
        </p:txBody>
      </p:sp>
      <p:sp>
        <p:nvSpPr>
          <p:cNvPr id="14" name="G4 plot label">
            <a:extLst>
              <a:ext uri="{FF2B5EF4-FFF2-40B4-BE49-F238E27FC236}">
                <a16:creationId xmlns:a16="http://schemas.microsoft.com/office/drawing/2014/main" id="{6CEDC40D-9983-4EAA-AC93-D58AAA19626D}"/>
              </a:ext>
            </a:extLst>
          </p:cNvPr>
          <p:cNvSpPr>
            <a:spLocks noGrp="1"/>
          </p:cNvSpPr>
          <p:nvPr/>
        </p:nvSpPr>
        <p:spPr>
          <a:xfrm>
            <a:off x="276225" y="3197423"/>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G4</a:t>
            </a:r>
          </a:p>
        </p:txBody>
      </p:sp>
      <p:sp>
        <p:nvSpPr>
          <p:cNvPr id="15" name="G4 heading">
            <a:extLst>
              <a:ext uri="{FF2B5EF4-FFF2-40B4-BE49-F238E27FC236}">
                <a16:creationId xmlns:a16="http://schemas.microsoft.com/office/drawing/2014/main" id="{57E71BDC-922C-47CB-BCC7-2D9B7637BE0E}"/>
              </a:ext>
            </a:extLst>
          </p:cNvPr>
          <p:cNvSpPr>
            <a:spLocks noGrp="1"/>
          </p:cNvSpPr>
          <p:nvPr/>
        </p:nvSpPr>
        <p:spPr>
          <a:xfrm>
            <a:off x="7048500" y="3240532"/>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dirty="0">
                <a:solidFill>
                  <a:srgbClr val="203640"/>
                </a:solidFill>
                <a:latin typeface="Aptos"/>
                <a:ea typeface="Aptos"/>
                <a:cs typeface="Aptos"/>
              </a:rPr>
              <a:t>G4: Smaller regional centres</a:t>
            </a:r>
          </a:p>
        </p:txBody>
      </p:sp>
      <p:sp>
        <p:nvSpPr>
          <p:cNvPr id="16" name="G4 members">
            <a:extLst>
              <a:ext uri="{FF2B5EF4-FFF2-40B4-BE49-F238E27FC236}">
                <a16:creationId xmlns:a16="http://schemas.microsoft.com/office/drawing/2014/main" id="{3F4ACAAD-E12C-42C5-8226-2987356E3076}"/>
              </a:ext>
            </a:extLst>
          </p:cNvPr>
          <p:cNvSpPr>
            <a:spLocks noGrp="1"/>
          </p:cNvSpPr>
          <p:nvPr/>
        </p:nvSpPr>
        <p:spPr>
          <a:xfrm>
            <a:off x="7058025" y="3469344"/>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dirty="0">
                <a:solidFill>
                  <a:srgbClr val="203640"/>
                </a:solidFill>
                <a:latin typeface="Aptos"/>
                <a:ea typeface="Aptos"/>
                <a:cs typeface="Aptos"/>
              </a:rPr>
              <a:t>Horowhenua, Waitaki, Ashburton,</a:t>
            </a:r>
          </a:p>
          <a:p>
            <a:pPr algn="l">
              <a:defRPr sz="1200" b="0">
                <a:solidFill>
                  <a:srgbClr val="203640"/>
                </a:solidFill>
                <a:latin typeface="Aptos"/>
                <a:ea typeface="Aptos"/>
                <a:cs typeface="Aptos"/>
              </a:defRPr>
            </a:pPr>
            <a:r>
              <a:rPr sz="1200" b="0" dirty="0">
                <a:solidFill>
                  <a:srgbClr val="203640"/>
                </a:solidFill>
                <a:latin typeface="Aptos"/>
                <a:ea typeface="Aptos"/>
                <a:cs typeface="Aptos"/>
              </a:rPr>
              <a:t>South Waikato, Masterton, Grey, Whakatāne</a:t>
            </a:r>
          </a:p>
        </p:txBody>
      </p:sp>
      <p:sp>
        <p:nvSpPr>
          <p:cNvPr id="17" name="G5 plot label">
            <a:extLst>
              <a:ext uri="{FF2B5EF4-FFF2-40B4-BE49-F238E27FC236}">
                <a16:creationId xmlns:a16="http://schemas.microsoft.com/office/drawing/2014/main" id="{1D322323-AB0E-4A53-8987-C496255F883C}"/>
              </a:ext>
            </a:extLst>
          </p:cNvPr>
          <p:cNvSpPr>
            <a:spLocks noGrp="1"/>
          </p:cNvSpPr>
          <p:nvPr/>
        </p:nvSpPr>
        <p:spPr>
          <a:xfrm>
            <a:off x="276225" y="3689152"/>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G5</a:t>
            </a:r>
          </a:p>
        </p:txBody>
      </p:sp>
      <p:sp>
        <p:nvSpPr>
          <p:cNvPr id="18" name="G5 heading">
            <a:extLst>
              <a:ext uri="{FF2B5EF4-FFF2-40B4-BE49-F238E27FC236}">
                <a16:creationId xmlns:a16="http://schemas.microsoft.com/office/drawing/2014/main" id="{417AE6C2-E8CC-4DDC-8468-9FBFACD72F38}"/>
              </a:ext>
            </a:extLst>
          </p:cNvPr>
          <p:cNvSpPr>
            <a:spLocks noGrp="1"/>
          </p:cNvSpPr>
          <p:nvPr/>
        </p:nvSpPr>
        <p:spPr>
          <a:xfrm>
            <a:off x="7048500" y="3792288"/>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a:solidFill>
                  <a:srgbClr val="203640"/>
                </a:solidFill>
                <a:latin typeface="Aptos"/>
                <a:ea typeface="Aptos"/>
                <a:cs typeface="Aptos"/>
              </a:rPr>
              <a:t>G5: Mid-sized regional centres</a:t>
            </a:r>
          </a:p>
        </p:txBody>
      </p:sp>
      <p:sp>
        <p:nvSpPr>
          <p:cNvPr id="19" name="G5 members">
            <a:extLst>
              <a:ext uri="{FF2B5EF4-FFF2-40B4-BE49-F238E27FC236}">
                <a16:creationId xmlns:a16="http://schemas.microsoft.com/office/drawing/2014/main" id="{3F080407-705E-4974-854C-6BBDAD46B03E}"/>
              </a:ext>
            </a:extLst>
          </p:cNvPr>
          <p:cNvSpPr>
            <a:spLocks noGrp="1"/>
          </p:cNvSpPr>
          <p:nvPr/>
        </p:nvSpPr>
        <p:spPr>
          <a:xfrm>
            <a:off x="7048500" y="4020888"/>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dirty="0">
                <a:solidFill>
                  <a:srgbClr val="203640"/>
                </a:solidFill>
                <a:latin typeface="Aptos"/>
                <a:ea typeface="Aptos"/>
                <a:cs typeface="Aptos"/>
              </a:rPr>
              <a:t>Taupō, Timaru, Marlborough, Queenstown-Lakes, Rotorua, Nelson,</a:t>
            </a:r>
          </a:p>
          <a:p>
            <a:pPr algn="l">
              <a:defRPr sz="1200" b="0">
                <a:solidFill>
                  <a:srgbClr val="203640"/>
                </a:solidFill>
                <a:latin typeface="Aptos"/>
                <a:ea typeface="Aptos"/>
                <a:cs typeface="Aptos"/>
              </a:defRPr>
            </a:pPr>
            <a:r>
              <a:rPr sz="1200" b="0" dirty="0">
                <a:solidFill>
                  <a:srgbClr val="203640"/>
                </a:solidFill>
                <a:latin typeface="Aptos"/>
                <a:ea typeface="Aptos"/>
                <a:cs typeface="Aptos"/>
              </a:rPr>
              <a:t>Invercargill, Whanganui, Napier, Gisborne, Kāpiti Coast</a:t>
            </a:r>
          </a:p>
        </p:txBody>
      </p:sp>
      <p:sp>
        <p:nvSpPr>
          <p:cNvPr id="20" name="G6 plot label">
            <a:extLst>
              <a:ext uri="{FF2B5EF4-FFF2-40B4-BE49-F238E27FC236}">
                <a16:creationId xmlns:a16="http://schemas.microsoft.com/office/drawing/2014/main" id="{744E9B8D-8904-4ADC-BBAB-F583E9AF0E6D}"/>
              </a:ext>
            </a:extLst>
          </p:cNvPr>
          <p:cNvSpPr>
            <a:spLocks noGrp="1"/>
          </p:cNvSpPr>
          <p:nvPr/>
        </p:nvSpPr>
        <p:spPr>
          <a:xfrm>
            <a:off x="276225" y="4180880"/>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G6</a:t>
            </a:r>
          </a:p>
        </p:txBody>
      </p:sp>
      <p:sp>
        <p:nvSpPr>
          <p:cNvPr id="21" name="G6 heading">
            <a:extLst>
              <a:ext uri="{FF2B5EF4-FFF2-40B4-BE49-F238E27FC236}">
                <a16:creationId xmlns:a16="http://schemas.microsoft.com/office/drawing/2014/main" id="{29F8979F-99AB-4BAD-BA70-1F5BD912DF7E}"/>
              </a:ext>
            </a:extLst>
          </p:cNvPr>
          <p:cNvSpPr>
            <a:spLocks noGrp="1"/>
          </p:cNvSpPr>
          <p:nvPr/>
        </p:nvSpPr>
        <p:spPr>
          <a:xfrm>
            <a:off x="7048500" y="4382208"/>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dirty="0">
                <a:solidFill>
                  <a:srgbClr val="203640"/>
                </a:solidFill>
                <a:latin typeface="Aptos"/>
                <a:ea typeface="Aptos"/>
                <a:cs typeface="Aptos"/>
              </a:rPr>
              <a:t>G6: Larger regional centres</a:t>
            </a:r>
          </a:p>
        </p:txBody>
      </p:sp>
      <p:sp>
        <p:nvSpPr>
          <p:cNvPr id="22" name="G6 members">
            <a:extLst>
              <a:ext uri="{FF2B5EF4-FFF2-40B4-BE49-F238E27FC236}">
                <a16:creationId xmlns:a16="http://schemas.microsoft.com/office/drawing/2014/main" id="{39344D21-9031-4C1D-87C7-CDC4ADFD87AD}"/>
              </a:ext>
            </a:extLst>
          </p:cNvPr>
          <p:cNvSpPr>
            <a:spLocks noGrp="1"/>
          </p:cNvSpPr>
          <p:nvPr/>
        </p:nvSpPr>
        <p:spPr>
          <a:xfrm>
            <a:off x="7048500" y="4535238"/>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a:solidFill>
                  <a:srgbClr val="203640"/>
                </a:solidFill>
                <a:latin typeface="Aptos"/>
                <a:ea typeface="Aptos"/>
                <a:cs typeface="Aptos"/>
              </a:rPr>
              <a:t>Hastings, New Plymouth, Whangārei, Palmerston North</a:t>
            </a:r>
          </a:p>
        </p:txBody>
      </p:sp>
      <p:sp>
        <p:nvSpPr>
          <p:cNvPr id="23" name="G7 plot label">
            <a:extLst>
              <a:ext uri="{FF2B5EF4-FFF2-40B4-BE49-F238E27FC236}">
                <a16:creationId xmlns:a16="http://schemas.microsoft.com/office/drawing/2014/main" id="{B546923C-9510-4986-AC19-4A9D04C8B015}"/>
              </a:ext>
            </a:extLst>
          </p:cNvPr>
          <p:cNvSpPr>
            <a:spLocks noGrp="1"/>
          </p:cNvSpPr>
          <p:nvPr/>
        </p:nvSpPr>
        <p:spPr>
          <a:xfrm>
            <a:off x="276225" y="4672608"/>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G7</a:t>
            </a:r>
          </a:p>
        </p:txBody>
      </p:sp>
      <p:sp>
        <p:nvSpPr>
          <p:cNvPr id="24" name="G7 heading">
            <a:extLst>
              <a:ext uri="{FF2B5EF4-FFF2-40B4-BE49-F238E27FC236}">
                <a16:creationId xmlns:a16="http://schemas.microsoft.com/office/drawing/2014/main" id="{78077F32-932D-4762-9E0D-D9771F241629}"/>
              </a:ext>
            </a:extLst>
          </p:cNvPr>
          <p:cNvSpPr>
            <a:spLocks noGrp="1"/>
          </p:cNvSpPr>
          <p:nvPr/>
        </p:nvSpPr>
        <p:spPr>
          <a:xfrm>
            <a:off x="7048500" y="4860481"/>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dirty="0">
                <a:solidFill>
                  <a:srgbClr val="203640"/>
                </a:solidFill>
                <a:latin typeface="Aptos"/>
                <a:ea typeface="Aptos"/>
                <a:cs typeface="Aptos"/>
              </a:rPr>
              <a:t>G7: City-linked districts</a:t>
            </a:r>
          </a:p>
        </p:txBody>
      </p:sp>
      <p:sp>
        <p:nvSpPr>
          <p:cNvPr id="25" name="G7 members">
            <a:extLst>
              <a:ext uri="{FF2B5EF4-FFF2-40B4-BE49-F238E27FC236}">
                <a16:creationId xmlns:a16="http://schemas.microsoft.com/office/drawing/2014/main" id="{057F2B9B-C4C6-493E-AEC0-26991840FF0B}"/>
              </a:ext>
            </a:extLst>
          </p:cNvPr>
          <p:cNvSpPr>
            <a:spLocks noGrp="1"/>
          </p:cNvSpPr>
          <p:nvPr/>
        </p:nvSpPr>
        <p:spPr>
          <a:xfrm>
            <a:off x="7048500" y="5001523"/>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dirty="0">
                <a:solidFill>
                  <a:srgbClr val="203640"/>
                </a:solidFill>
                <a:latin typeface="Aptos"/>
                <a:ea typeface="Aptos"/>
                <a:cs typeface="Aptos"/>
              </a:rPr>
              <a:t>Tasman, Waipā, Manawatū, Western Bay of Plenty</a:t>
            </a:r>
          </a:p>
        </p:txBody>
      </p:sp>
      <p:sp>
        <p:nvSpPr>
          <p:cNvPr id="26" name="G8 plot label">
            <a:extLst>
              <a:ext uri="{FF2B5EF4-FFF2-40B4-BE49-F238E27FC236}">
                <a16:creationId xmlns:a16="http://schemas.microsoft.com/office/drawing/2014/main" id="{EE6ABD12-0ACD-45E4-860E-EECE386C1CE7}"/>
              </a:ext>
            </a:extLst>
          </p:cNvPr>
          <p:cNvSpPr>
            <a:spLocks noGrp="1"/>
          </p:cNvSpPr>
          <p:nvPr/>
        </p:nvSpPr>
        <p:spPr>
          <a:xfrm>
            <a:off x="276225" y="5164336"/>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G8</a:t>
            </a:r>
          </a:p>
        </p:txBody>
      </p:sp>
      <p:sp>
        <p:nvSpPr>
          <p:cNvPr id="27" name="G8 heading">
            <a:extLst>
              <a:ext uri="{FF2B5EF4-FFF2-40B4-BE49-F238E27FC236}">
                <a16:creationId xmlns:a16="http://schemas.microsoft.com/office/drawing/2014/main" id="{BEDA180E-07B5-4B99-856F-39E1462C5E4B}"/>
              </a:ext>
            </a:extLst>
          </p:cNvPr>
          <p:cNvSpPr>
            <a:spLocks noGrp="1"/>
          </p:cNvSpPr>
          <p:nvPr/>
        </p:nvSpPr>
        <p:spPr>
          <a:xfrm>
            <a:off x="7048500" y="5320224"/>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a:solidFill>
                  <a:srgbClr val="203640"/>
                </a:solidFill>
                <a:latin typeface="Aptos"/>
                <a:ea typeface="Aptos"/>
                <a:cs typeface="Aptos"/>
              </a:rPr>
              <a:t>G8: Metropolitan satellites and hinterlands</a:t>
            </a:r>
          </a:p>
        </p:txBody>
      </p:sp>
      <p:sp>
        <p:nvSpPr>
          <p:cNvPr id="28" name="G8 members">
            <a:extLst>
              <a:ext uri="{FF2B5EF4-FFF2-40B4-BE49-F238E27FC236}">
                <a16:creationId xmlns:a16="http://schemas.microsoft.com/office/drawing/2014/main" id="{27692155-B70E-41F1-A6DB-1FDFDF41D055}"/>
              </a:ext>
            </a:extLst>
          </p:cNvPr>
          <p:cNvSpPr>
            <a:spLocks noGrp="1"/>
          </p:cNvSpPr>
          <p:nvPr/>
        </p:nvSpPr>
        <p:spPr>
          <a:xfrm>
            <a:off x="7048500" y="5444049"/>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dirty="0">
                <a:solidFill>
                  <a:srgbClr val="203640"/>
                </a:solidFill>
                <a:latin typeface="Aptos"/>
                <a:ea typeface="Aptos"/>
                <a:cs typeface="Aptos"/>
              </a:rPr>
              <a:t>Waimakariri, Selwyn, Upper Hutt, Waikato, Lower Hutt, Porirua</a:t>
            </a:r>
          </a:p>
        </p:txBody>
      </p:sp>
      <p:sp>
        <p:nvSpPr>
          <p:cNvPr id="29" name="G9 plot label">
            <a:extLst>
              <a:ext uri="{FF2B5EF4-FFF2-40B4-BE49-F238E27FC236}">
                <a16:creationId xmlns:a16="http://schemas.microsoft.com/office/drawing/2014/main" id="{563D4629-79CA-4F22-8772-6DABA63E90A7}"/>
              </a:ext>
            </a:extLst>
          </p:cNvPr>
          <p:cNvSpPr>
            <a:spLocks noGrp="1"/>
          </p:cNvSpPr>
          <p:nvPr/>
        </p:nvSpPr>
        <p:spPr>
          <a:xfrm>
            <a:off x="276225" y="5656064"/>
            <a:ext cx="333375" cy="257175"/>
          </a:xfrm>
          <a:prstGeom prst="rect">
            <a:avLst/>
          </a:prstGeom>
          <a:noFill/>
          <a:ln w="0">
            <a:noFill/>
          </a:ln>
        </p:spPr>
        <p:txBody>
          <a:bodyPr wrap="none"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G9</a:t>
            </a:r>
          </a:p>
        </p:txBody>
      </p:sp>
      <p:sp>
        <p:nvSpPr>
          <p:cNvPr id="30" name="G9 heading">
            <a:extLst>
              <a:ext uri="{FF2B5EF4-FFF2-40B4-BE49-F238E27FC236}">
                <a16:creationId xmlns:a16="http://schemas.microsoft.com/office/drawing/2014/main" id="{730BDFD2-481C-40C7-B62E-200966C6AA70}"/>
              </a:ext>
            </a:extLst>
          </p:cNvPr>
          <p:cNvSpPr>
            <a:spLocks noGrp="1"/>
          </p:cNvSpPr>
          <p:nvPr/>
        </p:nvSpPr>
        <p:spPr>
          <a:xfrm>
            <a:off x="7048500" y="5781675"/>
            <a:ext cx="4857750" cy="247650"/>
          </a:xfrm>
          <a:prstGeom prst="rect">
            <a:avLst/>
          </a:prstGeom>
          <a:noFill/>
          <a:ln w="0">
            <a:noFill/>
          </a:ln>
        </p:spPr>
        <p:txBody>
          <a:bodyPr wrap="none" lIns="0" tIns="0" rIns="0" bIns="0" anchor="ctr">
            <a:noAutofit/>
          </a:bodyPr>
          <a:lstStyle/>
          <a:p>
            <a:pPr algn="l">
              <a:defRPr sz="1400" b="1">
                <a:solidFill>
                  <a:srgbClr val="203640"/>
                </a:solidFill>
                <a:latin typeface="Aptos"/>
                <a:ea typeface="Aptos"/>
                <a:cs typeface="Aptos"/>
              </a:defRPr>
            </a:pPr>
            <a:r>
              <a:rPr sz="1400" b="1">
                <a:solidFill>
                  <a:srgbClr val="203640"/>
                </a:solidFill>
                <a:latin typeface="Aptos"/>
                <a:ea typeface="Aptos"/>
                <a:cs typeface="Aptos"/>
              </a:rPr>
              <a:t>G9: Metropolitan cores</a:t>
            </a:r>
          </a:p>
        </p:txBody>
      </p:sp>
      <p:sp>
        <p:nvSpPr>
          <p:cNvPr id="31" name="G9 members">
            <a:extLst>
              <a:ext uri="{FF2B5EF4-FFF2-40B4-BE49-F238E27FC236}">
                <a16:creationId xmlns:a16="http://schemas.microsoft.com/office/drawing/2014/main" id="{76DF5E93-44DB-4F08-B33A-6C4C7DBF7AA3}"/>
              </a:ext>
            </a:extLst>
          </p:cNvPr>
          <p:cNvSpPr>
            <a:spLocks noGrp="1"/>
          </p:cNvSpPr>
          <p:nvPr/>
        </p:nvSpPr>
        <p:spPr>
          <a:xfrm>
            <a:off x="7048500" y="5913632"/>
            <a:ext cx="4857750" cy="342900"/>
          </a:xfrm>
          <a:prstGeom prst="rect">
            <a:avLst/>
          </a:prstGeom>
          <a:noFill/>
          <a:ln w="0">
            <a:noFill/>
          </a:ln>
        </p:spPr>
        <p:txBody>
          <a:bodyPr wrap="none" lIns="0" tIns="0" rIns="0" bIns="0" anchor="ctr">
            <a:noAutofit/>
          </a:bodyPr>
          <a:lstStyle/>
          <a:p>
            <a:pPr algn="l">
              <a:defRPr sz="1200" b="0">
                <a:solidFill>
                  <a:srgbClr val="203640"/>
                </a:solidFill>
                <a:latin typeface="Aptos"/>
                <a:ea typeface="Aptos"/>
                <a:cs typeface="Aptos"/>
              </a:defRPr>
            </a:pPr>
            <a:r>
              <a:rPr sz="1200" b="0">
                <a:solidFill>
                  <a:srgbClr val="203640"/>
                </a:solidFill>
                <a:latin typeface="Aptos"/>
                <a:ea typeface="Aptos"/>
                <a:cs typeface="Aptos"/>
              </a:rPr>
              <a:t>Auckland, Wellington, Christchurch, Dunedin, Tauranga, Hamilton</a:t>
            </a:r>
          </a:p>
        </p:txBody>
      </p:sp>
      <p:sp>
        <p:nvSpPr>
          <p:cNvPr id="32" name="TLA legend marker">
            <a:extLst>
              <a:ext uri="{FF2B5EF4-FFF2-40B4-BE49-F238E27FC236}">
                <a16:creationId xmlns:a16="http://schemas.microsoft.com/office/drawing/2014/main" id="{66C3E06E-8C0A-4807-A89C-62FA2CAFAF9A}"/>
              </a:ext>
            </a:extLst>
          </p:cNvPr>
          <p:cNvSpPr>
            <a:spLocks noGrp="1"/>
          </p:cNvSpPr>
          <p:nvPr/>
        </p:nvSpPr>
        <p:spPr>
          <a:xfrm>
            <a:off x="514350" y="1333500"/>
            <a:ext cx="57150" cy="57150"/>
          </a:xfrm>
          <a:prstGeom prst="ellipse">
            <a:avLst/>
          </a:prstGeom>
          <a:solidFill>
            <a:srgbClr val="125868"/>
          </a:solidFill>
          <a:ln w="0">
            <a:noFill/>
          </a:ln>
        </p:spPr>
        <p:txBody>
          <a:bodyPr/>
          <a:lstStyle/>
          <a:p>
            <a:endParaRPr lang="en-NZ"/>
          </a:p>
        </p:txBody>
      </p:sp>
      <p:sp>
        <p:nvSpPr>
          <p:cNvPr id="33" name="TLA legend">
            <a:extLst>
              <a:ext uri="{FF2B5EF4-FFF2-40B4-BE49-F238E27FC236}">
                <a16:creationId xmlns:a16="http://schemas.microsoft.com/office/drawing/2014/main" id="{5E43EFFC-DDC5-41E7-9A2F-CE1818E4060E}"/>
              </a:ext>
            </a:extLst>
          </p:cNvPr>
          <p:cNvSpPr>
            <a:spLocks noGrp="1"/>
          </p:cNvSpPr>
          <p:nvPr/>
        </p:nvSpPr>
        <p:spPr>
          <a:xfrm>
            <a:off x="647700" y="1238250"/>
            <a:ext cx="552450" cy="247650"/>
          </a:xfrm>
          <a:prstGeom prst="rect">
            <a:avLst/>
          </a:prstGeom>
          <a:noFill/>
          <a:ln w="0">
            <a:noFill/>
          </a:ln>
        </p:spPr>
        <p:txBody>
          <a:bodyPr wrap="none" lIns="0" tIns="0" rIns="0" bIns="0" anchor="ctr">
            <a:noAutofit/>
          </a:bodyPr>
          <a:lstStyle/>
          <a:p>
            <a:pPr algn="l">
              <a:defRPr sz="1200" b="0">
                <a:solidFill>
                  <a:srgbClr val="5F6D74"/>
                </a:solidFill>
                <a:latin typeface="Aptos"/>
                <a:ea typeface="Aptos"/>
                <a:cs typeface="Aptos"/>
              </a:defRPr>
            </a:pPr>
            <a:r>
              <a:rPr sz="1200" b="0">
                <a:solidFill>
                  <a:srgbClr val="5F6D74"/>
                </a:solidFill>
                <a:latin typeface="Aptos"/>
                <a:ea typeface="Aptos"/>
                <a:cs typeface="Aptos"/>
              </a:rPr>
              <a:t>TLA</a:t>
            </a:r>
          </a:p>
        </p:txBody>
      </p:sp>
      <p:sp>
        <p:nvSpPr>
          <p:cNvPr id="34" name="Median legend">
            <a:extLst>
              <a:ext uri="{FF2B5EF4-FFF2-40B4-BE49-F238E27FC236}">
                <a16:creationId xmlns:a16="http://schemas.microsoft.com/office/drawing/2014/main" id="{AF50D878-E1DF-4817-B290-F762E7EE858F}"/>
              </a:ext>
            </a:extLst>
          </p:cNvPr>
          <p:cNvSpPr>
            <a:spLocks noGrp="1"/>
          </p:cNvSpPr>
          <p:nvPr/>
        </p:nvSpPr>
        <p:spPr>
          <a:xfrm>
            <a:off x="1171575" y="1314450"/>
            <a:ext cx="104775" cy="104775"/>
          </a:xfrm>
          <a:prstGeom prst="diamond">
            <a:avLst/>
          </a:prstGeom>
          <a:solidFill>
            <a:srgbClr val="BE5C2D"/>
          </a:solidFill>
          <a:ln w="0">
            <a:noFill/>
          </a:ln>
        </p:spPr>
        <p:txBody>
          <a:bodyPr/>
          <a:lstStyle/>
          <a:p>
            <a:endParaRPr lang="en-NZ"/>
          </a:p>
        </p:txBody>
      </p:sp>
      <p:sp>
        <p:nvSpPr>
          <p:cNvPr id="35" name="Median legend label">
            <a:extLst>
              <a:ext uri="{FF2B5EF4-FFF2-40B4-BE49-F238E27FC236}">
                <a16:creationId xmlns:a16="http://schemas.microsoft.com/office/drawing/2014/main" id="{5AF2F886-9E84-494B-AFE3-9DF0A05214EE}"/>
              </a:ext>
            </a:extLst>
          </p:cNvPr>
          <p:cNvSpPr>
            <a:spLocks noGrp="1"/>
          </p:cNvSpPr>
          <p:nvPr/>
        </p:nvSpPr>
        <p:spPr>
          <a:xfrm>
            <a:off x="1352550" y="1238250"/>
            <a:ext cx="1200150" cy="247650"/>
          </a:xfrm>
          <a:prstGeom prst="rect">
            <a:avLst/>
          </a:prstGeom>
          <a:noFill/>
          <a:ln w="0">
            <a:noFill/>
          </a:ln>
        </p:spPr>
        <p:txBody>
          <a:bodyPr wrap="none" lIns="0" tIns="0" rIns="0" bIns="0" anchor="ctr">
            <a:noAutofit/>
          </a:bodyPr>
          <a:lstStyle/>
          <a:p>
            <a:pPr algn="l">
              <a:defRPr sz="1200" b="0">
                <a:solidFill>
                  <a:srgbClr val="5F6D74"/>
                </a:solidFill>
                <a:latin typeface="Aptos"/>
                <a:ea typeface="Aptos"/>
                <a:cs typeface="Aptos"/>
              </a:defRPr>
            </a:pPr>
            <a:r>
              <a:rPr sz="1200" b="0">
                <a:solidFill>
                  <a:srgbClr val="5F6D74"/>
                </a:solidFill>
                <a:latin typeface="Aptos"/>
                <a:ea typeface="Aptos"/>
                <a:cs typeface="Aptos"/>
              </a:rPr>
              <a:t>Group median</a:t>
            </a:r>
          </a:p>
        </p:txBody>
      </p:sp>
      <p:sp>
        <p:nvSpPr>
          <p:cNvPr id="36" name="National reference legend">
            <a:extLst>
              <a:ext uri="{FF2B5EF4-FFF2-40B4-BE49-F238E27FC236}">
                <a16:creationId xmlns:a16="http://schemas.microsoft.com/office/drawing/2014/main" id="{482122FE-8991-4464-8B1D-1882409CA807}"/>
              </a:ext>
            </a:extLst>
          </p:cNvPr>
          <p:cNvSpPr>
            <a:spLocks noGrp="1"/>
          </p:cNvSpPr>
          <p:nvPr/>
        </p:nvSpPr>
        <p:spPr>
          <a:xfrm>
            <a:off x="2676525" y="1276350"/>
            <a:ext cx="19050" cy="171450"/>
          </a:xfrm>
          <a:prstGeom prst="rect">
            <a:avLst/>
          </a:prstGeom>
          <a:solidFill>
            <a:srgbClr val="A4ADAD"/>
          </a:solidFill>
          <a:ln w="0">
            <a:noFill/>
          </a:ln>
        </p:spPr>
        <p:txBody>
          <a:bodyPr/>
          <a:lstStyle/>
          <a:p>
            <a:endParaRPr lang="en-NZ"/>
          </a:p>
        </p:txBody>
      </p:sp>
      <p:sp>
        <p:nvSpPr>
          <p:cNvPr id="37" name="National reference label">
            <a:extLst>
              <a:ext uri="{FF2B5EF4-FFF2-40B4-BE49-F238E27FC236}">
                <a16:creationId xmlns:a16="http://schemas.microsoft.com/office/drawing/2014/main" id="{E6F3513F-4746-4706-B79E-7707CFB4F256}"/>
              </a:ext>
            </a:extLst>
          </p:cNvPr>
          <p:cNvSpPr>
            <a:spLocks noGrp="1"/>
          </p:cNvSpPr>
          <p:nvPr/>
        </p:nvSpPr>
        <p:spPr>
          <a:xfrm>
            <a:off x="2790825" y="1238250"/>
            <a:ext cx="1257300" cy="247650"/>
          </a:xfrm>
          <a:prstGeom prst="rect">
            <a:avLst/>
          </a:prstGeom>
          <a:noFill/>
          <a:ln w="0">
            <a:noFill/>
          </a:ln>
        </p:spPr>
        <p:txBody>
          <a:bodyPr wrap="none" lIns="0" tIns="0" rIns="0" bIns="0" anchor="ctr">
            <a:noAutofit/>
          </a:bodyPr>
          <a:lstStyle/>
          <a:p>
            <a:pPr algn="l">
              <a:defRPr sz="1200" b="0">
                <a:solidFill>
                  <a:srgbClr val="5F6D74"/>
                </a:solidFill>
                <a:latin typeface="Aptos"/>
                <a:ea typeface="Aptos"/>
                <a:cs typeface="Aptos"/>
              </a:defRPr>
            </a:pPr>
            <a:r>
              <a:rPr sz="1200" b="0">
                <a:solidFill>
                  <a:srgbClr val="5F6D74"/>
                </a:solidFill>
                <a:latin typeface="Aptos"/>
                <a:ea typeface="Aptos"/>
                <a:cs typeface="Aptos"/>
              </a:rPr>
              <a:t>National: 25</a:t>
            </a:r>
          </a:p>
        </p:txBody>
      </p:sp>
      <p:sp>
        <p:nvSpPr>
          <p:cNvPr id="39" name="Slide number">
            <a:extLst>
              <a:ext uri="{FF2B5EF4-FFF2-40B4-BE49-F238E27FC236}">
                <a16:creationId xmlns:a16="http://schemas.microsoft.com/office/drawing/2014/main" id="{17A266BB-1C10-4B25-9E13-DA31B9CC4EE2}"/>
              </a:ext>
            </a:extLst>
          </p:cNvPr>
          <p:cNvSpPr>
            <a:spLocks noGrp="1"/>
          </p:cNvSpPr>
          <p:nvPr/>
        </p:nvSpPr>
        <p:spPr>
          <a:xfrm>
            <a:off x="11496675" y="6591300"/>
            <a:ext cx="228600" cy="190500"/>
          </a:xfrm>
          <a:prstGeom prst="rect">
            <a:avLst/>
          </a:prstGeom>
          <a:noFill/>
          <a:ln w="0">
            <a:noFill/>
          </a:ln>
        </p:spPr>
        <p:txBody>
          <a:bodyPr wrap="none"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3</a:t>
            </a:r>
          </a:p>
        </p:txBody>
      </p:sp>
    </p:spTree>
    <p:extLst>
      <p:ext uri="{BB962C8B-B14F-4D97-AF65-F5344CB8AC3E}">
        <p14:creationId xmlns:p14="http://schemas.microsoft.com/office/powerpoint/2010/main" val="1610007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B8E051E0-60E0-48D6-BD5C-2DDB2D22D3E9}"/>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Provision has shifted across qualification levels</a:t>
            </a:r>
          </a:p>
        </p:txBody>
      </p:sp>
      <p:sp>
        <p:nvSpPr>
          <p:cNvPr id="2" name="Subtitle">
            <a:extLst>
              <a:ext uri="{FF2B5EF4-FFF2-40B4-BE49-F238E27FC236}">
                <a16:creationId xmlns:a16="http://schemas.microsoft.com/office/drawing/2014/main" id="{578A1CE9-C934-4E6C-8E04-92CEC9BDB266}"/>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a:solidFill>
                  <a:srgbClr val="5F6D74"/>
                </a:solidFill>
                <a:latin typeface="Aptos"/>
                <a:ea typeface="Aptos"/>
                <a:cs typeface="Aptos"/>
              </a:rPr>
              <a:t>National domestic EFTS across all delivery modes, 2011–2025</a:t>
            </a:r>
          </a:p>
        </p:txBody>
      </p:sp>
      <p:sp>
        <p:nvSpPr>
          <p:cNvPr id="3" name="Slide number">
            <a:extLst>
              <a:ext uri="{FF2B5EF4-FFF2-40B4-BE49-F238E27FC236}">
                <a16:creationId xmlns:a16="http://schemas.microsoft.com/office/drawing/2014/main" id="{CBAEF660-0420-4288-92E7-38EA9C1E3C25}"/>
              </a:ext>
            </a:extLst>
          </p:cNvPr>
          <p:cNvSpPr>
            <a:spLocks noGrp="1"/>
          </p:cNvSpPr>
          <p:nvPr/>
        </p:nvSpPr>
        <p:spPr>
          <a:xfrm>
            <a:off x="11458575" y="6600825"/>
            <a:ext cx="266700" cy="171450"/>
          </a:xfrm>
          <a:prstGeom prst="rect">
            <a:avLst/>
          </a:prstGeom>
          <a:noFill/>
          <a:ln w="0">
            <a:noFill/>
          </a:ln>
        </p:spPr>
        <p:txBody>
          <a:bodyPr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5</a:t>
            </a:r>
          </a:p>
        </p:txBody>
      </p:sp>
      <p:graphicFrame>
        <p:nvGraphicFramePr>
          <p:cNvPr id="13" name="Chart"/>
          <p:cNvGraphicFramePr/>
          <p:nvPr/>
        </p:nvGraphicFramePr>
        <p:xfrm>
          <a:off x="647700" y="1666875"/>
          <a:ext cx="9096375" cy="4143375"/>
        </p:xfrm>
        <a:graphic>
          <a:graphicData uri="http://schemas.openxmlformats.org/drawingml/2006/chart">
            <c:chart xmlns:c="http://schemas.openxmlformats.org/drawingml/2006/chart" xmlns:r="http://schemas.openxmlformats.org/officeDocument/2006/relationships" r:id="rId3"/>
          </a:graphicData>
        </a:graphic>
      </p:graphicFrame>
      <p:sp>
        <p:nvSpPr>
          <p:cNvPr id="5" name="Direct label 0">
            <a:extLst>
              <a:ext uri="{FF2B5EF4-FFF2-40B4-BE49-F238E27FC236}">
                <a16:creationId xmlns:a16="http://schemas.microsoft.com/office/drawing/2014/main" id="{1E9EBFBA-3A57-412D-B679-D4C4C2243047}"/>
              </a:ext>
            </a:extLst>
          </p:cNvPr>
          <p:cNvSpPr>
            <a:spLocks noGrp="1"/>
          </p:cNvSpPr>
          <p:nvPr/>
        </p:nvSpPr>
        <p:spPr>
          <a:xfrm>
            <a:off x="9906000" y="2038350"/>
            <a:ext cx="1762125" cy="323850"/>
          </a:xfrm>
          <a:prstGeom prst="rect">
            <a:avLst/>
          </a:prstGeom>
          <a:noFill/>
          <a:ln w="0">
            <a:noFill/>
          </a:ln>
        </p:spPr>
        <p:txBody>
          <a:bodyPr lIns="0" tIns="0" rIns="0" bIns="0" anchor="ctr">
            <a:noAutofit/>
          </a:bodyPr>
          <a:lstStyle/>
          <a:p>
            <a:pPr algn="l">
              <a:defRPr sz="1900" b="1">
                <a:solidFill>
                  <a:srgbClr val="155D6C"/>
                </a:solidFill>
                <a:latin typeface="Aptos"/>
                <a:ea typeface="Aptos"/>
                <a:cs typeface="Aptos"/>
              </a:defRPr>
            </a:pPr>
            <a:r>
              <a:rPr sz="1900" b="1">
                <a:solidFill>
                  <a:srgbClr val="155D6C"/>
                </a:solidFill>
                <a:latin typeface="Aptos"/>
                <a:ea typeface="Aptos"/>
                <a:cs typeface="Aptos"/>
              </a:rPr>
              <a:t>Levels 7+</a:t>
            </a:r>
          </a:p>
        </p:txBody>
      </p:sp>
      <p:sp>
        <p:nvSpPr>
          <p:cNvPr id="6" name="Direct label 1">
            <a:extLst>
              <a:ext uri="{FF2B5EF4-FFF2-40B4-BE49-F238E27FC236}">
                <a16:creationId xmlns:a16="http://schemas.microsoft.com/office/drawing/2014/main" id="{74AB473C-BC71-4B49-B1F9-41AE8CC1DC29}"/>
              </a:ext>
            </a:extLst>
          </p:cNvPr>
          <p:cNvSpPr>
            <a:spLocks noGrp="1"/>
          </p:cNvSpPr>
          <p:nvPr/>
        </p:nvSpPr>
        <p:spPr>
          <a:xfrm>
            <a:off x="9906000" y="2952750"/>
            <a:ext cx="1762125" cy="323850"/>
          </a:xfrm>
          <a:prstGeom prst="rect">
            <a:avLst/>
          </a:prstGeom>
          <a:noFill/>
          <a:ln w="0">
            <a:noFill/>
          </a:ln>
        </p:spPr>
        <p:txBody>
          <a:bodyPr lIns="0" tIns="0" rIns="0" bIns="0" anchor="ctr">
            <a:noAutofit/>
          </a:bodyPr>
          <a:lstStyle/>
          <a:p>
            <a:pPr algn="l">
              <a:defRPr sz="1900" b="1">
                <a:solidFill>
                  <a:srgbClr val="BF633A"/>
                </a:solidFill>
                <a:latin typeface="Aptos"/>
                <a:ea typeface="Aptos"/>
                <a:cs typeface="Aptos"/>
              </a:defRPr>
            </a:pPr>
            <a:r>
              <a:rPr sz="1900" b="1">
                <a:solidFill>
                  <a:srgbClr val="BF633A"/>
                </a:solidFill>
                <a:latin typeface="Aptos"/>
                <a:ea typeface="Aptos"/>
                <a:cs typeface="Aptos"/>
              </a:rPr>
              <a:t>Levels 3–6</a:t>
            </a:r>
          </a:p>
        </p:txBody>
      </p:sp>
      <p:sp>
        <p:nvSpPr>
          <p:cNvPr id="7" name="Direct label 2">
            <a:extLst>
              <a:ext uri="{FF2B5EF4-FFF2-40B4-BE49-F238E27FC236}">
                <a16:creationId xmlns:a16="http://schemas.microsoft.com/office/drawing/2014/main" id="{54CE78B9-3193-4EEC-A440-E12A841284F1}"/>
              </a:ext>
            </a:extLst>
          </p:cNvPr>
          <p:cNvSpPr>
            <a:spLocks noGrp="1"/>
          </p:cNvSpPr>
          <p:nvPr/>
        </p:nvSpPr>
        <p:spPr>
          <a:xfrm>
            <a:off x="9906000" y="4838700"/>
            <a:ext cx="1762125" cy="323850"/>
          </a:xfrm>
          <a:prstGeom prst="rect">
            <a:avLst/>
          </a:prstGeom>
          <a:noFill/>
          <a:ln w="0">
            <a:noFill/>
          </a:ln>
        </p:spPr>
        <p:txBody>
          <a:bodyPr lIns="0" tIns="0" rIns="0" bIns="0" anchor="ctr">
            <a:noAutofit/>
          </a:bodyPr>
          <a:lstStyle/>
          <a:p>
            <a:pPr algn="l">
              <a:defRPr sz="1900" b="1">
                <a:solidFill>
                  <a:srgbClr val="647E88"/>
                </a:solidFill>
                <a:latin typeface="Aptos"/>
                <a:ea typeface="Aptos"/>
                <a:cs typeface="Aptos"/>
              </a:defRPr>
            </a:pPr>
            <a:r>
              <a:rPr sz="1900" b="1">
                <a:solidFill>
                  <a:srgbClr val="647E88"/>
                </a:solidFill>
                <a:latin typeface="Aptos"/>
                <a:ea typeface="Aptos"/>
                <a:cs typeface="Aptos"/>
              </a:rPr>
              <a:t>Levels 1–2</a:t>
            </a:r>
          </a:p>
        </p:txBody>
      </p:sp>
      <p:sp>
        <p:nvSpPr>
          <p:cNvPr id="8" name="Change">
            <a:extLst>
              <a:ext uri="{FF2B5EF4-FFF2-40B4-BE49-F238E27FC236}">
                <a16:creationId xmlns:a16="http://schemas.microsoft.com/office/drawing/2014/main" id="{D67812DC-A432-4A93-8125-BB87EC159E93}"/>
              </a:ext>
            </a:extLst>
          </p:cNvPr>
          <p:cNvSpPr>
            <a:spLocks noGrp="1"/>
          </p:cNvSpPr>
          <p:nvPr/>
        </p:nvSpPr>
        <p:spPr>
          <a:xfrm>
            <a:off x="723900" y="6010275"/>
            <a:ext cx="10953750" cy="352425"/>
          </a:xfrm>
          <a:prstGeom prst="rect">
            <a:avLst/>
          </a:prstGeom>
          <a:noFill/>
          <a:ln w="0">
            <a:noFill/>
          </a:ln>
        </p:spPr>
        <p:txBody>
          <a:bodyPr lIns="0" tIns="0" rIns="0" bIns="0" anchor="ctr">
            <a:noAutofit/>
          </a:bodyPr>
          <a:lstStyle/>
          <a:p>
            <a:pPr algn="l">
              <a:defRPr sz="2000" b="1">
                <a:solidFill>
                  <a:srgbClr val="203640"/>
                </a:solidFill>
                <a:latin typeface="Aptos"/>
                <a:ea typeface="Aptos"/>
                <a:cs typeface="Aptos"/>
              </a:defRPr>
            </a:pPr>
            <a:r>
              <a:rPr sz="2000" b="1">
                <a:solidFill>
                  <a:srgbClr val="203640"/>
                </a:solidFill>
                <a:latin typeface="Aptos"/>
                <a:ea typeface="Aptos"/>
                <a:cs typeface="Aptos"/>
              </a:rPr>
              <a:t>2011–2025: Levels 7+  +1%     Levels 3–6  −11%     Levels 1–2  −44%</a:t>
            </a:r>
          </a:p>
        </p:txBody>
      </p:sp>
    </p:spTree>
    <p:extLst>
      <p:ext uri="{BB962C8B-B14F-4D97-AF65-F5344CB8AC3E}">
        <p14:creationId xmlns:p14="http://schemas.microsoft.com/office/powerpoint/2010/main" val="678890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F6F2E8"/>
        </a:solidFill>
        <a:effectLst/>
      </p:bgPr>
    </p:bg>
    <p:spTree>
      <p:nvGrpSpPr>
        <p:cNvPr id="1" name=""/>
        <p:cNvGrpSpPr/>
        <p:nvPr/>
      </p:nvGrpSpPr>
      <p:grpSpPr>
        <a:xfrm>
          <a:off x="0" y="0"/>
          <a:ext cx="0" cy="0"/>
          <a:chOff x="0" y="0"/>
          <a:chExt cx="0" cy="0"/>
        </a:xfrm>
      </p:grpSpPr>
      <p:sp>
        <p:nvSpPr>
          <p:cNvPr id="96" name="Title">
            <a:extLst>
              <a:ext uri="{FF2B5EF4-FFF2-40B4-BE49-F238E27FC236}">
                <a16:creationId xmlns:a16="http://schemas.microsoft.com/office/drawing/2014/main" id="{A7A260F6-38A3-4D6E-B89A-09787CC1570B}"/>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Provision per resident has changed unevenly</a:t>
            </a:r>
          </a:p>
        </p:txBody>
      </p:sp>
      <p:sp>
        <p:nvSpPr>
          <p:cNvPr id="2" name="Subtitle">
            <a:extLst>
              <a:ext uri="{FF2B5EF4-FFF2-40B4-BE49-F238E27FC236}">
                <a16:creationId xmlns:a16="http://schemas.microsoft.com/office/drawing/2014/main" id="{A0BA5232-2A6D-4058-918A-4550C655CCAE}"/>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Change in recorded Levels 3–6 EFTS per 1,000 residents aged 15–64, 2011–2025</a:t>
            </a:r>
          </a:p>
        </p:txBody>
      </p:sp>
      <p:sp>
        <p:nvSpPr>
          <p:cNvPr id="3" name="Slide number">
            <a:extLst>
              <a:ext uri="{FF2B5EF4-FFF2-40B4-BE49-F238E27FC236}">
                <a16:creationId xmlns:a16="http://schemas.microsoft.com/office/drawing/2014/main" id="{150D7FBF-4858-447F-B462-20F384EB86A8}"/>
              </a:ext>
            </a:extLst>
          </p:cNvPr>
          <p:cNvSpPr>
            <a:spLocks noGrp="1"/>
          </p:cNvSpPr>
          <p:nvPr/>
        </p:nvSpPr>
        <p:spPr>
          <a:xfrm>
            <a:off x="11458575" y="6600825"/>
            <a:ext cx="266700" cy="171450"/>
          </a:xfrm>
          <a:prstGeom prst="rect">
            <a:avLst/>
          </a:prstGeom>
          <a:noFill/>
          <a:ln w="0">
            <a:noFill/>
          </a:ln>
        </p:spPr>
        <p:txBody>
          <a:bodyPr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4</a:t>
            </a:r>
          </a:p>
        </p:txBody>
      </p:sp>
      <p:sp>
        <p:nvSpPr>
          <p:cNvPr id="4" name="TLA 001 Far North 33.9 percent">
            <a:extLst>
              <a:ext uri="{FF2B5EF4-FFF2-40B4-BE49-F238E27FC236}">
                <a16:creationId xmlns:a16="http://schemas.microsoft.com/office/drawing/2014/main" id="{F7D2519C-0A20-4282-86BE-59CCBA6105E9}"/>
              </a:ext>
            </a:extLst>
          </p:cNvPr>
          <p:cNvSpPr>
            <a:spLocks noGrp="1"/>
          </p:cNvSpPr>
          <p:nvPr/>
        </p:nvSpPr>
        <p:spPr>
          <a:xfrm>
            <a:off x="1826434" y="1866900"/>
            <a:ext cx="779807" cy="712970"/>
          </a:xfrm>
          <a:custGeom>
            <a:avLst/>
            <a:gdLst/>
            <a:ahLst/>
            <a:cxnLst/>
            <a:rect l="0" t="0" r="0" b="0"/>
            <a:pathLst>
              <a:path w="461047" h="421531">
                <a:moveTo>
                  <a:pt x="378769" y="269607"/>
                </a:moveTo>
                <a:lnTo>
                  <a:pt x="377795" y="269346"/>
                </a:lnTo>
                <a:lnTo>
                  <a:pt x="379101" y="269250"/>
                </a:lnTo>
                <a:lnTo>
                  <a:pt x="378769" y="269607"/>
                </a:lnTo>
                <a:close/>
                <a:moveTo>
                  <a:pt x="371397" y="266266"/>
                </a:moveTo>
                <a:lnTo>
                  <a:pt x="371571" y="266482"/>
                </a:lnTo>
                <a:lnTo>
                  <a:pt x="370562" y="266515"/>
                </a:lnTo>
                <a:lnTo>
                  <a:pt x="371397" y="266266"/>
                </a:lnTo>
                <a:close/>
                <a:moveTo>
                  <a:pt x="229467" y="327246"/>
                </a:moveTo>
                <a:lnTo>
                  <a:pt x="229619" y="327324"/>
                </a:lnTo>
                <a:lnTo>
                  <a:pt x="229313" y="329555"/>
                </a:lnTo>
                <a:lnTo>
                  <a:pt x="229467" y="327246"/>
                </a:lnTo>
                <a:close/>
                <a:moveTo>
                  <a:pt x="356584" y="209014"/>
                </a:moveTo>
                <a:lnTo>
                  <a:pt x="356658" y="209356"/>
                </a:lnTo>
                <a:lnTo>
                  <a:pt x="355928" y="209071"/>
                </a:lnTo>
                <a:lnTo>
                  <a:pt x="356584" y="209014"/>
                </a:lnTo>
                <a:close/>
                <a:moveTo>
                  <a:pt x="392007" y="268520"/>
                </a:moveTo>
                <a:lnTo>
                  <a:pt x="391633" y="268216"/>
                </a:lnTo>
                <a:lnTo>
                  <a:pt x="391918" y="267841"/>
                </a:lnTo>
                <a:lnTo>
                  <a:pt x="392007" y="268520"/>
                </a:lnTo>
                <a:close/>
                <a:moveTo>
                  <a:pt x="275839" y="181704"/>
                </a:moveTo>
                <a:lnTo>
                  <a:pt x="276267" y="182641"/>
                </a:lnTo>
                <a:lnTo>
                  <a:pt x="275589" y="182108"/>
                </a:lnTo>
                <a:lnTo>
                  <a:pt x="275839" y="181704"/>
                </a:lnTo>
                <a:close/>
                <a:moveTo>
                  <a:pt x="141976" y="119647"/>
                </a:moveTo>
                <a:lnTo>
                  <a:pt x="141309" y="119043"/>
                </a:lnTo>
                <a:lnTo>
                  <a:pt x="141696" y="119058"/>
                </a:lnTo>
                <a:lnTo>
                  <a:pt x="141976" y="119647"/>
                </a:lnTo>
                <a:close/>
                <a:moveTo>
                  <a:pt x="441609" y="274593"/>
                </a:moveTo>
                <a:lnTo>
                  <a:pt x="442093" y="274897"/>
                </a:lnTo>
                <a:lnTo>
                  <a:pt x="441551" y="275009"/>
                </a:lnTo>
                <a:lnTo>
                  <a:pt x="441609" y="274593"/>
                </a:lnTo>
                <a:close/>
                <a:moveTo>
                  <a:pt x="394612" y="292020"/>
                </a:moveTo>
                <a:lnTo>
                  <a:pt x="394051" y="292122"/>
                </a:lnTo>
                <a:lnTo>
                  <a:pt x="394186" y="291297"/>
                </a:lnTo>
                <a:lnTo>
                  <a:pt x="394612" y="292020"/>
                </a:lnTo>
                <a:close/>
                <a:moveTo>
                  <a:pt x="332734" y="196001"/>
                </a:moveTo>
                <a:lnTo>
                  <a:pt x="332602" y="196643"/>
                </a:lnTo>
                <a:lnTo>
                  <a:pt x="332295" y="196263"/>
                </a:lnTo>
                <a:lnTo>
                  <a:pt x="332734" y="196001"/>
                </a:lnTo>
                <a:close/>
                <a:moveTo>
                  <a:pt x="247535" y="316085"/>
                </a:moveTo>
                <a:lnTo>
                  <a:pt x="247494" y="315454"/>
                </a:lnTo>
                <a:lnTo>
                  <a:pt x="247867" y="315134"/>
                </a:lnTo>
                <a:lnTo>
                  <a:pt x="247535" y="316085"/>
                </a:lnTo>
                <a:close/>
                <a:moveTo>
                  <a:pt x="140931" y="119272"/>
                </a:moveTo>
                <a:lnTo>
                  <a:pt x="141472" y="119886"/>
                </a:lnTo>
                <a:lnTo>
                  <a:pt x="140848" y="119710"/>
                </a:lnTo>
                <a:lnTo>
                  <a:pt x="140931" y="119272"/>
                </a:lnTo>
                <a:close/>
                <a:moveTo>
                  <a:pt x="352019" y="210188"/>
                </a:moveTo>
                <a:lnTo>
                  <a:pt x="351984" y="210836"/>
                </a:lnTo>
                <a:lnTo>
                  <a:pt x="351529" y="210513"/>
                </a:lnTo>
                <a:lnTo>
                  <a:pt x="352019" y="210188"/>
                </a:lnTo>
                <a:close/>
                <a:moveTo>
                  <a:pt x="196575" y="127745"/>
                </a:moveTo>
                <a:lnTo>
                  <a:pt x="196582" y="128329"/>
                </a:lnTo>
                <a:lnTo>
                  <a:pt x="196138" y="127289"/>
                </a:lnTo>
                <a:lnTo>
                  <a:pt x="196575" y="127745"/>
                </a:lnTo>
                <a:close/>
                <a:moveTo>
                  <a:pt x="354727" y="211060"/>
                </a:moveTo>
                <a:lnTo>
                  <a:pt x="355024" y="211328"/>
                </a:lnTo>
                <a:lnTo>
                  <a:pt x="354190" y="211464"/>
                </a:lnTo>
                <a:lnTo>
                  <a:pt x="354727" y="211060"/>
                </a:lnTo>
                <a:close/>
                <a:moveTo>
                  <a:pt x="357859" y="194378"/>
                </a:moveTo>
                <a:lnTo>
                  <a:pt x="358190" y="194805"/>
                </a:lnTo>
                <a:lnTo>
                  <a:pt x="357543" y="194995"/>
                </a:lnTo>
                <a:lnTo>
                  <a:pt x="357859" y="194378"/>
                </a:lnTo>
                <a:close/>
                <a:moveTo>
                  <a:pt x="355579" y="192804"/>
                </a:moveTo>
                <a:lnTo>
                  <a:pt x="354272" y="193048"/>
                </a:lnTo>
                <a:lnTo>
                  <a:pt x="355172" y="192406"/>
                </a:lnTo>
                <a:lnTo>
                  <a:pt x="355579" y="192804"/>
                </a:lnTo>
                <a:close/>
                <a:moveTo>
                  <a:pt x="382803" y="266588"/>
                </a:moveTo>
                <a:lnTo>
                  <a:pt x="381585" y="266721"/>
                </a:lnTo>
                <a:lnTo>
                  <a:pt x="382302" y="266148"/>
                </a:lnTo>
                <a:lnTo>
                  <a:pt x="382803" y="266588"/>
                </a:lnTo>
                <a:close/>
                <a:moveTo>
                  <a:pt x="69240" y="96037"/>
                </a:moveTo>
                <a:lnTo>
                  <a:pt x="70182" y="96766"/>
                </a:lnTo>
                <a:lnTo>
                  <a:pt x="69021" y="96357"/>
                </a:lnTo>
                <a:lnTo>
                  <a:pt x="69240" y="96037"/>
                </a:lnTo>
                <a:close/>
                <a:moveTo>
                  <a:pt x="428764" y="276450"/>
                </a:moveTo>
                <a:lnTo>
                  <a:pt x="430627" y="277420"/>
                </a:lnTo>
                <a:lnTo>
                  <a:pt x="429789" y="277350"/>
                </a:lnTo>
                <a:lnTo>
                  <a:pt x="428764" y="276450"/>
                </a:lnTo>
                <a:close/>
                <a:moveTo>
                  <a:pt x="461047" y="255966"/>
                </a:moveTo>
                <a:lnTo>
                  <a:pt x="460747" y="256891"/>
                </a:lnTo>
                <a:lnTo>
                  <a:pt x="460550" y="256129"/>
                </a:lnTo>
                <a:lnTo>
                  <a:pt x="461047" y="255966"/>
                </a:lnTo>
                <a:close/>
                <a:moveTo>
                  <a:pt x="353856" y="191552"/>
                </a:moveTo>
                <a:lnTo>
                  <a:pt x="353296" y="190766"/>
                </a:lnTo>
                <a:lnTo>
                  <a:pt x="354075" y="191137"/>
                </a:lnTo>
                <a:lnTo>
                  <a:pt x="353856" y="191552"/>
                </a:lnTo>
                <a:close/>
                <a:moveTo>
                  <a:pt x="194065" y="125281"/>
                </a:moveTo>
                <a:lnTo>
                  <a:pt x="192922" y="123457"/>
                </a:lnTo>
                <a:lnTo>
                  <a:pt x="193919" y="124501"/>
                </a:lnTo>
                <a:lnTo>
                  <a:pt x="194065" y="125281"/>
                </a:lnTo>
                <a:close/>
                <a:moveTo>
                  <a:pt x="305984" y="184563"/>
                </a:moveTo>
                <a:lnTo>
                  <a:pt x="307172" y="184641"/>
                </a:lnTo>
                <a:lnTo>
                  <a:pt x="307348" y="185590"/>
                </a:lnTo>
                <a:lnTo>
                  <a:pt x="305984" y="184563"/>
                </a:lnTo>
                <a:close/>
                <a:moveTo>
                  <a:pt x="112793" y="6612"/>
                </a:moveTo>
                <a:lnTo>
                  <a:pt x="113455" y="7748"/>
                </a:lnTo>
                <a:lnTo>
                  <a:pt x="112622" y="7720"/>
                </a:lnTo>
                <a:lnTo>
                  <a:pt x="112793" y="6612"/>
                </a:lnTo>
                <a:close/>
                <a:moveTo>
                  <a:pt x="170828" y="198639"/>
                </a:moveTo>
                <a:lnTo>
                  <a:pt x="171747" y="200162"/>
                </a:lnTo>
                <a:lnTo>
                  <a:pt x="170448" y="198821"/>
                </a:lnTo>
                <a:lnTo>
                  <a:pt x="170828" y="198639"/>
                </a:lnTo>
                <a:close/>
                <a:moveTo>
                  <a:pt x="303357" y="206273"/>
                </a:moveTo>
                <a:lnTo>
                  <a:pt x="303740" y="207276"/>
                </a:lnTo>
                <a:lnTo>
                  <a:pt x="302619" y="206698"/>
                </a:lnTo>
                <a:lnTo>
                  <a:pt x="303357" y="206273"/>
                </a:lnTo>
                <a:close/>
                <a:moveTo>
                  <a:pt x="360084" y="192335"/>
                </a:moveTo>
                <a:lnTo>
                  <a:pt x="360770" y="192813"/>
                </a:lnTo>
                <a:lnTo>
                  <a:pt x="360189" y="193706"/>
                </a:lnTo>
                <a:lnTo>
                  <a:pt x="360084" y="192335"/>
                </a:lnTo>
                <a:close/>
                <a:moveTo>
                  <a:pt x="201421" y="129589"/>
                </a:moveTo>
                <a:lnTo>
                  <a:pt x="202751" y="130193"/>
                </a:lnTo>
                <a:lnTo>
                  <a:pt x="201449" y="130517"/>
                </a:lnTo>
                <a:lnTo>
                  <a:pt x="201421" y="129589"/>
                </a:lnTo>
                <a:close/>
                <a:moveTo>
                  <a:pt x="356848" y="192354"/>
                </a:moveTo>
                <a:lnTo>
                  <a:pt x="358353" y="192599"/>
                </a:lnTo>
                <a:lnTo>
                  <a:pt x="357073" y="193291"/>
                </a:lnTo>
                <a:lnTo>
                  <a:pt x="356848" y="192354"/>
                </a:lnTo>
                <a:close/>
                <a:moveTo>
                  <a:pt x="361331" y="200546"/>
                </a:moveTo>
                <a:lnTo>
                  <a:pt x="362121" y="202113"/>
                </a:lnTo>
                <a:lnTo>
                  <a:pt x="360310" y="200694"/>
                </a:lnTo>
                <a:lnTo>
                  <a:pt x="361331" y="200546"/>
                </a:lnTo>
                <a:close/>
                <a:moveTo>
                  <a:pt x="425481" y="266204"/>
                </a:moveTo>
                <a:lnTo>
                  <a:pt x="426969" y="266510"/>
                </a:lnTo>
                <a:lnTo>
                  <a:pt x="424771" y="267920"/>
                </a:lnTo>
                <a:lnTo>
                  <a:pt x="425481" y="266204"/>
                </a:lnTo>
                <a:close/>
                <a:moveTo>
                  <a:pt x="181091" y="199554"/>
                </a:moveTo>
                <a:lnTo>
                  <a:pt x="180772" y="200401"/>
                </a:lnTo>
                <a:lnTo>
                  <a:pt x="178791" y="199660"/>
                </a:lnTo>
                <a:lnTo>
                  <a:pt x="181091" y="199554"/>
                </a:lnTo>
                <a:close/>
                <a:moveTo>
                  <a:pt x="170686" y="194542"/>
                </a:moveTo>
                <a:lnTo>
                  <a:pt x="171627" y="195184"/>
                </a:lnTo>
                <a:lnTo>
                  <a:pt x="170574" y="198168"/>
                </a:lnTo>
                <a:lnTo>
                  <a:pt x="170686" y="194542"/>
                </a:lnTo>
                <a:close/>
                <a:moveTo>
                  <a:pt x="255586" y="315228"/>
                </a:moveTo>
                <a:lnTo>
                  <a:pt x="257839" y="315428"/>
                </a:lnTo>
                <a:lnTo>
                  <a:pt x="255749" y="316286"/>
                </a:lnTo>
                <a:lnTo>
                  <a:pt x="255586" y="315228"/>
                </a:lnTo>
                <a:close/>
                <a:moveTo>
                  <a:pt x="1529" y="25392"/>
                </a:moveTo>
                <a:lnTo>
                  <a:pt x="0" y="26502"/>
                </a:lnTo>
                <a:lnTo>
                  <a:pt x="321" y="24159"/>
                </a:lnTo>
                <a:lnTo>
                  <a:pt x="1529" y="25392"/>
                </a:lnTo>
                <a:close/>
                <a:moveTo>
                  <a:pt x="422719" y="272055"/>
                </a:moveTo>
                <a:lnTo>
                  <a:pt x="424990" y="273023"/>
                </a:lnTo>
                <a:lnTo>
                  <a:pt x="424894" y="274411"/>
                </a:lnTo>
                <a:lnTo>
                  <a:pt x="422719" y="272055"/>
                </a:lnTo>
                <a:close/>
                <a:moveTo>
                  <a:pt x="305105" y="208387"/>
                </a:moveTo>
                <a:lnTo>
                  <a:pt x="307765" y="209490"/>
                </a:lnTo>
                <a:lnTo>
                  <a:pt x="305362" y="209886"/>
                </a:lnTo>
                <a:lnTo>
                  <a:pt x="303800" y="208309"/>
                </a:lnTo>
                <a:lnTo>
                  <a:pt x="305105" y="208387"/>
                </a:lnTo>
                <a:close/>
                <a:moveTo>
                  <a:pt x="333203" y="192279"/>
                </a:moveTo>
                <a:lnTo>
                  <a:pt x="333317" y="195154"/>
                </a:lnTo>
                <a:lnTo>
                  <a:pt x="332309" y="193558"/>
                </a:lnTo>
                <a:lnTo>
                  <a:pt x="333203" y="192279"/>
                </a:lnTo>
                <a:close/>
                <a:moveTo>
                  <a:pt x="357691" y="210892"/>
                </a:moveTo>
                <a:lnTo>
                  <a:pt x="360312" y="211419"/>
                </a:lnTo>
                <a:lnTo>
                  <a:pt x="357541" y="212280"/>
                </a:lnTo>
                <a:lnTo>
                  <a:pt x="356306" y="211234"/>
                </a:lnTo>
                <a:lnTo>
                  <a:pt x="357691" y="210892"/>
                </a:lnTo>
                <a:close/>
                <a:moveTo>
                  <a:pt x="427020" y="267479"/>
                </a:moveTo>
                <a:lnTo>
                  <a:pt x="429234" y="268759"/>
                </a:lnTo>
                <a:lnTo>
                  <a:pt x="428352" y="269760"/>
                </a:lnTo>
                <a:lnTo>
                  <a:pt x="425960" y="269656"/>
                </a:lnTo>
                <a:lnTo>
                  <a:pt x="427020" y="267479"/>
                </a:lnTo>
                <a:close/>
                <a:moveTo>
                  <a:pt x="411414" y="276813"/>
                </a:moveTo>
                <a:lnTo>
                  <a:pt x="416224" y="277779"/>
                </a:lnTo>
                <a:lnTo>
                  <a:pt x="416644" y="279198"/>
                </a:lnTo>
                <a:lnTo>
                  <a:pt x="414872" y="277925"/>
                </a:lnTo>
                <a:lnTo>
                  <a:pt x="411530" y="278620"/>
                </a:lnTo>
                <a:lnTo>
                  <a:pt x="411414" y="276813"/>
                </a:lnTo>
                <a:close/>
                <a:moveTo>
                  <a:pt x="308936" y="185861"/>
                </a:moveTo>
                <a:lnTo>
                  <a:pt x="311352" y="187169"/>
                </a:lnTo>
                <a:lnTo>
                  <a:pt x="312254" y="190715"/>
                </a:lnTo>
                <a:lnTo>
                  <a:pt x="309538" y="190408"/>
                </a:lnTo>
                <a:lnTo>
                  <a:pt x="310406" y="188408"/>
                </a:lnTo>
                <a:lnTo>
                  <a:pt x="307474" y="185821"/>
                </a:lnTo>
                <a:lnTo>
                  <a:pt x="308936" y="185861"/>
                </a:lnTo>
                <a:close/>
                <a:moveTo>
                  <a:pt x="390257" y="268820"/>
                </a:moveTo>
                <a:lnTo>
                  <a:pt x="393266" y="269845"/>
                </a:lnTo>
                <a:lnTo>
                  <a:pt x="395599" y="268896"/>
                </a:lnTo>
                <a:lnTo>
                  <a:pt x="397901" y="270842"/>
                </a:lnTo>
                <a:lnTo>
                  <a:pt x="392063" y="271604"/>
                </a:lnTo>
                <a:lnTo>
                  <a:pt x="389096" y="270086"/>
                </a:lnTo>
                <a:lnTo>
                  <a:pt x="390257" y="268820"/>
                </a:lnTo>
                <a:close/>
                <a:moveTo>
                  <a:pt x="420673" y="272385"/>
                </a:moveTo>
                <a:lnTo>
                  <a:pt x="423590" y="275718"/>
                </a:lnTo>
                <a:lnTo>
                  <a:pt x="421785" y="276313"/>
                </a:lnTo>
                <a:lnTo>
                  <a:pt x="421590" y="277926"/>
                </a:lnTo>
                <a:lnTo>
                  <a:pt x="417977" y="274921"/>
                </a:lnTo>
                <a:lnTo>
                  <a:pt x="420673" y="272385"/>
                </a:lnTo>
                <a:close/>
                <a:moveTo>
                  <a:pt x="431749" y="269004"/>
                </a:moveTo>
                <a:lnTo>
                  <a:pt x="434796" y="273648"/>
                </a:lnTo>
                <a:lnTo>
                  <a:pt x="432974" y="273433"/>
                </a:lnTo>
                <a:lnTo>
                  <a:pt x="431844" y="276630"/>
                </a:lnTo>
                <a:lnTo>
                  <a:pt x="431711" y="274397"/>
                </a:lnTo>
                <a:lnTo>
                  <a:pt x="430273" y="275037"/>
                </a:lnTo>
                <a:lnTo>
                  <a:pt x="430468" y="271345"/>
                </a:lnTo>
                <a:lnTo>
                  <a:pt x="427541" y="271643"/>
                </a:lnTo>
                <a:lnTo>
                  <a:pt x="431749" y="269004"/>
                </a:lnTo>
                <a:close/>
                <a:moveTo>
                  <a:pt x="357571" y="196303"/>
                </a:moveTo>
                <a:lnTo>
                  <a:pt x="354784" y="203535"/>
                </a:lnTo>
                <a:lnTo>
                  <a:pt x="355904" y="206303"/>
                </a:lnTo>
                <a:lnTo>
                  <a:pt x="354179" y="206303"/>
                </a:lnTo>
                <a:lnTo>
                  <a:pt x="354055" y="204475"/>
                </a:lnTo>
                <a:lnTo>
                  <a:pt x="350876" y="202591"/>
                </a:lnTo>
                <a:lnTo>
                  <a:pt x="351407" y="200038"/>
                </a:lnTo>
                <a:lnTo>
                  <a:pt x="353261" y="196670"/>
                </a:lnTo>
                <a:lnTo>
                  <a:pt x="357571" y="196303"/>
                </a:lnTo>
                <a:close/>
                <a:moveTo>
                  <a:pt x="392178" y="292841"/>
                </a:moveTo>
                <a:lnTo>
                  <a:pt x="395902" y="296209"/>
                </a:lnTo>
                <a:lnTo>
                  <a:pt x="396182" y="302549"/>
                </a:lnTo>
                <a:lnTo>
                  <a:pt x="397683" y="300525"/>
                </a:lnTo>
                <a:lnTo>
                  <a:pt x="401481" y="303984"/>
                </a:lnTo>
                <a:lnTo>
                  <a:pt x="398788" y="307963"/>
                </a:lnTo>
                <a:lnTo>
                  <a:pt x="396910" y="307844"/>
                </a:lnTo>
                <a:lnTo>
                  <a:pt x="393807" y="310733"/>
                </a:lnTo>
                <a:lnTo>
                  <a:pt x="393766" y="312108"/>
                </a:lnTo>
                <a:lnTo>
                  <a:pt x="395751" y="311344"/>
                </a:lnTo>
                <a:lnTo>
                  <a:pt x="396793" y="309032"/>
                </a:lnTo>
                <a:lnTo>
                  <a:pt x="400398" y="310253"/>
                </a:lnTo>
                <a:lnTo>
                  <a:pt x="396455" y="312814"/>
                </a:lnTo>
                <a:lnTo>
                  <a:pt x="398896" y="317525"/>
                </a:lnTo>
                <a:lnTo>
                  <a:pt x="396564" y="320321"/>
                </a:lnTo>
                <a:lnTo>
                  <a:pt x="399263" y="318455"/>
                </a:lnTo>
                <a:lnTo>
                  <a:pt x="402759" y="321981"/>
                </a:lnTo>
                <a:lnTo>
                  <a:pt x="407052" y="322175"/>
                </a:lnTo>
                <a:lnTo>
                  <a:pt x="399971" y="319028"/>
                </a:lnTo>
                <a:lnTo>
                  <a:pt x="397482" y="314659"/>
                </a:lnTo>
                <a:lnTo>
                  <a:pt x="397513" y="313177"/>
                </a:lnTo>
                <a:lnTo>
                  <a:pt x="400141" y="312363"/>
                </a:lnTo>
                <a:lnTo>
                  <a:pt x="399890" y="314477"/>
                </a:lnTo>
                <a:lnTo>
                  <a:pt x="400805" y="313086"/>
                </a:lnTo>
                <a:lnTo>
                  <a:pt x="401814" y="314616"/>
                </a:lnTo>
                <a:lnTo>
                  <a:pt x="400834" y="312042"/>
                </a:lnTo>
                <a:lnTo>
                  <a:pt x="402690" y="310737"/>
                </a:lnTo>
                <a:lnTo>
                  <a:pt x="401458" y="310343"/>
                </a:lnTo>
                <a:lnTo>
                  <a:pt x="401722" y="307390"/>
                </a:lnTo>
                <a:lnTo>
                  <a:pt x="402978" y="305669"/>
                </a:lnTo>
                <a:lnTo>
                  <a:pt x="403480" y="308775"/>
                </a:lnTo>
                <a:lnTo>
                  <a:pt x="404717" y="304855"/>
                </a:lnTo>
                <a:lnTo>
                  <a:pt x="405832" y="306067"/>
                </a:lnTo>
                <a:lnTo>
                  <a:pt x="405240" y="313612"/>
                </a:lnTo>
                <a:lnTo>
                  <a:pt x="407628" y="309320"/>
                </a:lnTo>
                <a:lnTo>
                  <a:pt x="408779" y="311996"/>
                </a:lnTo>
                <a:lnTo>
                  <a:pt x="408873" y="310239"/>
                </a:lnTo>
                <a:lnTo>
                  <a:pt x="410873" y="311334"/>
                </a:lnTo>
                <a:lnTo>
                  <a:pt x="411467" y="310412"/>
                </a:lnTo>
                <a:lnTo>
                  <a:pt x="412321" y="312673"/>
                </a:lnTo>
                <a:lnTo>
                  <a:pt x="413015" y="310555"/>
                </a:lnTo>
                <a:lnTo>
                  <a:pt x="414760" y="312809"/>
                </a:lnTo>
                <a:lnTo>
                  <a:pt x="413910" y="309544"/>
                </a:lnTo>
                <a:lnTo>
                  <a:pt x="416735" y="310841"/>
                </a:lnTo>
                <a:lnTo>
                  <a:pt x="416874" y="309761"/>
                </a:lnTo>
                <a:lnTo>
                  <a:pt x="413349" y="308429"/>
                </a:lnTo>
                <a:lnTo>
                  <a:pt x="410152" y="309656"/>
                </a:lnTo>
                <a:lnTo>
                  <a:pt x="407170" y="306530"/>
                </a:lnTo>
                <a:lnTo>
                  <a:pt x="409981" y="307764"/>
                </a:lnTo>
                <a:lnTo>
                  <a:pt x="410465" y="306726"/>
                </a:lnTo>
                <a:lnTo>
                  <a:pt x="408632" y="305583"/>
                </a:lnTo>
                <a:lnTo>
                  <a:pt x="409587" y="304777"/>
                </a:lnTo>
                <a:lnTo>
                  <a:pt x="412379" y="306331"/>
                </a:lnTo>
                <a:lnTo>
                  <a:pt x="411304" y="304230"/>
                </a:lnTo>
                <a:lnTo>
                  <a:pt x="414409" y="305400"/>
                </a:lnTo>
                <a:lnTo>
                  <a:pt x="416866" y="303668"/>
                </a:lnTo>
                <a:lnTo>
                  <a:pt x="417406" y="307186"/>
                </a:lnTo>
                <a:lnTo>
                  <a:pt x="418531" y="305484"/>
                </a:lnTo>
                <a:lnTo>
                  <a:pt x="420759" y="305947"/>
                </a:lnTo>
                <a:lnTo>
                  <a:pt x="427259" y="309254"/>
                </a:lnTo>
                <a:lnTo>
                  <a:pt x="425579" y="310854"/>
                </a:lnTo>
                <a:lnTo>
                  <a:pt x="426006" y="313849"/>
                </a:lnTo>
                <a:lnTo>
                  <a:pt x="429686" y="312622"/>
                </a:lnTo>
                <a:lnTo>
                  <a:pt x="431491" y="308667"/>
                </a:lnTo>
                <a:lnTo>
                  <a:pt x="428181" y="309169"/>
                </a:lnTo>
                <a:lnTo>
                  <a:pt x="427070" y="307950"/>
                </a:lnTo>
                <a:lnTo>
                  <a:pt x="428109" y="307631"/>
                </a:lnTo>
                <a:lnTo>
                  <a:pt x="426076" y="307101"/>
                </a:lnTo>
                <a:lnTo>
                  <a:pt x="428924" y="304771"/>
                </a:lnTo>
                <a:lnTo>
                  <a:pt x="425143" y="305548"/>
                </a:lnTo>
                <a:lnTo>
                  <a:pt x="426759" y="303396"/>
                </a:lnTo>
                <a:lnTo>
                  <a:pt x="422307" y="303356"/>
                </a:lnTo>
                <a:lnTo>
                  <a:pt x="423961" y="301836"/>
                </a:lnTo>
                <a:lnTo>
                  <a:pt x="426515" y="302068"/>
                </a:lnTo>
                <a:lnTo>
                  <a:pt x="424649" y="301128"/>
                </a:lnTo>
                <a:lnTo>
                  <a:pt x="424637" y="298757"/>
                </a:lnTo>
                <a:lnTo>
                  <a:pt x="423139" y="301690"/>
                </a:lnTo>
                <a:lnTo>
                  <a:pt x="423339" y="300048"/>
                </a:lnTo>
                <a:lnTo>
                  <a:pt x="421162" y="300393"/>
                </a:lnTo>
                <a:lnTo>
                  <a:pt x="421240" y="304173"/>
                </a:lnTo>
                <a:lnTo>
                  <a:pt x="419208" y="302076"/>
                </a:lnTo>
                <a:lnTo>
                  <a:pt x="420964" y="300174"/>
                </a:lnTo>
                <a:lnTo>
                  <a:pt x="420193" y="298578"/>
                </a:lnTo>
                <a:lnTo>
                  <a:pt x="419165" y="297911"/>
                </a:lnTo>
                <a:lnTo>
                  <a:pt x="419418" y="300427"/>
                </a:lnTo>
                <a:lnTo>
                  <a:pt x="416126" y="301706"/>
                </a:lnTo>
                <a:lnTo>
                  <a:pt x="413859" y="297257"/>
                </a:lnTo>
                <a:lnTo>
                  <a:pt x="413614" y="299339"/>
                </a:lnTo>
                <a:lnTo>
                  <a:pt x="412164" y="299100"/>
                </a:lnTo>
                <a:lnTo>
                  <a:pt x="412468" y="301854"/>
                </a:lnTo>
                <a:lnTo>
                  <a:pt x="409425" y="300663"/>
                </a:lnTo>
                <a:lnTo>
                  <a:pt x="409224" y="302454"/>
                </a:lnTo>
                <a:lnTo>
                  <a:pt x="408018" y="301475"/>
                </a:lnTo>
                <a:lnTo>
                  <a:pt x="406570" y="302746"/>
                </a:lnTo>
                <a:lnTo>
                  <a:pt x="407001" y="299623"/>
                </a:lnTo>
                <a:lnTo>
                  <a:pt x="405409" y="302531"/>
                </a:lnTo>
                <a:lnTo>
                  <a:pt x="401508" y="302685"/>
                </a:lnTo>
                <a:lnTo>
                  <a:pt x="399999" y="300773"/>
                </a:lnTo>
                <a:lnTo>
                  <a:pt x="402276" y="300195"/>
                </a:lnTo>
                <a:lnTo>
                  <a:pt x="399567" y="296666"/>
                </a:lnTo>
                <a:lnTo>
                  <a:pt x="402903" y="297718"/>
                </a:lnTo>
                <a:lnTo>
                  <a:pt x="399716" y="294338"/>
                </a:lnTo>
                <a:lnTo>
                  <a:pt x="402889" y="293201"/>
                </a:lnTo>
                <a:lnTo>
                  <a:pt x="405689" y="296983"/>
                </a:lnTo>
                <a:lnTo>
                  <a:pt x="408876" y="296240"/>
                </a:lnTo>
                <a:lnTo>
                  <a:pt x="408267" y="293942"/>
                </a:lnTo>
                <a:lnTo>
                  <a:pt x="405287" y="294092"/>
                </a:lnTo>
                <a:lnTo>
                  <a:pt x="406384" y="291343"/>
                </a:lnTo>
                <a:lnTo>
                  <a:pt x="405587" y="292607"/>
                </a:lnTo>
                <a:lnTo>
                  <a:pt x="403876" y="292004"/>
                </a:lnTo>
                <a:lnTo>
                  <a:pt x="403637" y="288886"/>
                </a:lnTo>
                <a:lnTo>
                  <a:pt x="402137" y="289985"/>
                </a:lnTo>
                <a:lnTo>
                  <a:pt x="401323" y="286578"/>
                </a:lnTo>
                <a:lnTo>
                  <a:pt x="399283" y="286252"/>
                </a:lnTo>
                <a:lnTo>
                  <a:pt x="399094" y="283538"/>
                </a:lnTo>
                <a:lnTo>
                  <a:pt x="401882" y="280903"/>
                </a:lnTo>
                <a:lnTo>
                  <a:pt x="401861" y="282604"/>
                </a:lnTo>
                <a:lnTo>
                  <a:pt x="405197" y="284155"/>
                </a:lnTo>
                <a:lnTo>
                  <a:pt x="404728" y="286583"/>
                </a:lnTo>
                <a:lnTo>
                  <a:pt x="411640" y="288563"/>
                </a:lnTo>
                <a:lnTo>
                  <a:pt x="414086" y="292443"/>
                </a:lnTo>
                <a:lnTo>
                  <a:pt x="417624" y="291295"/>
                </a:lnTo>
                <a:lnTo>
                  <a:pt x="417416" y="293002"/>
                </a:lnTo>
                <a:lnTo>
                  <a:pt x="418752" y="290901"/>
                </a:lnTo>
                <a:lnTo>
                  <a:pt x="421847" y="293471"/>
                </a:lnTo>
                <a:lnTo>
                  <a:pt x="418309" y="289673"/>
                </a:lnTo>
                <a:lnTo>
                  <a:pt x="416667" y="289314"/>
                </a:lnTo>
                <a:lnTo>
                  <a:pt x="416309" y="290987"/>
                </a:lnTo>
                <a:lnTo>
                  <a:pt x="415315" y="289293"/>
                </a:lnTo>
                <a:lnTo>
                  <a:pt x="416827" y="287982"/>
                </a:lnTo>
                <a:lnTo>
                  <a:pt x="421772" y="290713"/>
                </a:lnTo>
                <a:lnTo>
                  <a:pt x="424004" y="294963"/>
                </a:lnTo>
                <a:lnTo>
                  <a:pt x="426203" y="294156"/>
                </a:lnTo>
                <a:lnTo>
                  <a:pt x="424119" y="291098"/>
                </a:lnTo>
                <a:lnTo>
                  <a:pt x="425255" y="291706"/>
                </a:lnTo>
                <a:lnTo>
                  <a:pt x="427738" y="289465"/>
                </a:lnTo>
                <a:lnTo>
                  <a:pt x="423946" y="287115"/>
                </a:lnTo>
                <a:lnTo>
                  <a:pt x="425338" y="287428"/>
                </a:lnTo>
                <a:lnTo>
                  <a:pt x="425196" y="285901"/>
                </a:lnTo>
                <a:lnTo>
                  <a:pt x="426363" y="286688"/>
                </a:lnTo>
                <a:lnTo>
                  <a:pt x="426217" y="284779"/>
                </a:lnTo>
                <a:lnTo>
                  <a:pt x="422514" y="284482"/>
                </a:lnTo>
                <a:lnTo>
                  <a:pt x="421283" y="285965"/>
                </a:lnTo>
                <a:lnTo>
                  <a:pt x="419698" y="283160"/>
                </a:lnTo>
                <a:lnTo>
                  <a:pt x="421319" y="284250"/>
                </a:lnTo>
                <a:lnTo>
                  <a:pt x="422429" y="282361"/>
                </a:lnTo>
                <a:lnTo>
                  <a:pt x="424247" y="284325"/>
                </a:lnTo>
                <a:lnTo>
                  <a:pt x="427680" y="282489"/>
                </a:lnTo>
                <a:lnTo>
                  <a:pt x="429757" y="282216"/>
                </a:lnTo>
                <a:lnTo>
                  <a:pt x="430589" y="283555"/>
                </a:lnTo>
                <a:lnTo>
                  <a:pt x="431208" y="282516"/>
                </a:lnTo>
                <a:lnTo>
                  <a:pt x="431868" y="284462"/>
                </a:lnTo>
                <a:lnTo>
                  <a:pt x="429472" y="285380"/>
                </a:lnTo>
                <a:lnTo>
                  <a:pt x="429830" y="286738"/>
                </a:lnTo>
                <a:lnTo>
                  <a:pt x="433334" y="285060"/>
                </a:lnTo>
                <a:lnTo>
                  <a:pt x="433933" y="286333"/>
                </a:lnTo>
                <a:lnTo>
                  <a:pt x="436449" y="286391"/>
                </a:lnTo>
                <a:lnTo>
                  <a:pt x="436389" y="287656"/>
                </a:lnTo>
                <a:lnTo>
                  <a:pt x="439966" y="287543"/>
                </a:lnTo>
                <a:lnTo>
                  <a:pt x="440748" y="285692"/>
                </a:lnTo>
                <a:lnTo>
                  <a:pt x="435974" y="284044"/>
                </a:lnTo>
                <a:lnTo>
                  <a:pt x="438217" y="283294"/>
                </a:lnTo>
                <a:lnTo>
                  <a:pt x="437603" y="282473"/>
                </a:lnTo>
                <a:lnTo>
                  <a:pt x="433084" y="281779"/>
                </a:lnTo>
                <a:lnTo>
                  <a:pt x="435288" y="281168"/>
                </a:lnTo>
                <a:lnTo>
                  <a:pt x="435577" y="280042"/>
                </a:lnTo>
                <a:lnTo>
                  <a:pt x="433810" y="279935"/>
                </a:lnTo>
                <a:lnTo>
                  <a:pt x="435407" y="278960"/>
                </a:lnTo>
                <a:lnTo>
                  <a:pt x="437358" y="280040"/>
                </a:lnTo>
                <a:lnTo>
                  <a:pt x="439197" y="279284"/>
                </a:lnTo>
                <a:lnTo>
                  <a:pt x="438202" y="277460"/>
                </a:lnTo>
                <a:lnTo>
                  <a:pt x="439929" y="275846"/>
                </a:lnTo>
                <a:lnTo>
                  <a:pt x="436950" y="274688"/>
                </a:lnTo>
                <a:lnTo>
                  <a:pt x="440197" y="273615"/>
                </a:lnTo>
                <a:lnTo>
                  <a:pt x="441295" y="277688"/>
                </a:lnTo>
                <a:lnTo>
                  <a:pt x="444202" y="275485"/>
                </a:lnTo>
                <a:lnTo>
                  <a:pt x="445496" y="276487"/>
                </a:lnTo>
                <a:lnTo>
                  <a:pt x="445340" y="274693"/>
                </a:lnTo>
                <a:lnTo>
                  <a:pt x="447387" y="275073"/>
                </a:lnTo>
                <a:lnTo>
                  <a:pt x="447176" y="272477"/>
                </a:lnTo>
                <a:lnTo>
                  <a:pt x="448638" y="271173"/>
                </a:lnTo>
                <a:lnTo>
                  <a:pt x="447188" y="268204"/>
                </a:lnTo>
                <a:lnTo>
                  <a:pt x="448558" y="268943"/>
                </a:lnTo>
                <a:lnTo>
                  <a:pt x="451379" y="267560"/>
                </a:lnTo>
                <a:lnTo>
                  <a:pt x="451510" y="264641"/>
                </a:lnTo>
                <a:lnTo>
                  <a:pt x="448448" y="264961"/>
                </a:lnTo>
                <a:lnTo>
                  <a:pt x="448459" y="263150"/>
                </a:lnTo>
                <a:lnTo>
                  <a:pt x="453084" y="261187"/>
                </a:lnTo>
                <a:lnTo>
                  <a:pt x="457320" y="262518"/>
                </a:lnTo>
                <a:lnTo>
                  <a:pt x="457940" y="258672"/>
                </a:lnTo>
                <a:lnTo>
                  <a:pt x="459423" y="258616"/>
                </a:lnTo>
                <a:lnTo>
                  <a:pt x="458749" y="261670"/>
                </a:lnTo>
                <a:lnTo>
                  <a:pt x="461006" y="264778"/>
                </a:lnTo>
                <a:lnTo>
                  <a:pt x="457564" y="266954"/>
                </a:lnTo>
                <a:lnTo>
                  <a:pt x="455027" y="266049"/>
                </a:lnTo>
                <a:lnTo>
                  <a:pt x="454761" y="268692"/>
                </a:lnTo>
                <a:lnTo>
                  <a:pt x="452072" y="270626"/>
                </a:lnTo>
                <a:lnTo>
                  <a:pt x="455140" y="271802"/>
                </a:lnTo>
                <a:lnTo>
                  <a:pt x="453488" y="273267"/>
                </a:lnTo>
                <a:lnTo>
                  <a:pt x="454001" y="274445"/>
                </a:lnTo>
                <a:lnTo>
                  <a:pt x="453067" y="272873"/>
                </a:lnTo>
                <a:lnTo>
                  <a:pt x="451460" y="273062"/>
                </a:lnTo>
                <a:lnTo>
                  <a:pt x="451423" y="275785"/>
                </a:lnTo>
                <a:lnTo>
                  <a:pt x="449153" y="275564"/>
                </a:lnTo>
                <a:lnTo>
                  <a:pt x="447438" y="278242"/>
                </a:lnTo>
                <a:lnTo>
                  <a:pt x="449975" y="281100"/>
                </a:lnTo>
                <a:lnTo>
                  <a:pt x="451155" y="279515"/>
                </a:lnTo>
                <a:lnTo>
                  <a:pt x="453346" y="279838"/>
                </a:lnTo>
                <a:lnTo>
                  <a:pt x="449758" y="281990"/>
                </a:lnTo>
                <a:lnTo>
                  <a:pt x="450254" y="283357"/>
                </a:lnTo>
                <a:lnTo>
                  <a:pt x="447909" y="283956"/>
                </a:lnTo>
                <a:lnTo>
                  <a:pt x="448319" y="285342"/>
                </a:lnTo>
                <a:lnTo>
                  <a:pt x="450747" y="285083"/>
                </a:lnTo>
                <a:lnTo>
                  <a:pt x="451731" y="283291"/>
                </a:lnTo>
                <a:lnTo>
                  <a:pt x="456746" y="283605"/>
                </a:lnTo>
                <a:lnTo>
                  <a:pt x="455725" y="285666"/>
                </a:lnTo>
                <a:lnTo>
                  <a:pt x="448850" y="285943"/>
                </a:lnTo>
                <a:lnTo>
                  <a:pt x="446979" y="291953"/>
                </a:lnTo>
                <a:lnTo>
                  <a:pt x="448058" y="295273"/>
                </a:lnTo>
                <a:lnTo>
                  <a:pt x="453123" y="300492"/>
                </a:lnTo>
                <a:lnTo>
                  <a:pt x="450831" y="301225"/>
                </a:lnTo>
                <a:lnTo>
                  <a:pt x="446508" y="307075"/>
                </a:lnTo>
                <a:lnTo>
                  <a:pt x="438389" y="300948"/>
                </a:lnTo>
                <a:lnTo>
                  <a:pt x="437038" y="302495"/>
                </a:lnTo>
                <a:lnTo>
                  <a:pt x="437987" y="306790"/>
                </a:lnTo>
                <a:lnTo>
                  <a:pt x="439514" y="307088"/>
                </a:lnTo>
                <a:lnTo>
                  <a:pt x="439413" y="313574"/>
                </a:lnTo>
                <a:lnTo>
                  <a:pt x="444311" y="318289"/>
                </a:lnTo>
                <a:lnTo>
                  <a:pt x="445661" y="318105"/>
                </a:lnTo>
                <a:lnTo>
                  <a:pt x="445694" y="328992"/>
                </a:lnTo>
                <a:lnTo>
                  <a:pt x="443148" y="332615"/>
                </a:lnTo>
                <a:lnTo>
                  <a:pt x="436597" y="337406"/>
                </a:lnTo>
                <a:lnTo>
                  <a:pt x="437001" y="340614"/>
                </a:lnTo>
                <a:lnTo>
                  <a:pt x="439900" y="342483"/>
                </a:lnTo>
                <a:lnTo>
                  <a:pt x="439834" y="345548"/>
                </a:lnTo>
                <a:lnTo>
                  <a:pt x="434583" y="345009"/>
                </a:lnTo>
                <a:lnTo>
                  <a:pt x="430168" y="360635"/>
                </a:lnTo>
                <a:lnTo>
                  <a:pt x="426093" y="360552"/>
                </a:lnTo>
                <a:lnTo>
                  <a:pt x="425814" y="365903"/>
                </a:lnTo>
                <a:lnTo>
                  <a:pt x="423041" y="366123"/>
                </a:lnTo>
                <a:lnTo>
                  <a:pt x="425013" y="369920"/>
                </a:lnTo>
                <a:lnTo>
                  <a:pt x="423920" y="372584"/>
                </a:lnTo>
                <a:lnTo>
                  <a:pt x="422536" y="370877"/>
                </a:lnTo>
                <a:lnTo>
                  <a:pt x="421941" y="372566"/>
                </a:lnTo>
                <a:lnTo>
                  <a:pt x="418500" y="370773"/>
                </a:lnTo>
                <a:lnTo>
                  <a:pt x="418498" y="371740"/>
                </a:lnTo>
                <a:lnTo>
                  <a:pt x="411772" y="371368"/>
                </a:lnTo>
                <a:lnTo>
                  <a:pt x="411695" y="376449"/>
                </a:lnTo>
                <a:lnTo>
                  <a:pt x="410649" y="378287"/>
                </a:lnTo>
                <a:lnTo>
                  <a:pt x="407287" y="379189"/>
                </a:lnTo>
                <a:lnTo>
                  <a:pt x="408270" y="384036"/>
                </a:lnTo>
                <a:lnTo>
                  <a:pt x="405866" y="386014"/>
                </a:lnTo>
                <a:lnTo>
                  <a:pt x="402398" y="386312"/>
                </a:lnTo>
                <a:lnTo>
                  <a:pt x="402464" y="382637"/>
                </a:lnTo>
                <a:lnTo>
                  <a:pt x="397875" y="382566"/>
                </a:lnTo>
                <a:lnTo>
                  <a:pt x="398566" y="385178"/>
                </a:lnTo>
                <a:lnTo>
                  <a:pt x="394384" y="385091"/>
                </a:lnTo>
                <a:lnTo>
                  <a:pt x="394344" y="386643"/>
                </a:lnTo>
                <a:lnTo>
                  <a:pt x="380456" y="385708"/>
                </a:lnTo>
                <a:lnTo>
                  <a:pt x="382089" y="390379"/>
                </a:lnTo>
                <a:lnTo>
                  <a:pt x="372295" y="395197"/>
                </a:lnTo>
                <a:lnTo>
                  <a:pt x="364892" y="392986"/>
                </a:lnTo>
                <a:lnTo>
                  <a:pt x="358523" y="395938"/>
                </a:lnTo>
                <a:lnTo>
                  <a:pt x="355851" y="398671"/>
                </a:lnTo>
                <a:lnTo>
                  <a:pt x="351185" y="398142"/>
                </a:lnTo>
                <a:lnTo>
                  <a:pt x="350441" y="395796"/>
                </a:lnTo>
                <a:lnTo>
                  <a:pt x="347667" y="399004"/>
                </a:lnTo>
                <a:lnTo>
                  <a:pt x="344611" y="399440"/>
                </a:lnTo>
                <a:lnTo>
                  <a:pt x="346614" y="403144"/>
                </a:lnTo>
                <a:lnTo>
                  <a:pt x="325163" y="402702"/>
                </a:lnTo>
                <a:lnTo>
                  <a:pt x="326469" y="405683"/>
                </a:lnTo>
                <a:lnTo>
                  <a:pt x="321695" y="405414"/>
                </a:lnTo>
                <a:lnTo>
                  <a:pt x="319318" y="402468"/>
                </a:lnTo>
                <a:lnTo>
                  <a:pt x="306876" y="395991"/>
                </a:lnTo>
                <a:lnTo>
                  <a:pt x="304894" y="399836"/>
                </a:lnTo>
                <a:lnTo>
                  <a:pt x="302973" y="395983"/>
                </a:lnTo>
                <a:lnTo>
                  <a:pt x="298480" y="396186"/>
                </a:lnTo>
                <a:lnTo>
                  <a:pt x="296772" y="398995"/>
                </a:lnTo>
                <a:lnTo>
                  <a:pt x="294001" y="396198"/>
                </a:lnTo>
                <a:lnTo>
                  <a:pt x="286034" y="398443"/>
                </a:lnTo>
                <a:lnTo>
                  <a:pt x="278838" y="396857"/>
                </a:lnTo>
                <a:lnTo>
                  <a:pt x="277644" y="398759"/>
                </a:lnTo>
                <a:lnTo>
                  <a:pt x="259986" y="398508"/>
                </a:lnTo>
                <a:lnTo>
                  <a:pt x="259662" y="414917"/>
                </a:lnTo>
                <a:lnTo>
                  <a:pt x="255766" y="412198"/>
                </a:lnTo>
                <a:lnTo>
                  <a:pt x="253583" y="412518"/>
                </a:lnTo>
                <a:lnTo>
                  <a:pt x="252259" y="414595"/>
                </a:lnTo>
                <a:lnTo>
                  <a:pt x="244154" y="414190"/>
                </a:lnTo>
                <a:lnTo>
                  <a:pt x="240944" y="411852"/>
                </a:lnTo>
                <a:lnTo>
                  <a:pt x="241165" y="409999"/>
                </a:lnTo>
                <a:lnTo>
                  <a:pt x="239674" y="408894"/>
                </a:lnTo>
                <a:lnTo>
                  <a:pt x="236713" y="409891"/>
                </a:lnTo>
                <a:lnTo>
                  <a:pt x="235192" y="408845"/>
                </a:lnTo>
                <a:lnTo>
                  <a:pt x="233189" y="413185"/>
                </a:lnTo>
                <a:lnTo>
                  <a:pt x="232058" y="412491"/>
                </a:lnTo>
                <a:lnTo>
                  <a:pt x="230670" y="416974"/>
                </a:lnTo>
                <a:lnTo>
                  <a:pt x="227281" y="418407"/>
                </a:lnTo>
                <a:lnTo>
                  <a:pt x="228473" y="421531"/>
                </a:lnTo>
                <a:lnTo>
                  <a:pt x="222634" y="414012"/>
                </a:lnTo>
                <a:lnTo>
                  <a:pt x="217315" y="409836"/>
                </a:lnTo>
                <a:lnTo>
                  <a:pt x="217572" y="406495"/>
                </a:lnTo>
                <a:lnTo>
                  <a:pt x="214444" y="402788"/>
                </a:lnTo>
                <a:lnTo>
                  <a:pt x="212686" y="397630"/>
                </a:lnTo>
                <a:lnTo>
                  <a:pt x="200091" y="384644"/>
                </a:lnTo>
                <a:lnTo>
                  <a:pt x="199598" y="380990"/>
                </a:lnTo>
                <a:lnTo>
                  <a:pt x="197393" y="379760"/>
                </a:lnTo>
                <a:lnTo>
                  <a:pt x="197853" y="375308"/>
                </a:lnTo>
                <a:lnTo>
                  <a:pt x="202866" y="375880"/>
                </a:lnTo>
                <a:lnTo>
                  <a:pt x="204176" y="366011"/>
                </a:lnTo>
                <a:lnTo>
                  <a:pt x="207171" y="364676"/>
                </a:lnTo>
                <a:lnTo>
                  <a:pt x="209664" y="357520"/>
                </a:lnTo>
                <a:lnTo>
                  <a:pt x="211025" y="360611"/>
                </a:lnTo>
                <a:lnTo>
                  <a:pt x="214392" y="359613"/>
                </a:lnTo>
                <a:lnTo>
                  <a:pt x="211325" y="360018"/>
                </a:lnTo>
                <a:lnTo>
                  <a:pt x="207275" y="355129"/>
                </a:lnTo>
                <a:lnTo>
                  <a:pt x="212221" y="354076"/>
                </a:lnTo>
                <a:lnTo>
                  <a:pt x="210603" y="348864"/>
                </a:lnTo>
                <a:lnTo>
                  <a:pt x="213455" y="347801"/>
                </a:lnTo>
                <a:lnTo>
                  <a:pt x="213961" y="346097"/>
                </a:lnTo>
                <a:lnTo>
                  <a:pt x="214202" y="339570"/>
                </a:lnTo>
                <a:lnTo>
                  <a:pt x="213112" y="337869"/>
                </a:lnTo>
                <a:lnTo>
                  <a:pt x="215429" y="337462"/>
                </a:lnTo>
                <a:lnTo>
                  <a:pt x="214627" y="338047"/>
                </a:lnTo>
                <a:lnTo>
                  <a:pt x="216474" y="338807"/>
                </a:lnTo>
                <a:lnTo>
                  <a:pt x="215732" y="343129"/>
                </a:lnTo>
                <a:lnTo>
                  <a:pt x="218754" y="342582"/>
                </a:lnTo>
                <a:lnTo>
                  <a:pt x="217492" y="345061"/>
                </a:lnTo>
                <a:lnTo>
                  <a:pt x="219132" y="345366"/>
                </a:lnTo>
                <a:lnTo>
                  <a:pt x="218654" y="347660"/>
                </a:lnTo>
                <a:lnTo>
                  <a:pt x="220533" y="347489"/>
                </a:lnTo>
                <a:lnTo>
                  <a:pt x="221769" y="350623"/>
                </a:lnTo>
                <a:lnTo>
                  <a:pt x="224276" y="349186"/>
                </a:lnTo>
                <a:lnTo>
                  <a:pt x="219797" y="343765"/>
                </a:lnTo>
                <a:lnTo>
                  <a:pt x="222482" y="345876"/>
                </a:lnTo>
                <a:lnTo>
                  <a:pt x="225674" y="345156"/>
                </a:lnTo>
                <a:lnTo>
                  <a:pt x="221982" y="345217"/>
                </a:lnTo>
                <a:lnTo>
                  <a:pt x="218246" y="341513"/>
                </a:lnTo>
                <a:lnTo>
                  <a:pt x="219100" y="339654"/>
                </a:lnTo>
                <a:lnTo>
                  <a:pt x="217176" y="335705"/>
                </a:lnTo>
                <a:lnTo>
                  <a:pt x="222667" y="335548"/>
                </a:lnTo>
                <a:lnTo>
                  <a:pt x="223354" y="339349"/>
                </a:lnTo>
                <a:lnTo>
                  <a:pt x="225187" y="338728"/>
                </a:lnTo>
                <a:lnTo>
                  <a:pt x="226369" y="340916"/>
                </a:lnTo>
                <a:lnTo>
                  <a:pt x="225460" y="337551"/>
                </a:lnTo>
                <a:lnTo>
                  <a:pt x="224292" y="338204"/>
                </a:lnTo>
                <a:lnTo>
                  <a:pt x="223736" y="333642"/>
                </a:lnTo>
                <a:lnTo>
                  <a:pt x="225380" y="332568"/>
                </a:lnTo>
                <a:lnTo>
                  <a:pt x="227408" y="334621"/>
                </a:lnTo>
                <a:lnTo>
                  <a:pt x="228769" y="333879"/>
                </a:lnTo>
                <a:lnTo>
                  <a:pt x="229312" y="336286"/>
                </a:lnTo>
                <a:lnTo>
                  <a:pt x="231322" y="337294"/>
                </a:lnTo>
                <a:lnTo>
                  <a:pt x="230576" y="338419"/>
                </a:lnTo>
                <a:lnTo>
                  <a:pt x="233414" y="341033"/>
                </a:lnTo>
                <a:lnTo>
                  <a:pt x="232928" y="344601"/>
                </a:lnTo>
                <a:lnTo>
                  <a:pt x="234846" y="345257"/>
                </a:lnTo>
                <a:lnTo>
                  <a:pt x="232890" y="347309"/>
                </a:lnTo>
                <a:lnTo>
                  <a:pt x="233551" y="350270"/>
                </a:lnTo>
                <a:lnTo>
                  <a:pt x="234681" y="346430"/>
                </a:lnTo>
                <a:lnTo>
                  <a:pt x="235741" y="348868"/>
                </a:lnTo>
                <a:lnTo>
                  <a:pt x="235917" y="347227"/>
                </a:lnTo>
                <a:lnTo>
                  <a:pt x="238768" y="346328"/>
                </a:lnTo>
                <a:lnTo>
                  <a:pt x="240545" y="347831"/>
                </a:lnTo>
                <a:lnTo>
                  <a:pt x="238264" y="345650"/>
                </a:lnTo>
                <a:lnTo>
                  <a:pt x="235739" y="345761"/>
                </a:lnTo>
                <a:lnTo>
                  <a:pt x="232800" y="338556"/>
                </a:lnTo>
                <a:lnTo>
                  <a:pt x="234618" y="335684"/>
                </a:lnTo>
                <a:lnTo>
                  <a:pt x="233888" y="331776"/>
                </a:lnTo>
                <a:lnTo>
                  <a:pt x="235279" y="328645"/>
                </a:lnTo>
                <a:lnTo>
                  <a:pt x="235614" y="331736"/>
                </a:lnTo>
                <a:lnTo>
                  <a:pt x="236891" y="331442"/>
                </a:lnTo>
                <a:lnTo>
                  <a:pt x="239172" y="334358"/>
                </a:lnTo>
                <a:lnTo>
                  <a:pt x="238553" y="338895"/>
                </a:lnTo>
                <a:lnTo>
                  <a:pt x="243242" y="340488"/>
                </a:lnTo>
                <a:lnTo>
                  <a:pt x="241512" y="344210"/>
                </a:lnTo>
                <a:lnTo>
                  <a:pt x="243771" y="341192"/>
                </a:lnTo>
                <a:lnTo>
                  <a:pt x="245967" y="342324"/>
                </a:lnTo>
                <a:lnTo>
                  <a:pt x="244581" y="340924"/>
                </a:lnTo>
                <a:lnTo>
                  <a:pt x="246200" y="339328"/>
                </a:lnTo>
                <a:lnTo>
                  <a:pt x="246638" y="334930"/>
                </a:lnTo>
                <a:lnTo>
                  <a:pt x="248403" y="338031"/>
                </a:lnTo>
                <a:lnTo>
                  <a:pt x="252509" y="335930"/>
                </a:lnTo>
                <a:lnTo>
                  <a:pt x="255423" y="338305"/>
                </a:lnTo>
                <a:lnTo>
                  <a:pt x="258337" y="345022"/>
                </a:lnTo>
                <a:lnTo>
                  <a:pt x="265874" y="343777"/>
                </a:lnTo>
                <a:lnTo>
                  <a:pt x="258378" y="344918"/>
                </a:lnTo>
                <a:lnTo>
                  <a:pt x="256486" y="338576"/>
                </a:lnTo>
                <a:lnTo>
                  <a:pt x="252383" y="335242"/>
                </a:lnTo>
                <a:lnTo>
                  <a:pt x="248817" y="337771"/>
                </a:lnTo>
                <a:lnTo>
                  <a:pt x="248188" y="335217"/>
                </a:lnTo>
                <a:lnTo>
                  <a:pt x="246452" y="334349"/>
                </a:lnTo>
                <a:lnTo>
                  <a:pt x="244053" y="339550"/>
                </a:lnTo>
                <a:lnTo>
                  <a:pt x="242364" y="337496"/>
                </a:lnTo>
                <a:lnTo>
                  <a:pt x="240110" y="338254"/>
                </a:lnTo>
                <a:lnTo>
                  <a:pt x="240495" y="333285"/>
                </a:lnTo>
                <a:lnTo>
                  <a:pt x="242225" y="331890"/>
                </a:lnTo>
                <a:lnTo>
                  <a:pt x="242212" y="327311"/>
                </a:lnTo>
                <a:lnTo>
                  <a:pt x="243965" y="327994"/>
                </a:lnTo>
                <a:lnTo>
                  <a:pt x="243042" y="327062"/>
                </a:lnTo>
                <a:lnTo>
                  <a:pt x="244528" y="324440"/>
                </a:lnTo>
                <a:lnTo>
                  <a:pt x="248775" y="326541"/>
                </a:lnTo>
                <a:lnTo>
                  <a:pt x="247867" y="325704"/>
                </a:lnTo>
                <a:lnTo>
                  <a:pt x="249895" y="323343"/>
                </a:lnTo>
                <a:lnTo>
                  <a:pt x="249032" y="318075"/>
                </a:lnTo>
                <a:lnTo>
                  <a:pt x="250527" y="316664"/>
                </a:lnTo>
                <a:lnTo>
                  <a:pt x="253536" y="316556"/>
                </a:lnTo>
                <a:lnTo>
                  <a:pt x="255608" y="318171"/>
                </a:lnTo>
                <a:lnTo>
                  <a:pt x="257249" y="323090"/>
                </a:lnTo>
                <a:lnTo>
                  <a:pt x="257915" y="321478"/>
                </a:lnTo>
                <a:lnTo>
                  <a:pt x="259036" y="322415"/>
                </a:lnTo>
                <a:lnTo>
                  <a:pt x="256704" y="318457"/>
                </a:lnTo>
                <a:lnTo>
                  <a:pt x="264492" y="313214"/>
                </a:lnTo>
                <a:lnTo>
                  <a:pt x="263763" y="308819"/>
                </a:lnTo>
                <a:lnTo>
                  <a:pt x="268026" y="305510"/>
                </a:lnTo>
                <a:lnTo>
                  <a:pt x="264842" y="304598"/>
                </a:lnTo>
                <a:lnTo>
                  <a:pt x="265398" y="303580"/>
                </a:lnTo>
                <a:lnTo>
                  <a:pt x="268476" y="304613"/>
                </a:lnTo>
                <a:lnTo>
                  <a:pt x="266818" y="304486"/>
                </a:lnTo>
                <a:lnTo>
                  <a:pt x="266829" y="302831"/>
                </a:lnTo>
                <a:lnTo>
                  <a:pt x="270661" y="303292"/>
                </a:lnTo>
                <a:lnTo>
                  <a:pt x="272285" y="300869"/>
                </a:lnTo>
                <a:lnTo>
                  <a:pt x="269203" y="303234"/>
                </a:lnTo>
                <a:lnTo>
                  <a:pt x="263685" y="300359"/>
                </a:lnTo>
                <a:lnTo>
                  <a:pt x="264323" y="302313"/>
                </a:lnTo>
                <a:lnTo>
                  <a:pt x="263510" y="304465"/>
                </a:lnTo>
                <a:lnTo>
                  <a:pt x="261991" y="304465"/>
                </a:lnTo>
                <a:lnTo>
                  <a:pt x="262458" y="306199"/>
                </a:lnTo>
                <a:lnTo>
                  <a:pt x="259279" y="306855"/>
                </a:lnTo>
                <a:lnTo>
                  <a:pt x="257962" y="308600"/>
                </a:lnTo>
                <a:lnTo>
                  <a:pt x="260161" y="311336"/>
                </a:lnTo>
                <a:lnTo>
                  <a:pt x="257806" y="313649"/>
                </a:lnTo>
                <a:lnTo>
                  <a:pt x="259275" y="311927"/>
                </a:lnTo>
                <a:lnTo>
                  <a:pt x="254243" y="312490"/>
                </a:lnTo>
                <a:lnTo>
                  <a:pt x="252699" y="310912"/>
                </a:lnTo>
                <a:lnTo>
                  <a:pt x="255945" y="307286"/>
                </a:lnTo>
                <a:lnTo>
                  <a:pt x="254327" y="306276"/>
                </a:lnTo>
                <a:lnTo>
                  <a:pt x="255494" y="305073"/>
                </a:lnTo>
                <a:lnTo>
                  <a:pt x="251466" y="303495"/>
                </a:lnTo>
                <a:lnTo>
                  <a:pt x="251131" y="298840"/>
                </a:lnTo>
                <a:lnTo>
                  <a:pt x="249479" y="302936"/>
                </a:lnTo>
                <a:lnTo>
                  <a:pt x="253366" y="307986"/>
                </a:lnTo>
                <a:lnTo>
                  <a:pt x="251009" y="309000"/>
                </a:lnTo>
                <a:lnTo>
                  <a:pt x="251275" y="312154"/>
                </a:lnTo>
                <a:lnTo>
                  <a:pt x="247188" y="311258"/>
                </a:lnTo>
                <a:lnTo>
                  <a:pt x="248263" y="308359"/>
                </a:lnTo>
                <a:lnTo>
                  <a:pt x="245604" y="308033"/>
                </a:lnTo>
                <a:lnTo>
                  <a:pt x="245822" y="306672"/>
                </a:lnTo>
                <a:lnTo>
                  <a:pt x="243907" y="305316"/>
                </a:lnTo>
                <a:lnTo>
                  <a:pt x="244603" y="302968"/>
                </a:lnTo>
                <a:lnTo>
                  <a:pt x="243000" y="302072"/>
                </a:lnTo>
                <a:lnTo>
                  <a:pt x="245325" y="296803"/>
                </a:lnTo>
                <a:lnTo>
                  <a:pt x="243152" y="296203"/>
                </a:lnTo>
                <a:lnTo>
                  <a:pt x="241097" y="290255"/>
                </a:lnTo>
                <a:lnTo>
                  <a:pt x="247461" y="285499"/>
                </a:lnTo>
                <a:lnTo>
                  <a:pt x="247533" y="283583"/>
                </a:lnTo>
                <a:lnTo>
                  <a:pt x="243053" y="282820"/>
                </a:lnTo>
                <a:lnTo>
                  <a:pt x="243544" y="280031"/>
                </a:lnTo>
                <a:lnTo>
                  <a:pt x="242530" y="281922"/>
                </a:lnTo>
                <a:lnTo>
                  <a:pt x="245637" y="285944"/>
                </a:lnTo>
                <a:lnTo>
                  <a:pt x="243582" y="287643"/>
                </a:lnTo>
                <a:lnTo>
                  <a:pt x="242310" y="284790"/>
                </a:lnTo>
                <a:lnTo>
                  <a:pt x="242948" y="287457"/>
                </a:lnTo>
                <a:lnTo>
                  <a:pt x="240835" y="287851"/>
                </a:lnTo>
                <a:lnTo>
                  <a:pt x="239690" y="290445"/>
                </a:lnTo>
                <a:lnTo>
                  <a:pt x="242257" y="299463"/>
                </a:lnTo>
                <a:lnTo>
                  <a:pt x="240549" y="299555"/>
                </a:lnTo>
                <a:lnTo>
                  <a:pt x="241621" y="302360"/>
                </a:lnTo>
                <a:lnTo>
                  <a:pt x="240440" y="303213"/>
                </a:lnTo>
                <a:lnTo>
                  <a:pt x="245986" y="310020"/>
                </a:lnTo>
                <a:lnTo>
                  <a:pt x="246655" y="318146"/>
                </a:lnTo>
                <a:lnTo>
                  <a:pt x="244571" y="323233"/>
                </a:lnTo>
                <a:lnTo>
                  <a:pt x="241364" y="327112"/>
                </a:lnTo>
                <a:lnTo>
                  <a:pt x="238981" y="326194"/>
                </a:lnTo>
                <a:lnTo>
                  <a:pt x="236275" y="322325"/>
                </a:lnTo>
                <a:lnTo>
                  <a:pt x="231972" y="323688"/>
                </a:lnTo>
                <a:lnTo>
                  <a:pt x="230063" y="326797"/>
                </a:lnTo>
                <a:lnTo>
                  <a:pt x="229739" y="321286"/>
                </a:lnTo>
                <a:lnTo>
                  <a:pt x="227432" y="323452"/>
                </a:lnTo>
                <a:lnTo>
                  <a:pt x="225684" y="321348"/>
                </a:lnTo>
                <a:lnTo>
                  <a:pt x="227423" y="319225"/>
                </a:lnTo>
                <a:lnTo>
                  <a:pt x="225774" y="318896"/>
                </a:lnTo>
                <a:lnTo>
                  <a:pt x="224434" y="322318"/>
                </a:lnTo>
                <a:lnTo>
                  <a:pt x="222675" y="322733"/>
                </a:lnTo>
                <a:lnTo>
                  <a:pt x="220162" y="320007"/>
                </a:lnTo>
                <a:lnTo>
                  <a:pt x="221276" y="318551"/>
                </a:lnTo>
                <a:lnTo>
                  <a:pt x="218214" y="319087"/>
                </a:lnTo>
                <a:lnTo>
                  <a:pt x="215571" y="317533"/>
                </a:lnTo>
                <a:lnTo>
                  <a:pt x="216032" y="319580"/>
                </a:lnTo>
                <a:lnTo>
                  <a:pt x="219264" y="319339"/>
                </a:lnTo>
                <a:lnTo>
                  <a:pt x="219550" y="320949"/>
                </a:lnTo>
                <a:lnTo>
                  <a:pt x="221209" y="320983"/>
                </a:lnTo>
                <a:lnTo>
                  <a:pt x="220687" y="323856"/>
                </a:lnTo>
                <a:lnTo>
                  <a:pt x="225469" y="322692"/>
                </a:lnTo>
                <a:lnTo>
                  <a:pt x="226049" y="324532"/>
                </a:lnTo>
                <a:lnTo>
                  <a:pt x="224895" y="325249"/>
                </a:lnTo>
                <a:lnTo>
                  <a:pt x="228608" y="325908"/>
                </a:lnTo>
                <a:lnTo>
                  <a:pt x="228789" y="331486"/>
                </a:lnTo>
                <a:lnTo>
                  <a:pt x="224240" y="329138"/>
                </a:lnTo>
                <a:lnTo>
                  <a:pt x="225134" y="329605"/>
                </a:lnTo>
                <a:lnTo>
                  <a:pt x="223889" y="331131"/>
                </a:lnTo>
                <a:lnTo>
                  <a:pt x="221345" y="332169"/>
                </a:lnTo>
                <a:lnTo>
                  <a:pt x="219391" y="331111"/>
                </a:lnTo>
                <a:lnTo>
                  <a:pt x="217485" y="332691"/>
                </a:lnTo>
                <a:lnTo>
                  <a:pt x="218722" y="329329"/>
                </a:lnTo>
                <a:lnTo>
                  <a:pt x="216706" y="328048"/>
                </a:lnTo>
                <a:lnTo>
                  <a:pt x="216869" y="330601"/>
                </a:lnTo>
                <a:lnTo>
                  <a:pt x="214131" y="331529"/>
                </a:lnTo>
                <a:lnTo>
                  <a:pt x="213117" y="333891"/>
                </a:lnTo>
                <a:lnTo>
                  <a:pt x="213654" y="328298"/>
                </a:lnTo>
                <a:lnTo>
                  <a:pt x="211500" y="325940"/>
                </a:lnTo>
                <a:lnTo>
                  <a:pt x="210436" y="327535"/>
                </a:lnTo>
                <a:lnTo>
                  <a:pt x="208853" y="325813"/>
                </a:lnTo>
                <a:lnTo>
                  <a:pt x="209509" y="328392"/>
                </a:lnTo>
                <a:lnTo>
                  <a:pt x="208363" y="329185"/>
                </a:lnTo>
                <a:lnTo>
                  <a:pt x="211793" y="327919"/>
                </a:lnTo>
                <a:lnTo>
                  <a:pt x="212534" y="329330"/>
                </a:lnTo>
                <a:lnTo>
                  <a:pt x="209716" y="329883"/>
                </a:lnTo>
                <a:lnTo>
                  <a:pt x="206671" y="334702"/>
                </a:lnTo>
                <a:lnTo>
                  <a:pt x="203564" y="332203"/>
                </a:lnTo>
                <a:lnTo>
                  <a:pt x="204626" y="328078"/>
                </a:lnTo>
                <a:lnTo>
                  <a:pt x="202018" y="327783"/>
                </a:lnTo>
                <a:lnTo>
                  <a:pt x="200880" y="329918"/>
                </a:lnTo>
                <a:lnTo>
                  <a:pt x="202546" y="330239"/>
                </a:lnTo>
                <a:lnTo>
                  <a:pt x="202280" y="334031"/>
                </a:lnTo>
                <a:lnTo>
                  <a:pt x="206574" y="336107"/>
                </a:lnTo>
                <a:lnTo>
                  <a:pt x="209117" y="341258"/>
                </a:lnTo>
                <a:lnTo>
                  <a:pt x="204669" y="340239"/>
                </a:lnTo>
                <a:lnTo>
                  <a:pt x="203925" y="343179"/>
                </a:lnTo>
                <a:lnTo>
                  <a:pt x="200560" y="344724"/>
                </a:lnTo>
                <a:lnTo>
                  <a:pt x="201452" y="345882"/>
                </a:lnTo>
                <a:lnTo>
                  <a:pt x="203445" y="345059"/>
                </a:lnTo>
                <a:lnTo>
                  <a:pt x="203561" y="347179"/>
                </a:lnTo>
                <a:lnTo>
                  <a:pt x="200992" y="349310"/>
                </a:lnTo>
                <a:lnTo>
                  <a:pt x="201707" y="352072"/>
                </a:lnTo>
                <a:lnTo>
                  <a:pt x="199812" y="355492"/>
                </a:lnTo>
                <a:lnTo>
                  <a:pt x="200391" y="357857"/>
                </a:lnTo>
                <a:lnTo>
                  <a:pt x="203257" y="359697"/>
                </a:lnTo>
                <a:lnTo>
                  <a:pt x="198673" y="362900"/>
                </a:lnTo>
                <a:lnTo>
                  <a:pt x="199734" y="369114"/>
                </a:lnTo>
                <a:lnTo>
                  <a:pt x="198298" y="371614"/>
                </a:lnTo>
                <a:lnTo>
                  <a:pt x="194357" y="371007"/>
                </a:lnTo>
                <a:lnTo>
                  <a:pt x="167502" y="333431"/>
                </a:lnTo>
                <a:lnTo>
                  <a:pt x="163795" y="331092"/>
                </a:lnTo>
                <a:lnTo>
                  <a:pt x="163412" y="328395"/>
                </a:lnTo>
                <a:lnTo>
                  <a:pt x="158326" y="325334"/>
                </a:lnTo>
                <a:lnTo>
                  <a:pt x="160508" y="324044"/>
                </a:lnTo>
                <a:lnTo>
                  <a:pt x="161356" y="317454"/>
                </a:lnTo>
                <a:lnTo>
                  <a:pt x="164997" y="316493"/>
                </a:lnTo>
                <a:lnTo>
                  <a:pt x="166388" y="313371"/>
                </a:lnTo>
                <a:lnTo>
                  <a:pt x="166428" y="314769"/>
                </a:lnTo>
                <a:lnTo>
                  <a:pt x="167774" y="314844"/>
                </a:lnTo>
                <a:lnTo>
                  <a:pt x="173423" y="310849"/>
                </a:lnTo>
                <a:lnTo>
                  <a:pt x="172856" y="309151"/>
                </a:lnTo>
                <a:lnTo>
                  <a:pt x="172310" y="310404"/>
                </a:lnTo>
                <a:lnTo>
                  <a:pt x="171048" y="309452"/>
                </a:lnTo>
                <a:lnTo>
                  <a:pt x="172817" y="308875"/>
                </a:lnTo>
                <a:lnTo>
                  <a:pt x="169793" y="308852"/>
                </a:lnTo>
                <a:lnTo>
                  <a:pt x="167554" y="312097"/>
                </a:lnTo>
                <a:lnTo>
                  <a:pt x="165049" y="312117"/>
                </a:lnTo>
                <a:lnTo>
                  <a:pt x="163024" y="313983"/>
                </a:lnTo>
                <a:lnTo>
                  <a:pt x="161671" y="311175"/>
                </a:lnTo>
                <a:lnTo>
                  <a:pt x="163050" y="311830"/>
                </a:lnTo>
                <a:lnTo>
                  <a:pt x="167430" y="309627"/>
                </a:lnTo>
                <a:lnTo>
                  <a:pt x="166402" y="307009"/>
                </a:lnTo>
                <a:lnTo>
                  <a:pt x="168128" y="304368"/>
                </a:lnTo>
                <a:lnTo>
                  <a:pt x="167373" y="303415"/>
                </a:lnTo>
                <a:lnTo>
                  <a:pt x="168985" y="302773"/>
                </a:lnTo>
                <a:lnTo>
                  <a:pt x="169331" y="299853"/>
                </a:lnTo>
                <a:lnTo>
                  <a:pt x="172513" y="301845"/>
                </a:lnTo>
                <a:lnTo>
                  <a:pt x="172263" y="297925"/>
                </a:lnTo>
                <a:lnTo>
                  <a:pt x="175287" y="295890"/>
                </a:lnTo>
                <a:lnTo>
                  <a:pt x="175200" y="294972"/>
                </a:lnTo>
                <a:lnTo>
                  <a:pt x="173195" y="296131"/>
                </a:lnTo>
                <a:lnTo>
                  <a:pt x="172877" y="295002"/>
                </a:lnTo>
                <a:lnTo>
                  <a:pt x="174826" y="293236"/>
                </a:lnTo>
                <a:lnTo>
                  <a:pt x="173977" y="291834"/>
                </a:lnTo>
                <a:lnTo>
                  <a:pt x="175130" y="290723"/>
                </a:lnTo>
                <a:lnTo>
                  <a:pt x="173280" y="291463"/>
                </a:lnTo>
                <a:lnTo>
                  <a:pt x="173969" y="292522"/>
                </a:lnTo>
                <a:lnTo>
                  <a:pt x="171646" y="298693"/>
                </a:lnTo>
                <a:lnTo>
                  <a:pt x="169844" y="298673"/>
                </a:lnTo>
                <a:lnTo>
                  <a:pt x="169002" y="297031"/>
                </a:lnTo>
                <a:lnTo>
                  <a:pt x="167470" y="300105"/>
                </a:lnTo>
                <a:lnTo>
                  <a:pt x="168161" y="301806"/>
                </a:lnTo>
                <a:lnTo>
                  <a:pt x="164845" y="305384"/>
                </a:lnTo>
                <a:lnTo>
                  <a:pt x="162403" y="303620"/>
                </a:lnTo>
                <a:lnTo>
                  <a:pt x="161490" y="304635"/>
                </a:lnTo>
                <a:lnTo>
                  <a:pt x="159374" y="303938"/>
                </a:lnTo>
                <a:lnTo>
                  <a:pt x="166050" y="307614"/>
                </a:lnTo>
                <a:lnTo>
                  <a:pt x="164970" y="309179"/>
                </a:lnTo>
                <a:lnTo>
                  <a:pt x="160926" y="308360"/>
                </a:lnTo>
                <a:lnTo>
                  <a:pt x="158436" y="309693"/>
                </a:lnTo>
                <a:lnTo>
                  <a:pt x="160607" y="311368"/>
                </a:lnTo>
                <a:lnTo>
                  <a:pt x="160303" y="313649"/>
                </a:lnTo>
                <a:lnTo>
                  <a:pt x="162005" y="316411"/>
                </a:lnTo>
                <a:lnTo>
                  <a:pt x="159805" y="318821"/>
                </a:lnTo>
                <a:lnTo>
                  <a:pt x="159183" y="323244"/>
                </a:lnTo>
                <a:lnTo>
                  <a:pt x="156933" y="324025"/>
                </a:lnTo>
                <a:lnTo>
                  <a:pt x="155908" y="319078"/>
                </a:lnTo>
                <a:lnTo>
                  <a:pt x="152725" y="316177"/>
                </a:lnTo>
                <a:lnTo>
                  <a:pt x="152753" y="313972"/>
                </a:lnTo>
                <a:lnTo>
                  <a:pt x="150126" y="312777"/>
                </a:lnTo>
                <a:lnTo>
                  <a:pt x="149864" y="309333"/>
                </a:lnTo>
                <a:lnTo>
                  <a:pt x="146092" y="306685"/>
                </a:lnTo>
                <a:lnTo>
                  <a:pt x="144606" y="303183"/>
                </a:lnTo>
                <a:lnTo>
                  <a:pt x="142963" y="303115"/>
                </a:lnTo>
                <a:lnTo>
                  <a:pt x="141410" y="298464"/>
                </a:lnTo>
                <a:lnTo>
                  <a:pt x="142013" y="296437"/>
                </a:lnTo>
                <a:lnTo>
                  <a:pt x="144845" y="298657"/>
                </a:lnTo>
                <a:lnTo>
                  <a:pt x="148653" y="295573"/>
                </a:lnTo>
                <a:lnTo>
                  <a:pt x="150642" y="299055"/>
                </a:lnTo>
                <a:lnTo>
                  <a:pt x="153396" y="296992"/>
                </a:lnTo>
                <a:lnTo>
                  <a:pt x="153791" y="295899"/>
                </a:lnTo>
                <a:lnTo>
                  <a:pt x="149924" y="296547"/>
                </a:lnTo>
                <a:lnTo>
                  <a:pt x="148479" y="293987"/>
                </a:lnTo>
                <a:lnTo>
                  <a:pt x="153899" y="292119"/>
                </a:lnTo>
                <a:lnTo>
                  <a:pt x="154492" y="290078"/>
                </a:lnTo>
                <a:lnTo>
                  <a:pt x="152887" y="289397"/>
                </a:lnTo>
                <a:lnTo>
                  <a:pt x="153011" y="287949"/>
                </a:lnTo>
                <a:lnTo>
                  <a:pt x="155884" y="285349"/>
                </a:lnTo>
                <a:lnTo>
                  <a:pt x="154514" y="283970"/>
                </a:lnTo>
                <a:lnTo>
                  <a:pt x="151440" y="287419"/>
                </a:lnTo>
                <a:lnTo>
                  <a:pt x="151401" y="291231"/>
                </a:lnTo>
                <a:lnTo>
                  <a:pt x="147683" y="291677"/>
                </a:lnTo>
                <a:lnTo>
                  <a:pt x="147146" y="294794"/>
                </a:lnTo>
                <a:lnTo>
                  <a:pt x="143358" y="296112"/>
                </a:lnTo>
                <a:lnTo>
                  <a:pt x="130125" y="281283"/>
                </a:lnTo>
                <a:lnTo>
                  <a:pt x="128901" y="277166"/>
                </a:lnTo>
                <a:lnTo>
                  <a:pt x="124965" y="272332"/>
                </a:lnTo>
                <a:lnTo>
                  <a:pt x="113848" y="262675"/>
                </a:lnTo>
                <a:lnTo>
                  <a:pt x="115792" y="255909"/>
                </a:lnTo>
                <a:lnTo>
                  <a:pt x="118444" y="253648"/>
                </a:lnTo>
                <a:lnTo>
                  <a:pt x="125786" y="256605"/>
                </a:lnTo>
                <a:lnTo>
                  <a:pt x="129442" y="256037"/>
                </a:lnTo>
                <a:lnTo>
                  <a:pt x="131983" y="258551"/>
                </a:lnTo>
                <a:lnTo>
                  <a:pt x="135601" y="257913"/>
                </a:lnTo>
                <a:lnTo>
                  <a:pt x="140802" y="252708"/>
                </a:lnTo>
                <a:lnTo>
                  <a:pt x="144913" y="244373"/>
                </a:lnTo>
                <a:lnTo>
                  <a:pt x="146861" y="231256"/>
                </a:lnTo>
                <a:lnTo>
                  <a:pt x="146086" y="219117"/>
                </a:lnTo>
                <a:lnTo>
                  <a:pt x="143313" y="207776"/>
                </a:lnTo>
                <a:lnTo>
                  <a:pt x="135609" y="189481"/>
                </a:lnTo>
                <a:lnTo>
                  <a:pt x="122957" y="167188"/>
                </a:lnTo>
                <a:lnTo>
                  <a:pt x="80130" y="107328"/>
                </a:lnTo>
                <a:lnTo>
                  <a:pt x="70342" y="95961"/>
                </a:lnTo>
                <a:lnTo>
                  <a:pt x="68508" y="90619"/>
                </a:lnTo>
                <a:lnTo>
                  <a:pt x="58486" y="77494"/>
                </a:lnTo>
                <a:lnTo>
                  <a:pt x="27997" y="46382"/>
                </a:lnTo>
                <a:lnTo>
                  <a:pt x="24469" y="44099"/>
                </a:lnTo>
                <a:lnTo>
                  <a:pt x="22962" y="45287"/>
                </a:lnTo>
                <a:lnTo>
                  <a:pt x="20378" y="42923"/>
                </a:lnTo>
                <a:lnTo>
                  <a:pt x="18720" y="43146"/>
                </a:lnTo>
                <a:lnTo>
                  <a:pt x="18581" y="38644"/>
                </a:lnTo>
                <a:lnTo>
                  <a:pt x="17092" y="38695"/>
                </a:lnTo>
                <a:lnTo>
                  <a:pt x="18236" y="36748"/>
                </a:lnTo>
                <a:lnTo>
                  <a:pt x="14983" y="32318"/>
                </a:lnTo>
                <a:lnTo>
                  <a:pt x="13109" y="31262"/>
                </a:lnTo>
                <a:lnTo>
                  <a:pt x="12557" y="32515"/>
                </a:lnTo>
                <a:lnTo>
                  <a:pt x="6860" y="27995"/>
                </a:lnTo>
                <a:lnTo>
                  <a:pt x="2125" y="28034"/>
                </a:lnTo>
                <a:lnTo>
                  <a:pt x="10192" y="22306"/>
                </a:lnTo>
                <a:lnTo>
                  <a:pt x="11706" y="17391"/>
                </a:lnTo>
                <a:lnTo>
                  <a:pt x="10648" y="11240"/>
                </a:lnTo>
                <a:lnTo>
                  <a:pt x="12002" y="9217"/>
                </a:lnTo>
                <a:lnTo>
                  <a:pt x="15852" y="11999"/>
                </a:lnTo>
                <a:lnTo>
                  <a:pt x="19159" y="11495"/>
                </a:lnTo>
                <a:lnTo>
                  <a:pt x="21255" y="14284"/>
                </a:lnTo>
                <a:lnTo>
                  <a:pt x="26232" y="14035"/>
                </a:lnTo>
                <a:lnTo>
                  <a:pt x="34998" y="16592"/>
                </a:lnTo>
                <a:lnTo>
                  <a:pt x="40837" y="20384"/>
                </a:lnTo>
                <a:lnTo>
                  <a:pt x="48759" y="19492"/>
                </a:lnTo>
                <a:lnTo>
                  <a:pt x="55016" y="16774"/>
                </a:lnTo>
                <a:lnTo>
                  <a:pt x="60301" y="11660"/>
                </a:lnTo>
                <a:lnTo>
                  <a:pt x="60446" y="7059"/>
                </a:lnTo>
                <a:lnTo>
                  <a:pt x="68136" y="8761"/>
                </a:lnTo>
                <a:lnTo>
                  <a:pt x="71816" y="7492"/>
                </a:lnTo>
                <a:lnTo>
                  <a:pt x="74995" y="9787"/>
                </a:lnTo>
                <a:lnTo>
                  <a:pt x="80460" y="9164"/>
                </a:lnTo>
                <a:lnTo>
                  <a:pt x="81460" y="11506"/>
                </a:lnTo>
                <a:lnTo>
                  <a:pt x="88211" y="10219"/>
                </a:lnTo>
                <a:lnTo>
                  <a:pt x="89548" y="11119"/>
                </a:lnTo>
                <a:lnTo>
                  <a:pt x="96880" y="8345"/>
                </a:lnTo>
                <a:lnTo>
                  <a:pt x="97320" y="5830"/>
                </a:lnTo>
                <a:lnTo>
                  <a:pt x="95362" y="4168"/>
                </a:lnTo>
                <a:lnTo>
                  <a:pt x="99632" y="3137"/>
                </a:lnTo>
                <a:lnTo>
                  <a:pt x="100009" y="1092"/>
                </a:lnTo>
                <a:lnTo>
                  <a:pt x="102880" y="0"/>
                </a:lnTo>
                <a:lnTo>
                  <a:pt x="107581" y="1525"/>
                </a:lnTo>
                <a:lnTo>
                  <a:pt x="112204" y="5943"/>
                </a:lnTo>
                <a:lnTo>
                  <a:pt x="105843" y="7902"/>
                </a:lnTo>
                <a:lnTo>
                  <a:pt x="105699" y="9450"/>
                </a:lnTo>
                <a:lnTo>
                  <a:pt x="102638" y="11529"/>
                </a:lnTo>
                <a:lnTo>
                  <a:pt x="100428" y="18970"/>
                </a:lnTo>
                <a:lnTo>
                  <a:pt x="100085" y="23632"/>
                </a:lnTo>
                <a:lnTo>
                  <a:pt x="101519" y="25038"/>
                </a:lnTo>
                <a:lnTo>
                  <a:pt x="99833" y="26828"/>
                </a:lnTo>
                <a:lnTo>
                  <a:pt x="100997" y="29098"/>
                </a:lnTo>
                <a:lnTo>
                  <a:pt x="99223" y="33413"/>
                </a:lnTo>
                <a:lnTo>
                  <a:pt x="101291" y="38272"/>
                </a:lnTo>
                <a:lnTo>
                  <a:pt x="99077" y="40430"/>
                </a:lnTo>
                <a:lnTo>
                  <a:pt x="90144" y="42084"/>
                </a:lnTo>
                <a:lnTo>
                  <a:pt x="92952" y="34869"/>
                </a:lnTo>
                <a:lnTo>
                  <a:pt x="89708" y="33257"/>
                </a:lnTo>
                <a:lnTo>
                  <a:pt x="86135" y="35730"/>
                </a:lnTo>
                <a:lnTo>
                  <a:pt x="86106" y="31670"/>
                </a:lnTo>
                <a:lnTo>
                  <a:pt x="82200" y="37197"/>
                </a:lnTo>
                <a:lnTo>
                  <a:pt x="78041" y="35909"/>
                </a:lnTo>
                <a:lnTo>
                  <a:pt x="81102" y="34870"/>
                </a:lnTo>
                <a:lnTo>
                  <a:pt x="79972" y="33065"/>
                </a:lnTo>
                <a:lnTo>
                  <a:pt x="82843" y="32507"/>
                </a:lnTo>
                <a:lnTo>
                  <a:pt x="80714" y="30959"/>
                </a:lnTo>
                <a:lnTo>
                  <a:pt x="84210" y="29277"/>
                </a:lnTo>
                <a:lnTo>
                  <a:pt x="83204" y="28097"/>
                </a:lnTo>
                <a:lnTo>
                  <a:pt x="84585" y="26970"/>
                </a:lnTo>
                <a:lnTo>
                  <a:pt x="83169" y="26949"/>
                </a:lnTo>
                <a:lnTo>
                  <a:pt x="82808" y="25163"/>
                </a:lnTo>
                <a:lnTo>
                  <a:pt x="82235" y="29577"/>
                </a:lnTo>
                <a:lnTo>
                  <a:pt x="78206" y="31009"/>
                </a:lnTo>
                <a:lnTo>
                  <a:pt x="76308" y="28965"/>
                </a:lnTo>
                <a:lnTo>
                  <a:pt x="78824" y="28618"/>
                </a:lnTo>
                <a:lnTo>
                  <a:pt x="80554" y="25796"/>
                </a:lnTo>
                <a:lnTo>
                  <a:pt x="79620" y="24944"/>
                </a:lnTo>
                <a:lnTo>
                  <a:pt x="79764" y="26099"/>
                </a:lnTo>
                <a:lnTo>
                  <a:pt x="78173" y="26400"/>
                </a:lnTo>
                <a:lnTo>
                  <a:pt x="77386" y="24844"/>
                </a:lnTo>
                <a:lnTo>
                  <a:pt x="78631" y="27610"/>
                </a:lnTo>
                <a:lnTo>
                  <a:pt x="76133" y="27602"/>
                </a:lnTo>
                <a:lnTo>
                  <a:pt x="72224" y="23927"/>
                </a:lnTo>
                <a:lnTo>
                  <a:pt x="71734" y="26401"/>
                </a:lnTo>
                <a:lnTo>
                  <a:pt x="69264" y="25149"/>
                </a:lnTo>
                <a:lnTo>
                  <a:pt x="69387" y="28239"/>
                </a:lnTo>
                <a:lnTo>
                  <a:pt x="71828" y="29736"/>
                </a:lnTo>
                <a:lnTo>
                  <a:pt x="73738" y="28906"/>
                </a:lnTo>
                <a:lnTo>
                  <a:pt x="74805" y="31551"/>
                </a:lnTo>
                <a:lnTo>
                  <a:pt x="78518" y="32109"/>
                </a:lnTo>
                <a:lnTo>
                  <a:pt x="77083" y="34316"/>
                </a:lnTo>
                <a:lnTo>
                  <a:pt x="72210" y="33856"/>
                </a:lnTo>
                <a:lnTo>
                  <a:pt x="73748" y="37921"/>
                </a:lnTo>
                <a:lnTo>
                  <a:pt x="75348" y="35814"/>
                </a:lnTo>
                <a:lnTo>
                  <a:pt x="78581" y="40644"/>
                </a:lnTo>
                <a:lnTo>
                  <a:pt x="74946" y="41240"/>
                </a:lnTo>
                <a:lnTo>
                  <a:pt x="73437" y="46070"/>
                </a:lnTo>
                <a:lnTo>
                  <a:pt x="73091" y="42339"/>
                </a:lnTo>
                <a:lnTo>
                  <a:pt x="68355" y="40538"/>
                </a:lnTo>
                <a:lnTo>
                  <a:pt x="68627" y="38636"/>
                </a:lnTo>
                <a:lnTo>
                  <a:pt x="66942" y="40086"/>
                </a:lnTo>
                <a:lnTo>
                  <a:pt x="65268" y="38732"/>
                </a:lnTo>
                <a:lnTo>
                  <a:pt x="64637" y="40527"/>
                </a:lnTo>
                <a:lnTo>
                  <a:pt x="61382" y="38355"/>
                </a:lnTo>
                <a:lnTo>
                  <a:pt x="63290" y="39818"/>
                </a:lnTo>
                <a:lnTo>
                  <a:pt x="62316" y="42501"/>
                </a:lnTo>
                <a:lnTo>
                  <a:pt x="66757" y="41905"/>
                </a:lnTo>
                <a:lnTo>
                  <a:pt x="66990" y="43533"/>
                </a:lnTo>
                <a:lnTo>
                  <a:pt x="68836" y="42559"/>
                </a:lnTo>
                <a:lnTo>
                  <a:pt x="70771" y="45548"/>
                </a:lnTo>
                <a:lnTo>
                  <a:pt x="69018" y="47861"/>
                </a:lnTo>
                <a:lnTo>
                  <a:pt x="65170" y="46439"/>
                </a:lnTo>
                <a:lnTo>
                  <a:pt x="66151" y="48271"/>
                </a:lnTo>
                <a:lnTo>
                  <a:pt x="63708" y="47985"/>
                </a:lnTo>
                <a:lnTo>
                  <a:pt x="63381" y="49520"/>
                </a:lnTo>
                <a:lnTo>
                  <a:pt x="58600" y="48157"/>
                </a:lnTo>
                <a:lnTo>
                  <a:pt x="65016" y="50760"/>
                </a:lnTo>
                <a:lnTo>
                  <a:pt x="65441" y="52964"/>
                </a:lnTo>
                <a:lnTo>
                  <a:pt x="68950" y="51946"/>
                </a:lnTo>
                <a:lnTo>
                  <a:pt x="71299" y="49403"/>
                </a:lnTo>
                <a:lnTo>
                  <a:pt x="75246" y="51550"/>
                </a:lnTo>
                <a:lnTo>
                  <a:pt x="74641" y="52785"/>
                </a:lnTo>
                <a:lnTo>
                  <a:pt x="77370" y="52408"/>
                </a:lnTo>
                <a:lnTo>
                  <a:pt x="77391" y="47932"/>
                </a:lnTo>
                <a:lnTo>
                  <a:pt x="78572" y="48348"/>
                </a:lnTo>
                <a:lnTo>
                  <a:pt x="79419" y="45768"/>
                </a:lnTo>
                <a:lnTo>
                  <a:pt x="84655" y="44287"/>
                </a:lnTo>
                <a:lnTo>
                  <a:pt x="84704" y="46485"/>
                </a:lnTo>
                <a:lnTo>
                  <a:pt x="82555" y="46885"/>
                </a:lnTo>
                <a:lnTo>
                  <a:pt x="80684" y="50397"/>
                </a:lnTo>
                <a:lnTo>
                  <a:pt x="81398" y="53306"/>
                </a:lnTo>
                <a:lnTo>
                  <a:pt x="73735" y="55228"/>
                </a:lnTo>
                <a:lnTo>
                  <a:pt x="76057" y="56636"/>
                </a:lnTo>
                <a:lnTo>
                  <a:pt x="76066" y="58629"/>
                </a:lnTo>
                <a:lnTo>
                  <a:pt x="78719" y="54893"/>
                </a:lnTo>
                <a:lnTo>
                  <a:pt x="80824" y="56291"/>
                </a:lnTo>
                <a:lnTo>
                  <a:pt x="80031" y="59028"/>
                </a:lnTo>
                <a:lnTo>
                  <a:pt x="78910" y="58102"/>
                </a:lnTo>
                <a:lnTo>
                  <a:pt x="78662" y="59554"/>
                </a:lnTo>
                <a:lnTo>
                  <a:pt x="76685" y="60910"/>
                </a:lnTo>
                <a:lnTo>
                  <a:pt x="74935" y="59983"/>
                </a:lnTo>
                <a:lnTo>
                  <a:pt x="74287" y="61353"/>
                </a:lnTo>
                <a:lnTo>
                  <a:pt x="79498" y="60476"/>
                </a:lnTo>
                <a:lnTo>
                  <a:pt x="78663" y="62508"/>
                </a:lnTo>
                <a:lnTo>
                  <a:pt x="75664" y="63730"/>
                </a:lnTo>
                <a:lnTo>
                  <a:pt x="79340" y="64064"/>
                </a:lnTo>
                <a:lnTo>
                  <a:pt x="85552" y="52019"/>
                </a:lnTo>
                <a:lnTo>
                  <a:pt x="89305" y="54302"/>
                </a:lnTo>
                <a:lnTo>
                  <a:pt x="91759" y="59489"/>
                </a:lnTo>
                <a:lnTo>
                  <a:pt x="87856" y="59391"/>
                </a:lnTo>
                <a:lnTo>
                  <a:pt x="86499" y="61513"/>
                </a:lnTo>
                <a:lnTo>
                  <a:pt x="84014" y="60740"/>
                </a:lnTo>
                <a:lnTo>
                  <a:pt x="83160" y="63101"/>
                </a:lnTo>
                <a:lnTo>
                  <a:pt x="85509" y="62442"/>
                </a:lnTo>
                <a:lnTo>
                  <a:pt x="89567" y="64131"/>
                </a:lnTo>
                <a:lnTo>
                  <a:pt x="88955" y="66832"/>
                </a:lnTo>
                <a:lnTo>
                  <a:pt x="85005" y="66226"/>
                </a:lnTo>
                <a:lnTo>
                  <a:pt x="86075" y="68532"/>
                </a:lnTo>
                <a:lnTo>
                  <a:pt x="89131" y="68844"/>
                </a:lnTo>
                <a:lnTo>
                  <a:pt x="90719" y="74912"/>
                </a:lnTo>
                <a:lnTo>
                  <a:pt x="92888" y="74933"/>
                </a:lnTo>
                <a:lnTo>
                  <a:pt x="93377" y="70409"/>
                </a:lnTo>
                <a:lnTo>
                  <a:pt x="95953" y="67559"/>
                </a:lnTo>
                <a:lnTo>
                  <a:pt x="95600" y="64848"/>
                </a:lnTo>
                <a:lnTo>
                  <a:pt x="96870" y="63186"/>
                </a:lnTo>
                <a:lnTo>
                  <a:pt x="96215" y="59027"/>
                </a:lnTo>
                <a:lnTo>
                  <a:pt x="89042" y="51428"/>
                </a:lnTo>
                <a:lnTo>
                  <a:pt x="87636" y="46183"/>
                </a:lnTo>
                <a:lnTo>
                  <a:pt x="89423" y="43711"/>
                </a:lnTo>
                <a:lnTo>
                  <a:pt x="95230" y="44488"/>
                </a:lnTo>
                <a:lnTo>
                  <a:pt x="96826" y="46865"/>
                </a:lnTo>
                <a:lnTo>
                  <a:pt x="102342" y="75547"/>
                </a:lnTo>
                <a:lnTo>
                  <a:pt x="108800" y="91409"/>
                </a:lnTo>
                <a:lnTo>
                  <a:pt x="115168" y="101832"/>
                </a:lnTo>
                <a:lnTo>
                  <a:pt x="120295" y="107012"/>
                </a:lnTo>
                <a:lnTo>
                  <a:pt x="122875" y="108848"/>
                </a:lnTo>
                <a:lnTo>
                  <a:pt x="124325" y="108188"/>
                </a:lnTo>
                <a:lnTo>
                  <a:pt x="130798" y="113122"/>
                </a:lnTo>
                <a:lnTo>
                  <a:pt x="131035" y="115677"/>
                </a:lnTo>
                <a:lnTo>
                  <a:pt x="134963" y="121658"/>
                </a:lnTo>
                <a:lnTo>
                  <a:pt x="138909" y="124110"/>
                </a:lnTo>
                <a:lnTo>
                  <a:pt x="141260" y="122785"/>
                </a:lnTo>
                <a:lnTo>
                  <a:pt x="141441" y="124725"/>
                </a:lnTo>
                <a:lnTo>
                  <a:pt x="139434" y="125020"/>
                </a:lnTo>
                <a:lnTo>
                  <a:pt x="139140" y="127318"/>
                </a:lnTo>
                <a:lnTo>
                  <a:pt x="140420" y="130044"/>
                </a:lnTo>
                <a:lnTo>
                  <a:pt x="144124" y="130169"/>
                </a:lnTo>
                <a:lnTo>
                  <a:pt x="146603" y="134761"/>
                </a:lnTo>
                <a:lnTo>
                  <a:pt x="144187" y="135094"/>
                </a:lnTo>
                <a:lnTo>
                  <a:pt x="143497" y="136603"/>
                </a:lnTo>
                <a:lnTo>
                  <a:pt x="145738" y="140443"/>
                </a:lnTo>
                <a:lnTo>
                  <a:pt x="145019" y="142173"/>
                </a:lnTo>
                <a:lnTo>
                  <a:pt x="141582" y="141506"/>
                </a:lnTo>
                <a:lnTo>
                  <a:pt x="139378" y="137589"/>
                </a:lnTo>
                <a:lnTo>
                  <a:pt x="136906" y="138014"/>
                </a:lnTo>
                <a:lnTo>
                  <a:pt x="135239" y="136329"/>
                </a:lnTo>
                <a:lnTo>
                  <a:pt x="136161" y="132191"/>
                </a:lnTo>
                <a:lnTo>
                  <a:pt x="134377" y="130921"/>
                </a:lnTo>
                <a:lnTo>
                  <a:pt x="133260" y="126372"/>
                </a:lnTo>
                <a:lnTo>
                  <a:pt x="131053" y="125131"/>
                </a:lnTo>
                <a:lnTo>
                  <a:pt x="129770" y="126428"/>
                </a:lnTo>
                <a:lnTo>
                  <a:pt x="124681" y="120984"/>
                </a:lnTo>
                <a:lnTo>
                  <a:pt x="120360" y="120376"/>
                </a:lnTo>
                <a:lnTo>
                  <a:pt x="123498" y="121393"/>
                </a:lnTo>
                <a:lnTo>
                  <a:pt x="127924" y="131234"/>
                </a:lnTo>
                <a:lnTo>
                  <a:pt x="131544" y="135457"/>
                </a:lnTo>
                <a:lnTo>
                  <a:pt x="130961" y="137994"/>
                </a:lnTo>
                <a:lnTo>
                  <a:pt x="136475" y="142660"/>
                </a:lnTo>
                <a:lnTo>
                  <a:pt x="135018" y="144371"/>
                </a:lnTo>
                <a:lnTo>
                  <a:pt x="138407" y="140901"/>
                </a:lnTo>
                <a:lnTo>
                  <a:pt x="140158" y="141236"/>
                </a:lnTo>
                <a:lnTo>
                  <a:pt x="143083" y="148848"/>
                </a:lnTo>
                <a:lnTo>
                  <a:pt x="151818" y="156455"/>
                </a:lnTo>
                <a:lnTo>
                  <a:pt x="161510" y="160194"/>
                </a:lnTo>
                <a:lnTo>
                  <a:pt x="170467" y="160684"/>
                </a:lnTo>
                <a:lnTo>
                  <a:pt x="175406" y="164351"/>
                </a:lnTo>
                <a:lnTo>
                  <a:pt x="174977" y="168771"/>
                </a:lnTo>
                <a:lnTo>
                  <a:pt x="172044" y="169347"/>
                </a:lnTo>
                <a:lnTo>
                  <a:pt x="171984" y="174013"/>
                </a:lnTo>
                <a:lnTo>
                  <a:pt x="162767" y="178477"/>
                </a:lnTo>
                <a:lnTo>
                  <a:pt x="157126" y="177865"/>
                </a:lnTo>
                <a:lnTo>
                  <a:pt x="160259" y="179563"/>
                </a:lnTo>
                <a:lnTo>
                  <a:pt x="163269" y="179244"/>
                </a:lnTo>
                <a:lnTo>
                  <a:pt x="161604" y="184309"/>
                </a:lnTo>
                <a:lnTo>
                  <a:pt x="158172" y="185146"/>
                </a:lnTo>
                <a:lnTo>
                  <a:pt x="156768" y="189163"/>
                </a:lnTo>
                <a:lnTo>
                  <a:pt x="158018" y="189722"/>
                </a:lnTo>
                <a:lnTo>
                  <a:pt x="158409" y="194107"/>
                </a:lnTo>
                <a:lnTo>
                  <a:pt x="161152" y="196171"/>
                </a:lnTo>
                <a:lnTo>
                  <a:pt x="158799" y="198198"/>
                </a:lnTo>
                <a:lnTo>
                  <a:pt x="163090" y="198020"/>
                </a:lnTo>
                <a:lnTo>
                  <a:pt x="161206" y="200806"/>
                </a:lnTo>
                <a:lnTo>
                  <a:pt x="162502" y="204034"/>
                </a:lnTo>
                <a:lnTo>
                  <a:pt x="161104" y="204413"/>
                </a:lnTo>
                <a:lnTo>
                  <a:pt x="161630" y="205974"/>
                </a:lnTo>
                <a:lnTo>
                  <a:pt x="162856" y="202561"/>
                </a:lnTo>
                <a:lnTo>
                  <a:pt x="165511" y="204789"/>
                </a:lnTo>
                <a:lnTo>
                  <a:pt x="164568" y="207474"/>
                </a:lnTo>
                <a:lnTo>
                  <a:pt x="167393" y="206642"/>
                </a:lnTo>
                <a:lnTo>
                  <a:pt x="165766" y="202989"/>
                </a:lnTo>
                <a:lnTo>
                  <a:pt x="163312" y="202398"/>
                </a:lnTo>
                <a:lnTo>
                  <a:pt x="164853" y="200373"/>
                </a:lnTo>
                <a:lnTo>
                  <a:pt x="166524" y="201040"/>
                </a:lnTo>
                <a:lnTo>
                  <a:pt x="165129" y="197941"/>
                </a:lnTo>
                <a:lnTo>
                  <a:pt x="167058" y="197348"/>
                </a:lnTo>
                <a:lnTo>
                  <a:pt x="167924" y="200831"/>
                </a:lnTo>
                <a:lnTo>
                  <a:pt x="173132" y="201386"/>
                </a:lnTo>
                <a:lnTo>
                  <a:pt x="178076" y="199784"/>
                </a:lnTo>
                <a:lnTo>
                  <a:pt x="178119" y="203637"/>
                </a:lnTo>
                <a:lnTo>
                  <a:pt x="175418" y="203997"/>
                </a:lnTo>
                <a:lnTo>
                  <a:pt x="179289" y="205812"/>
                </a:lnTo>
                <a:lnTo>
                  <a:pt x="181041" y="204906"/>
                </a:lnTo>
                <a:lnTo>
                  <a:pt x="179719" y="204951"/>
                </a:lnTo>
                <a:lnTo>
                  <a:pt x="178630" y="202655"/>
                </a:lnTo>
                <a:lnTo>
                  <a:pt x="181472" y="201995"/>
                </a:lnTo>
                <a:lnTo>
                  <a:pt x="182609" y="197595"/>
                </a:lnTo>
                <a:lnTo>
                  <a:pt x="184951" y="199079"/>
                </a:lnTo>
                <a:lnTo>
                  <a:pt x="184764" y="203107"/>
                </a:lnTo>
                <a:lnTo>
                  <a:pt x="188316" y="191312"/>
                </a:lnTo>
                <a:lnTo>
                  <a:pt x="191125" y="187109"/>
                </a:lnTo>
                <a:lnTo>
                  <a:pt x="191059" y="184513"/>
                </a:lnTo>
                <a:lnTo>
                  <a:pt x="186871" y="171822"/>
                </a:lnTo>
                <a:lnTo>
                  <a:pt x="183515" y="166551"/>
                </a:lnTo>
                <a:lnTo>
                  <a:pt x="180921" y="166071"/>
                </a:lnTo>
                <a:lnTo>
                  <a:pt x="179619" y="160664"/>
                </a:lnTo>
                <a:lnTo>
                  <a:pt x="177472" y="159995"/>
                </a:lnTo>
                <a:lnTo>
                  <a:pt x="177897" y="155411"/>
                </a:lnTo>
                <a:lnTo>
                  <a:pt x="176776" y="154422"/>
                </a:lnTo>
                <a:lnTo>
                  <a:pt x="177891" y="153183"/>
                </a:lnTo>
                <a:lnTo>
                  <a:pt x="180335" y="154591"/>
                </a:lnTo>
                <a:lnTo>
                  <a:pt x="187152" y="154118"/>
                </a:lnTo>
                <a:lnTo>
                  <a:pt x="202924" y="147327"/>
                </a:lnTo>
                <a:lnTo>
                  <a:pt x="206790" y="141218"/>
                </a:lnTo>
                <a:lnTo>
                  <a:pt x="206486" y="139349"/>
                </a:lnTo>
                <a:lnTo>
                  <a:pt x="203899" y="138124"/>
                </a:lnTo>
                <a:lnTo>
                  <a:pt x="204806" y="136622"/>
                </a:lnTo>
                <a:lnTo>
                  <a:pt x="203856" y="134229"/>
                </a:lnTo>
                <a:lnTo>
                  <a:pt x="207059" y="133538"/>
                </a:lnTo>
                <a:lnTo>
                  <a:pt x="206311" y="131353"/>
                </a:lnTo>
                <a:lnTo>
                  <a:pt x="206769" y="128317"/>
                </a:lnTo>
                <a:lnTo>
                  <a:pt x="207771" y="128550"/>
                </a:lnTo>
                <a:lnTo>
                  <a:pt x="211250" y="133199"/>
                </a:lnTo>
                <a:lnTo>
                  <a:pt x="209557" y="135464"/>
                </a:lnTo>
                <a:lnTo>
                  <a:pt x="209696" y="137701"/>
                </a:lnTo>
                <a:lnTo>
                  <a:pt x="212437" y="139481"/>
                </a:lnTo>
                <a:lnTo>
                  <a:pt x="211534" y="141403"/>
                </a:lnTo>
                <a:lnTo>
                  <a:pt x="209664" y="141675"/>
                </a:lnTo>
                <a:lnTo>
                  <a:pt x="209859" y="143421"/>
                </a:lnTo>
                <a:lnTo>
                  <a:pt x="211653" y="143172"/>
                </a:lnTo>
                <a:lnTo>
                  <a:pt x="210893" y="145039"/>
                </a:lnTo>
                <a:lnTo>
                  <a:pt x="213740" y="145025"/>
                </a:lnTo>
                <a:lnTo>
                  <a:pt x="215152" y="142349"/>
                </a:lnTo>
                <a:lnTo>
                  <a:pt x="217425" y="144085"/>
                </a:lnTo>
                <a:lnTo>
                  <a:pt x="221228" y="142352"/>
                </a:lnTo>
                <a:lnTo>
                  <a:pt x="221175" y="144641"/>
                </a:lnTo>
                <a:lnTo>
                  <a:pt x="218755" y="144665"/>
                </a:lnTo>
                <a:lnTo>
                  <a:pt x="218676" y="145833"/>
                </a:lnTo>
                <a:lnTo>
                  <a:pt x="223867" y="149963"/>
                </a:lnTo>
                <a:lnTo>
                  <a:pt x="225168" y="148967"/>
                </a:lnTo>
                <a:lnTo>
                  <a:pt x="226647" y="150427"/>
                </a:lnTo>
                <a:lnTo>
                  <a:pt x="223871" y="151487"/>
                </a:lnTo>
                <a:lnTo>
                  <a:pt x="224511" y="153941"/>
                </a:lnTo>
                <a:lnTo>
                  <a:pt x="217650" y="154084"/>
                </a:lnTo>
                <a:lnTo>
                  <a:pt x="217000" y="156845"/>
                </a:lnTo>
                <a:lnTo>
                  <a:pt x="211287" y="160696"/>
                </a:lnTo>
                <a:lnTo>
                  <a:pt x="207191" y="160981"/>
                </a:lnTo>
                <a:lnTo>
                  <a:pt x="206995" y="159619"/>
                </a:lnTo>
                <a:lnTo>
                  <a:pt x="202401" y="158647"/>
                </a:lnTo>
                <a:lnTo>
                  <a:pt x="200304" y="160882"/>
                </a:lnTo>
                <a:lnTo>
                  <a:pt x="199595" y="168946"/>
                </a:lnTo>
                <a:lnTo>
                  <a:pt x="200923" y="176204"/>
                </a:lnTo>
                <a:lnTo>
                  <a:pt x="204164" y="183686"/>
                </a:lnTo>
                <a:lnTo>
                  <a:pt x="209347" y="189861"/>
                </a:lnTo>
                <a:lnTo>
                  <a:pt x="216218" y="195132"/>
                </a:lnTo>
                <a:lnTo>
                  <a:pt x="222298" y="194961"/>
                </a:lnTo>
                <a:lnTo>
                  <a:pt x="225172" y="197766"/>
                </a:lnTo>
                <a:lnTo>
                  <a:pt x="226755" y="197639"/>
                </a:lnTo>
                <a:lnTo>
                  <a:pt x="227378" y="195916"/>
                </a:lnTo>
                <a:lnTo>
                  <a:pt x="233366" y="197282"/>
                </a:lnTo>
                <a:lnTo>
                  <a:pt x="235064" y="197052"/>
                </a:lnTo>
                <a:lnTo>
                  <a:pt x="234441" y="195879"/>
                </a:lnTo>
                <a:lnTo>
                  <a:pt x="239114" y="196438"/>
                </a:lnTo>
                <a:lnTo>
                  <a:pt x="241608" y="193569"/>
                </a:lnTo>
                <a:lnTo>
                  <a:pt x="241981" y="196180"/>
                </a:lnTo>
                <a:lnTo>
                  <a:pt x="244515" y="196531"/>
                </a:lnTo>
                <a:lnTo>
                  <a:pt x="244116" y="199477"/>
                </a:lnTo>
                <a:lnTo>
                  <a:pt x="246125" y="203694"/>
                </a:lnTo>
                <a:lnTo>
                  <a:pt x="247399" y="203773"/>
                </a:lnTo>
                <a:lnTo>
                  <a:pt x="245665" y="199888"/>
                </a:lnTo>
                <a:lnTo>
                  <a:pt x="248871" y="200587"/>
                </a:lnTo>
                <a:lnTo>
                  <a:pt x="249585" y="203663"/>
                </a:lnTo>
                <a:lnTo>
                  <a:pt x="247513" y="203922"/>
                </a:lnTo>
                <a:lnTo>
                  <a:pt x="248264" y="205717"/>
                </a:lnTo>
                <a:lnTo>
                  <a:pt x="251369" y="203684"/>
                </a:lnTo>
                <a:lnTo>
                  <a:pt x="249603" y="201920"/>
                </a:lnTo>
                <a:lnTo>
                  <a:pt x="251364" y="199581"/>
                </a:lnTo>
                <a:lnTo>
                  <a:pt x="249941" y="197464"/>
                </a:lnTo>
                <a:lnTo>
                  <a:pt x="251351" y="195507"/>
                </a:lnTo>
                <a:lnTo>
                  <a:pt x="247459" y="191301"/>
                </a:lnTo>
                <a:lnTo>
                  <a:pt x="245189" y="192260"/>
                </a:lnTo>
                <a:lnTo>
                  <a:pt x="244720" y="195514"/>
                </a:lnTo>
                <a:lnTo>
                  <a:pt x="243718" y="194770"/>
                </a:lnTo>
                <a:lnTo>
                  <a:pt x="242287" y="192382"/>
                </a:lnTo>
                <a:lnTo>
                  <a:pt x="243849" y="192186"/>
                </a:lnTo>
                <a:lnTo>
                  <a:pt x="245045" y="189747"/>
                </a:lnTo>
                <a:lnTo>
                  <a:pt x="242748" y="188343"/>
                </a:lnTo>
                <a:lnTo>
                  <a:pt x="241696" y="183832"/>
                </a:lnTo>
                <a:lnTo>
                  <a:pt x="243300" y="180213"/>
                </a:lnTo>
                <a:lnTo>
                  <a:pt x="244950" y="178874"/>
                </a:lnTo>
                <a:lnTo>
                  <a:pt x="245905" y="179782"/>
                </a:lnTo>
                <a:lnTo>
                  <a:pt x="248490" y="176130"/>
                </a:lnTo>
                <a:lnTo>
                  <a:pt x="249960" y="176934"/>
                </a:lnTo>
                <a:lnTo>
                  <a:pt x="250682" y="171649"/>
                </a:lnTo>
                <a:lnTo>
                  <a:pt x="255731" y="178863"/>
                </a:lnTo>
                <a:lnTo>
                  <a:pt x="254289" y="178849"/>
                </a:lnTo>
                <a:lnTo>
                  <a:pt x="254618" y="181698"/>
                </a:lnTo>
                <a:lnTo>
                  <a:pt x="259133" y="180882"/>
                </a:lnTo>
                <a:lnTo>
                  <a:pt x="260811" y="178353"/>
                </a:lnTo>
                <a:lnTo>
                  <a:pt x="264169" y="180814"/>
                </a:lnTo>
                <a:lnTo>
                  <a:pt x="265488" y="179526"/>
                </a:lnTo>
                <a:lnTo>
                  <a:pt x="267308" y="180014"/>
                </a:lnTo>
                <a:lnTo>
                  <a:pt x="268143" y="183114"/>
                </a:lnTo>
                <a:lnTo>
                  <a:pt x="267218" y="184519"/>
                </a:lnTo>
                <a:lnTo>
                  <a:pt x="268910" y="183565"/>
                </a:lnTo>
                <a:lnTo>
                  <a:pt x="270656" y="185555"/>
                </a:lnTo>
                <a:lnTo>
                  <a:pt x="272495" y="185136"/>
                </a:lnTo>
                <a:lnTo>
                  <a:pt x="272795" y="188443"/>
                </a:lnTo>
                <a:lnTo>
                  <a:pt x="274128" y="189276"/>
                </a:lnTo>
                <a:lnTo>
                  <a:pt x="275672" y="188363"/>
                </a:lnTo>
                <a:lnTo>
                  <a:pt x="276635" y="189283"/>
                </a:lnTo>
                <a:lnTo>
                  <a:pt x="278638" y="186751"/>
                </a:lnTo>
                <a:lnTo>
                  <a:pt x="282169" y="187328"/>
                </a:lnTo>
                <a:lnTo>
                  <a:pt x="283785" y="183134"/>
                </a:lnTo>
                <a:lnTo>
                  <a:pt x="288654" y="184400"/>
                </a:lnTo>
                <a:lnTo>
                  <a:pt x="290157" y="185425"/>
                </a:lnTo>
                <a:lnTo>
                  <a:pt x="289486" y="190688"/>
                </a:lnTo>
                <a:lnTo>
                  <a:pt x="292895" y="193788"/>
                </a:lnTo>
                <a:lnTo>
                  <a:pt x="291258" y="196889"/>
                </a:lnTo>
                <a:lnTo>
                  <a:pt x="291861" y="198452"/>
                </a:lnTo>
                <a:lnTo>
                  <a:pt x="293239" y="199512"/>
                </a:lnTo>
                <a:lnTo>
                  <a:pt x="298816" y="198235"/>
                </a:lnTo>
                <a:lnTo>
                  <a:pt x="304067" y="200429"/>
                </a:lnTo>
                <a:lnTo>
                  <a:pt x="303824" y="202633"/>
                </a:lnTo>
                <a:lnTo>
                  <a:pt x="297673" y="200403"/>
                </a:lnTo>
                <a:lnTo>
                  <a:pt x="296138" y="201680"/>
                </a:lnTo>
                <a:lnTo>
                  <a:pt x="297538" y="203148"/>
                </a:lnTo>
                <a:lnTo>
                  <a:pt x="294531" y="202340"/>
                </a:lnTo>
                <a:lnTo>
                  <a:pt x="295948" y="204442"/>
                </a:lnTo>
                <a:lnTo>
                  <a:pt x="294771" y="205143"/>
                </a:lnTo>
                <a:lnTo>
                  <a:pt x="296483" y="203664"/>
                </a:lnTo>
                <a:lnTo>
                  <a:pt x="301855" y="204879"/>
                </a:lnTo>
                <a:lnTo>
                  <a:pt x="301264" y="206593"/>
                </a:lnTo>
                <a:lnTo>
                  <a:pt x="299486" y="206570"/>
                </a:lnTo>
                <a:lnTo>
                  <a:pt x="301359" y="208635"/>
                </a:lnTo>
                <a:lnTo>
                  <a:pt x="299125" y="212875"/>
                </a:lnTo>
                <a:lnTo>
                  <a:pt x="297001" y="211603"/>
                </a:lnTo>
                <a:lnTo>
                  <a:pt x="296470" y="213915"/>
                </a:lnTo>
                <a:lnTo>
                  <a:pt x="294441" y="213751"/>
                </a:lnTo>
                <a:lnTo>
                  <a:pt x="295999" y="216108"/>
                </a:lnTo>
                <a:lnTo>
                  <a:pt x="294762" y="215111"/>
                </a:lnTo>
                <a:lnTo>
                  <a:pt x="294368" y="216557"/>
                </a:lnTo>
                <a:lnTo>
                  <a:pt x="292622" y="213753"/>
                </a:lnTo>
                <a:lnTo>
                  <a:pt x="288565" y="218350"/>
                </a:lnTo>
                <a:lnTo>
                  <a:pt x="293301" y="220135"/>
                </a:lnTo>
                <a:lnTo>
                  <a:pt x="291939" y="222506"/>
                </a:lnTo>
                <a:lnTo>
                  <a:pt x="292756" y="223934"/>
                </a:lnTo>
                <a:lnTo>
                  <a:pt x="293683" y="223374"/>
                </a:lnTo>
                <a:lnTo>
                  <a:pt x="293703" y="227924"/>
                </a:lnTo>
                <a:lnTo>
                  <a:pt x="298701" y="228615"/>
                </a:lnTo>
                <a:lnTo>
                  <a:pt x="299406" y="223682"/>
                </a:lnTo>
                <a:lnTo>
                  <a:pt x="301584" y="226030"/>
                </a:lnTo>
                <a:lnTo>
                  <a:pt x="303431" y="224873"/>
                </a:lnTo>
                <a:lnTo>
                  <a:pt x="299438" y="222484"/>
                </a:lnTo>
                <a:lnTo>
                  <a:pt x="300877" y="219010"/>
                </a:lnTo>
                <a:lnTo>
                  <a:pt x="299181" y="217580"/>
                </a:lnTo>
                <a:lnTo>
                  <a:pt x="301818" y="214427"/>
                </a:lnTo>
                <a:lnTo>
                  <a:pt x="301511" y="212734"/>
                </a:lnTo>
                <a:lnTo>
                  <a:pt x="304174" y="213762"/>
                </a:lnTo>
                <a:lnTo>
                  <a:pt x="303091" y="216131"/>
                </a:lnTo>
                <a:lnTo>
                  <a:pt x="304786" y="215613"/>
                </a:lnTo>
                <a:lnTo>
                  <a:pt x="305514" y="218090"/>
                </a:lnTo>
                <a:lnTo>
                  <a:pt x="308784" y="217264"/>
                </a:lnTo>
                <a:lnTo>
                  <a:pt x="306133" y="215393"/>
                </a:lnTo>
                <a:lnTo>
                  <a:pt x="307427" y="214117"/>
                </a:lnTo>
                <a:lnTo>
                  <a:pt x="304282" y="211756"/>
                </a:lnTo>
                <a:lnTo>
                  <a:pt x="307279" y="211315"/>
                </a:lnTo>
                <a:lnTo>
                  <a:pt x="309221" y="214071"/>
                </a:lnTo>
                <a:lnTo>
                  <a:pt x="310966" y="213043"/>
                </a:lnTo>
                <a:lnTo>
                  <a:pt x="307795" y="209516"/>
                </a:lnTo>
                <a:lnTo>
                  <a:pt x="309191" y="210345"/>
                </a:lnTo>
                <a:lnTo>
                  <a:pt x="308710" y="206425"/>
                </a:lnTo>
                <a:lnTo>
                  <a:pt x="303792" y="205593"/>
                </a:lnTo>
                <a:lnTo>
                  <a:pt x="303511" y="204013"/>
                </a:lnTo>
                <a:lnTo>
                  <a:pt x="306992" y="201965"/>
                </a:lnTo>
                <a:lnTo>
                  <a:pt x="309520" y="203142"/>
                </a:lnTo>
                <a:lnTo>
                  <a:pt x="312958" y="200763"/>
                </a:lnTo>
                <a:lnTo>
                  <a:pt x="315911" y="201023"/>
                </a:lnTo>
                <a:lnTo>
                  <a:pt x="316323" y="199010"/>
                </a:lnTo>
                <a:lnTo>
                  <a:pt x="318967" y="197861"/>
                </a:lnTo>
                <a:lnTo>
                  <a:pt x="320050" y="199991"/>
                </a:lnTo>
                <a:lnTo>
                  <a:pt x="320352" y="197974"/>
                </a:lnTo>
                <a:lnTo>
                  <a:pt x="321424" y="198197"/>
                </a:lnTo>
                <a:lnTo>
                  <a:pt x="321733" y="200475"/>
                </a:lnTo>
                <a:lnTo>
                  <a:pt x="323280" y="201178"/>
                </a:lnTo>
                <a:lnTo>
                  <a:pt x="326600" y="198615"/>
                </a:lnTo>
                <a:lnTo>
                  <a:pt x="332385" y="197284"/>
                </a:lnTo>
                <a:lnTo>
                  <a:pt x="327429" y="200212"/>
                </a:lnTo>
                <a:lnTo>
                  <a:pt x="329948" y="201089"/>
                </a:lnTo>
                <a:lnTo>
                  <a:pt x="329305" y="203828"/>
                </a:lnTo>
                <a:lnTo>
                  <a:pt x="331995" y="205174"/>
                </a:lnTo>
                <a:lnTo>
                  <a:pt x="331732" y="206958"/>
                </a:lnTo>
                <a:lnTo>
                  <a:pt x="333677" y="207658"/>
                </a:lnTo>
                <a:lnTo>
                  <a:pt x="335423" y="206287"/>
                </a:lnTo>
                <a:lnTo>
                  <a:pt x="338471" y="208013"/>
                </a:lnTo>
                <a:lnTo>
                  <a:pt x="341736" y="203923"/>
                </a:lnTo>
                <a:lnTo>
                  <a:pt x="342554" y="207535"/>
                </a:lnTo>
                <a:lnTo>
                  <a:pt x="348000" y="209581"/>
                </a:lnTo>
                <a:lnTo>
                  <a:pt x="346347" y="213526"/>
                </a:lnTo>
                <a:lnTo>
                  <a:pt x="352944" y="218127"/>
                </a:lnTo>
                <a:lnTo>
                  <a:pt x="349786" y="221877"/>
                </a:lnTo>
                <a:lnTo>
                  <a:pt x="352146" y="230219"/>
                </a:lnTo>
                <a:lnTo>
                  <a:pt x="354538" y="234929"/>
                </a:lnTo>
                <a:lnTo>
                  <a:pt x="359428" y="239950"/>
                </a:lnTo>
                <a:lnTo>
                  <a:pt x="363159" y="239441"/>
                </a:lnTo>
                <a:lnTo>
                  <a:pt x="363698" y="240972"/>
                </a:lnTo>
                <a:lnTo>
                  <a:pt x="368207" y="239096"/>
                </a:lnTo>
                <a:lnTo>
                  <a:pt x="369432" y="241033"/>
                </a:lnTo>
                <a:lnTo>
                  <a:pt x="372693" y="241156"/>
                </a:lnTo>
                <a:lnTo>
                  <a:pt x="374643" y="238762"/>
                </a:lnTo>
                <a:lnTo>
                  <a:pt x="375585" y="240250"/>
                </a:lnTo>
                <a:lnTo>
                  <a:pt x="380899" y="239257"/>
                </a:lnTo>
                <a:lnTo>
                  <a:pt x="382646" y="240766"/>
                </a:lnTo>
                <a:lnTo>
                  <a:pt x="383966" y="239119"/>
                </a:lnTo>
                <a:lnTo>
                  <a:pt x="387983" y="239915"/>
                </a:lnTo>
                <a:lnTo>
                  <a:pt x="389503" y="238961"/>
                </a:lnTo>
                <a:lnTo>
                  <a:pt x="393679" y="242887"/>
                </a:lnTo>
                <a:lnTo>
                  <a:pt x="392607" y="243892"/>
                </a:lnTo>
                <a:lnTo>
                  <a:pt x="394844" y="245540"/>
                </a:lnTo>
                <a:lnTo>
                  <a:pt x="395578" y="250866"/>
                </a:lnTo>
                <a:lnTo>
                  <a:pt x="403267" y="252711"/>
                </a:lnTo>
                <a:lnTo>
                  <a:pt x="404035" y="254643"/>
                </a:lnTo>
                <a:lnTo>
                  <a:pt x="402008" y="255290"/>
                </a:lnTo>
                <a:lnTo>
                  <a:pt x="401931" y="257716"/>
                </a:lnTo>
                <a:lnTo>
                  <a:pt x="400313" y="257938"/>
                </a:lnTo>
                <a:lnTo>
                  <a:pt x="399269" y="256214"/>
                </a:lnTo>
                <a:lnTo>
                  <a:pt x="397748" y="256874"/>
                </a:lnTo>
                <a:lnTo>
                  <a:pt x="397618" y="258902"/>
                </a:lnTo>
                <a:lnTo>
                  <a:pt x="394946" y="256848"/>
                </a:lnTo>
                <a:lnTo>
                  <a:pt x="392907" y="257518"/>
                </a:lnTo>
                <a:lnTo>
                  <a:pt x="392117" y="259685"/>
                </a:lnTo>
                <a:lnTo>
                  <a:pt x="388212" y="260829"/>
                </a:lnTo>
                <a:lnTo>
                  <a:pt x="387190" y="264996"/>
                </a:lnTo>
                <a:lnTo>
                  <a:pt x="384341" y="260296"/>
                </a:lnTo>
                <a:lnTo>
                  <a:pt x="385779" y="258740"/>
                </a:lnTo>
                <a:lnTo>
                  <a:pt x="383501" y="259087"/>
                </a:lnTo>
                <a:lnTo>
                  <a:pt x="384789" y="256448"/>
                </a:lnTo>
                <a:lnTo>
                  <a:pt x="383079" y="256028"/>
                </a:lnTo>
                <a:lnTo>
                  <a:pt x="383980" y="255471"/>
                </a:lnTo>
                <a:lnTo>
                  <a:pt x="381341" y="252256"/>
                </a:lnTo>
                <a:lnTo>
                  <a:pt x="386502" y="250072"/>
                </a:lnTo>
                <a:lnTo>
                  <a:pt x="387914" y="253439"/>
                </a:lnTo>
                <a:lnTo>
                  <a:pt x="389282" y="252250"/>
                </a:lnTo>
                <a:lnTo>
                  <a:pt x="387468" y="250627"/>
                </a:lnTo>
                <a:lnTo>
                  <a:pt x="388028" y="249265"/>
                </a:lnTo>
                <a:lnTo>
                  <a:pt x="387609" y="250341"/>
                </a:lnTo>
                <a:lnTo>
                  <a:pt x="384802" y="249878"/>
                </a:lnTo>
                <a:lnTo>
                  <a:pt x="383897" y="246760"/>
                </a:lnTo>
                <a:lnTo>
                  <a:pt x="383405" y="251453"/>
                </a:lnTo>
                <a:lnTo>
                  <a:pt x="382178" y="251798"/>
                </a:lnTo>
                <a:lnTo>
                  <a:pt x="383099" y="250882"/>
                </a:lnTo>
                <a:lnTo>
                  <a:pt x="380691" y="248951"/>
                </a:lnTo>
                <a:lnTo>
                  <a:pt x="380974" y="251804"/>
                </a:lnTo>
                <a:lnTo>
                  <a:pt x="379235" y="252845"/>
                </a:lnTo>
                <a:lnTo>
                  <a:pt x="379865" y="256255"/>
                </a:lnTo>
                <a:lnTo>
                  <a:pt x="376747" y="251318"/>
                </a:lnTo>
                <a:lnTo>
                  <a:pt x="374733" y="252863"/>
                </a:lnTo>
                <a:lnTo>
                  <a:pt x="375730" y="250443"/>
                </a:lnTo>
                <a:lnTo>
                  <a:pt x="373591" y="248697"/>
                </a:lnTo>
                <a:lnTo>
                  <a:pt x="375592" y="247605"/>
                </a:lnTo>
                <a:lnTo>
                  <a:pt x="372245" y="247639"/>
                </a:lnTo>
                <a:lnTo>
                  <a:pt x="371080" y="246162"/>
                </a:lnTo>
                <a:lnTo>
                  <a:pt x="370630" y="249481"/>
                </a:lnTo>
                <a:lnTo>
                  <a:pt x="369204" y="247960"/>
                </a:lnTo>
                <a:lnTo>
                  <a:pt x="365972" y="248931"/>
                </a:lnTo>
                <a:lnTo>
                  <a:pt x="363490" y="252319"/>
                </a:lnTo>
                <a:lnTo>
                  <a:pt x="364497" y="254003"/>
                </a:lnTo>
                <a:lnTo>
                  <a:pt x="363048" y="258574"/>
                </a:lnTo>
                <a:lnTo>
                  <a:pt x="365425" y="256216"/>
                </a:lnTo>
                <a:lnTo>
                  <a:pt x="364731" y="253032"/>
                </a:lnTo>
                <a:lnTo>
                  <a:pt x="368125" y="253747"/>
                </a:lnTo>
                <a:lnTo>
                  <a:pt x="370233" y="252655"/>
                </a:lnTo>
                <a:lnTo>
                  <a:pt x="370252" y="255583"/>
                </a:lnTo>
                <a:lnTo>
                  <a:pt x="372760" y="255803"/>
                </a:lnTo>
                <a:lnTo>
                  <a:pt x="370141" y="257657"/>
                </a:lnTo>
                <a:lnTo>
                  <a:pt x="372544" y="258987"/>
                </a:lnTo>
                <a:lnTo>
                  <a:pt x="374513" y="257717"/>
                </a:lnTo>
                <a:lnTo>
                  <a:pt x="374104" y="261279"/>
                </a:lnTo>
                <a:lnTo>
                  <a:pt x="375362" y="260410"/>
                </a:lnTo>
                <a:lnTo>
                  <a:pt x="376054" y="261419"/>
                </a:lnTo>
                <a:lnTo>
                  <a:pt x="376474" y="259362"/>
                </a:lnTo>
                <a:lnTo>
                  <a:pt x="378119" y="260366"/>
                </a:lnTo>
                <a:lnTo>
                  <a:pt x="377400" y="262564"/>
                </a:lnTo>
                <a:lnTo>
                  <a:pt x="380454" y="262643"/>
                </a:lnTo>
                <a:lnTo>
                  <a:pt x="382697" y="264639"/>
                </a:lnTo>
                <a:lnTo>
                  <a:pt x="379455" y="265392"/>
                </a:lnTo>
                <a:lnTo>
                  <a:pt x="376867" y="263587"/>
                </a:lnTo>
                <a:lnTo>
                  <a:pt x="377349" y="265649"/>
                </a:lnTo>
                <a:lnTo>
                  <a:pt x="373756" y="263012"/>
                </a:lnTo>
                <a:lnTo>
                  <a:pt x="371534" y="263738"/>
                </a:lnTo>
                <a:lnTo>
                  <a:pt x="372064" y="262758"/>
                </a:lnTo>
                <a:lnTo>
                  <a:pt x="370456" y="263528"/>
                </a:lnTo>
                <a:lnTo>
                  <a:pt x="371229" y="265101"/>
                </a:lnTo>
                <a:lnTo>
                  <a:pt x="369762" y="264519"/>
                </a:lnTo>
                <a:lnTo>
                  <a:pt x="370245" y="265372"/>
                </a:lnTo>
                <a:lnTo>
                  <a:pt x="367069" y="266725"/>
                </a:lnTo>
                <a:lnTo>
                  <a:pt x="364643" y="266195"/>
                </a:lnTo>
                <a:lnTo>
                  <a:pt x="365625" y="266585"/>
                </a:lnTo>
                <a:lnTo>
                  <a:pt x="364116" y="267261"/>
                </a:lnTo>
                <a:lnTo>
                  <a:pt x="364633" y="268462"/>
                </a:lnTo>
                <a:lnTo>
                  <a:pt x="365650" y="267812"/>
                </a:lnTo>
                <a:lnTo>
                  <a:pt x="364845" y="268921"/>
                </a:lnTo>
                <a:lnTo>
                  <a:pt x="360521" y="268075"/>
                </a:lnTo>
                <a:lnTo>
                  <a:pt x="362733" y="269504"/>
                </a:lnTo>
                <a:lnTo>
                  <a:pt x="360685" y="273196"/>
                </a:lnTo>
                <a:lnTo>
                  <a:pt x="358957" y="272318"/>
                </a:lnTo>
                <a:lnTo>
                  <a:pt x="359480" y="273389"/>
                </a:lnTo>
                <a:lnTo>
                  <a:pt x="360750" y="273362"/>
                </a:lnTo>
                <a:lnTo>
                  <a:pt x="362769" y="269842"/>
                </a:lnTo>
                <a:lnTo>
                  <a:pt x="364777" y="270159"/>
                </a:lnTo>
                <a:lnTo>
                  <a:pt x="364979" y="272511"/>
                </a:lnTo>
                <a:lnTo>
                  <a:pt x="365517" y="270179"/>
                </a:lnTo>
                <a:lnTo>
                  <a:pt x="366892" y="270772"/>
                </a:lnTo>
                <a:lnTo>
                  <a:pt x="369229" y="269122"/>
                </a:lnTo>
                <a:lnTo>
                  <a:pt x="372084" y="270876"/>
                </a:lnTo>
                <a:lnTo>
                  <a:pt x="373423" y="270315"/>
                </a:lnTo>
                <a:lnTo>
                  <a:pt x="372722" y="269100"/>
                </a:lnTo>
                <a:lnTo>
                  <a:pt x="375258" y="269433"/>
                </a:lnTo>
                <a:lnTo>
                  <a:pt x="375282" y="270883"/>
                </a:lnTo>
                <a:lnTo>
                  <a:pt x="377799" y="269299"/>
                </a:lnTo>
                <a:lnTo>
                  <a:pt x="380055" y="273448"/>
                </a:lnTo>
                <a:lnTo>
                  <a:pt x="381650" y="272787"/>
                </a:lnTo>
                <a:lnTo>
                  <a:pt x="379445" y="269981"/>
                </a:lnTo>
                <a:lnTo>
                  <a:pt x="381853" y="268278"/>
                </a:lnTo>
                <a:lnTo>
                  <a:pt x="383355" y="270747"/>
                </a:lnTo>
                <a:lnTo>
                  <a:pt x="388187" y="270480"/>
                </a:lnTo>
                <a:lnTo>
                  <a:pt x="384853" y="273973"/>
                </a:lnTo>
                <a:lnTo>
                  <a:pt x="384718" y="276406"/>
                </a:lnTo>
                <a:lnTo>
                  <a:pt x="389565" y="279668"/>
                </a:lnTo>
                <a:lnTo>
                  <a:pt x="390265" y="282780"/>
                </a:lnTo>
                <a:lnTo>
                  <a:pt x="388213" y="285539"/>
                </a:lnTo>
                <a:lnTo>
                  <a:pt x="390983" y="285801"/>
                </a:lnTo>
                <a:lnTo>
                  <a:pt x="391640" y="288868"/>
                </a:lnTo>
                <a:lnTo>
                  <a:pt x="390923" y="290667"/>
                </a:lnTo>
                <a:lnTo>
                  <a:pt x="388380" y="289382"/>
                </a:lnTo>
                <a:lnTo>
                  <a:pt x="388700" y="288147"/>
                </a:lnTo>
                <a:lnTo>
                  <a:pt x="386746" y="288839"/>
                </a:lnTo>
                <a:lnTo>
                  <a:pt x="384880" y="287201"/>
                </a:lnTo>
                <a:lnTo>
                  <a:pt x="383700" y="289094"/>
                </a:lnTo>
                <a:lnTo>
                  <a:pt x="385011" y="288277"/>
                </a:lnTo>
                <a:lnTo>
                  <a:pt x="386883" y="290332"/>
                </a:lnTo>
                <a:lnTo>
                  <a:pt x="382485" y="292538"/>
                </a:lnTo>
                <a:lnTo>
                  <a:pt x="384854" y="291341"/>
                </a:lnTo>
                <a:lnTo>
                  <a:pt x="387776" y="294821"/>
                </a:lnTo>
                <a:lnTo>
                  <a:pt x="388032" y="291620"/>
                </a:lnTo>
                <a:lnTo>
                  <a:pt x="389707" y="292453"/>
                </a:lnTo>
                <a:lnTo>
                  <a:pt x="390346" y="290893"/>
                </a:lnTo>
                <a:lnTo>
                  <a:pt x="392178" y="292841"/>
                </a:lnTo>
                <a:close/>
              </a:path>
            </a:pathLst>
          </a:custGeom>
          <a:solidFill>
            <a:srgbClr val="78AFB9"/>
          </a:solidFill>
          <a:ln w="5715">
            <a:solidFill>
              <a:srgbClr val="FFFFFF"/>
            </a:solidFill>
          </a:ln>
        </p:spPr>
        <p:txBody>
          <a:bodyPr/>
          <a:lstStyle/>
          <a:p>
            <a:endParaRPr lang="en-NZ"/>
          </a:p>
        </p:txBody>
      </p:sp>
      <p:sp>
        <p:nvSpPr>
          <p:cNvPr id="5" name="TLA 002 Whangārei -28.9 percent">
            <a:extLst>
              <a:ext uri="{FF2B5EF4-FFF2-40B4-BE49-F238E27FC236}">
                <a16:creationId xmlns:a16="http://schemas.microsoft.com/office/drawing/2014/main" id="{4A436D88-FC7B-4E8C-ADB3-99A2D56D73FE}"/>
              </a:ext>
            </a:extLst>
          </p:cNvPr>
          <p:cNvSpPr>
            <a:spLocks noGrp="1"/>
          </p:cNvSpPr>
          <p:nvPr/>
        </p:nvSpPr>
        <p:spPr>
          <a:xfrm>
            <a:off x="2334650" y="2375918"/>
            <a:ext cx="466737" cy="437512"/>
          </a:xfrm>
          <a:custGeom>
            <a:avLst/>
            <a:gdLst/>
            <a:ahLst/>
            <a:cxnLst/>
            <a:rect l="0" t="0" r="0" b="0"/>
            <a:pathLst>
              <a:path w="275950" h="258672">
                <a:moveTo>
                  <a:pt x="161948" y="27150"/>
                </a:moveTo>
                <a:lnTo>
                  <a:pt x="162877" y="27718"/>
                </a:lnTo>
                <a:lnTo>
                  <a:pt x="162290" y="27640"/>
                </a:lnTo>
                <a:lnTo>
                  <a:pt x="161948" y="27150"/>
                </a:lnTo>
                <a:close/>
                <a:moveTo>
                  <a:pt x="174779" y="43342"/>
                </a:moveTo>
                <a:lnTo>
                  <a:pt x="174853" y="43695"/>
                </a:lnTo>
                <a:lnTo>
                  <a:pt x="173923" y="43586"/>
                </a:lnTo>
                <a:lnTo>
                  <a:pt x="174779" y="43342"/>
                </a:lnTo>
                <a:close/>
                <a:moveTo>
                  <a:pt x="166737" y="168675"/>
                </a:moveTo>
                <a:lnTo>
                  <a:pt x="166915" y="167730"/>
                </a:lnTo>
                <a:lnTo>
                  <a:pt x="167407" y="168253"/>
                </a:lnTo>
                <a:lnTo>
                  <a:pt x="166737" y="168675"/>
                </a:lnTo>
                <a:close/>
                <a:moveTo>
                  <a:pt x="225513" y="177351"/>
                </a:moveTo>
                <a:lnTo>
                  <a:pt x="225441" y="178240"/>
                </a:lnTo>
                <a:lnTo>
                  <a:pt x="225165" y="177424"/>
                </a:lnTo>
                <a:lnTo>
                  <a:pt x="225513" y="177351"/>
                </a:lnTo>
                <a:close/>
                <a:moveTo>
                  <a:pt x="164835" y="162106"/>
                </a:moveTo>
                <a:lnTo>
                  <a:pt x="164371" y="162295"/>
                </a:lnTo>
                <a:lnTo>
                  <a:pt x="163675" y="161984"/>
                </a:lnTo>
                <a:lnTo>
                  <a:pt x="164835" y="162106"/>
                </a:lnTo>
                <a:close/>
                <a:moveTo>
                  <a:pt x="190275" y="56789"/>
                </a:moveTo>
                <a:lnTo>
                  <a:pt x="190939" y="57186"/>
                </a:lnTo>
                <a:lnTo>
                  <a:pt x="190081" y="57401"/>
                </a:lnTo>
                <a:lnTo>
                  <a:pt x="190275" y="56789"/>
                </a:lnTo>
                <a:close/>
                <a:moveTo>
                  <a:pt x="168958" y="14535"/>
                </a:moveTo>
                <a:lnTo>
                  <a:pt x="169295" y="15061"/>
                </a:lnTo>
                <a:lnTo>
                  <a:pt x="168502" y="15144"/>
                </a:lnTo>
                <a:lnTo>
                  <a:pt x="168958" y="14535"/>
                </a:lnTo>
                <a:close/>
                <a:moveTo>
                  <a:pt x="160144" y="16919"/>
                </a:moveTo>
                <a:lnTo>
                  <a:pt x="159392" y="17695"/>
                </a:lnTo>
                <a:lnTo>
                  <a:pt x="159524" y="16985"/>
                </a:lnTo>
                <a:lnTo>
                  <a:pt x="160144" y="16919"/>
                </a:lnTo>
                <a:close/>
                <a:moveTo>
                  <a:pt x="268800" y="62319"/>
                </a:moveTo>
                <a:lnTo>
                  <a:pt x="267991" y="63174"/>
                </a:lnTo>
                <a:lnTo>
                  <a:pt x="268062" y="62319"/>
                </a:lnTo>
                <a:lnTo>
                  <a:pt x="268800" y="62319"/>
                </a:lnTo>
                <a:close/>
                <a:moveTo>
                  <a:pt x="164661" y="166532"/>
                </a:moveTo>
                <a:lnTo>
                  <a:pt x="163798" y="166502"/>
                </a:lnTo>
                <a:lnTo>
                  <a:pt x="164304" y="166071"/>
                </a:lnTo>
                <a:lnTo>
                  <a:pt x="164661" y="166532"/>
                </a:lnTo>
                <a:close/>
                <a:moveTo>
                  <a:pt x="266789" y="63606"/>
                </a:moveTo>
                <a:lnTo>
                  <a:pt x="267210" y="64240"/>
                </a:lnTo>
                <a:lnTo>
                  <a:pt x="266424" y="64534"/>
                </a:lnTo>
                <a:lnTo>
                  <a:pt x="266789" y="63606"/>
                </a:lnTo>
                <a:close/>
                <a:moveTo>
                  <a:pt x="171387" y="168601"/>
                </a:moveTo>
                <a:lnTo>
                  <a:pt x="172095" y="169613"/>
                </a:lnTo>
                <a:lnTo>
                  <a:pt x="170799" y="168606"/>
                </a:lnTo>
                <a:lnTo>
                  <a:pt x="171387" y="168601"/>
                </a:lnTo>
                <a:close/>
                <a:moveTo>
                  <a:pt x="213089" y="102470"/>
                </a:moveTo>
                <a:lnTo>
                  <a:pt x="213877" y="102494"/>
                </a:lnTo>
                <a:lnTo>
                  <a:pt x="213879" y="103564"/>
                </a:lnTo>
                <a:lnTo>
                  <a:pt x="213089" y="102470"/>
                </a:lnTo>
                <a:close/>
                <a:moveTo>
                  <a:pt x="252481" y="192533"/>
                </a:moveTo>
                <a:lnTo>
                  <a:pt x="253178" y="193494"/>
                </a:lnTo>
                <a:lnTo>
                  <a:pt x="251980" y="192908"/>
                </a:lnTo>
                <a:lnTo>
                  <a:pt x="252481" y="192533"/>
                </a:lnTo>
                <a:close/>
                <a:moveTo>
                  <a:pt x="187248" y="40396"/>
                </a:moveTo>
                <a:lnTo>
                  <a:pt x="185323" y="42465"/>
                </a:lnTo>
                <a:lnTo>
                  <a:pt x="186751" y="39984"/>
                </a:lnTo>
                <a:lnTo>
                  <a:pt x="187248" y="40396"/>
                </a:lnTo>
                <a:close/>
                <a:moveTo>
                  <a:pt x="253043" y="196180"/>
                </a:moveTo>
                <a:lnTo>
                  <a:pt x="254018" y="197902"/>
                </a:lnTo>
                <a:lnTo>
                  <a:pt x="251066" y="196678"/>
                </a:lnTo>
                <a:lnTo>
                  <a:pt x="253043" y="196180"/>
                </a:lnTo>
                <a:close/>
                <a:moveTo>
                  <a:pt x="275052" y="193614"/>
                </a:moveTo>
                <a:lnTo>
                  <a:pt x="275950" y="194245"/>
                </a:lnTo>
                <a:lnTo>
                  <a:pt x="275036" y="195387"/>
                </a:lnTo>
                <a:lnTo>
                  <a:pt x="271406" y="196964"/>
                </a:lnTo>
                <a:lnTo>
                  <a:pt x="270416" y="195714"/>
                </a:lnTo>
                <a:lnTo>
                  <a:pt x="275052" y="193614"/>
                </a:lnTo>
                <a:close/>
                <a:moveTo>
                  <a:pt x="265954" y="58585"/>
                </a:moveTo>
                <a:lnTo>
                  <a:pt x="268414" y="60453"/>
                </a:lnTo>
                <a:lnTo>
                  <a:pt x="265624" y="63398"/>
                </a:lnTo>
                <a:lnTo>
                  <a:pt x="264627" y="61351"/>
                </a:lnTo>
                <a:lnTo>
                  <a:pt x="266212" y="60458"/>
                </a:lnTo>
                <a:lnTo>
                  <a:pt x="265954" y="58585"/>
                </a:lnTo>
                <a:close/>
                <a:moveTo>
                  <a:pt x="268164" y="193823"/>
                </a:moveTo>
                <a:lnTo>
                  <a:pt x="270141" y="194762"/>
                </a:lnTo>
                <a:lnTo>
                  <a:pt x="269593" y="196825"/>
                </a:lnTo>
                <a:lnTo>
                  <a:pt x="266940" y="195687"/>
                </a:lnTo>
                <a:lnTo>
                  <a:pt x="265611" y="197074"/>
                </a:lnTo>
                <a:lnTo>
                  <a:pt x="265150" y="195693"/>
                </a:lnTo>
                <a:lnTo>
                  <a:pt x="268164" y="193823"/>
                </a:lnTo>
                <a:close/>
                <a:moveTo>
                  <a:pt x="266453" y="49844"/>
                </a:moveTo>
                <a:lnTo>
                  <a:pt x="268128" y="54262"/>
                </a:lnTo>
                <a:lnTo>
                  <a:pt x="265700" y="57396"/>
                </a:lnTo>
                <a:lnTo>
                  <a:pt x="264391" y="50074"/>
                </a:lnTo>
                <a:lnTo>
                  <a:pt x="265852" y="48710"/>
                </a:lnTo>
                <a:lnTo>
                  <a:pt x="266453" y="49844"/>
                </a:lnTo>
                <a:close/>
                <a:moveTo>
                  <a:pt x="259971" y="193587"/>
                </a:moveTo>
                <a:lnTo>
                  <a:pt x="264178" y="195238"/>
                </a:lnTo>
                <a:lnTo>
                  <a:pt x="263523" y="198043"/>
                </a:lnTo>
                <a:lnTo>
                  <a:pt x="257886" y="195125"/>
                </a:lnTo>
                <a:lnTo>
                  <a:pt x="258284" y="193415"/>
                </a:lnTo>
                <a:lnTo>
                  <a:pt x="259971" y="193587"/>
                </a:lnTo>
                <a:close/>
                <a:moveTo>
                  <a:pt x="253766" y="216589"/>
                </a:moveTo>
                <a:lnTo>
                  <a:pt x="260817" y="217638"/>
                </a:lnTo>
                <a:lnTo>
                  <a:pt x="262335" y="219726"/>
                </a:lnTo>
                <a:lnTo>
                  <a:pt x="265615" y="220781"/>
                </a:lnTo>
                <a:lnTo>
                  <a:pt x="264094" y="222212"/>
                </a:lnTo>
                <a:lnTo>
                  <a:pt x="254885" y="221465"/>
                </a:lnTo>
                <a:lnTo>
                  <a:pt x="252264" y="217902"/>
                </a:lnTo>
                <a:lnTo>
                  <a:pt x="252299" y="215587"/>
                </a:lnTo>
                <a:lnTo>
                  <a:pt x="253766" y="216589"/>
                </a:lnTo>
                <a:close/>
                <a:moveTo>
                  <a:pt x="155319" y="237427"/>
                </a:moveTo>
                <a:lnTo>
                  <a:pt x="152499" y="238615"/>
                </a:lnTo>
                <a:lnTo>
                  <a:pt x="150143" y="229993"/>
                </a:lnTo>
                <a:lnTo>
                  <a:pt x="150669" y="227499"/>
                </a:lnTo>
                <a:lnTo>
                  <a:pt x="148927" y="225197"/>
                </a:lnTo>
                <a:lnTo>
                  <a:pt x="153395" y="223784"/>
                </a:lnTo>
                <a:lnTo>
                  <a:pt x="153540" y="215857"/>
                </a:lnTo>
                <a:lnTo>
                  <a:pt x="148883" y="214334"/>
                </a:lnTo>
                <a:lnTo>
                  <a:pt x="145017" y="210097"/>
                </a:lnTo>
                <a:lnTo>
                  <a:pt x="120134" y="225553"/>
                </a:lnTo>
                <a:lnTo>
                  <a:pt x="119076" y="224310"/>
                </a:lnTo>
                <a:lnTo>
                  <a:pt x="115958" y="224634"/>
                </a:lnTo>
                <a:lnTo>
                  <a:pt x="113878" y="228368"/>
                </a:lnTo>
                <a:lnTo>
                  <a:pt x="113201" y="227127"/>
                </a:lnTo>
                <a:lnTo>
                  <a:pt x="110418" y="227436"/>
                </a:lnTo>
                <a:lnTo>
                  <a:pt x="108143" y="223129"/>
                </a:lnTo>
                <a:lnTo>
                  <a:pt x="107518" y="225175"/>
                </a:lnTo>
                <a:lnTo>
                  <a:pt x="106291" y="225482"/>
                </a:lnTo>
                <a:lnTo>
                  <a:pt x="105888" y="224104"/>
                </a:lnTo>
                <a:lnTo>
                  <a:pt x="104756" y="225194"/>
                </a:lnTo>
                <a:lnTo>
                  <a:pt x="104441" y="228598"/>
                </a:lnTo>
                <a:lnTo>
                  <a:pt x="102486" y="230214"/>
                </a:lnTo>
                <a:lnTo>
                  <a:pt x="98447" y="230846"/>
                </a:lnTo>
                <a:lnTo>
                  <a:pt x="96151" y="227167"/>
                </a:lnTo>
                <a:lnTo>
                  <a:pt x="96946" y="226023"/>
                </a:lnTo>
                <a:lnTo>
                  <a:pt x="95554" y="225665"/>
                </a:lnTo>
                <a:lnTo>
                  <a:pt x="97416" y="223385"/>
                </a:lnTo>
                <a:lnTo>
                  <a:pt x="97824" y="218442"/>
                </a:lnTo>
                <a:lnTo>
                  <a:pt x="94989" y="214670"/>
                </a:lnTo>
                <a:lnTo>
                  <a:pt x="96943" y="212706"/>
                </a:lnTo>
                <a:lnTo>
                  <a:pt x="94308" y="211707"/>
                </a:lnTo>
                <a:lnTo>
                  <a:pt x="95087" y="209097"/>
                </a:lnTo>
                <a:lnTo>
                  <a:pt x="89375" y="208554"/>
                </a:lnTo>
                <a:lnTo>
                  <a:pt x="89149" y="206864"/>
                </a:lnTo>
                <a:lnTo>
                  <a:pt x="89818" y="205899"/>
                </a:lnTo>
                <a:lnTo>
                  <a:pt x="89924" y="206939"/>
                </a:lnTo>
                <a:lnTo>
                  <a:pt x="91767" y="206663"/>
                </a:lnTo>
                <a:lnTo>
                  <a:pt x="92205" y="204615"/>
                </a:lnTo>
                <a:lnTo>
                  <a:pt x="95018" y="203461"/>
                </a:lnTo>
                <a:lnTo>
                  <a:pt x="94853" y="202057"/>
                </a:lnTo>
                <a:lnTo>
                  <a:pt x="98408" y="202829"/>
                </a:lnTo>
                <a:lnTo>
                  <a:pt x="100314" y="200148"/>
                </a:lnTo>
                <a:lnTo>
                  <a:pt x="101535" y="201007"/>
                </a:lnTo>
                <a:lnTo>
                  <a:pt x="102422" y="198384"/>
                </a:lnTo>
                <a:lnTo>
                  <a:pt x="106818" y="197052"/>
                </a:lnTo>
                <a:lnTo>
                  <a:pt x="106739" y="187425"/>
                </a:lnTo>
                <a:lnTo>
                  <a:pt x="102526" y="186462"/>
                </a:lnTo>
                <a:lnTo>
                  <a:pt x="102627" y="181036"/>
                </a:lnTo>
                <a:lnTo>
                  <a:pt x="92494" y="176081"/>
                </a:lnTo>
                <a:lnTo>
                  <a:pt x="91443" y="173370"/>
                </a:lnTo>
                <a:lnTo>
                  <a:pt x="89390" y="173098"/>
                </a:lnTo>
                <a:lnTo>
                  <a:pt x="94628" y="169874"/>
                </a:lnTo>
                <a:lnTo>
                  <a:pt x="92874" y="168950"/>
                </a:lnTo>
                <a:lnTo>
                  <a:pt x="93168" y="167165"/>
                </a:lnTo>
                <a:lnTo>
                  <a:pt x="90560" y="167141"/>
                </a:lnTo>
                <a:lnTo>
                  <a:pt x="90639" y="159718"/>
                </a:lnTo>
                <a:lnTo>
                  <a:pt x="80877" y="159155"/>
                </a:lnTo>
                <a:lnTo>
                  <a:pt x="80948" y="160882"/>
                </a:lnTo>
                <a:lnTo>
                  <a:pt x="80403" y="156503"/>
                </a:lnTo>
                <a:lnTo>
                  <a:pt x="78252" y="158288"/>
                </a:lnTo>
                <a:lnTo>
                  <a:pt x="74543" y="158608"/>
                </a:lnTo>
                <a:lnTo>
                  <a:pt x="61156" y="152336"/>
                </a:lnTo>
                <a:lnTo>
                  <a:pt x="62090" y="152180"/>
                </a:lnTo>
                <a:lnTo>
                  <a:pt x="61777" y="147551"/>
                </a:lnTo>
                <a:lnTo>
                  <a:pt x="60479" y="145565"/>
                </a:lnTo>
                <a:lnTo>
                  <a:pt x="51928" y="141126"/>
                </a:lnTo>
                <a:lnTo>
                  <a:pt x="48627" y="141258"/>
                </a:lnTo>
                <a:lnTo>
                  <a:pt x="46102" y="138223"/>
                </a:lnTo>
                <a:lnTo>
                  <a:pt x="42265" y="141431"/>
                </a:lnTo>
                <a:lnTo>
                  <a:pt x="41483" y="140093"/>
                </a:lnTo>
                <a:lnTo>
                  <a:pt x="39283" y="141354"/>
                </a:lnTo>
                <a:lnTo>
                  <a:pt x="37200" y="139200"/>
                </a:lnTo>
                <a:lnTo>
                  <a:pt x="34393" y="130135"/>
                </a:lnTo>
                <a:lnTo>
                  <a:pt x="30934" y="132119"/>
                </a:lnTo>
                <a:lnTo>
                  <a:pt x="27613" y="137557"/>
                </a:lnTo>
                <a:lnTo>
                  <a:pt x="18609" y="138448"/>
                </a:lnTo>
                <a:lnTo>
                  <a:pt x="18221" y="141621"/>
                </a:lnTo>
                <a:lnTo>
                  <a:pt x="13996" y="140976"/>
                </a:lnTo>
                <a:lnTo>
                  <a:pt x="12683" y="144252"/>
                </a:lnTo>
                <a:lnTo>
                  <a:pt x="9928" y="144270"/>
                </a:lnTo>
                <a:lnTo>
                  <a:pt x="5262" y="140237"/>
                </a:lnTo>
                <a:lnTo>
                  <a:pt x="3462" y="140308"/>
                </a:lnTo>
                <a:lnTo>
                  <a:pt x="3814" y="120760"/>
                </a:lnTo>
                <a:lnTo>
                  <a:pt x="0" y="119655"/>
                </a:lnTo>
                <a:lnTo>
                  <a:pt x="3848" y="117238"/>
                </a:lnTo>
                <a:lnTo>
                  <a:pt x="5506" y="113565"/>
                </a:lnTo>
                <a:lnTo>
                  <a:pt x="5511" y="111164"/>
                </a:lnTo>
                <a:lnTo>
                  <a:pt x="4334" y="112734"/>
                </a:lnTo>
                <a:lnTo>
                  <a:pt x="4081" y="107925"/>
                </a:lnTo>
                <a:lnTo>
                  <a:pt x="1660" y="108359"/>
                </a:lnTo>
                <a:lnTo>
                  <a:pt x="2557" y="99692"/>
                </a:lnTo>
                <a:lnTo>
                  <a:pt x="5686" y="98321"/>
                </a:lnTo>
                <a:lnTo>
                  <a:pt x="5725" y="95239"/>
                </a:lnTo>
                <a:lnTo>
                  <a:pt x="11311" y="96870"/>
                </a:lnTo>
                <a:lnTo>
                  <a:pt x="14018" y="99613"/>
                </a:lnTo>
                <a:lnTo>
                  <a:pt x="18843" y="101520"/>
                </a:lnTo>
                <a:lnTo>
                  <a:pt x="21220" y="104466"/>
                </a:lnTo>
                <a:lnTo>
                  <a:pt x="25995" y="104736"/>
                </a:lnTo>
                <a:lnTo>
                  <a:pt x="24689" y="101754"/>
                </a:lnTo>
                <a:lnTo>
                  <a:pt x="46140" y="102196"/>
                </a:lnTo>
                <a:lnTo>
                  <a:pt x="44136" y="98492"/>
                </a:lnTo>
                <a:lnTo>
                  <a:pt x="47193" y="98056"/>
                </a:lnTo>
                <a:lnTo>
                  <a:pt x="49966" y="94848"/>
                </a:lnTo>
                <a:lnTo>
                  <a:pt x="50710" y="97195"/>
                </a:lnTo>
                <a:lnTo>
                  <a:pt x="55376" y="97723"/>
                </a:lnTo>
                <a:lnTo>
                  <a:pt x="58049" y="94990"/>
                </a:lnTo>
                <a:lnTo>
                  <a:pt x="64417" y="92038"/>
                </a:lnTo>
                <a:lnTo>
                  <a:pt x="71821" y="94249"/>
                </a:lnTo>
                <a:lnTo>
                  <a:pt x="81615" y="89432"/>
                </a:lnTo>
                <a:lnTo>
                  <a:pt x="79982" y="84760"/>
                </a:lnTo>
                <a:lnTo>
                  <a:pt x="93870" y="85695"/>
                </a:lnTo>
                <a:lnTo>
                  <a:pt x="93910" y="84144"/>
                </a:lnTo>
                <a:lnTo>
                  <a:pt x="98092" y="84230"/>
                </a:lnTo>
                <a:lnTo>
                  <a:pt x="97400" y="81619"/>
                </a:lnTo>
                <a:lnTo>
                  <a:pt x="101990" y="81690"/>
                </a:lnTo>
                <a:lnTo>
                  <a:pt x="101924" y="85364"/>
                </a:lnTo>
                <a:lnTo>
                  <a:pt x="105391" y="85066"/>
                </a:lnTo>
                <a:lnTo>
                  <a:pt x="107795" y="83088"/>
                </a:lnTo>
                <a:lnTo>
                  <a:pt x="106813" y="78241"/>
                </a:lnTo>
                <a:lnTo>
                  <a:pt x="110174" y="77339"/>
                </a:lnTo>
                <a:lnTo>
                  <a:pt x="111220" y="75501"/>
                </a:lnTo>
                <a:lnTo>
                  <a:pt x="111297" y="70420"/>
                </a:lnTo>
                <a:lnTo>
                  <a:pt x="118023" y="70792"/>
                </a:lnTo>
                <a:lnTo>
                  <a:pt x="118025" y="69826"/>
                </a:lnTo>
                <a:lnTo>
                  <a:pt x="121466" y="71619"/>
                </a:lnTo>
                <a:lnTo>
                  <a:pt x="122061" y="69930"/>
                </a:lnTo>
                <a:lnTo>
                  <a:pt x="123445" y="71636"/>
                </a:lnTo>
                <a:lnTo>
                  <a:pt x="124539" y="68972"/>
                </a:lnTo>
                <a:lnTo>
                  <a:pt x="122567" y="65175"/>
                </a:lnTo>
                <a:lnTo>
                  <a:pt x="125340" y="64955"/>
                </a:lnTo>
                <a:lnTo>
                  <a:pt x="125618" y="59605"/>
                </a:lnTo>
                <a:lnTo>
                  <a:pt x="129693" y="59688"/>
                </a:lnTo>
                <a:lnTo>
                  <a:pt x="134108" y="44062"/>
                </a:lnTo>
                <a:lnTo>
                  <a:pt x="139360" y="44601"/>
                </a:lnTo>
                <a:lnTo>
                  <a:pt x="139425" y="41536"/>
                </a:lnTo>
                <a:lnTo>
                  <a:pt x="136526" y="39667"/>
                </a:lnTo>
                <a:lnTo>
                  <a:pt x="136122" y="36458"/>
                </a:lnTo>
                <a:lnTo>
                  <a:pt x="142674" y="31667"/>
                </a:lnTo>
                <a:lnTo>
                  <a:pt x="145219" y="28044"/>
                </a:lnTo>
                <a:lnTo>
                  <a:pt x="145187" y="17157"/>
                </a:lnTo>
                <a:lnTo>
                  <a:pt x="143837" y="17341"/>
                </a:lnTo>
                <a:lnTo>
                  <a:pt x="138939" y="12626"/>
                </a:lnTo>
                <a:lnTo>
                  <a:pt x="139039" y="6140"/>
                </a:lnTo>
                <a:lnTo>
                  <a:pt x="137512" y="5842"/>
                </a:lnTo>
                <a:lnTo>
                  <a:pt x="136563" y="1547"/>
                </a:lnTo>
                <a:lnTo>
                  <a:pt x="137914" y="0"/>
                </a:lnTo>
                <a:lnTo>
                  <a:pt x="145790" y="6118"/>
                </a:lnTo>
                <a:lnTo>
                  <a:pt x="151445" y="199"/>
                </a:lnTo>
                <a:lnTo>
                  <a:pt x="152869" y="2113"/>
                </a:lnTo>
                <a:lnTo>
                  <a:pt x="154390" y="1936"/>
                </a:lnTo>
                <a:lnTo>
                  <a:pt x="155317" y="5063"/>
                </a:lnTo>
                <a:lnTo>
                  <a:pt x="158948" y="8061"/>
                </a:lnTo>
                <a:lnTo>
                  <a:pt x="166602" y="8676"/>
                </a:lnTo>
                <a:lnTo>
                  <a:pt x="169719" y="5831"/>
                </a:lnTo>
                <a:lnTo>
                  <a:pt x="168287" y="7516"/>
                </a:lnTo>
                <a:lnTo>
                  <a:pt x="168524" y="10338"/>
                </a:lnTo>
                <a:lnTo>
                  <a:pt x="162886" y="10285"/>
                </a:lnTo>
                <a:lnTo>
                  <a:pt x="162413" y="12589"/>
                </a:lnTo>
                <a:lnTo>
                  <a:pt x="163951" y="15073"/>
                </a:lnTo>
                <a:lnTo>
                  <a:pt x="169354" y="16270"/>
                </a:lnTo>
                <a:lnTo>
                  <a:pt x="170882" y="19793"/>
                </a:lnTo>
                <a:lnTo>
                  <a:pt x="168122" y="22450"/>
                </a:lnTo>
                <a:lnTo>
                  <a:pt x="168198" y="24153"/>
                </a:lnTo>
                <a:lnTo>
                  <a:pt x="169612" y="24438"/>
                </a:lnTo>
                <a:lnTo>
                  <a:pt x="168970" y="25736"/>
                </a:lnTo>
                <a:lnTo>
                  <a:pt x="164204" y="23775"/>
                </a:lnTo>
                <a:lnTo>
                  <a:pt x="165313" y="18465"/>
                </a:lnTo>
                <a:lnTo>
                  <a:pt x="163909" y="15806"/>
                </a:lnTo>
                <a:lnTo>
                  <a:pt x="159193" y="16115"/>
                </a:lnTo>
                <a:lnTo>
                  <a:pt x="158169" y="15144"/>
                </a:lnTo>
                <a:lnTo>
                  <a:pt x="159139" y="13525"/>
                </a:lnTo>
                <a:lnTo>
                  <a:pt x="157740" y="13015"/>
                </a:lnTo>
                <a:lnTo>
                  <a:pt x="158911" y="11211"/>
                </a:lnTo>
                <a:lnTo>
                  <a:pt x="157593" y="11695"/>
                </a:lnTo>
                <a:lnTo>
                  <a:pt x="157370" y="10507"/>
                </a:lnTo>
                <a:lnTo>
                  <a:pt x="156619" y="13087"/>
                </a:lnTo>
                <a:lnTo>
                  <a:pt x="156194" y="11424"/>
                </a:lnTo>
                <a:lnTo>
                  <a:pt x="155251" y="13305"/>
                </a:lnTo>
                <a:lnTo>
                  <a:pt x="155233" y="11294"/>
                </a:lnTo>
                <a:lnTo>
                  <a:pt x="154508" y="11940"/>
                </a:lnTo>
                <a:lnTo>
                  <a:pt x="153591" y="10381"/>
                </a:lnTo>
                <a:lnTo>
                  <a:pt x="155861" y="9575"/>
                </a:lnTo>
                <a:lnTo>
                  <a:pt x="152136" y="10396"/>
                </a:lnTo>
                <a:lnTo>
                  <a:pt x="152811" y="9182"/>
                </a:lnTo>
                <a:lnTo>
                  <a:pt x="151188" y="8992"/>
                </a:lnTo>
                <a:lnTo>
                  <a:pt x="150436" y="6175"/>
                </a:lnTo>
                <a:lnTo>
                  <a:pt x="149783" y="9575"/>
                </a:lnTo>
                <a:lnTo>
                  <a:pt x="151092" y="11948"/>
                </a:lnTo>
                <a:lnTo>
                  <a:pt x="153415" y="12721"/>
                </a:lnTo>
                <a:lnTo>
                  <a:pt x="152407" y="15199"/>
                </a:lnTo>
                <a:lnTo>
                  <a:pt x="153927" y="13387"/>
                </a:lnTo>
                <a:lnTo>
                  <a:pt x="155210" y="14337"/>
                </a:lnTo>
                <a:lnTo>
                  <a:pt x="154580" y="15812"/>
                </a:lnTo>
                <a:lnTo>
                  <a:pt x="156786" y="14562"/>
                </a:lnTo>
                <a:lnTo>
                  <a:pt x="156505" y="16497"/>
                </a:lnTo>
                <a:lnTo>
                  <a:pt x="153033" y="16914"/>
                </a:lnTo>
                <a:lnTo>
                  <a:pt x="152399" y="18380"/>
                </a:lnTo>
                <a:lnTo>
                  <a:pt x="154768" y="20068"/>
                </a:lnTo>
                <a:lnTo>
                  <a:pt x="157143" y="17868"/>
                </a:lnTo>
                <a:lnTo>
                  <a:pt x="159461" y="20550"/>
                </a:lnTo>
                <a:lnTo>
                  <a:pt x="159462" y="24995"/>
                </a:lnTo>
                <a:lnTo>
                  <a:pt x="161343" y="25946"/>
                </a:lnTo>
                <a:lnTo>
                  <a:pt x="160617" y="29137"/>
                </a:lnTo>
                <a:lnTo>
                  <a:pt x="163021" y="30710"/>
                </a:lnTo>
                <a:lnTo>
                  <a:pt x="162340" y="33176"/>
                </a:lnTo>
                <a:lnTo>
                  <a:pt x="164010" y="37651"/>
                </a:lnTo>
                <a:lnTo>
                  <a:pt x="167428" y="36947"/>
                </a:lnTo>
                <a:lnTo>
                  <a:pt x="168918" y="39363"/>
                </a:lnTo>
                <a:lnTo>
                  <a:pt x="165740" y="40183"/>
                </a:lnTo>
                <a:lnTo>
                  <a:pt x="164678" y="42714"/>
                </a:lnTo>
                <a:lnTo>
                  <a:pt x="165943" y="45019"/>
                </a:lnTo>
                <a:lnTo>
                  <a:pt x="168003" y="45208"/>
                </a:lnTo>
                <a:lnTo>
                  <a:pt x="169534" y="43677"/>
                </a:lnTo>
                <a:lnTo>
                  <a:pt x="170914" y="44970"/>
                </a:lnTo>
                <a:lnTo>
                  <a:pt x="173662" y="42671"/>
                </a:lnTo>
                <a:lnTo>
                  <a:pt x="173915" y="46402"/>
                </a:lnTo>
                <a:lnTo>
                  <a:pt x="177730" y="47159"/>
                </a:lnTo>
                <a:lnTo>
                  <a:pt x="181590" y="44797"/>
                </a:lnTo>
                <a:lnTo>
                  <a:pt x="180535" y="40944"/>
                </a:lnTo>
                <a:lnTo>
                  <a:pt x="183981" y="41917"/>
                </a:lnTo>
                <a:lnTo>
                  <a:pt x="184485" y="43690"/>
                </a:lnTo>
                <a:lnTo>
                  <a:pt x="182279" y="48121"/>
                </a:lnTo>
                <a:lnTo>
                  <a:pt x="182871" y="51255"/>
                </a:lnTo>
                <a:lnTo>
                  <a:pt x="184946" y="53892"/>
                </a:lnTo>
                <a:lnTo>
                  <a:pt x="189563" y="55421"/>
                </a:lnTo>
                <a:lnTo>
                  <a:pt x="188462" y="56448"/>
                </a:lnTo>
                <a:lnTo>
                  <a:pt x="188867" y="60447"/>
                </a:lnTo>
                <a:lnTo>
                  <a:pt x="191203" y="63267"/>
                </a:lnTo>
                <a:lnTo>
                  <a:pt x="193915" y="62760"/>
                </a:lnTo>
                <a:lnTo>
                  <a:pt x="194376" y="65325"/>
                </a:lnTo>
                <a:lnTo>
                  <a:pt x="193203" y="66288"/>
                </a:lnTo>
                <a:lnTo>
                  <a:pt x="196613" y="70726"/>
                </a:lnTo>
                <a:lnTo>
                  <a:pt x="195412" y="71968"/>
                </a:lnTo>
                <a:lnTo>
                  <a:pt x="192983" y="68418"/>
                </a:lnTo>
                <a:lnTo>
                  <a:pt x="189207" y="70898"/>
                </a:lnTo>
                <a:lnTo>
                  <a:pt x="186567" y="70142"/>
                </a:lnTo>
                <a:lnTo>
                  <a:pt x="186758" y="68582"/>
                </a:lnTo>
                <a:lnTo>
                  <a:pt x="184965" y="67517"/>
                </a:lnTo>
                <a:lnTo>
                  <a:pt x="185707" y="69938"/>
                </a:lnTo>
                <a:lnTo>
                  <a:pt x="183239" y="70242"/>
                </a:lnTo>
                <a:lnTo>
                  <a:pt x="182888" y="71669"/>
                </a:lnTo>
                <a:lnTo>
                  <a:pt x="187709" y="71170"/>
                </a:lnTo>
                <a:lnTo>
                  <a:pt x="188688" y="74365"/>
                </a:lnTo>
                <a:lnTo>
                  <a:pt x="189593" y="72821"/>
                </a:lnTo>
                <a:lnTo>
                  <a:pt x="188682" y="72067"/>
                </a:lnTo>
                <a:lnTo>
                  <a:pt x="193445" y="69947"/>
                </a:lnTo>
                <a:lnTo>
                  <a:pt x="190903" y="76183"/>
                </a:lnTo>
                <a:lnTo>
                  <a:pt x="192448" y="76991"/>
                </a:lnTo>
                <a:lnTo>
                  <a:pt x="193448" y="81632"/>
                </a:lnTo>
                <a:lnTo>
                  <a:pt x="194227" y="81004"/>
                </a:lnTo>
                <a:lnTo>
                  <a:pt x="194410" y="84314"/>
                </a:lnTo>
                <a:lnTo>
                  <a:pt x="197540" y="84357"/>
                </a:lnTo>
                <a:lnTo>
                  <a:pt x="197907" y="85791"/>
                </a:lnTo>
                <a:lnTo>
                  <a:pt x="200341" y="86566"/>
                </a:lnTo>
                <a:lnTo>
                  <a:pt x="201539" y="84082"/>
                </a:lnTo>
                <a:lnTo>
                  <a:pt x="203707" y="85446"/>
                </a:lnTo>
                <a:lnTo>
                  <a:pt x="204670" y="84565"/>
                </a:lnTo>
                <a:lnTo>
                  <a:pt x="205591" y="85781"/>
                </a:lnTo>
                <a:lnTo>
                  <a:pt x="203795" y="86092"/>
                </a:lnTo>
                <a:lnTo>
                  <a:pt x="204617" y="88216"/>
                </a:lnTo>
                <a:lnTo>
                  <a:pt x="203379" y="88048"/>
                </a:lnTo>
                <a:lnTo>
                  <a:pt x="204835" y="89364"/>
                </a:lnTo>
                <a:lnTo>
                  <a:pt x="204884" y="87413"/>
                </a:lnTo>
                <a:lnTo>
                  <a:pt x="206113" y="88588"/>
                </a:lnTo>
                <a:lnTo>
                  <a:pt x="206975" y="87468"/>
                </a:lnTo>
                <a:lnTo>
                  <a:pt x="208496" y="91735"/>
                </a:lnTo>
                <a:lnTo>
                  <a:pt x="211345" y="92709"/>
                </a:lnTo>
                <a:lnTo>
                  <a:pt x="210535" y="93529"/>
                </a:lnTo>
                <a:lnTo>
                  <a:pt x="212262" y="95859"/>
                </a:lnTo>
                <a:lnTo>
                  <a:pt x="211285" y="98158"/>
                </a:lnTo>
                <a:lnTo>
                  <a:pt x="213003" y="98784"/>
                </a:lnTo>
                <a:lnTo>
                  <a:pt x="210677" y="99906"/>
                </a:lnTo>
                <a:lnTo>
                  <a:pt x="210357" y="101644"/>
                </a:lnTo>
                <a:lnTo>
                  <a:pt x="212661" y="103158"/>
                </a:lnTo>
                <a:lnTo>
                  <a:pt x="208081" y="102566"/>
                </a:lnTo>
                <a:lnTo>
                  <a:pt x="209448" y="106136"/>
                </a:lnTo>
                <a:lnTo>
                  <a:pt x="211901" y="104750"/>
                </a:lnTo>
                <a:lnTo>
                  <a:pt x="211510" y="105851"/>
                </a:lnTo>
                <a:lnTo>
                  <a:pt x="212655" y="105773"/>
                </a:lnTo>
                <a:lnTo>
                  <a:pt x="212553" y="110736"/>
                </a:lnTo>
                <a:lnTo>
                  <a:pt x="210963" y="112303"/>
                </a:lnTo>
                <a:lnTo>
                  <a:pt x="205163" y="107920"/>
                </a:lnTo>
                <a:lnTo>
                  <a:pt x="203022" y="108317"/>
                </a:lnTo>
                <a:lnTo>
                  <a:pt x="201335" y="111308"/>
                </a:lnTo>
                <a:lnTo>
                  <a:pt x="197239" y="111098"/>
                </a:lnTo>
                <a:lnTo>
                  <a:pt x="195457" y="113017"/>
                </a:lnTo>
                <a:lnTo>
                  <a:pt x="195431" y="110799"/>
                </a:lnTo>
                <a:lnTo>
                  <a:pt x="197027" y="110120"/>
                </a:lnTo>
                <a:lnTo>
                  <a:pt x="194884" y="109583"/>
                </a:lnTo>
                <a:lnTo>
                  <a:pt x="194279" y="112018"/>
                </a:lnTo>
                <a:lnTo>
                  <a:pt x="193616" y="111030"/>
                </a:lnTo>
                <a:lnTo>
                  <a:pt x="193893" y="112479"/>
                </a:lnTo>
                <a:lnTo>
                  <a:pt x="192284" y="113233"/>
                </a:lnTo>
                <a:lnTo>
                  <a:pt x="192013" y="110231"/>
                </a:lnTo>
                <a:lnTo>
                  <a:pt x="190863" y="111953"/>
                </a:lnTo>
                <a:lnTo>
                  <a:pt x="190344" y="110596"/>
                </a:lnTo>
                <a:lnTo>
                  <a:pt x="189351" y="111878"/>
                </a:lnTo>
                <a:lnTo>
                  <a:pt x="188504" y="110376"/>
                </a:lnTo>
                <a:lnTo>
                  <a:pt x="187858" y="111063"/>
                </a:lnTo>
                <a:lnTo>
                  <a:pt x="187536" y="109605"/>
                </a:lnTo>
                <a:lnTo>
                  <a:pt x="184157" y="110068"/>
                </a:lnTo>
                <a:lnTo>
                  <a:pt x="189066" y="113228"/>
                </a:lnTo>
                <a:lnTo>
                  <a:pt x="190650" y="112479"/>
                </a:lnTo>
                <a:lnTo>
                  <a:pt x="190706" y="113943"/>
                </a:lnTo>
                <a:lnTo>
                  <a:pt x="191122" y="112776"/>
                </a:lnTo>
                <a:lnTo>
                  <a:pt x="192333" y="116256"/>
                </a:lnTo>
                <a:lnTo>
                  <a:pt x="193822" y="113504"/>
                </a:lnTo>
                <a:lnTo>
                  <a:pt x="195105" y="115814"/>
                </a:lnTo>
                <a:lnTo>
                  <a:pt x="195266" y="114802"/>
                </a:lnTo>
                <a:lnTo>
                  <a:pt x="197371" y="115295"/>
                </a:lnTo>
                <a:lnTo>
                  <a:pt x="196905" y="112684"/>
                </a:lnTo>
                <a:lnTo>
                  <a:pt x="199832" y="113694"/>
                </a:lnTo>
                <a:lnTo>
                  <a:pt x="203099" y="109645"/>
                </a:lnTo>
                <a:lnTo>
                  <a:pt x="205179" y="109018"/>
                </a:lnTo>
                <a:lnTo>
                  <a:pt x="201893" y="115061"/>
                </a:lnTo>
                <a:lnTo>
                  <a:pt x="204608" y="117446"/>
                </a:lnTo>
                <a:lnTo>
                  <a:pt x="203182" y="119893"/>
                </a:lnTo>
                <a:lnTo>
                  <a:pt x="203418" y="124498"/>
                </a:lnTo>
                <a:lnTo>
                  <a:pt x="207691" y="136453"/>
                </a:lnTo>
                <a:lnTo>
                  <a:pt x="202193" y="137150"/>
                </a:lnTo>
                <a:lnTo>
                  <a:pt x="200726" y="136144"/>
                </a:lnTo>
                <a:lnTo>
                  <a:pt x="201284" y="138279"/>
                </a:lnTo>
                <a:lnTo>
                  <a:pt x="200312" y="138356"/>
                </a:lnTo>
                <a:lnTo>
                  <a:pt x="201802" y="140177"/>
                </a:lnTo>
                <a:lnTo>
                  <a:pt x="199418" y="140361"/>
                </a:lnTo>
                <a:lnTo>
                  <a:pt x="201217" y="141189"/>
                </a:lnTo>
                <a:lnTo>
                  <a:pt x="200610" y="142261"/>
                </a:lnTo>
                <a:lnTo>
                  <a:pt x="196941" y="141996"/>
                </a:lnTo>
                <a:lnTo>
                  <a:pt x="195933" y="143681"/>
                </a:lnTo>
                <a:lnTo>
                  <a:pt x="197445" y="144485"/>
                </a:lnTo>
                <a:lnTo>
                  <a:pt x="196762" y="146473"/>
                </a:lnTo>
                <a:lnTo>
                  <a:pt x="196753" y="142837"/>
                </a:lnTo>
                <a:lnTo>
                  <a:pt x="203122" y="142083"/>
                </a:lnTo>
                <a:lnTo>
                  <a:pt x="202171" y="138818"/>
                </a:lnTo>
                <a:lnTo>
                  <a:pt x="205812" y="138767"/>
                </a:lnTo>
                <a:lnTo>
                  <a:pt x="207331" y="138016"/>
                </a:lnTo>
                <a:lnTo>
                  <a:pt x="206406" y="137004"/>
                </a:lnTo>
                <a:lnTo>
                  <a:pt x="208199" y="137813"/>
                </a:lnTo>
                <a:lnTo>
                  <a:pt x="208502" y="136061"/>
                </a:lnTo>
                <a:lnTo>
                  <a:pt x="210337" y="137086"/>
                </a:lnTo>
                <a:lnTo>
                  <a:pt x="212093" y="135629"/>
                </a:lnTo>
                <a:lnTo>
                  <a:pt x="213607" y="138349"/>
                </a:lnTo>
                <a:lnTo>
                  <a:pt x="211811" y="139279"/>
                </a:lnTo>
                <a:lnTo>
                  <a:pt x="211179" y="138277"/>
                </a:lnTo>
                <a:lnTo>
                  <a:pt x="210987" y="139586"/>
                </a:lnTo>
                <a:lnTo>
                  <a:pt x="207845" y="140584"/>
                </a:lnTo>
                <a:lnTo>
                  <a:pt x="211643" y="144132"/>
                </a:lnTo>
                <a:lnTo>
                  <a:pt x="209295" y="147291"/>
                </a:lnTo>
                <a:lnTo>
                  <a:pt x="207252" y="147070"/>
                </a:lnTo>
                <a:lnTo>
                  <a:pt x="204486" y="150122"/>
                </a:lnTo>
                <a:lnTo>
                  <a:pt x="207236" y="147677"/>
                </a:lnTo>
                <a:lnTo>
                  <a:pt x="207209" y="149782"/>
                </a:lnTo>
                <a:lnTo>
                  <a:pt x="209677" y="147685"/>
                </a:lnTo>
                <a:lnTo>
                  <a:pt x="211167" y="149355"/>
                </a:lnTo>
                <a:lnTo>
                  <a:pt x="210437" y="146974"/>
                </a:lnTo>
                <a:lnTo>
                  <a:pt x="214293" y="145678"/>
                </a:lnTo>
                <a:lnTo>
                  <a:pt x="212671" y="144771"/>
                </a:lnTo>
                <a:lnTo>
                  <a:pt x="214844" y="143364"/>
                </a:lnTo>
                <a:lnTo>
                  <a:pt x="212963" y="142814"/>
                </a:lnTo>
                <a:lnTo>
                  <a:pt x="214215" y="141669"/>
                </a:lnTo>
                <a:lnTo>
                  <a:pt x="210679" y="140508"/>
                </a:lnTo>
                <a:lnTo>
                  <a:pt x="217018" y="137468"/>
                </a:lnTo>
                <a:lnTo>
                  <a:pt x="218965" y="137831"/>
                </a:lnTo>
                <a:lnTo>
                  <a:pt x="218196" y="139651"/>
                </a:lnTo>
                <a:lnTo>
                  <a:pt x="214755" y="141400"/>
                </a:lnTo>
                <a:lnTo>
                  <a:pt x="217663" y="146926"/>
                </a:lnTo>
                <a:lnTo>
                  <a:pt x="214609" y="147350"/>
                </a:lnTo>
                <a:lnTo>
                  <a:pt x="215910" y="149025"/>
                </a:lnTo>
                <a:lnTo>
                  <a:pt x="214694" y="150494"/>
                </a:lnTo>
                <a:lnTo>
                  <a:pt x="216996" y="152771"/>
                </a:lnTo>
                <a:lnTo>
                  <a:pt x="214907" y="153427"/>
                </a:lnTo>
                <a:lnTo>
                  <a:pt x="215802" y="157357"/>
                </a:lnTo>
                <a:lnTo>
                  <a:pt x="213645" y="160758"/>
                </a:lnTo>
                <a:lnTo>
                  <a:pt x="216895" y="171555"/>
                </a:lnTo>
                <a:lnTo>
                  <a:pt x="224723" y="182742"/>
                </a:lnTo>
                <a:lnTo>
                  <a:pt x="220499" y="184593"/>
                </a:lnTo>
                <a:lnTo>
                  <a:pt x="216989" y="183647"/>
                </a:lnTo>
                <a:lnTo>
                  <a:pt x="215322" y="185023"/>
                </a:lnTo>
                <a:lnTo>
                  <a:pt x="209404" y="183032"/>
                </a:lnTo>
                <a:lnTo>
                  <a:pt x="208442" y="185263"/>
                </a:lnTo>
                <a:lnTo>
                  <a:pt x="206801" y="181388"/>
                </a:lnTo>
                <a:lnTo>
                  <a:pt x="209823" y="179721"/>
                </a:lnTo>
                <a:lnTo>
                  <a:pt x="209116" y="176209"/>
                </a:lnTo>
                <a:lnTo>
                  <a:pt x="207597" y="175725"/>
                </a:lnTo>
                <a:lnTo>
                  <a:pt x="208260" y="174366"/>
                </a:lnTo>
                <a:lnTo>
                  <a:pt x="207004" y="173118"/>
                </a:lnTo>
                <a:lnTo>
                  <a:pt x="201010" y="174960"/>
                </a:lnTo>
                <a:lnTo>
                  <a:pt x="199486" y="173922"/>
                </a:lnTo>
                <a:lnTo>
                  <a:pt x="198425" y="171309"/>
                </a:lnTo>
                <a:lnTo>
                  <a:pt x="201446" y="169994"/>
                </a:lnTo>
                <a:lnTo>
                  <a:pt x="201567" y="168383"/>
                </a:lnTo>
                <a:lnTo>
                  <a:pt x="197815" y="160555"/>
                </a:lnTo>
                <a:lnTo>
                  <a:pt x="196677" y="160201"/>
                </a:lnTo>
                <a:lnTo>
                  <a:pt x="195479" y="162390"/>
                </a:lnTo>
                <a:lnTo>
                  <a:pt x="189101" y="162190"/>
                </a:lnTo>
                <a:lnTo>
                  <a:pt x="191928" y="161506"/>
                </a:lnTo>
                <a:lnTo>
                  <a:pt x="190188" y="158746"/>
                </a:lnTo>
                <a:lnTo>
                  <a:pt x="192339" y="159299"/>
                </a:lnTo>
                <a:lnTo>
                  <a:pt x="192533" y="158166"/>
                </a:lnTo>
                <a:lnTo>
                  <a:pt x="195261" y="157796"/>
                </a:lnTo>
                <a:lnTo>
                  <a:pt x="194812" y="155272"/>
                </a:lnTo>
                <a:lnTo>
                  <a:pt x="189158" y="154568"/>
                </a:lnTo>
                <a:lnTo>
                  <a:pt x="186615" y="157800"/>
                </a:lnTo>
                <a:lnTo>
                  <a:pt x="181381" y="158121"/>
                </a:lnTo>
                <a:lnTo>
                  <a:pt x="186072" y="162612"/>
                </a:lnTo>
                <a:lnTo>
                  <a:pt x="183437" y="162982"/>
                </a:lnTo>
                <a:lnTo>
                  <a:pt x="177793" y="157814"/>
                </a:lnTo>
                <a:lnTo>
                  <a:pt x="175003" y="157292"/>
                </a:lnTo>
                <a:lnTo>
                  <a:pt x="168362" y="150060"/>
                </a:lnTo>
                <a:lnTo>
                  <a:pt x="166132" y="151408"/>
                </a:lnTo>
                <a:lnTo>
                  <a:pt x="166581" y="153844"/>
                </a:lnTo>
                <a:lnTo>
                  <a:pt x="164130" y="156409"/>
                </a:lnTo>
                <a:lnTo>
                  <a:pt x="162757" y="155838"/>
                </a:lnTo>
                <a:lnTo>
                  <a:pt x="162201" y="151931"/>
                </a:lnTo>
                <a:lnTo>
                  <a:pt x="164250" y="150007"/>
                </a:lnTo>
                <a:lnTo>
                  <a:pt x="161215" y="147240"/>
                </a:lnTo>
                <a:lnTo>
                  <a:pt x="163656" y="144235"/>
                </a:lnTo>
                <a:lnTo>
                  <a:pt x="159069" y="141538"/>
                </a:lnTo>
                <a:lnTo>
                  <a:pt x="159345" y="142437"/>
                </a:lnTo>
                <a:lnTo>
                  <a:pt x="157067" y="142959"/>
                </a:lnTo>
                <a:lnTo>
                  <a:pt x="156466" y="143744"/>
                </a:lnTo>
                <a:lnTo>
                  <a:pt x="157659" y="144115"/>
                </a:lnTo>
                <a:lnTo>
                  <a:pt x="160116" y="143340"/>
                </a:lnTo>
                <a:lnTo>
                  <a:pt x="160859" y="150445"/>
                </a:lnTo>
                <a:lnTo>
                  <a:pt x="160107" y="151589"/>
                </a:lnTo>
                <a:lnTo>
                  <a:pt x="155634" y="149861"/>
                </a:lnTo>
                <a:lnTo>
                  <a:pt x="153123" y="151312"/>
                </a:lnTo>
                <a:lnTo>
                  <a:pt x="148595" y="158933"/>
                </a:lnTo>
                <a:lnTo>
                  <a:pt x="151542" y="155603"/>
                </a:lnTo>
                <a:lnTo>
                  <a:pt x="151208" y="157173"/>
                </a:lnTo>
                <a:lnTo>
                  <a:pt x="155534" y="156794"/>
                </a:lnTo>
                <a:lnTo>
                  <a:pt x="154175" y="159097"/>
                </a:lnTo>
                <a:lnTo>
                  <a:pt x="157961" y="161034"/>
                </a:lnTo>
                <a:lnTo>
                  <a:pt x="155741" y="163229"/>
                </a:lnTo>
                <a:lnTo>
                  <a:pt x="155732" y="165439"/>
                </a:lnTo>
                <a:lnTo>
                  <a:pt x="157362" y="165199"/>
                </a:lnTo>
                <a:lnTo>
                  <a:pt x="156024" y="167833"/>
                </a:lnTo>
                <a:lnTo>
                  <a:pt x="154033" y="167550"/>
                </a:lnTo>
                <a:lnTo>
                  <a:pt x="154376" y="165628"/>
                </a:lnTo>
                <a:lnTo>
                  <a:pt x="152965" y="167356"/>
                </a:lnTo>
                <a:lnTo>
                  <a:pt x="154163" y="170051"/>
                </a:lnTo>
                <a:lnTo>
                  <a:pt x="157775" y="171045"/>
                </a:lnTo>
                <a:lnTo>
                  <a:pt x="153527" y="175426"/>
                </a:lnTo>
                <a:lnTo>
                  <a:pt x="151475" y="172870"/>
                </a:lnTo>
                <a:lnTo>
                  <a:pt x="151138" y="175054"/>
                </a:lnTo>
                <a:lnTo>
                  <a:pt x="148490" y="175997"/>
                </a:lnTo>
                <a:lnTo>
                  <a:pt x="149378" y="178313"/>
                </a:lnTo>
                <a:lnTo>
                  <a:pt x="151939" y="176063"/>
                </a:lnTo>
                <a:lnTo>
                  <a:pt x="152804" y="180090"/>
                </a:lnTo>
                <a:lnTo>
                  <a:pt x="152825" y="176134"/>
                </a:lnTo>
                <a:lnTo>
                  <a:pt x="156368" y="177423"/>
                </a:lnTo>
                <a:lnTo>
                  <a:pt x="155471" y="180492"/>
                </a:lnTo>
                <a:lnTo>
                  <a:pt x="157065" y="178861"/>
                </a:lnTo>
                <a:lnTo>
                  <a:pt x="158095" y="179749"/>
                </a:lnTo>
                <a:lnTo>
                  <a:pt x="158161" y="178548"/>
                </a:lnTo>
                <a:lnTo>
                  <a:pt x="161856" y="178528"/>
                </a:lnTo>
                <a:lnTo>
                  <a:pt x="157659" y="176227"/>
                </a:lnTo>
                <a:lnTo>
                  <a:pt x="159654" y="174549"/>
                </a:lnTo>
                <a:lnTo>
                  <a:pt x="162757" y="175283"/>
                </a:lnTo>
                <a:lnTo>
                  <a:pt x="161716" y="172408"/>
                </a:lnTo>
                <a:lnTo>
                  <a:pt x="163131" y="170364"/>
                </a:lnTo>
                <a:lnTo>
                  <a:pt x="161902" y="168551"/>
                </a:lnTo>
                <a:lnTo>
                  <a:pt x="162741" y="166543"/>
                </a:lnTo>
                <a:lnTo>
                  <a:pt x="166153" y="166283"/>
                </a:lnTo>
                <a:lnTo>
                  <a:pt x="165329" y="168925"/>
                </a:lnTo>
                <a:lnTo>
                  <a:pt x="167157" y="170210"/>
                </a:lnTo>
                <a:lnTo>
                  <a:pt x="164587" y="172646"/>
                </a:lnTo>
                <a:lnTo>
                  <a:pt x="165968" y="172989"/>
                </a:lnTo>
                <a:lnTo>
                  <a:pt x="165215" y="175828"/>
                </a:lnTo>
                <a:lnTo>
                  <a:pt x="169088" y="168824"/>
                </a:lnTo>
                <a:lnTo>
                  <a:pt x="171268" y="172398"/>
                </a:lnTo>
                <a:lnTo>
                  <a:pt x="174878" y="174535"/>
                </a:lnTo>
                <a:lnTo>
                  <a:pt x="180585" y="173150"/>
                </a:lnTo>
                <a:lnTo>
                  <a:pt x="179710" y="177031"/>
                </a:lnTo>
                <a:lnTo>
                  <a:pt x="184023" y="175750"/>
                </a:lnTo>
                <a:lnTo>
                  <a:pt x="183653" y="174115"/>
                </a:lnTo>
                <a:lnTo>
                  <a:pt x="188178" y="170520"/>
                </a:lnTo>
                <a:lnTo>
                  <a:pt x="192159" y="174733"/>
                </a:lnTo>
                <a:lnTo>
                  <a:pt x="190999" y="177152"/>
                </a:lnTo>
                <a:lnTo>
                  <a:pt x="192887" y="176922"/>
                </a:lnTo>
                <a:lnTo>
                  <a:pt x="192569" y="175700"/>
                </a:lnTo>
                <a:lnTo>
                  <a:pt x="194534" y="177089"/>
                </a:lnTo>
                <a:lnTo>
                  <a:pt x="193199" y="177518"/>
                </a:lnTo>
                <a:lnTo>
                  <a:pt x="194881" y="177593"/>
                </a:lnTo>
                <a:lnTo>
                  <a:pt x="194094" y="176284"/>
                </a:lnTo>
                <a:lnTo>
                  <a:pt x="195910" y="175017"/>
                </a:lnTo>
                <a:lnTo>
                  <a:pt x="200103" y="177169"/>
                </a:lnTo>
                <a:lnTo>
                  <a:pt x="200157" y="179089"/>
                </a:lnTo>
                <a:lnTo>
                  <a:pt x="193169" y="186995"/>
                </a:lnTo>
                <a:lnTo>
                  <a:pt x="189702" y="199107"/>
                </a:lnTo>
                <a:lnTo>
                  <a:pt x="189573" y="209375"/>
                </a:lnTo>
                <a:lnTo>
                  <a:pt x="192042" y="220957"/>
                </a:lnTo>
                <a:lnTo>
                  <a:pt x="201970" y="240504"/>
                </a:lnTo>
                <a:lnTo>
                  <a:pt x="204304" y="241033"/>
                </a:lnTo>
                <a:lnTo>
                  <a:pt x="209867" y="246611"/>
                </a:lnTo>
                <a:lnTo>
                  <a:pt x="214132" y="245592"/>
                </a:lnTo>
                <a:lnTo>
                  <a:pt x="217729" y="246805"/>
                </a:lnTo>
                <a:lnTo>
                  <a:pt x="219138" y="244945"/>
                </a:lnTo>
                <a:lnTo>
                  <a:pt x="221458" y="245023"/>
                </a:lnTo>
                <a:lnTo>
                  <a:pt x="218735" y="250859"/>
                </a:lnTo>
                <a:lnTo>
                  <a:pt x="214131" y="248942"/>
                </a:lnTo>
                <a:lnTo>
                  <a:pt x="216334" y="250924"/>
                </a:lnTo>
                <a:lnTo>
                  <a:pt x="216274" y="252625"/>
                </a:lnTo>
                <a:lnTo>
                  <a:pt x="210422" y="253530"/>
                </a:lnTo>
                <a:lnTo>
                  <a:pt x="205731" y="251434"/>
                </a:lnTo>
                <a:lnTo>
                  <a:pt x="199651" y="254833"/>
                </a:lnTo>
                <a:lnTo>
                  <a:pt x="193105" y="253652"/>
                </a:lnTo>
                <a:lnTo>
                  <a:pt x="190374" y="256235"/>
                </a:lnTo>
                <a:lnTo>
                  <a:pt x="183940" y="258672"/>
                </a:lnTo>
                <a:lnTo>
                  <a:pt x="176986" y="255553"/>
                </a:lnTo>
                <a:lnTo>
                  <a:pt x="172452" y="255436"/>
                </a:lnTo>
                <a:lnTo>
                  <a:pt x="169006" y="252866"/>
                </a:lnTo>
                <a:lnTo>
                  <a:pt x="169997" y="248175"/>
                </a:lnTo>
                <a:lnTo>
                  <a:pt x="168136" y="244795"/>
                </a:lnTo>
                <a:lnTo>
                  <a:pt x="166758" y="247131"/>
                </a:lnTo>
                <a:lnTo>
                  <a:pt x="165389" y="245942"/>
                </a:lnTo>
                <a:lnTo>
                  <a:pt x="164035" y="247590"/>
                </a:lnTo>
                <a:lnTo>
                  <a:pt x="161533" y="247552"/>
                </a:lnTo>
                <a:lnTo>
                  <a:pt x="161665" y="244208"/>
                </a:lnTo>
                <a:lnTo>
                  <a:pt x="157754" y="241214"/>
                </a:lnTo>
                <a:lnTo>
                  <a:pt x="156771" y="236875"/>
                </a:lnTo>
                <a:lnTo>
                  <a:pt x="155319" y="237427"/>
                </a:lnTo>
                <a:close/>
              </a:path>
            </a:pathLst>
          </a:custGeom>
          <a:solidFill>
            <a:srgbClr val="D99673"/>
          </a:solidFill>
          <a:ln w="5715">
            <a:solidFill>
              <a:srgbClr val="FFFFFF"/>
            </a:solidFill>
          </a:ln>
        </p:spPr>
        <p:txBody>
          <a:bodyPr/>
          <a:lstStyle/>
          <a:p>
            <a:endParaRPr lang="en-NZ"/>
          </a:p>
        </p:txBody>
      </p:sp>
      <p:sp>
        <p:nvSpPr>
          <p:cNvPr id="6" name="TLA 003 Kaipara 124.3 percent">
            <a:extLst>
              <a:ext uri="{FF2B5EF4-FFF2-40B4-BE49-F238E27FC236}">
                <a16:creationId xmlns:a16="http://schemas.microsoft.com/office/drawing/2014/main" id="{0EAE229F-719C-4D54-9704-3028F8E6928A}"/>
              </a:ext>
            </a:extLst>
          </p:cNvPr>
          <p:cNvSpPr>
            <a:spLocks noGrp="1"/>
          </p:cNvSpPr>
          <p:nvPr/>
        </p:nvSpPr>
        <p:spPr>
          <a:xfrm>
            <a:off x="2210851" y="2536776"/>
            <a:ext cx="512854" cy="446758"/>
          </a:xfrm>
          <a:custGeom>
            <a:avLst/>
            <a:gdLst/>
            <a:ahLst/>
            <a:cxnLst/>
            <a:rect l="0" t="0" r="0" b="0"/>
            <a:pathLst>
              <a:path w="303216" h="264138">
                <a:moveTo>
                  <a:pt x="182250" y="207642"/>
                </a:moveTo>
                <a:lnTo>
                  <a:pt x="181716" y="208233"/>
                </a:lnTo>
                <a:lnTo>
                  <a:pt x="181654" y="207818"/>
                </a:lnTo>
                <a:lnTo>
                  <a:pt x="182250" y="207642"/>
                </a:lnTo>
                <a:close/>
                <a:moveTo>
                  <a:pt x="188847" y="213347"/>
                </a:moveTo>
                <a:lnTo>
                  <a:pt x="188363" y="213026"/>
                </a:lnTo>
                <a:lnTo>
                  <a:pt x="188755" y="212805"/>
                </a:lnTo>
                <a:lnTo>
                  <a:pt x="188847" y="213347"/>
                </a:lnTo>
                <a:close/>
                <a:moveTo>
                  <a:pt x="292827" y="171961"/>
                </a:moveTo>
                <a:lnTo>
                  <a:pt x="291440" y="175829"/>
                </a:lnTo>
                <a:lnTo>
                  <a:pt x="292455" y="174950"/>
                </a:lnTo>
                <a:lnTo>
                  <a:pt x="293600" y="176500"/>
                </a:lnTo>
                <a:lnTo>
                  <a:pt x="291004" y="178839"/>
                </a:lnTo>
                <a:lnTo>
                  <a:pt x="292108" y="179611"/>
                </a:lnTo>
                <a:lnTo>
                  <a:pt x="290386" y="182185"/>
                </a:lnTo>
                <a:lnTo>
                  <a:pt x="299258" y="173245"/>
                </a:lnTo>
                <a:lnTo>
                  <a:pt x="299339" y="168786"/>
                </a:lnTo>
                <a:lnTo>
                  <a:pt x="297131" y="165442"/>
                </a:lnTo>
                <a:lnTo>
                  <a:pt x="297376" y="163464"/>
                </a:lnTo>
                <a:lnTo>
                  <a:pt x="298549" y="163305"/>
                </a:lnTo>
                <a:lnTo>
                  <a:pt x="303216" y="174515"/>
                </a:lnTo>
                <a:lnTo>
                  <a:pt x="300333" y="175805"/>
                </a:lnTo>
                <a:lnTo>
                  <a:pt x="300520" y="179452"/>
                </a:lnTo>
                <a:lnTo>
                  <a:pt x="298919" y="179600"/>
                </a:lnTo>
                <a:lnTo>
                  <a:pt x="298272" y="181907"/>
                </a:lnTo>
                <a:lnTo>
                  <a:pt x="294568" y="182788"/>
                </a:lnTo>
                <a:lnTo>
                  <a:pt x="294998" y="187719"/>
                </a:lnTo>
                <a:lnTo>
                  <a:pt x="293229" y="190623"/>
                </a:lnTo>
                <a:lnTo>
                  <a:pt x="290823" y="190294"/>
                </a:lnTo>
                <a:lnTo>
                  <a:pt x="288537" y="194511"/>
                </a:lnTo>
                <a:lnTo>
                  <a:pt x="285619" y="193920"/>
                </a:lnTo>
                <a:lnTo>
                  <a:pt x="280982" y="195845"/>
                </a:lnTo>
                <a:lnTo>
                  <a:pt x="277640" y="200302"/>
                </a:lnTo>
                <a:lnTo>
                  <a:pt x="278322" y="203933"/>
                </a:lnTo>
                <a:lnTo>
                  <a:pt x="271148" y="209111"/>
                </a:lnTo>
                <a:lnTo>
                  <a:pt x="268511" y="208619"/>
                </a:lnTo>
                <a:lnTo>
                  <a:pt x="267560" y="210795"/>
                </a:lnTo>
                <a:lnTo>
                  <a:pt x="265087" y="210582"/>
                </a:lnTo>
                <a:lnTo>
                  <a:pt x="264934" y="205128"/>
                </a:lnTo>
                <a:lnTo>
                  <a:pt x="263670" y="205056"/>
                </a:lnTo>
                <a:lnTo>
                  <a:pt x="264144" y="206137"/>
                </a:lnTo>
                <a:lnTo>
                  <a:pt x="262466" y="206885"/>
                </a:lnTo>
                <a:lnTo>
                  <a:pt x="264034" y="206338"/>
                </a:lnTo>
                <a:lnTo>
                  <a:pt x="265053" y="211685"/>
                </a:lnTo>
                <a:lnTo>
                  <a:pt x="263991" y="212165"/>
                </a:lnTo>
                <a:lnTo>
                  <a:pt x="262769" y="210420"/>
                </a:lnTo>
                <a:lnTo>
                  <a:pt x="261381" y="211639"/>
                </a:lnTo>
                <a:lnTo>
                  <a:pt x="262889" y="211667"/>
                </a:lnTo>
                <a:lnTo>
                  <a:pt x="264103" y="215251"/>
                </a:lnTo>
                <a:lnTo>
                  <a:pt x="262410" y="217975"/>
                </a:lnTo>
                <a:lnTo>
                  <a:pt x="263475" y="218336"/>
                </a:lnTo>
                <a:lnTo>
                  <a:pt x="262697" y="220293"/>
                </a:lnTo>
                <a:lnTo>
                  <a:pt x="260552" y="220061"/>
                </a:lnTo>
                <a:lnTo>
                  <a:pt x="259465" y="216988"/>
                </a:lnTo>
                <a:lnTo>
                  <a:pt x="253494" y="221491"/>
                </a:lnTo>
                <a:lnTo>
                  <a:pt x="251225" y="218224"/>
                </a:lnTo>
                <a:lnTo>
                  <a:pt x="252611" y="221278"/>
                </a:lnTo>
                <a:lnTo>
                  <a:pt x="251570" y="224233"/>
                </a:lnTo>
                <a:lnTo>
                  <a:pt x="248393" y="224319"/>
                </a:lnTo>
                <a:lnTo>
                  <a:pt x="244005" y="229674"/>
                </a:lnTo>
                <a:lnTo>
                  <a:pt x="239821" y="228544"/>
                </a:lnTo>
                <a:lnTo>
                  <a:pt x="240575" y="225637"/>
                </a:lnTo>
                <a:lnTo>
                  <a:pt x="237673" y="225487"/>
                </a:lnTo>
                <a:lnTo>
                  <a:pt x="232524" y="231552"/>
                </a:lnTo>
                <a:lnTo>
                  <a:pt x="232776" y="236364"/>
                </a:lnTo>
                <a:lnTo>
                  <a:pt x="230365" y="236791"/>
                </a:lnTo>
                <a:lnTo>
                  <a:pt x="229589" y="234788"/>
                </a:lnTo>
                <a:lnTo>
                  <a:pt x="230180" y="237571"/>
                </a:lnTo>
                <a:lnTo>
                  <a:pt x="228292" y="238921"/>
                </a:lnTo>
                <a:lnTo>
                  <a:pt x="224341" y="235002"/>
                </a:lnTo>
                <a:lnTo>
                  <a:pt x="223097" y="237698"/>
                </a:lnTo>
                <a:lnTo>
                  <a:pt x="221272" y="237752"/>
                </a:lnTo>
                <a:lnTo>
                  <a:pt x="218615" y="230000"/>
                </a:lnTo>
                <a:lnTo>
                  <a:pt x="214449" y="228628"/>
                </a:lnTo>
                <a:lnTo>
                  <a:pt x="213700" y="231611"/>
                </a:lnTo>
                <a:lnTo>
                  <a:pt x="209806" y="223789"/>
                </a:lnTo>
                <a:lnTo>
                  <a:pt x="210871" y="222859"/>
                </a:lnTo>
                <a:lnTo>
                  <a:pt x="210319" y="220639"/>
                </a:lnTo>
                <a:lnTo>
                  <a:pt x="215829" y="216234"/>
                </a:lnTo>
                <a:lnTo>
                  <a:pt x="218039" y="216588"/>
                </a:lnTo>
                <a:lnTo>
                  <a:pt x="218359" y="214968"/>
                </a:lnTo>
                <a:lnTo>
                  <a:pt x="220202" y="214762"/>
                </a:lnTo>
                <a:lnTo>
                  <a:pt x="222281" y="217386"/>
                </a:lnTo>
                <a:lnTo>
                  <a:pt x="222289" y="219945"/>
                </a:lnTo>
                <a:lnTo>
                  <a:pt x="223936" y="219365"/>
                </a:lnTo>
                <a:lnTo>
                  <a:pt x="222011" y="222722"/>
                </a:lnTo>
                <a:lnTo>
                  <a:pt x="222911" y="224283"/>
                </a:lnTo>
                <a:lnTo>
                  <a:pt x="226745" y="221199"/>
                </a:lnTo>
                <a:lnTo>
                  <a:pt x="227361" y="224305"/>
                </a:lnTo>
                <a:lnTo>
                  <a:pt x="227814" y="221613"/>
                </a:lnTo>
                <a:lnTo>
                  <a:pt x="231106" y="222613"/>
                </a:lnTo>
                <a:lnTo>
                  <a:pt x="229125" y="227626"/>
                </a:lnTo>
                <a:lnTo>
                  <a:pt x="231524" y="227010"/>
                </a:lnTo>
                <a:lnTo>
                  <a:pt x="232378" y="225258"/>
                </a:lnTo>
                <a:lnTo>
                  <a:pt x="234307" y="227172"/>
                </a:lnTo>
                <a:lnTo>
                  <a:pt x="233762" y="225574"/>
                </a:lnTo>
                <a:lnTo>
                  <a:pt x="235890" y="224266"/>
                </a:lnTo>
                <a:lnTo>
                  <a:pt x="232242" y="222934"/>
                </a:lnTo>
                <a:lnTo>
                  <a:pt x="231133" y="218508"/>
                </a:lnTo>
                <a:lnTo>
                  <a:pt x="227349" y="219593"/>
                </a:lnTo>
                <a:lnTo>
                  <a:pt x="226339" y="217269"/>
                </a:lnTo>
                <a:lnTo>
                  <a:pt x="227386" y="215255"/>
                </a:lnTo>
                <a:lnTo>
                  <a:pt x="225869" y="214916"/>
                </a:lnTo>
                <a:lnTo>
                  <a:pt x="224421" y="216569"/>
                </a:lnTo>
                <a:lnTo>
                  <a:pt x="224203" y="211628"/>
                </a:lnTo>
                <a:lnTo>
                  <a:pt x="228165" y="208856"/>
                </a:lnTo>
                <a:lnTo>
                  <a:pt x="227271" y="211135"/>
                </a:lnTo>
                <a:lnTo>
                  <a:pt x="230256" y="212128"/>
                </a:lnTo>
                <a:lnTo>
                  <a:pt x="228520" y="210788"/>
                </a:lnTo>
                <a:lnTo>
                  <a:pt x="228764" y="208996"/>
                </a:lnTo>
                <a:lnTo>
                  <a:pt x="233203" y="209316"/>
                </a:lnTo>
                <a:lnTo>
                  <a:pt x="229132" y="206623"/>
                </a:lnTo>
                <a:lnTo>
                  <a:pt x="232522" y="204399"/>
                </a:lnTo>
                <a:lnTo>
                  <a:pt x="235993" y="205800"/>
                </a:lnTo>
                <a:lnTo>
                  <a:pt x="235057" y="203837"/>
                </a:lnTo>
                <a:lnTo>
                  <a:pt x="236595" y="201897"/>
                </a:lnTo>
                <a:lnTo>
                  <a:pt x="238154" y="202162"/>
                </a:lnTo>
                <a:lnTo>
                  <a:pt x="238303" y="204548"/>
                </a:lnTo>
                <a:lnTo>
                  <a:pt x="238754" y="202834"/>
                </a:lnTo>
                <a:lnTo>
                  <a:pt x="240053" y="203800"/>
                </a:lnTo>
                <a:lnTo>
                  <a:pt x="239543" y="201333"/>
                </a:lnTo>
                <a:lnTo>
                  <a:pt x="236848" y="200790"/>
                </a:lnTo>
                <a:lnTo>
                  <a:pt x="238789" y="198296"/>
                </a:lnTo>
                <a:lnTo>
                  <a:pt x="237864" y="195325"/>
                </a:lnTo>
                <a:lnTo>
                  <a:pt x="240871" y="197699"/>
                </a:lnTo>
                <a:lnTo>
                  <a:pt x="240454" y="195156"/>
                </a:lnTo>
                <a:lnTo>
                  <a:pt x="238012" y="194426"/>
                </a:lnTo>
                <a:lnTo>
                  <a:pt x="240933" y="193020"/>
                </a:lnTo>
                <a:lnTo>
                  <a:pt x="241944" y="194526"/>
                </a:lnTo>
                <a:lnTo>
                  <a:pt x="242332" y="193466"/>
                </a:lnTo>
                <a:lnTo>
                  <a:pt x="243352" y="196230"/>
                </a:lnTo>
                <a:lnTo>
                  <a:pt x="244379" y="193952"/>
                </a:lnTo>
                <a:lnTo>
                  <a:pt x="242634" y="192419"/>
                </a:lnTo>
                <a:lnTo>
                  <a:pt x="244912" y="192506"/>
                </a:lnTo>
                <a:lnTo>
                  <a:pt x="244387" y="191422"/>
                </a:lnTo>
                <a:lnTo>
                  <a:pt x="246373" y="190837"/>
                </a:lnTo>
                <a:lnTo>
                  <a:pt x="242671" y="190650"/>
                </a:lnTo>
                <a:lnTo>
                  <a:pt x="238425" y="193295"/>
                </a:lnTo>
                <a:lnTo>
                  <a:pt x="237758" y="190441"/>
                </a:lnTo>
                <a:lnTo>
                  <a:pt x="245519" y="186722"/>
                </a:lnTo>
                <a:lnTo>
                  <a:pt x="242971" y="186122"/>
                </a:lnTo>
                <a:lnTo>
                  <a:pt x="242335" y="183467"/>
                </a:lnTo>
                <a:lnTo>
                  <a:pt x="249552" y="184059"/>
                </a:lnTo>
                <a:lnTo>
                  <a:pt x="249824" y="182605"/>
                </a:lnTo>
                <a:lnTo>
                  <a:pt x="250046" y="185055"/>
                </a:lnTo>
                <a:lnTo>
                  <a:pt x="253725" y="186845"/>
                </a:lnTo>
                <a:lnTo>
                  <a:pt x="252306" y="184268"/>
                </a:lnTo>
                <a:lnTo>
                  <a:pt x="250395" y="183988"/>
                </a:lnTo>
                <a:lnTo>
                  <a:pt x="251328" y="182361"/>
                </a:lnTo>
                <a:lnTo>
                  <a:pt x="250073" y="180702"/>
                </a:lnTo>
                <a:lnTo>
                  <a:pt x="251778" y="180419"/>
                </a:lnTo>
                <a:lnTo>
                  <a:pt x="249597" y="179956"/>
                </a:lnTo>
                <a:lnTo>
                  <a:pt x="246437" y="183097"/>
                </a:lnTo>
                <a:lnTo>
                  <a:pt x="242253" y="182494"/>
                </a:lnTo>
                <a:lnTo>
                  <a:pt x="241466" y="180475"/>
                </a:lnTo>
                <a:lnTo>
                  <a:pt x="243842" y="179469"/>
                </a:lnTo>
                <a:lnTo>
                  <a:pt x="240034" y="179133"/>
                </a:lnTo>
                <a:lnTo>
                  <a:pt x="238952" y="175316"/>
                </a:lnTo>
                <a:lnTo>
                  <a:pt x="236750" y="175556"/>
                </a:lnTo>
                <a:lnTo>
                  <a:pt x="237783" y="171599"/>
                </a:lnTo>
                <a:lnTo>
                  <a:pt x="236782" y="174344"/>
                </a:lnTo>
                <a:lnTo>
                  <a:pt x="235401" y="172958"/>
                </a:lnTo>
                <a:lnTo>
                  <a:pt x="236099" y="177072"/>
                </a:lnTo>
                <a:lnTo>
                  <a:pt x="238815" y="177986"/>
                </a:lnTo>
                <a:lnTo>
                  <a:pt x="237860" y="179740"/>
                </a:lnTo>
                <a:lnTo>
                  <a:pt x="240597" y="180450"/>
                </a:lnTo>
                <a:lnTo>
                  <a:pt x="241221" y="183047"/>
                </a:lnTo>
                <a:lnTo>
                  <a:pt x="239830" y="183940"/>
                </a:lnTo>
                <a:lnTo>
                  <a:pt x="241237" y="184339"/>
                </a:lnTo>
                <a:lnTo>
                  <a:pt x="241279" y="186018"/>
                </a:lnTo>
                <a:lnTo>
                  <a:pt x="239112" y="188804"/>
                </a:lnTo>
                <a:lnTo>
                  <a:pt x="236494" y="187599"/>
                </a:lnTo>
                <a:lnTo>
                  <a:pt x="236725" y="193149"/>
                </a:lnTo>
                <a:lnTo>
                  <a:pt x="234825" y="192907"/>
                </a:lnTo>
                <a:lnTo>
                  <a:pt x="236383" y="194456"/>
                </a:lnTo>
                <a:lnTo>
                  <a:pt x="235757" y="196703"/>
                </a:lnTo>
                <a:lnTo>
                  <a:pt x="233013" y="198377"/>
                </a:lnTo>
                <a:lnTo>
                  <a:pt x="235698" y="198935"/>
                </a:lnTo>
                <a:lnTo>
                  <a:pt x="234070" y="202168"/>
                </a:lnTo>
                <a:lnTo>
                  <a:pt x="227497" y="203981"/>
                </a:lnTo>
                <a:lnTo>
                  <a:pt x="222125" y="208925"/>
                </a:lnTo>
                <a:lnTo>
                  <a:pt x="220845" y="205614"/>
                </a:lnTo>
                <a:lnTo>
                  <a:pt x="222713" y="204553"/>
                </a:lnTo>
                <a:lnTo>
                  <a:pt x="222227" y="200676"/>
                </a:lnTo>
                <a:lnTo>
                  <a:pt x="226333" y="198031"/>
                </a:lnTo>
                <a:lnTo>
                  <a:pt x="221628" y="198763"/>
                </a:lnTo>
                <a:lnTo>
                  <a:pt x="221963" y="200078"/>
                </a:lnTo>
                <a:lnTo>
                  <a:pt x="220086" y="201393"/>
                </a:lnTo>
                <a:lnTo>
                  <a:pt x="221926" y="201324"/>
                </a:lnTo>
                <a:lnTo>
                  <a:pt x="217530" y="204254"/>
                </a:lnTo>
                <a:lnTo>
                  <a:pt x="214750" y="200804"/>
                </a:lnTo>
                <a:lnTo>
                  <a:pt x="215395" y="199379"/>
                </a:lnTo>
                <a:lnTo>
                  <a:pt x="213870" y="199711"/>
                </a:lnTo>
                <a:lnTo>
                  <a:pt x="211599" y="196160"/>
                </a:lnTo>
                <a:lnTo>
                  <a:pt x="209401" y="195440"/>
                </a:lnTo>
                <a:lnTo>
                  <a:pt x="212570" y="193816"/>
                </a:lnTo>
                <a:lnTo>
                  <a:pt x="216370" y="194612"/>
                </a:lnTo>
                <a:lnTo>
                  <a:pt x="217356" y="193605"/>
                </a:lnTo>
                <a:lnTo>
                  <a:pt x="218807" y="194913"/>
                </a:lnTo>
                <a:lnTo>
                  <a:pt x="217858" y="193139"/>
                </a:lnTo>
                <a:lnTo>
                  <a:pt x="221313" y="193688"/>
                </a:lnTo>
                <a:lnTo>
                  <a:pt x="221947" y="191297"/>
                </a:lnTo>
                <a:lnTo>
                  <a:pt x="220739" y="192761"/>
                </a:lnTo>
                <a:lnTo>
                  <a:pt x="218333" y="191927"/>
                </a:lnTo>
                <a:lnTo>
                  <a:pt x="214738" y="193446"/>
                </a:lnTo>
                <a:lnTo>
                  <a:pt x="214632" y="191161"/>
                </a:lnTo>
                <a:lnTo>
                  <a:pt x="217643" y="188285"/>
                </a:lnTo>
                <a:lnTo>
                  <a:pt x="214055" y="191519"/>
                </a:lnTo>
                <a:lnTo>
                  <a:pt x="210233" y="192761"/>
                </a:lnTo>
                <a:lnTo>
                  <a:pt x="208984" y="191755"/>
                </a:lnTo>
                <a:lnTo>
                  <a:pt x="211068" y="190556"/>
                </a:lnTo>
                <a:lnTo>
                  <a:pt x="207807" y="190348"/>
                </a:lnTo>
                <a:lnTo>
                  <a:pt x="206943" y="192749"/>
                </a:lnTo>
                <a:lnTo>
                  <a:pt x="203510" y="188885"/>
                </a:lnTo>
                <a:lnTo>
                  <a:pt x="206250" y="194798"/>
                </a:lnTo>
                <a:lnTo>
                  <a:pt x="202979" y="193184"/>
                </a:lnTo>
                <a:lnTo>
                  <a:pt x="201412" y="190658"/>
                </a:lnTo>
                <a:lnTo>
                  <a:pt x="201252" y="182662"/>
                </a:lnTo>
                <a:lnTo>
                  <a:pt x="201957" y="181016"/>
                </a:lnTo>
                <a:lnTo>
                  <a:pt x="204272" y="180496"/>
                </a:lnTo>
                <a:lnTo>
                  <a:pt x="202376" y="179797"/>
                </a:lnTo>
                <a:lnTo>
                  <a:pt x="207179" y="176207"/>
                </a:lnTo>
                <a:lnTo>
                  <a:pt x="206715" y="173072"/>
                </a:lnTo>
                <a:lnTo>
                  <a:pt x="207428" y="175007"/>
                </a:lnTo>
                <a:lnTo>
                  <a:pt x="210488" y="174298"/>
                </a:lnTo>
                <a:lnTo>
                  <a:pt x="210760" y="172951"/>
                </a:lnTo>
                <a:lnTo>
                  <a:pt x="207629" y="174703"/>
                </a:lnTo>
                <a:lnTo>
                  <a:pt x="207076" y="171124"/>
                </a:lnTo>
                <a:lnTo>
                  <a:pt x="205778" y="174360"/>
                </a:lnTo>
                <a:lnTo>
                  <a:pt x="203927" y="175347"/>
                </a:lnTo>
                <a:lnTo>
                  <a:pt x="202566" y="174502"/>
                </a:lnTo>
                <a:lnTo>
                  <a:pt x="199712" y="178561"/>
                </a:lnTo>
                <a:lnTo>
                  <a:pt x="199407" y="183409"/>
                </a:lnTo>
                <a:lnTo>
                  <a:pt x="198224" y="184211"/>
                </a:lnTo>
                <a:lnTo>
                  <a:pt x="199909" y="185941"/>
                </a:lnTo>
                <a:lnTo>
                  <a:pt x="198940" y="186808"/>
                </a:lnTo>
                <a:lnTo>
                  <a:pt x="196460" y="183253"/>
                </a:lnTo>
                <a:lnTo>
                  <a:pt x="198278" y="178373"/>
                </a:lnTo>
                <a:lnTo>
                  <a:pt x="196852" y="173986"/>
                </a:lnTo>
                <a:lnTo>
                  <a:pt x="201349" y="172361"/>
                </a:lnTo>
                <a:lnTo>
                  <a:pt x="201040" y="169168"/>
                </a:lnTo>
                <a:lnTo>
                  <a:pt x="198717" y="172778"/>
                </a:lnTo>
                <a:lnTo>
                  <a:pt x="196793" y="172120"/>
                </a:lnTo>
                <a:lnTo>
                  <a:pt x="195910" y="176980"/>
                </a:lnTo>
                <a:lnTo>
                  <a:pt x="193588" y="179362"/>
                </a:lnTo>
                <a:lnTo>
                  <a:pt x="192383" y="178712"/>
                </a:lnTo>
                <a:lnTo>
                  <a:pt x="192258" y="175197"/>
                </a:lnTo>
                <a:lnTo>
                  <a:pt x="188229" y="174598"/>
                </a:lnTo>
                <a:lnTo>
                  <a:pt x="190605" y="175977"/>
                </a:lnTo>
                <a:lnTo>
                  <a:pt x="190432" y="179057"/>
                </a:lnTo>
                <a:lnTo>
                  <a:pt x="188087" y="179421"/>
                </a:lnTo>
                <a:lnTo>
                  <a:pt x="189294" y="180811"/>
                </a:lnTo>
                <a:lnTo>
                  <a:pt x="185272" y="180318"/>
                </a:lnTo>
                <a:lnTo>
                  <a:pt x="185607" y="181653"/>
                </a:lnTo>
                <a:lnTo>
                  <a:pt x="181741" y="180429"/>
                </a:lnTo>
                <a:lnTo>
                  <a:pt x="183335" y="181964"/>
                </a:lnTo>
                <a:lnTo>
                  <a:pt x="183983" y="181052"/>
                </a:lnTo>
                <a:lnTo>
                  <a:pt x="184467" y="182906"/>
                </a:lnTo>
                <a:lnTo>
                  <a:pt x="191225" y="181978"/>
                </a:lnTo>
                <a:lnTo>
                  <a:pt x="191666" y="183839"/>
                </a:lnTo>
                <a:lnTo>
                  <a:pt x="187344" y="185037"/>
                </a:lnTo>
                <a:lnTo>
                  <a:pt x="187310" y="186838"/>
                </a:lnTo>
                <a:lnTo>
                  <a:pt x="183396" y="186250"/>
                </a:lnTo>
                <a:lnTo>
                  <a:pt x="186780" y="188698"/>
                </a:lnTo>
                <a:lnTo>
                  <a:pt x="189892" y="186700"/>
                </a:lnTo>
                <a:lnTo>
                  <a:pt x="188464" y="191749"/>
                </a:lnTo>
                <a:lnTo>
                  <a:pt x="194566" y="186612"/>
                </a:lnTo>
                <a:lnTo>
                  <a:pt x="193970" y="190374"/>
                </a:lnTo>
                <a:lnTo>
                  <a:pt x="195387" y="190439"/>
                </a:lnTo>
                <a:lnTo>
                  <a:pt x="195232" y="188549"/>
                </a:lnTo>
                <a:lnTo>
                  <a:pt x="197564" y="188931"/>
                </a:lnTo>
                <a:lnTo>
                  <a:pt x="198778" y="190512"/>
                </a:lnTo>
                <a:lnTo>
                  <a:pt x="196827" y="192208"/>
                </a:lnTo>
                <a:lnTo>
                  <a:pt x="201371" y="194360"/>
                </a:lnTo>
                <a:lnTo>
                  <a:pt x="199564" y="194780"/>
                </a:lnTo>
                <a:lnTo>
                  <a:pt x="196029" y="191902"/>
                </a:lnTo>
                <a:lnTo>
                  <a:pt x="193180" y="192280"/>
                </a:lnTo>
                <a:lnTo>
                  <a:pt x="190379" y="198715"/>
                </a:lnTo>
                <a:lnTo>
                  <a:pt x="192424" y="196521"/>
                </a:lnTo>
                <a:lnTo>
                  <a:pt x="192990" y="199128"/>
                </a:lnTo>
                <a:lnTo>
                  <a:pt x="193824" y="195616"/>
                </a:lnTo>
                <a:lnTo>
                  <a:pt x="195665" y="194442"/>
                </a:lnTo>
                <a:lnTo>
                  <a:pt x="197654" y="197361"/>
                </a:lnTo>
                <a:lnTo>
                  <a:pt x="202387" y="195342"/>
                </a:lnTo>
                <a:lnTo>
                  <a:pt x="201448" y="197482"/>
                </a:lnTo>
                <a:lnTo>
                  <a:pt x="197044" y="199236"/>
                </a:lnTo>
                <a:lnTo>
                  <a:pt x="196433" y="202796"/>
                </a:lnTo>
                <a:lnTo>
                  <a:pt x="198555" y="201895"/>
                </a:lnTo>
                <a:lnTo>
                  <a:pt x="200196" y="204960"/>
                </a:lnTo>
                <a:lnTo>
                  <a:pt x="200320" y="201109"/>
                </a:lnTo>
                <a:lnTo>
                  <a:pt x="203786" y="198962"/>
                </a:lnTo>
                <a:lnTo>
                  <a:pt x="203262" y="202519"/>
                </a:lnTo>
                <a:lnTo>
                  <a:pt x="204767" y="204272"/>
                </a:lnTo>
                <a:lnTo>
                  <a:pt x="206420" y="198974"/>
                </a:lnTo>
                <a:lnTo>
                  <a:pt x="208488" y="198130"/>
                </a:lnTo>
                <a:lnTo>
                  <a:pt x="208476" y="202871"/>
                </a:lnTo>
                <a:lnTo>
                  <a:pt x="207366" y="203561"/>
                </a:lnTo>
                <a:lnTo>
                  <a:pt x="209256" y="203792"/>
                </a:lnTo>
                <a:lnTo>
                  <a:pt x="209369" y="206579"/>
                </a:lnTo>
                <a:lnTo>
                  <a:pt x="215012" y="205402"/>
                </a:lnTo>
                <a:lnTo>
                  <a:pt x="213973" y="206756"/>
                </a:lnTo>
                <a:lnTo>
                  <a:pt x="216437" y="212910"/>
                </a:lnTo>
                <a:lnTo>
                  <a:pt x="211165" y="211422"/>
                </a:lnTo>
                <a:lnTo>
                  <a:pt x="207434" y="215504"/>
                </a:lnTo>
                <a:lnTo>
                  <a:pt x="204866" y="214871"/>
                </a:lnTo>
                <a:lnTo>
                  <a:pt x="203631" y="217891"/>
                </a:lnTo>
                <a:lnTo>
                  <a:pt x="204828" y="219580"/>
                </a:lnTo>
                <a:lnTo>
                  <a:pt x="198774" y="220965"/>
                </a:lnTo>
                <a:lnTo>
                  <a:pt x="197942" y="219371"/>
                </a:lnTo>
                <a:lnTo>
                  <a:pt x="195382" y="219361"/>
                </a:lnTo>
                <a:lnTo>
                  <a:pt x="194044" y="215900"/>
                </a:lnTo>
                <a:lnTo>
                  <a:pt x="192568" y="215640"/>
                </a:lnTo>
                <a:lnTo>
                  <a:pt x="193405" y="214100"/>
                </a:lnTo>
                <a:lnTo>
                  <a:pt x="191298" y="212954"/>
                </a:lnTo>
                <a:lnTo>
                  <a:pt x="191149" y="210643"/>
                </a:lnTo>
                <a:lnTo>
                  <a:pt x="187306" y="211791"/>
                </a:lnTo>
                <a:lnTo>
                  <a:pt x="187004" y="209328"/>
                </a:lnTo>
                <a:lnTo>
                  <a:pt x="183302" y="206764"/>
                </a:lnTo>
                <a:lnTo>
                  <a:pt x="183286" y="204806"/>
                </a:lnTo>
                <a:lnTo>
                  <a:pt x="179373" y="204573"/>
                </a:lnTo>
                <a:lnTo>
                  <a:pt x="180136" y="202175"/>
                </a:lnTo>
                <a:lnTo>
                  <a:pt x="177840" y="202372"/>
                </a:lnTo>
                <a:lnTo>
                  <a:pt x="177950" y="200392"/>
                </a:lnTo>
                <a:lnTo>
                  <a:pt x="175597" y="196445"/>
                </a:lnTo>
                <a:lnTo>
                  <a:pt x="174120" y="196360"/>
                </a:lnTo>
                <a:lnTo>
                  <a:pt x="172862" y="191106"/>
                </a:lnTo>
                <a:lnTo>
                  <a:pt x="170745" y="189080"/>
                </a:lnTo>
                <a:lnTo>
                  <a:pt x="167273" y="186649"/>
                </a:lnTo>
                <a:lnTo>
                  <a:pt x="163838" y="186336"/>
                </a:lnTo>
                <a:lnTo>
                  <a:pt x="154870" y="189757"/>
                </a:lnTo>
                <a:lnTo>
                  <a:pt x="150751" y="189708"/>
                </a:lnTo>
                <a:lnTo>
                  <a:pt x="144338" y="178819"/>
                </a:lnTo>
                <a:lnTo>
                  <a:pt x="139567" y="175435"/>
                </a:lnTo>
                <a:lnTo>
                  <a:pt x="134853" y="174877"/>
                </a:lnTo>
                <a:lnTo>
                  <a:pt x="134642" y="177072"/>
                </a:lnTo>
                <a:lnTo>
                  <a:pt x="144114" y="187056"/>
                </a:lnTo>
                <a:lnTo>
                  <a:pt x="148876" y="196327"/>
                </a:lnTo>
                <a:lnTo>
                  <a:pt x="154604" y="197975"/>
                </a:lnTo>
                <a:lnTo>
                  <a:pt x="156055" y="200849"/>
                </a:lnTo>
                <a:lnTo>
                  <a:pt x="157496" y="200324"/>
                </a:lnTo>
                <a:lnTo>
                  <a:pt x="158162" y="201425"/>
                </a:lnTo>
                <a:lnTo>
                  <a:pt x="156488" y="204702"/>
                </a:lnTo>
                <a:lnTo>
                  <a:pt x="159260" y="204904"/>
                </a:lnTo>
                <a:lnTo>
                  <a:pt x="161287" y="208515"/>
                </a:lnTo>
                <a:lnTo>
                  <a:pt x="158583" y="210247"/>
                </a:lnTo>
                <a:lnTo>
                  <a:pt x="159718" y="210409"/>
                </a:lnTo>
                <a:lnTo>
                  <a:pt x="159320" y="211560"/>
                </a:lnTo>
                <a:lnTo>
                  <a:pt x="163744" y="211649"/>
                </a:lnTo>
                <a:lnTo>
                  <a:pt x="164043" y="215005"/>
                </a:lnTo>
                <a:lnTo>
                  <a:pt x="167169" y="216899"/>
                </a:lnTo>
                <a:lnTo>
                  <a:pt x="163919" y="222206"/>
                </a:lnTo>
                <a:lnTo>
                  <a:pt x="165271" y="221237"/>
                </a:lnTo>
                <a:lnTo>
                  <a:pt x="166228" y="222939"/>
                </a:lnTo>
                <a:lnTo>
                  <a:pt x="167341" y="218556"/>
                </a:lnTo>
                <a:lnTo>
                  <a:pt x="170738" y="218955"/>
                </a:lnTo>
                <a:lnTo>
                  <a:pt x="171496" y="221939"/>
                </a:lnTo>
                <a:lnTo>
                  <a:pt x="171838" y="220222"/>
                </a:lnTo>
                <a:lnTo>
                  <a:pt x="173580" y="219714"/>
                </a:lnTo>
                <a:lnTo>
                  <a:pt x="174455" y="222224"/>
                </a:lnTo>
                <a:lnTo>
                  <a:pt x="176207" y="221946"/>
                </a:lnTo>
                <a:lnTo>
                  <a:pt x="179540" y="224867"/>
                </a:lnTo>
                <a:lnTo>
                  <a:pt x="179950" y="229914"/>
                </a:lnTo>
                <a:lnTo>
                  <a:pt x="174478" y="230244"/>
                </a:lnTo>
                <a:lnTo>
                  <a:pt x="175941" y="231832"/>
                </a:lnTo>
                <a:lnTo>
                  <a:pt x="170472" y="233083"/>
                </a:lnTo>
                <a:lnTo>
                  <a:pt x="173541" y="233682"/>
                </a:lnTo>
                <a:lnTo>
                  <a:pt x="173795" y="235021"/>
                </a:lnTo>
                <a:lnTo>
                  <a:pt x="177270" y="232692"/>
                </a:lnTo>
                <a:lnTo>
                  <a:pt x="180261" y="233049"/>
                </a:lnTo>
                <a:lnTo>
                  <a:pt x="181041" y="236607"/>
                </a:lnTo>
                <a:lnTo>
                  <a:pt x="179333" y="235972"/>
                </a:lnTo>
                <a:lnTo>
                  <a:pt x="179293" y="237061"/>
                </a:lnTo>
                <a:lnTo>
                  <a:pt x="181409" y="236344"/>
                </a:lnTo>
                <a:lnTo>
                  <a:pt x="183050" y="237685"/>
                </a:lnTo>
                <a:lnTo>
                  <a:pt x="186106" y="244638"/>
                </a:lnTo>
                <a:lnTo>
                  <a:pt x="184180" y="244774"/>
                </a:lnTo>
                <a:lnTo>
                  <a:pt x="185172" y="247862"/>
                </a:lnTo>
                <a:lnTo>
                  <a:pt x="184917" y="245334"/>
                </a:lnTo>
                <a:lnTo>
                  <a:pt x="185984" y="245194"/>
                </a:lnTo>
                <a:lnTo>
                  <a:pt x="185013" y="249272"/>
                </a:lnTo>
                <a:lnTo>
                  <a:pt x="186140" y="254036"/>
                </a:lnTo>
                <a:lnTo>
                  <a:pt x="181602" y="258739"/>
                </a:lnTo>
                <a:lnTo>
                  <a:pt x="175604" y="262270"/>
                </a:lnTo>
                <a:lnTo>
                  <a:pt x="167181" y="263952"/>
                </a:lnTo>
                <a:lnTo>
                  <a:pt x="154756" y="264138"/>
                </a:lnTo>
                <a:lnTo>
                  <a:pt x="148258" y="262756"/>
                </a:lnTo>
                <a:lnTo>
                  <a:pt x="146063" y="258313"/>
                </a:lnTo>
                <a:lnTo>
                  <a:pt x="145704" y="252957"/>
                </a:lnTo>
                <a:lnTo>
                  <a:pt x="147302" y="251630"/>
                </a:lnTo>
                <a:lnTo>
                  <a:pt x="141776" y="230628"/>
                </a:lnTo>
                <a:lnTo>
                  <a:pt x="135587" y="213404"/>
                </a:lnTo>
                <a:lnTo>
                  <a:pt x="129549" y="202328"/>
                </a:lnTo>
                <a:lnTo>
                  <a:pt x="71358" y="118194"/>
                </a:lnTo>
                <a:lnTo>
                  <a:pt x="41920" y="77356"/>
                </a:lnTo>
                <a:lnTo>
                  <a:pt x="30092" y="63110"/>
                </a:lnTo>
                <a:lnTo>
                  <a:pt x="28874" y="59838"/>
                </a:lnTo>
                <a:lnTo>
                  <a:pt x="21005" y="54219"/>
                </a:lnTo>
                <a:lnTo>
                  <a:pt x="18571" y="47831"/>
                </a:lnTo>
                <a:lnTo>
                  <a:pt x="0" y="22355"/>
                </a:lnTo>
                <a:lnTo>
                  <a:pt x="3389" y="20922"/>
                </a:lnTo>
                <a:lnTo>
                  <a:pt x="4778" y="16440"/>
                </a:lnTo>
                <a:lnTo>
                  <a:pt x="5908" y="17133"/>
                </a:lnTo>
                <a:lnTo>
                  <a:pt x="7912" y="12793"/>
                </a:lnTo>
                <a:lnTo>
                  <a:pt x="9432" y="13839"/>
                </a:lnTo>
                <a:lnTo>
                  <a:pt x="12394" y="12842"/>
                </a:lnTo>
                <a:lnTo>
                  <a:pt x="13884" y="13947"/>
                </a:lnTo>
                <a:lnTo>
                  <a:pt x="13663" y="15800"/>
                </a:lnTo>
                <a:lnTo>
                  <a:pt x="16873" y="18138"/>
                </a:lnTo>
                <a:lnTo>
                  <a:pt x="24978" y="18543"/>
                </a:lnTo>
                <a:lnTo>
                  <a:pt x="26302" y="16466"/>
                </a:lnTo>
                <a:lnTo>
                  <a:pt x="28485" y="16146"/>
                </a:lnTo>
                <a:lnTo>
                  <a:pt x="32381" y="18865"/>
                </a:lnTo>
                <a:lnTo>
                  <a:pt x="32706" y="2456"/>
                </a:lnTo>
                <a:lnTo>
                  <a:pt x="50363" y="2707"/>
                </a:lnTo>
                <a:lnTo>
                  <a:pt x="51558" y="805"/>
                </a:lnTo>
                <a:lnTo>
                  <a:pt x="58754" y="2391"/>
                </a:lnTo>
                <a:lnTo>
                  <a:pt x="66720" y="146"/>
                </a:lnTo>
                <a:lnTo>
                  <a:pt x="69491" y="2943"/>
                </a:lnTo>
                <a:lnTo>
                  <a:pt x="71199" y="134"/>
                </a:lnTo>
                <a:lnTo>
                  <a:pt x="75963" y="0"/>
                </a:lnTo>
                <a:lnTo>
                  <a:pt x="77378" y="3674"/>
                </a:lnTo>
                <a:lnTo>
                  <a:pt x="75751" y="4588"/>
                </a:lnTo>
                <a:lnTo>
                  <a:pt x="74854" y="13255"/>
                </a:lnTo>
                <a:lnTo>
                  <a:pt x="77275" y="12821"/>
                </a:lnTo>
                <a:lnTo>
                  <a:pt x="77527" y="17630"/>
                </a:lnTo>
                <a:lnTo>
                  <a:pt x="78705" y="16060"/>
                </a:lnTo>
                <a:lnTo>
                  <a:pt x="78700" y="18461"/>
                </a:lnTo>
                <a:lnTo>
                  <a:pt x="77042" y="22134"/>
                </a:lnTo>
                <a:lnTo>
                  <a:pt x="73194" y="24551"/>
                </a:lnTo>
                <a:lnTo>
                  <a:pt x="77008" y="25656"/>
                </a:lnTo>
                <a:lnTo>
                  <a:pt x="76656" y="45203"/>
                </a:lnTo>
                <a:lnTo>
                  <a:pt x="78456" y="45133"/>
                </a:lnTo>
                <a:lnTo>
                  <a:pt x="83122" y="49166"/>
                </a:lnTo>
                <a:lnTo>
                  <a:pt x="85877" y="49147"/>
                </a:lnTo>
                <a:lnTo>
                  <a:pt x="87190" y="45872"/>
                </a:lnTo>
                <a:lnTo>
                  <a:pt x="91415" y="46517"/>
                </a:lnTo>
                <a:lnTo>
                  <a:pt x="91803" y="43344"/>
                </a:lnTo>
                <a:lnTo>
                  <a:pt x="100807" y="42453"/>
                </a:lnTo>
                <a:lnTo>
                  <a:pt x="104128" y="37014"/>
                </a:lnTo>
                <a:lnTo>
                  <a:pt x="107587" y="35031"/>
                </a:lnTo>
                <a:lnTo>
                  <a:pt x="110394" y="44095"/>
                </a:lnTo>
                <a:lnTo>
                  <a:pt x="112477" y="46250"/>
                </a:lnTo>
                <a:lnTo>
                  <a:pt x="114677" y="44988"/>
                </a:lnTo>
                <a:lnTo>
                  <a:pt x="115459" y="46327"/>
                </a:lnTo>
                <a:lnTo>
                  <a:pt x="119296" y="43119"/>
                </a:lnTo>
                <a:lnTo>
                  <a:pt x="121821" y="46154"/>
                </a:lnTo>
                <a:lnTo>
                  <a:pt x="125122" y="46022"/>
                </a:lnTo>
                <a:lnTo>
                  <a:pt x="133673" y="50460"/>
                </a:lnTo>
                <a:lnTo>
                  <a:pt x="134971" y="52447"/>
                </a:lnTo>
                <a:lnTo>
                  <a:pt x="135284" y="57075"/>
                </a:lnTo>
                <a:lnTo>
                  <a:pt x="134349" y="57232"/>
                </a:lnTo>
                <a:lnTo>
                  <a:pt x="147737" y="63504"/>
                </a:lnTo>
                <a:lnTo>
                  <a:pt x="151446" y="63183"/>
                </a:lnTo>
                <a:lnTo>
                  <a:pt x="153597" y="61398"/>
                </a:lnTo>
                <a:lnTo>
                  <a:pt x="154142" y="65778"/>
                </a:lnTo>
                <a:lnTo>
                  <a:pt x="154071" y="64050"/>
                </a:lnTo>
                <a:lnTo>
                  <a:pt x="163833" y="64613"/>
                </a:lnTo>
                <a:lnTo>
                  <a:pt x="163754" y="72037"/>
                </a:lnTo>
                <a:lnTo>
                  <a:pt x="166362" y="72061"/>
                </a:lnTo>
                <a:lnTo>
                  <a:pt x="166068" y="73846"/>
                </a:lnTo>
                <a:lnTo>
                  <a:pt x="167822" y="74769"/>
                </a:lnTo>
                <a:lnTo>
                  <a:pt x="162584" y="77994"/>
                </a:lnTo>
                <a:lnTo>
                  <a:pt x="164637" y="78266"/>
                </a:lnTo>
                <a:lnTo>
                  <a:pt x="165688" y="80977"/>
                </a:lnTo>
                <a:lnTo>
                  <a:pt x="175821" y="85932"/>
                </a:lnTo>
                <a:lnTo>
                  <a:pt x="175720" y="91358"/>
                </a:lnTo>
                <a:lnTo>
                  <a:pt x="179933" y="92320"/>
                </a:lnTo>
                <a:lnTo>
                  <a:pt x="180012" y="101947"/>
                </a:lnTo>
                <a:lnTo>
                  <a:pt x="175616" y="103280"/>
                </a:lnTo>
                <a:lnTo>
                  <a:pt x="174729" y="105903"/>
                </a:lnTo>
                <a:lnTo>
                  <a:pt x="173508" y="105044"/>
                </a:lnTo>
                <a:lnTo>
                  <a:pt x="171602" y="107724"/>
                </a:lnTo>
                <a:lnTo>
                  <a:pt x="168047" y="106953"/>
                </a:lnTo>
                <a:lnTo>
                  <a:pt x="168212" y="108356"/>
                </a:lnTo>
                <a:lnTo>
                  <a:pt x="165399" y="109511"/>
                </a:lnTo>
                <a:lnTo>
                  <a:pt x="164961" y="111558"/>
                </a:lnTo>
                <a:lnTo>
                  <a:pt x="163118" y="111835"/>
                </a:lnTo>
                <a:lnTo>
                  <a:pt x="163012" y="110795"/>
                </a:lnTo>
                <a:lnTo>
                  <a:pt x="162343" y="111760"/>
                </a:lnTo>
                <a:lnTo>
                  <a:pt x="162569" y="113450"/>
                </a:lnTo>
                <a:lnTo>
                  <a:pt x="168281" y="113992"/>
                </a:lnTo>
                <a:lnTo>
                  <a:pt x="167502" y="116603"/>
                </a:lnTo>
                <a:lnTo>
                  <a:pt x="170137" y="117601"/>
                </a:lnTo>
                <a:lnTo>
                  <a:pt x="168183" y="119566"/>
                </a:lnTo>
                <a:lnTo>
                  <a:pt x="171018" y="123338"/>
                </a:lnTo>
                <a:lnTo>
                  <a:pt x="170610" y="128281"/>
                </a:lnTo>
                <a:lnTo>
                  <a:pt x="168748" y="130560"/>
                </a:lnTo>
                <a:lnTo>
                  <a:pt x="170140" y="130918"/>
                </a:lnTo>
                <a:lnTo>
                  <a:pt x="169344" y="132063"/>
                </a:lnTo>
                <a:lnTo>
                  <a:pt x="171641" y="135742"/>
                </a:lnTo>
                <a:lnTo>
                  <a:pt x="175680" y="135110"/>
                </a:lnTo>
                <a:lnTo>
                  <a:pt x="177635" y="133494"/>
                </a:lnTo>
                <a:lnTo>
                  <a:pt x="177950" y="130090"/>
                </a:lnTo>
                <a:lnTo>
                  <a:pt x="179082" y="128999"/>
                </a:lnTo>
                <a:lnTo>
                  <a:pt x="179485" y="130378"/>
                </a:lnTo>
                <a:lnTo>
                  <a:pt x="180712" y="130071"/>
                </a:lnTo>
                <a:lnTo>
                  <a:pt x="181337" y="128025"/>
                </a:lnTo>
                <a:lnTo>
                  <a:pt x="183612" y="132332"/>
                </a:lnTo>
                <a:lnTo>
                  <a:pt x="186395" y="132023"/>
                </a:lnTo>
                <a:lnTo>
                  <a:pt x="187072" y="133264"/>
                </a:lnTo>
                <a:lnTo>
                  <a:pt x="189152" y="129530"/>
                </a:lnTo>
                <a:lnTo>
                  <a:pt x="192270" y="129206"/>
                </a:lnTo>
                <a:lnTo>
                  <a:pt x="193328" y="130449"/>
                </a:lnTo>
                <a:lnTo>
                  <a:pt x="218211" y="114992"/>
                </a:lnTo>
                <a:lnTo>
                  <a:pt x="222077" y="119230"/>
                </a:lnTo>
                <a:lnTo>
                  <a:pt x="226734" y="120753"/>
                </a:lnTo>
                <a:lnTo>
                  <a:pt x="226589" y="128680"/>
                </a:lnTo>
                <a:lnTo>
                  <a:pt x="222121" y="130093"/>
                </a:lnTo>
                <a:lnTo>
                  <a:pt x="223863" y="132395"/>
                </a:lnTo>
                <a:lnTo>
                  <a:pt x="223337" y="134889"/>
                </a:lnTo>
                <a:lnTo>
                  <a:pt x="225693" y="143511"/>
                </a:lnTo>
                <a:lnTo>
                  <a:pt x="229965" y="141771"/>
                </a:lnTo>
                <a:lnTo>
                  <a:pt x="230948" y="146110"/>
                </a:lnTo>
                <a:lnTo>
                  <a:pt x="234859" y="149103"/>
                </a:lnTo>
                <a:lnTo>
                  <a:pt x="234727" y="152448"/>
                </a:lnTo>
                <a:lnTo>
                  <a:pt x="237229" y="152486"/>
                </a:lnTo>
                <a:lnTo>
                  <a:pt x="238583" y="150838"/>
                </a:lnTo>
                <a:lnTo>
                  <a:pt x="239952" y="152027"/>
                </a:lnTo>
                <a:lnTo>
                  <a:pt x="241330" y="149691"/>
                </a:lnTo>
                <a:lnTo>
                  <a:pt x="243191" y="153071"/>
                </a:lnTo>
                <a:lnTo>
                  <a:pt x="242200" y="157762"/>
                </a:lnTo>
                <a:lnTo>
                  <a:pt x="245646" y="160332"/>
                </a:lnTo>
                <a:lnTo>
                  <a:pt x="250180" y="160449"/>
                </a:lnTo>
                <a:lnTo>
                  <a:pt x="258121" y="163631"/>
                </a:lnTo>
                <a:lnTo>
                  <a:pt x="266299" y="158548"/>
                </a:lnTo>
                <a:lnTo>
                  <a:pt x="272845" y="159729"/>
                </a:lnTo>
                <a:lnTo>
                  <a:pt x="278925" y="156330"/>
                </a:lnTo>
                <a:lnTo>
                  <a:pt x="283616" y="158426"/>
                </a:lnTo>
                <a:lnTo>
                  <a:pt x="289468" y="157521"/>
                </a:lnTo>
                <a:lnTo>
                  <a:pt x="289528" y="155820"/>
                </a:lnTo>
                <a:lnTo>
                  <a:pt x="287325" y="153838"/>
                </a:lnTo>
                <a:lnTo>
                  <a:pt x="291929" y="155755"/>
                </a:lnTo>
                <a:lnTo>
                  <a:pt x="294864" y="150015"/>
                </a:lnTo>
                <a:lnTo>
                  <a:pt x="296413" y="151546"/>
                </a:lnTo>
                <a:lnTo>
                  <a:pt x="298762" y="162688"/>
                </a:lnTo>
                <a:lnTo>
                  <a:pt x="296051" y="163595"/>
                </a:lnTo>
                <a:lnTo>
                  <a:pt x="297958" y="171451"/>
                </a:lnTo>
                <a:lnTo>
                  <a:pt x="296153" y="174597"/>
                </a:lnTo>
                <a:lnTo>
                  <a:pt x="294527" y="173701"/>
                </a:lnTo>
                <a:lnTo>
                  <a:pt x="291518" y="166804"/>
                </a:lnTo>
                <a:lnTo>
                  <a:pt x="289547" y="166356"/>
                </a:lnTo>
                <a:lnTo>
                  <a:pt x="290695" y="167389"/>
                </a:lnTo>
                <a:lnTo>
                  <a:pt x="289223" y="167567"/>
                </a:lnTo>
                <a:lnTo>
                  <a:pt x="291561" y="168671"/>
                </a:lnTo>
                <a:lnTo>
                  <a:pt x="290007" y="169743"/>
                </a:lnTo>
                <a:lnTo>
                  <a:pt x="291695" y="169294"/>
                </a:lnTo>
                <a:lnTo>
                  <a:pt x="292827" y="171961"/>
                </a:lnTo>
                <a:close/>
              </a:path>
            </a:pathLst>
          </a:custGeom>
          <a:solidFill>
            <a:srgbClr val="155D6C"/>
          </a:solidFill>
          <a:ln w="5715">
            <a:solidFill>
              <a:srgbClr val="FFFFFF"/>
            </a:solidFill>
          </a:ln>
        </p:spPr>
        <p:txBody>
          <a:bodyPr/>
          <a:lstStyle/>
          <a:p>
            <a:endParaRPr lang="en-NZ"/>
          </a:p>
        </p:txBody>
      </p:sp>
      <p:sp>
        <p:nvSpPr>
          <p:cNvPr id="7" name="TLA 011 Thames-Coromandel -3.0 percent">
            <a:extLst>
              <a:ext uri="{FF2B5EF4-FFF2-40B4-BE49-F238E27FC236}">
                <a16:creationId xmlns:a16="http://schemas.microsoft.com/office/drawing/2014/main" id="{33D2E4E6-7E05-4778-85B7-8C79C37FA536}"/>
              </a:ext>
            </a:extLst>
          </p:cNvPr>
          <p:cNvSpPr>
            <a:spLocks noGrp="1"/>
          </p:cNvSpPr>
          <p:nvPr/>
        </p:nvSpPr>
        <p:spPr>
          <a:xfrm>
            <a:off x="3038768" y="3016980"/>
            <a:ext cx="338349" cy="482122"/>
          </a:xfrm>
          <a:custGeom>
            <a:avLst/>
            <a:gdLst/>
            <a:ahLst/>
            <a:cxnLst/>
            <a:rect l="0" t="0" r="0" b="0"/>
            <a:pathLst>
              <a:path w="200043" h="285046">
                <a:moveTo>
                  <a:pt x="12683" y="72323"/>
                </a:moveTo>
                <a:lnTo>
                  <a:pt x="13400" y="72642"/>
                </a:lnTo>
                <a:lnTo>
                  <a:pt x="13365" y="72952"/>
                </a:lnTo>
                <a:lnTo>
                  <a:pt x="12683" y="72323"/>
                </a:lnTo>
                <a:close/>
                <a:moveTo>
                  <a:pt x="73754" y="105748"/>
                </a:moveTo>
                <a:lnTo>
                  <a:pt x="73944" y="106027"/>
                </a:lnTo>
                <a:lnTo>
                  <a:pt x="73242" y="106279"/>
                </a:lnTo>
                <a:lnTo>
                  <a:pt x="73754" y="105748"/>
                </a:lnTo>
                <a:close/>
                <a:moveTo>
                  <a:pt x="15367" y="87417"/>
                </a:moveTo>
                <a:lnTo>
                  <a:pt x="15383" y="87826"/>
                </a:lnTo>
                <a:lnTo>
                  <a:pt x="14757" y="87625"/>
                </a:lnTo>
                <a:lnTo>
                  <a:pt x="15367" y="87417"/>
                </a:lnTo>
                <a:close/>
                <a:moveTo>
                  <a:pt x="128485" y="93626"/>
                </a:moveTo>
                <a:lnTo>
                  <a:pt x="128884" y="94046"/>
                </a:lnTo>
                <a:lnTo>
                  <a:pt x="128158" y="94136"/>
                </a:lnTo>
                <a:lnTo>
                  <a:pt x="128485" y="93626"/>
                </a:lnTo>
                <a:close/>
                <a:moveTo>
                  <a:pt x="194927" y="178832"/>
                </a:moveTo>
                <a:lnTo>
                  <a:pt x="194779" y="179242"/>
                </a:lnTo>
                <a:lnTo>
                  <a:pt x="193957" y="179311"/>
                </a:lnTo>
                <a:lnTo>
                  <a:pt x="194927" y="178832"/>
                </a:lnTo>
                <a:close/>
                <a:moveTo>
                  <a:pt x="137605" y="165464"/>
                </a:moveTo>
                <a:lnTo>
                  <a:pt x="137295" y="166221"/>
                </a:lnTo>
                <a:lnTo>
                  <a:pt x="137211" y="165511"/>
                </a:lnTo>
                <a:lnTo>
                  <a:pt x="137605" y="165464"/>
                </a:lnTo>
                <a:close/>
                <a:moveTo>
                  <a:pt x="31447" y="105959"/>
                </a:moveTo>
                <a:lnTo>
                  <a:pt x="30750" y="106196"/>
                </a:lnTo>
                <a:lnTo>
                  <a:pt x="31274" y="105592"/>
                </a:lnTo>
                <a:lnTo>
                  <a:pt x="31447" y="105959"/>
                </a:lnTo>
                <a:close/>
                <a:moveTo>
                  <a:pt x="141696" y="93134"/>
                </a:moveTo>
                <a:lnTo>
                  <a:pt x="141747" y="93723"/>
                </a:lnTo>
                <a:lnTo>
                  <a:pt x="140884" y="93357"/>
                </a:lnTo>
                <a:lnTo>
                  <a:pt x="141696" y="93134"/>
                </a:lnTo>
                <a:close/>
                <a:moveTo>
                  <a:pt x="133565" y="98989"/>
                </a:moveTo>
                <a:lnTo>
                  <a:pt x="132677" y="99913"/>
                </a:lnTo>
                <a:lnTo>
                  <a:pt x="133094" y="99022"/>
                </a:lnTo>
                <a:lnTo>
                  <a:pt x="133565" y="98989"/>
                </a:lnTo>
                <a:close/>
                <a:moveTo>
                  <a:pt x="20055" y="7898"/>
                </a:moveTo>
                <a:lnTo>
                  <a:pt x="20522" y="8508"/>
                </a:lnTo>
                <a:lnTo>
                  <a:pt x="19766" y="8266"/>
                </a:lnTo>
                <a:lnTo>
                  <a:pt x="20055" y="7898"/>
                </a:lnTo>
                <a:close/>
                <a:moveTo>
                  <a:pt x="145641" y="95727"/>
                </a:moveTo>
                <a:lnTo>
                  <a:pt x="145030" y="96034"/>
                </a:lnTo>
                <a:lnTo>
                  <a:pt x="145715" y="94693"/>
                </a:lnTo>
                <a:lnTo>
                  <a:pt x="145641" y="95727"/>
                </a:lnTo>
                <a:close/>
                <a:moveTo>
                  <a:pt x="123259" y="128225"/>
                </a:moveTo>
                <a:lnTo>
                  <a:pt x="123769" y="128684"/>
                </a:lnTo>
                <a:lnTo>
                  <a:pt x="122665" y="128860"/>
                </a:lnTo>
                <a:lnTo>
                  <a:pt x="123259" y="128225"/>
                </a:lnTo>
                <a:close/>
                <a:moveTo>
                  <a:pt x="128579" y="103776"/>
                </a:moveTo>
                <a:lnTo>
                  <a:pt x="129359" y="104447"/>
                </a:lnTo>
                <a:lnTo>
                  <a:pt x="129063" y="104791"/>
                </a:lnTo>
                <a:lnTo>
                  <a:pt x="128579" y="103776"/>
                </a:lnTo>
                <a:close/>
                <a:moveTo>
                  <a:pt x="22615" y="132688"/>
                </a:moveTo>
                <a:lnTo>
                  <a:pt x="22166" y="133419"/>
                </a:lnTo>
                <a:lnTo>
                  <a:pt x="21240" y="133076"/>
                </a:lnTo>
                <a:lnTo>
                  <a:pt x="22615" y="132688"/>
                </a:lnTo>
                <a:close/>
                <a:moveTo>
                  <a:pt x="143317" y="258660"/>
                </a:moveTo>
                <a:lnTo>
                  <a:pt x="143036" y="259493"/>
                </a:lnTo>
                <a:lnTo>
                  <a:pt x="142206" y="259070"/>
                </a:lnTo>
                <a:lnTo>
                  <a:pt x="143317" y="258660"/>
                </a:lnTo>
                <a:close/>
                <a:moveTo>
                  <a:pt x="155743" y="209937"/>
                </a:moveTo>
                <a:lnTo>
                  <a:pt x="154597" y="211013"/>
                </a:lnTo>
                <a:lnTo>
                  <a:pt x="154468" y="210490"/>
                </a:lnTo>
                <a:lnTo>
                  <a:pt x="155743" y="209937"/>
                </a:lnTo>
                <a:close/>
                <a:moveTo>
                  <a:pt x="16344" y="79221"/>
                </a:moveTo>
                <a:lnTo>
                  <a:pt x="17126" y="79586"/>
                </a:lnTo>
                <a:lnTo>
                  <a:pt x="16452" y="80461"/>
                </a:lnTo>
                <a:lnTo>
                  <a:pt x="16344" y="79221"/>
                </a:lnTo>
                <a:close/>
                <a:moveTo>
                  <a:pt x="153704" y="211639"/>
                </a:moveTo>
                <a:lnTo>
                  <a:pt x="153772" y="212721"/>
                </a:lnTo>
                <a:lnTo>
                  <a:pt x="153053" y="211644"/>
                </a:lnTo>
                <a:lnTo>
                  <a:pt x="153704" y="211639"/>
                </a:lnTo>
                <a:close/>
                <a:moveTo>
                  <a:pt x="22878" y="103234"/>
                </a:moveTo>
                <a:lnTo>
                  <a:pt x="23394" y="105215"/>
                </a:lnTo>
                <a:lnTo>
                  <a:pt x="22874" y="105069"/>
                </a:lnTo>
                <a:lnTo>
                  <a:pt x="22878" y="103234"/>
                </a:lnTo>
                <a:close/>
                <a:moveTo>
                  <a:pt x="140855" y="69408"/>
                </a:moveTo>
                <a:lnTo>
                  <a:pt x="139821" y="69840"/>
                </a:lnTo>
                <a:lnTo>
                  <a:pt x="140556" y="68306"/>
                </a:lnTo>
                <a:lnTo>
                  <a:pt x="140855" y="69408"/>
                </a:lnTo>
                <a:close/>
                <a:moveTo>
                  <a:pt x="189918" y="174918"/>
                </a:moveTo>
                <a:lnTo>
                  <a:pt x="189048" y="176442"/>
                </a:lnTo>
                <a:lnTo>
                  <a:pt x="188697" y="175093"/>
                </a:lnTo>
                <a:lnTo>
                  <a:pt x="189918" y="174918"/>
                </a:lnTo>
                <a:close/>
                <a:moveTo>
                  <a:pt x="137541" y="75621"/>
                </a:moveTo>
                <a:lnTo>
                  <a:pt x="137838" y="76613"/>
                </a:lnTo>
                <a:lnTo>
                  <a:pt x="136062" y="77014"/>
                </a:lnTo>
                <a:lnTo>
                  <a:pt x="137541" y="75621"/>
                </a:lnTo>
                <a:close/>
                <a:moveTo>
                  <a:pt x="11816" y="71156"/>
                </a:moveTo>
                <a:lnTo>
                  <a:pt x="11488" y="73277"/>
                </a:lnTo>
                <a:lnTo>
                  <a:pt x="11394" y="71977"/>
                </a:lnTo>
                <a:lnTo>
                  <a:pt x="10339" y="72945"/>
                </a:lnTo>
                <a:lnTo>
                  <a:pt x="11816" y="71156"/>
                </a:lnTo>
                <a:close/>
                <a:moveTo>
                  <a:pt x="18136" y="76971"/>
                </a:moveTo>
                <a:lnTo>
                  <a:pt x="20051" y="79591"/>
                </a:lnTo>
                <a:lnTo>
                  <a:pt x="18340" y="78961"/>
                </a:lnTo>
                <a:lnTo>
                  <a:pt x="18136" y="76971"/>
                </a:lnTo>
                <a:close/>
                <a:moveTo>
                  <a:pt x="128613" y="131031"/>
                </a:moveTo>
                <a:lnTo>
                  <a:pt x="129159" y="131442"/>
                </a:lnTo>
                <a:lnTo>
                  <a:pt x="126960" y="133558"/>
                </a:lnTo>
                <a:lnTo>
                  <a:pt x="128613" y="131031"/>
                </a:lnTo>
                <a:close/>
                <a:moveTo>
                  <a:pt x="197249" y="175156"/>
                </a:moveTo>
                <a:lnTo>
                  <a:pt x="194228" y="177885"/>
                </a:lnTo>
                <a:lnTo>
                  <a:pt x="194237" y="176814"/>
                </a:lnTo>
                <a:lnTo>
                  <a:pt x="197249" y="175156"/>
                </a:lnTo>
                <a:close/>
                <a:moveTo>
                  <a:pt x="195702" y="181232"/>
                </a:moveTo>
                <a:lnTo>
                  <a:pt x="195965" y="182948"/>
                </a:lnTo>
                <a:lnTo>
                  <a:pt x="194554" y="182655"/>
                </a:lnTo>
                <a:lnTo>
                  <a:pt x="195702" y="181232"/>
                </a:lnTo>
                <a:close/>
                <a:moveTo>
                  <a:pt x="15730" y="83838"/>
                </a:moveTo>
                <a:lnTo>
                  <a:pt x="17487" y="86891"/>
                </a:lnTo>
                <a:lnTo>
                  <a:pt x="15589" y="86029"/>
                </a:lnTo>
                <a:lnTo>
                  <a:pt x="15730" y="83838"/>
                </a:lnTo>
                <a:close/>
                <a:moveTo>
                  <a:pt x="151736" y="64303"/>
                </a:moveTo>
                <a:lnTo>
                  <a:pt x="154856" y="65796"/>
                </a:lnTo>
                <a:lnTo>
                  <a:pt x="151614" y="65624"/>
                </a:lnTo>
                <a:lnTo>
                  <a:pt x="151736" y="64303"/>
                </a:lnTo>
                <a:close/>
                <a:moveTo>
                  <a:pt x="144162" y="97299"/>
                </a:moveTo>
                <a:lnTo>
                  <a:pt x="146213" y="101193"/>
                </a:lnTo>
                <a:lnTo>
                  <a:pt x="143674" y="98590"/>
                </a:lnTo>
                <a:lnTo>
                  <a:pt x="144162" y="97299"/>
                </a:lnTo>
                <a:close/>
                <a:moveTo>
                  <a:pt x="199813" y="173780"/>
                </a:moveTo>
                <a:lnTo>
                  <a:pt x="200043" y="175540"/>
                </a:lnTo>
                <a:lnTo>
                  <a:pt x="198084" y="175735"/>
                </a:lnTo>
                <a:lnTo>
                  <a:pt x="199813" y="173780"/>
                </a:lnTo>
                <a:close/>
                <a:moveTo>
                  <a:pt x="19023" y="126221"/>
                </a:moveTo>
                <a:lnTo>
                  <a:pt x="21297" y="129165"/>
                </a:lnTo>
                <a:lnTo>
                  <a:pt x="20535" y="130170"/>
                </a:lnTo>
                <a:lnTo>
                  <a:pt x="19023" y="126221"/>
                </a:lnTo>
                <a:close/>
                <a:moveTo>
                  <a:pt x="25824" y="113440"/>
                </a:moveTo>
                <a:lnTo>
                  <a:pt x="25062" y="114357"/>
                </a:lnTo>
                <a:lnTo>
                  <a:pt x="23863" y="113200"/>
                </a:lnTo>
                <a:lnTo>
                  <a:pt x="24794" y="111231"/>
                </a:lnTo>
                <a:lnTo>
                  <a:pt x="25824" y="113440"/>
                </a:lnTo>
                <a:close/>
                <a:moveTo>
                  <a:pt x="149182" y="185519"/>
                </a:moveTo>
                <a:lnTo>
                  <a:pt x="149713" y="188129"/>
                </a:lnTo>
                <a:lnTo>
                  <a:pt x="147918" y="188639"/>
                </a:lnTo>
                <a:lnTo>
                  <a:pt x="149182" y="185519"/>
                </a:lnTo>
                <a:close/>
                <a:moveTo>
                  <a:pt x="18322" y="99324"/>
                </a:moveTo>
                <a:lnTo>
                  <a:pt x="20790" y="100348"/>
                </a:lnTo>
                <a:lnTo>
                  <a:pt x="17332" y="101994"/>
                </a:lnTo>
                <a:lnTo>
                  <a:pt x="16886" y="100259"/>
                </a:lnTo>
                <a:lnTo>
                  <a:pt x="18322" y="99324"/>
                </a:lnTo>
                <a:close/>
                <a:moveTo>
                  <a:pt x="21296" y="105414"/>
                </a:moveTo>
                <a:lnTo>
                  <a:pt x="22674" y="105542"/>
                </a:lnTo>
                <a:lnTo>
                  <a:pt x="22775" y="109726"/>
                </a:lnTo>
                <a:lnTo>
                  <a:pt x="21275" y="109391"/>
                </a:lnTo>
                <a:lnTo>
                  <a:pt x="21296" y="105414"/>
                </a:lnTo>
                <a:close/>
                <a:moveTo>
                  <a:pt x="147223" y="68249"/>
                </a:moveTo>
                <a:lnTo>
                  <a:pt x="148513" y="69010"/>
                </a:lnTo>
                <a:lnTo>
                  <a:pt x="148346" y="73031"/>
                </a:lnTo>
                <a:lnTo>
                  <a:pt x="145901" y="70626"/>
                </a:lnTo>
                <a:lnTo>
                  <a:pt x="145862" y="68669"/>
                </a:lnTo>
                <a:lnTo>
                  <a:pt x="147223" y="68249"/>
                </a:lnTo>
                <a:close/>
                <a:moveTo>
                  <a:pt x="118908" y="0"/>
                </a:moveTo>
                <a:lnTo>
                  <a:pt x="122967" y="4314"/>
                </a:lnTo>
                <a:lnTo>
                  <a:pt x="115734" y="2894"/>
                </a:lnTo>
                <a:lnTo>
                  <a:pt x="116583" y="828"/>
                </a:lnTo>
                <a:lnTo>
                  <a:pt x="118908" y="0"/>
                </a:lnTo>
                <a:close/>
                <a:moveTo>
                  <a:pt x="161367" y="63197"/>
                </a:moveTo>
                <a:lnTo>
                  <a:pt x="162013" y="65817"/>
                </a:lnTo>
                <a:lnTo>
                  <a:pt x="163769" y="65632"/>
                </a:lnTo>
                <a:lnTo>
                  <a:pt x="164053" y="66772"/>
                </a:lnTo>
                <a:lnTo>
                  <a:pt x="158237" y="67407"/>
                </a:lnTo>
                <a:lnTo>
                  <a:pt x="157259" y="63151"/>
                </a:lnTo>
                <a:lnTo>
                  <a:pt x="161367" y="63197"/>
                </a:lnTo>
                <a:close/>
                <a:moveTo>
                  <a:pt x="158704" y="201319"/>
                </a:moveTo>
                <a:lnTo>
                  <a:pt x="159247" y="203845"/>
                </a:lnTo>
                <a:lnTo>
                  <a:pt x="161660" y="204700"/>
                </a:lnTo>
                <a:lnTo>
                  <a:pt x="158875" y="206222"/>
                </a:lnTo>
                <a:lnTo>
                  <a:pt x="159107" y="208730"/>
                </a:lnTo>
                <a:lnTo>
                  <a:pt x="157125" y="209297"/>
                </a:lnTo>
                <a:lnTo>
                  <a:pt x="155981" y="205441"/>
                </a:lnTo>
                <a:lnTo>
                  <a:pt x="157016" y="202246"/>
                </a:lnTo>
                <a:lnTo>
                  <a:pt x="158704" y="201319"/>
                </a:lnTo>
                <a:close/>
                <a:moveTo>
                  <a:pt x="31315" y="109355"/>
                </a:moveTo>
                <a:lnTo>
                  <a:pt x="32632" y="110532"/>
                </a:lnTo>
                <a:lnTo>
                  <a:pt x="31456" y="114375"/>
                </a:lnTo>
                <a:lnTo>
                  <a:pt x="32360" y="116141"/>
                </a:lnTo>
                <a:lnTo>
                  <a:pt x="30637" y="115238"/>
                </a:lnTo>
                <a:lnTo>
                  <a:pt x="30332" y="116726"/>
                </a:lnTo>
                <a:lnTo>
                  <a:pt x="29704" y="115710"/>
                </a:lnTo>
                <a:lnTo>
                  <a:pt x="25391" y="118331"/>
                </a:lnTo>
                <a:lnTo>
                  <a:pt x="25583" y="116014"/>
                </a:lnTo>
                <a:lnTo>
                  <a:pt x="28521" y="115505"/>
                </a:lnTo>
                <a:lnTo>
                  <a:pt x="27937" y="112044"/>
                </a:lnTo>
                <a:lnTo>
                  <a:pt x="29102" y="111160"/>
                </a:lnTo>
                <a:lnTo>
                  <a:pt x="30146" y="112547"/>
                </a:lnTo>
                <a:lnTo>
                  <a:pt x="31315" y="109355"/>
                </a:lnTo>
                <a:close/>
                <a:moveTo>
                  <a:pt x="122013" y="49627"/>
                </a:moveTo>
                <a:lnTo>
                  <a:pt x="120481" y="53997"/>
                </a:lnTo>
                <a:lnTo>
                  <a:pt x="123517" y="55494"/>
                </a:lnTo>
                <a:lnTo>
                  <a:pt x="122250" y="58219"/>
                </a:lnTo>
                <a:lnTo>
                  <a:pt x="124167" y="57781"/>
                </a:lnTo>
                <a:lnTo>
                  <a:pt x="124798" y="59696"/>
                </a:lnTo>
                <a:lnTo>
                  <a:pt x="130725" y="61581"/>
                </a:lnTo>
                <a:lnTo>
                  <a:pt x="133566" y="65183"/>
                </a:lnTo>
                <a:lnTo>
                  <a:pt x="133970" y="68176"/>
                </a:lnTo>
                <a:lnTo>
                  <a:pt x="130645" y="70481"/>
                </a:lnTo>
                <a:lnTo>
                  <a:pt x="127068" y="68457"/>
                </a:lnTo>
                <a:lnTo>
                  <a:pt x="123219" y="70166"/>
                </a:lnTo>
                <a:lnTo>
                  <a:pt x="122309" y="68492"/>
                </a:lnTo>
                <a:lnTo>
                  <a:pt x="118088" y="68593"/>
                </a:lnTo>
                <a:lnTo>
                  <a:pt x="117832" y="67216"/>
                </a:lnTo>
                <a:lnTo>
                  <a:pt x="121160" y="65274"/>
                </a:lnTo>
                <a:lnTo>
                  <a:pt x="121244" y="59444"/>
                </a:lnTo>
                <a:lnTo>
                  <a:pt x="117773" y="55937"/>
                </a:lnTo>
                <a:lnTo>
                  <a:pt x="117684" y="53483"/>
                </a:lnTo>
                <a:lnTo>
                  <a:pt x="116451" y="53879"/>
                </a:lnTo>
                <a:lnTo>
                  <a:pt x="117960" y="56895"/>
                </a:lnTo>
                <a:lnTo>
                  <a:pt x="116662" y="57844"/>
                </a:lnTo>
                <a:lnTo>
                  <a:pt x="114038" y="57088"/>
                </a:lnTo>
                <a:lnTo>
                  <a:pt x="114536" y="55504"/>
                </a:lnTo>
                <a:lnTo>
                  <a:pt x="112072" y="54398"/>
                </a:lnTo>
                <a:lnTo>
                  <a:pt x="112949" y="53752"/>
                </a:lnTo>
                <a:lnTo>
                  <a:pt x="111910" y="51900"/>
                </a:lnTo>
                <a:lnTo>
                  <a:pt x="115508" y="52070"/>
                </a:lnTo>
                <a:lnTo>
                  <a:pt x="116817" y="50813"/>
                </a:lnTo>
                <a:lnTo>
                  <a:pt x="117523" y="51756"/>
                </a:lnTo>
                <a:lnTo>
                  <a:pt x="122013" y="49627"/>
                </a:lnTo>
                <a:close/>
                <a:moveTo>
                  <a:pt x="135674" y="183248"/>
                </a:moveTo>
                <a:lnTo>
                  <a:pt x="139871" y="189145"/>
                </a:lnTo>
                <a:lnTo>
                  <a:pt x="137802" y="189716"/>
                </a:lnTo>
                <a:lnTo>
                  <a:pt x="136379" y="186850"/>
                </a:lnTo>
                <a:lnTo>
                  <a:pt x="133730" y="189393"/>
                </a:lnTo>
                <a:lnTo>
                  <a:pt x="134479" y="191491"/>
                </a:lnTo>
                <a:lnTo>
                  <a:pt x="128647" y="200961"/>
                </a:lnTo>
                <a:lnTo>
                  <a:pt x="129945" y="204081"/>
                </a:lnTo>
                <a:lnTo>
                  <a:pt x="123752" y="207705"/>
                </a:lnTo>
                <a:lnTo>
                  <a:pt x="130223" y="205519"/>
                </a:lnTo>
                <a:lnTo>
                  <a:pt x="132063" y="198773"/>
                </a:lnTo>
                <a:lnTo>
                  <a:pt x="134126" y="199010"/>
                </a:lnTo>
                <a:lnTo>
                  <a:pt x="135043" y="196863"/>
                </a:lnTo>
                <a:lnTo>
                  <a:pt x="134667" y="198753"/>
                </a:lnTo>
                <a:lnTo>
                  <a:pt x="135723" y="198679"/>
                </a:lnTo>
                <a:lnTo>
                  <a:pt x="135287" y="197282"/>
                </a:lnTo>
                <a:lnTo>
                  <a:pt x="135995" y="198583"/>
                </a:lnTo>
                <a:lnTo>
                  <a:pt x="135230" y="192832"/>
                </a:lnTo>
                <a:lnTo>
                  <a:pt x="137237" y="190452"/>
                </a:lnTo>
                <a:lnTo>
                  <a:pt x="140028" y="197788"/>
                </a:lnTo>
                <a:lnTo>
                  <a:pt x="143346" y="198065"/>
                </a:lnTo>
                <a:lnTo>
                  <a:pt x="142787" y="205121"/>
                </a:lnTo>
                <a:lnTo>
                  <a:pt x="144329" y="210322"/>
                </a:lnTo>
                <a:lnTo>
                  <a:pt x="143004" y="213101"/>
                </a:lnTo>
                <a:lnTo>
                  <a:pt x="143214" y="225925"/>
                </a:lnTo>
                <a:lnTo>
                  <a:pt x="140596" y="223225"/>
                </a:lnTo>
                <a:lnTo>
                  <a:pt x="140198" y="224931"/>
                </a:lnTo>
                <a:lnTo>
                  <a:pt x="137238" y="226696"/>
                </a:lnTo>
                <a:lnTo>
                  <a:pt x="136452" y="225968"/>
                </a:lnTo>
                <a:lnTo>
                  <a:pt x="135661" y="230051"/>
                </a:lnTo>
                <a:lnTo>
                  <a:pt x="137663" y="232524"/>
                </a:lnTo>
                <a:lnTo>
                  <a:pt x="139374" y="226594"/>
                </a:lnTo>
                <a:lnTo>
                  <a:pt x="143641" y="225839"/>
                </a:lnTo>
                <a:lnTo>
                  <a:pt x="144052" y="228820"/>
                </a:lnTo>
                <a:lnTo>
                  <a:pt x="142091" y="230863"/>
                </a:lnTo>
                <a:lnTo>
                  <a:pt x="142313" y="233900"/>
                </a:lnTo>
                <a:lnTo>
                  <a:pt x="140324" y="237935"/>
                </a:lnTo>
                <a:lnTo>
                  <a:pt x="141564" y="239609"/>
                </a:lnTo>
                <a:lnTo>
                  <a:pt x="140838" y="245935"/>
                </a:lnTo>
                <a:lnTo>
                  <a:pt x="143494" y="253065"/>
                </a:lnTo>
                <a:lnTo>
                  <a:pt x="141333" y="255470"/>
                </a:lnTo>
                <a:lnTo>
                  <a:pt x="140328" y="255007"/>
                </a:lnTo>
                <a:lnTo>
                  <a:pt x="137247" y="249275"/>
                </a:lnTo>
                <a:lnTo>
                  <a:pt x="136145" y="242731"/>
                </a:lnTo>
                <a:lnTo>
                  <a:pt x="133698" y="243291"/>
                </a:lnTo>
                <a:lnTo>
                  <a:pt x="134910" y="244440"/>
                </a:lnTo>
                <a:lnTo>
                  <a:pt x="132495" y="244747"/>
                </a:lnTo>
                <a:lnTo>
                  <a:pt x="133726" y="244962"/>
                </a:lnTo>
                <a:lnTo>
                  <a:pt x="132622" y="246464"/>
                </a:lnTo>
                <a:lnTo>
                  <a:pt x="135128" y="247689"/>
                </a:lnTo>
                <a:lnTo>
                  <a:pt x="133070" y="248977"/>
                </a:lnTo>
                <a:lnTo>
                  <a:pt x="134805" y="250354"/>
                </a:lnTo>
                <a:lnTo>
                  <a:pt x="134363" y="251739"/>
                </a:lnTo>
                <a:lnTo>
                  <a:pt x="136272" y="252783"/>
                </a:lnTo>
                <a:lnTo>
                  <a:pt x="134076" y="256507"/>
                </a:lnTo>
                <a:lnTo>
                  <a:pt x="135847" y="258066"/>
                </a:lnTo>
                <a:lnTo>
                  <a:pt x="136796" y="253211"/>
                </a:lnTo>
                <a:lnTo>
                  <a:pt x="139712" y="254224"/>
                </a:lnTo>
                <a:lnTo>
                  <a:pt x="139156" y="257588"/>
                </a:lnTo>
                <a:lnTo>
                  <a:pt x="141150" y="260327"/>
                </a:lnTo>
                <a:lnTo>
                  <a:pt x="139727" y="264465"/>
                </a:lnTo>
                <a:lnTo>
                  <a:pt x="136983" y="263138"/>
                </a:lnTo>
                <a:lnTo>
                  <a:pt x="134280" y="264815"/>
                </a:lnTo>
                <a:lnTo>
                  <a:pt x="133126" y="266524"/>
                </a:lnTo>
                <a:lnTo>
                  <a:pt x="134072" y="270413"/>
                </a:lnTo>
                <a:lnTo>
                  <a:pt x="130308" y="268842"/>
                </a:lnTo>
                <a:lnTo>
                  <a:pt x="125002" y="278908"/>
                </a:lnTo>
                <a:lnTo>
                  <a:pt x="112637" y="279402"/>
                </a:lnTo>
                <a:lnTo>
                  <a:pt x="112233" y="282024"/>
                </a:lnTo>
                <a:lnTo>
                  <a:pt x="110387" y="282830"/>
                </a:lnTo>
                <a:lnTo>
                  <a:pt x="105821" y="281661"/>
                </a:lnTo>
                <a:lnTo>
                  <a:pt x="102540" y="284324"/>
                </a:lnTo>
                <a:lnTo>
                  <a:pt x="95209" y="281733"/>
                </a:lnTo>
                <a:lnTo>
                  <a:pt x="95073" y="283682"/>
                </a:lnTo>
                <a:lnTo>
                  <a:pt x="93064" y="282942"/>
                </a:lnTo>
                <a:lnTo>
                  <a:pt x="91618" y="284000"/>
                </a:lnTo>
                <a:lnTo>
                  <a:pt x="91290" y="282117"/>
                </a:lnTo>
                <a:lnTo>
                  <a:pt x="87734" y="284597"/>
                </a:lnTo>
                <a:lnTo>
                  <a:pt x="84606" y="282132"/>
                </a:lnTo>
                <a:lnTo>
                  <a:pt x="82298" y="282518"/>
                </a:lnTo>
                <a:lnTo>
                  <a:pt x="80531" y="282998"/>
                </a:lnTo>
                <a:lnTo>
                  <a:pt x="80054" y="285046"/>
                </a:lnTo>
                <a:lnTo>
                  <a:pt x="77219" y="283567"/>
                </a:lnTo>
                <a:lnTo>
                  <a:pt x="75347" y="278897"/>
                </a:lnTo>
                <a:lnTo>
                  <a:pt x="74057" y="281313"/>
                </a:lnTo>
                <a:lnTo>
                  <a:pt x="72383" y="280291"/>
                </a:lnTo>
                <a:lnTo>
                  <a:pt x="69608" y="281491"/>
                </a:lnTo>
                <a:lnTo>
                  <a:pt x="64897" y="278059"/>
                </a:lnTo>
                <a:lnTo>
                  <a:pt x="70733" y="266831"/>
                </a:lnTo>
                <a:lnTo>
                  <a:pt x="69602" y="265426"/>
                </a:lnTo>
                <a:lnTo>
                  <a:pt x="64062" y="264923"/>
                </a:lnTo>
                <a:lnTo>
                  <a:pt x="60431" y="266491"/>
                </a:lnTo>
                <a:lnTo>
                  <a:pt x="58365" y="265061"/>
                </a:lnTo>
                <a:lnTo>
                  <a:pt x="56294" y="255527"/>
                </a:lnTo>
                <a:lnTo>
                  <a:pt x="56726" y="248939"/>
                </a:lnTo>
                <a:lnTo>
                  <a:pt x="50912" y="241562"/>
                </a:lnTo>
                <a:lnTo>
                  <a:pt x="52352" y="238254"/>
                </a:lnTo>
                <a:lnTo>
                  <a:pt x="51170" y="234616"/>
                </a:lnTo>
                <a:lnTo>
                  <a:pt x="52599" y="234687"/>
                </a:lnTo>
                <a:lnTo>
                  <a:pt x="49749" y="229578"/>
                </a:lnTo>
                <a:lnTo>
                  <a:pt x="48548" y="229715"/>
                </a:lnTo>
                <a:lnTo>
                  <a:pt x="48334" y="225470"/>
                </a:lnTo>
                <a:lnTo>
                  <a:pt x="45594" y="222937"/>
                </a:lnTo>
                <a:lnTo>
                  <a:pt x="44751" y="216618"/>
                </a:lnTo>
                <a:lnTo>
                  <a:pt x="47748" y="203974"/>
                </a:lnTo>
                <a:lnTo>
                  <a:pt x="45971" y="201011"/>
                </a:lnTo>
                <a:lnTo>
                  <a:pt x="46757" y="197143"/>
                </a:lnTo>
                <a:lnTo>
                  <a:pt x="44252" y="186874"/>
                </a:lnTo>
                <a:lnTo>
                  <a:pt x="42228" y="180184"/>
                </a:lnTo>
                <a:lnTo>
                  <a:pt x="41422" y="180599"/>
                </a:lnTo>
                <a:lnTo>
                  <a:pt x="41933" y="177319"/>
                </a:lnTo>
                <a:lnTo>
                  <a:pt x="24325" y="153046"/>
                </a:lnTo>
                <a:lnTo>
                  <a:pt x="20935" y="143604"/>
                </a:lnTo>
                <a:lnTo>
                  <a:pt x="22802" y="141825"/>
                </a:lnTo>
                <a:lnTo>
                  <a:pt x="20132" y="141734"/>
                </a:lnTo>
                <a:lnTo>
                  <a:pt x="18355" y="137043"/>
                </a:lnTo>
                <a:lnTo>
                  <a:pt x="19625" y="135907"/>
                </a:lnTo>
                <a:lnTo>
                  <a:pt x="20647" y="137264"/>
                </a:lnTo>
                <a:lnTo>
                  <a:pt x="21929" y="135707"/>
                </a:lnTo>
                <a:lnTo>
                  <a:pt x="23807" y="137347"/>
                </a:lnTo>
                <a:lnTo>
                  <a:pt x="28242" y="136122"/>
                </a:lnTo>
                <a:lnTo>
                  <a:pt x="34809" y="137227"/>
                </a:lnTo>
                <a:lnTo>
                  <a:pt x="34675" y="134961"/>
                </a:lnTo>
                <a:lnTo>
                  <a:pt x="36090" y="135951"/>
                </a:lnTo>
                <a:lnTo>
                  <a:pt x="35252" y="134445"/>
                </a:lnTo>
                <a:lnTo>
                  <a:pt x="37518" y="134626"/>
                </a:lnTo>
                <a:lnTo>
                  <a:pt x="36306" y="132238"/>
                </a:lnTo>
                <a:lnTo>
                  <a:pt x="30529" y="133828"/>
                </a:lnTo>
                <a:lnTo>
                  <a:pt x="28803" y="131782"/>
                </a:lnTo>
                <a:lnTo>
                  <a:pt x="26806" y="134323"/>
                </a:lnTo>
                <a:lnTo>
                  <a:pt x="24268" y="130466"/>
                </a:lnTo>
                <a:lnTo>
                  <a:pt x="24577" y="128739"/>
                </a:lnTo>
                <a:lnTo>
                  <a:pt x="30913" y="130825"/>
                </a:lnTo>
                <a:lnTo>
                  <a:pt x="33373" y="130754"/>
                </a:lnTo>
                <a:lnTo>
                  <a:pt x="34298" y="129121"/>
                </a:lnTo>
                <a:lnTo>
                  <a:pt x="27815" y="126535"/>
                </a:lnTo>
                <a:lnTo>
                  <a:pt x="27090" y="127598"/>
                </a:lnTo>
                <a:lnTo>
                  <a:pt x="26502" y="125892"/>
                </a:lnTo>
                <a:lnTo>
                  <a:pt x="25283" y="127458"/>
                </a:lnTo>
                <a:lnTo>
                  <a:pt x="23798" y="126630"/>
                </a:lnTo>
                <a:lnTo>
                  <a:pt x="23433" y="128073"/>
                </a:lnTo>
                <a:lnTo>
                  <a:pt x="23046" y="126118"/>
                </a:lnTo>
                <a:lnTo>
                  <a:pt x="25208" y="125829"/>
                </a:lnTo>
                <a:lnTo>
                  <a:pt x="27820" y="122075"/>
                </a:lnTo>
                <a:lnTo>
                  <a:pt x="35660" y="123519"/>
                </a:lnTo>
                <a:lnTo>
                  <a:pt x="36235" y="121243"/>
                </a:lnTo>
                <a:lnTo>
                  <a:pt x="38185" y="120692"/>
                </a:lnTo>
                <a:lnTo>
                  <a:pt x="40903" y="122687"/>
                </a:lnTo>
                <a:lnTo>
                  <a:pt x="45102" y="118092"/>
                </a:lnTo>
                <a:lnTo>
                  <a:pt x="45033" y="115720"/>
                </a:lnTo>
                <a:lnTo>
                  <a:pt x="42883" y="113618"/>
                </a:lnTo>
                <a:lnTo>
                  <a:pt x="39938" y="113192"/>
                </a:lnTo>
                <a:lnTo>
                  <a:pt x="42511" y="111257"/>
                </a:lnTo>
                <a:lnTo>
                  <a:pt x="42696" y="108334"/>
                </a:lnTo>
                <a:lnTo>
                  <a:pt x="42618" y="107104"/>
                </a:lnTo>
                <a:lnTo>
                  <a:pt x="40350" y="107476"/>
                </a:lnTo>
                <a:lnTo>
                  <a:pt x="39494" y="104827"/>
                </a:lnTo>
                <a:lnTo>
                  <a:pt x="36243" y="104557"/>
                </a:lnTo>
                <a:lnTo>
                  <a:pt x="34061" y="106897"/>
                </a:lnTo>
                <a:lnTo>
                  <a:pt x="34651" y="109250"/>
                </a:lnTo>
                <a:lnTo>
                  <a:pt x="32490" y="109432"/>
                </a:lnTo>
                <a:lnTo>
                  <a:pt x="35989" y="103531"/>
                </a:lnTo>
                <a:lnTo>
                  <a:pt x="37460" y="103474"/>
                </a:lnTo>
                <a:lnTo>
                  <a:pt x="39073" y="98185"/>
                </a:lnTo>
                <a:lnTo>
                  <a:pt x="36940" y="99033"/>
                </a:lnTo>
                <a:lnTo>
                  <a:pt x="35027" y="97860"/>
                </a:lnTo>
                <a:lnTo>
                  <a:pt x="34729" y="94706"/>
                </a:lnTo>
                <a:lnTo>
                  <a:pt x="29063" y="96687"/>
                </a:lnTo>
                <a:lnTo>
                  <a:pt x="27553" y="95530"/>
                </a:lnTo>
                <a:lnTo>
                  <a:pt x="27963" y="92175"/>
                </a:lnTo>
                <a:lnTo>
                  <a:pt x="25874" y="92204"/>
                </a:lnTo>
                <a:lnTo>
                  <a:pt x="26532" y="82503"/>
                </a:lnTo>
                <a:lnTo>
                  <a:pt x="30747" y="73749"/>
                </a:lnTo>
                <a:lnTo>
                  <a:pt x="28505" y="62520"/>
                </a:lnTo>
                <a:lnTo>
                  <a:pt x="37211" y="63161"/>
                </a:lnTo>
                <a:lnTo>
                  <a:pt x="37636" y="60883"/>
                </a:lnTo>
                <a:lnTo>
                  <a:pt x="35179" y="60151"/>
                </a:lnTo>
                <a:lnTo>
                  <a:pt x="36555" y="59133"/>
                </a:lnTo>
                <a:lnTo>
                  <a:pt x="36052" y="57947"/>
                </a:lnTo>
                <a:lnTo>
                  <a:pt x="33815" y="59312"/>
                </a:lnTo>
                <a:lnTo>
                  <a:pt x="26075" y="55858"/>
                </a:lnTo>
                <a:lnTo>
                  <a:pt x="23473" y="50057"/>
                </a:lnTo>
                <a:lnTo>
                  <a:pt x="24694" y="50970"/>
                </a:lnTo>
                <a:lnTo>
                  <a:pt x="25486" y="49838"/>
                </a:lnTo>
                <a:lnTo>
                  <a:pt x="22641" y="49817"/>
                </a:lnTo>
                <a:lnTo>
                  <a:pt x="20353" y="47104"/>
                </a:lnTo>
                <a:lnTo>
                  <a:pt x="9599" y="41880"/>
                </a:lnTo>
                <a:lnTo>
                  <a:pt x="7821" y="39165"/>
                </a:lnTo>
                <a:lnTo>
                  <a:pt x="4505" y="37859"/>
                </a:lnTo>
                <a:lnTo>
                  <a:pt x="0" y="28633"/>
                </a:lnTo>
                <a:lnTo>
                  <a:pt x="739" y="13620"/>
                </a:lnTo>
                <a:lnTo>
                  <a:pt x="4194" y="15374"/>
                </a:lnTo>
                <a:lnTo>
                  <a:pt x="6792" y="11796"/>
                </a:lnTo>
                <a:lnTo>
                  <a:pt x="5385" y="10248"/>
                </a:lnTo>
                <a:lnTo>
                  <a:pt x="7613" y="11218"/>
                </a:lnTo>
                <a:lnTo>
                  <a:pt x="12101" y="10217"/>
                </a:lnTo>
                <a:lnTo>
                  <a:pt x="17523" y="12821"/>
                </a:lnTo>
                <a:lnTo>
                  <a:pt x="23018" y="11214"/>
                </a:lnTo>
                <a:lnTo>
                  <a:pt x="23867" y="12368"/>
                </a:lnTo>
                <a:lnTo>
                  <a:pt x="21875" y="13280"/>
                </a:lnTo>
                <a:lnTo>
                  <a:pt x="23123" y="17374"/>
                </a:lnTo>
                <a:lnTo>
                  <a:pt x="26234" y="19790"/>
                </a:lnTo>
                <a:lnTo>
                  <a:pt x="25078" y="20392"/>
                </a:lnTo>
                <a:lnTo>
                  <a:pt x="25642" y="24751"/>
                </a:lnTo>
                <a:lnTo>
                  <a:pt x="31068" y="21937"/>
                </a:lnTo>
                <a:lnTo>
                  <a:pt x="34765" y="29561"/>
                </a:lnTo>
                <a:lnTo>
                  <a:pt x="36468" y="28518"/>
                </a:lnTo>
                <a:lnTo>
                  <a:pt x="39494" y="32800"/>
                </a:lnTo>
                <a:lnTo>
                  <a:pt x="40678" y="31064"/>
                </a:lnTo>
                <a:lnTo>
                  <a:pt x="37779" y="24795"/>
                </a:lnTo>
                <a:lnTo>
                  <a:pt x="39545" y="22770"/>
                </a:lnTo>
                <a:lnTo>
                  <a:pt x="40168" y="24710"/>
                </a:lnTo>
                <a:lnTo>
                  <a:pt x="44630" y="24918"/>
                </a:lnTo>
                <a:lnTo>
                  <a:pt x="51162" y="34927"/>
                </a:lnTo>
                <a:lnTo>
                  <a:pt x="54693" y="34839"/>
                </a:lnTo>
                <a:lnTo>
                  <a:pt x="54993" y="38345"/>
                </a:lnTo>
                <a:lnTo>
                  <a:pt x="50908" y="39570"/>
                </a:lnTo>
                <a:lnTo>
                  <a:pt x="53298" y="43494"/>
                </a:lnTo>
                <a:lnTo>
                  <a:pt x="51943" y="44306"/>
                </a:lnTo>
                <a:lnTo>
                  <a:pt x="53016" y="48354"/>
                </a:lnTo>
                <a:lnTo>
                  <a:pt x="51510" y="52854"/>
                </a:lnTo>
                <a:lnTo>
                  <a:pt x="55063" y="55784"/>
                </a:lnTo>
                <a:lnTo>
                  <a:pt x="61250" y="54061"/>
                </a:lnTo>
                <a:lnTo>
                  <a:pt x="61664" y="58740"/>
                </a:lnTo>
                <a:lnTo>
                  <a:pt x="64704" y="59253"/>
                </a:lnTo>
                <a:lnTo>
                  <a:pt x="67216" y="63884"/>
                </a:lnTo>
                <a:lnTo>
                  <a:pt x="63744" y="69640"/>
                </a:lnTo>
                <a:lnTo>
                  <a:pt x="64175" y="73216"/>
                </a:lnTo>
                <a:lnTo>
                  <a:pt x="67106" y="75904"/>
                </a:lnTo>
                <a:lnTo>
                  <a:pt x="65022" y="78196"/>
                </a:lnTo>
                <a:lnTo>
                  <a:pt x="59743" y="75950"/>
                </a:lnTo>
                <a:lnTo>
                  <a:pt x="59368" y="82398"/>
                </a:lnTo>
                <a:lnTo>
                  <a:pt x="64411" y="83505"/>
                </a:lnTo>
                <a:lnTo>
                  <a:pt x="65341" y="81161"/>
                </a:lnTo>
                <a:lnTo>
                  <a:pt x="67220" y="80657"/>
                </a:lnTo>
                <a:lnTo>
                  <a:pt x="70824" y="83137"/>
                </a:lnTo>
                <a:lnTo>
                  <a:pt x="72458" y="81992"/>
                </a:lnTo>
                <a:lnTo>
                  <a:pt x="72211" y="86796"/>
                </a:lnTo>
                <a:lnTo>
                  <a:pt x="74754" y="87951"/>
                </a:lnTo>
                <a:lnTo>
                  <a:pt x="72666" y="91042"/>
                </a:lnTo>
                <a:lnTo>
                  <a:pt x="78048" y="93996"/>
                </a:lnTo>
                <a:lnTo>
                  <a:pt x="77865" y="95536"/>
                </a:lnTo>
                <a:lnTo>
                  <a:pt x="76197" y="94456"/>
                </a:lnTo>
                <a:lnTo>
                  <a:pt x="74619" y="96256"/>
                </a:lnTo>
                <a:lnTo>
                  <a:pt x="71885" y="104218"/>
                </a:lnTo>
                <a:lnTo>
                  <a:pt x="72309" y="106712"/>
                </a:lnTo>
                <a:lnTo>
                  <a:pt x="77056" y="105314"/>
                </a:lnTo>
                <a:lnTo>
                  <a:pt x="77444" y="108106"/>
                </a:lnTo>
                <a:lnTo>
                  <a:pt x="78857" y="109297"/>
                </a:lnTo>
                <a:lnTo>
                  <a:pt x="80374" y="108235"/>
                </a:lnTo>
                <a:lnTo>
                  <a:pt x="80806" y="110516"/>
                </a:lnTo>
                <a:lnTo>
                  <a:pt x="82045" y="110335"/>
                </a:lnTo>
                <a:lnTo>
                  <a:pt x="81860" y="108197"/>
                </a:lnTo>
                <a:lnTo>
                  <a:pt x="83076" y="109073"/>
                </a:lnTo>
                <a:lnTo>
                  <a:pt x="80243" y="103687"/>
                </a:lnTo>
                <a:lnTo>
                  <a:pt x="81041" y="102576"/>
                </a:lnTo>
                <a:lnTo>
                  <a:pt x="84857" y="103088"/>
                </a:lnTo>
                <a:lnTo>
                  <a:pt x="84559" y="104556"/>
                </a:lnTo>
                <a:lnTo>
                  <a:pt x="86055" y="105505"/>
                </a:lnTo>
                <a:lnTo>
                  <a:pt x="86192" y="103732"/>
                </a:lnTo>
                <a:lnTo>
                  <a:pt x="91123" y="102342"/>
                </a:lnTo>
                <a:lnTo>
                  <a:pt x="83798" y="100676"/>
                </a:lnTo>
                <a:lnTo>
                  <a:pt x="81212" y="97635"/>
                </a:lnTo>
                <a:lnTo>
                  <a:pt x="79257" y="97462"/>
                </a:lnTo>
                <a:lnTo>
                  <a:pt x="80028" y="96678"/>
                </a:lnTo>
                <a:lnTo>
                  <a:pt x="91457" y="98210"/>
                </a:lnTo>
                <a:lnTo>
                  <a:pt x="99553" y="97543"/>
                </a:lnTo>
                <a:lnTo>
                  <a:pt x="104743" y="95526"/>
                </a:lnTo>
                <a:lnTo>
                  <a:pt x="107875" y="90726"/>
                </a:lnTo>
                <a:lnTo>
                  <a:pt x="113712" y="91757"/>
                </a:lnTo>
                <a:lnTo>
                  <a:pt x="118460" y="88818"/>
                </a:lnTo>
                <a:lnTo>
                  <a:pt x="119480" y="86619"/>
                </a:lnTo>
                <a:lnTo>
                  <a:pt x="121299" y="87009"/>
                </a:lnTo>
                <a:lnTo>
                  <a:pt x="121004" y="91153"/>
                </a:lnTo>
                <a:lnTo>
                  <a:pt x="123350" y="95251"/>
                </a:lnTo>
                <a:lnTo>
                  <a:pt x="127146" y="96641"/>
                </a:lnTo>
                <a:lnTo>
                  <a:pt x="129003" y="95190"/>
                </a:lnTo>
                <a:lnTo>
                  <a:pt x="130668" y="102563"/>
                </a:lnTo>
                <a:lnTo>
                  <a:pt x="127567" y="103780"/>
                </a:lnTo>
                <a:lnTo>
                  <a:pt x="126263" y="101749"/>
                </a:lnTo>
                <a:lnTo>
                  <a:pt x="124532" y="103396"/>
                </a:lnTo>
                <a:lnTo>
                  <a:pt x="121195" y="102792"/>
                </a:lnTo>
                <a:lnTo>
                  <a:pt x="120325" y="104909"/>
                </a:lnTo>
                <a:lnTo>
                  <a:pt x="116870" y="104683"/>
                </a:lnTo>
                <a:lnTo>
                  <a:pt x="117327" y="105847"/>
                </a:lnTo>
                <a:lnTo>
                  <a:pt x="114211" y="106508"/>
                </a:lnTo>
                <a:lnTo>
                  <a:pt x="113745" y="108192"/>
                </a:lnTo>
                <a:lnTo>
                  <a:pt x="111506" y="107822"/>
                </a:lnTo>
                <a:lnTo>
                  <a:pt x="109847" y="110338"/>
                </a:lnTo>
                <a:lnTo>
                  <a:pt x="109166" y="118716"/>
                </a:lnTo>
                <a:lnTo>
                  <a:pt x="105531" y="120143"/>
                </a:lnTo>
                <a:lnTo>
                  <a:pt x="103127" y="117777"/>
                </a:lnTo>
                <a:lnTo>
                  <a:pt x="104422" y="118775"/>
                </a:lnTo>
                <a:lnTo>
                  <a:pt x="102775" y="121009"/>
                </a:lnTo>
                <a:lnTo>
                  <a:pt x="102954" y="123663"/>
                </a:lnTo>
                <a:lnTo>
                  <a:pt x="96832" y="123800"/>
                </a:lnTo>
                <a:lnTo>
                  <a:pt x="97774" y="134192"/>
                </a:lnTo>
                <a:lnTo>
                  <a:pt x="93842" y="136272"/>
                </a:lnTo>
                <a:lnTo>
                  <a:pt x="92679" y="134151"/>
                </a:lnTo>
                <a:lnTo>
                  <a:pt x="93764" y="133328"/>
                </a:lnTo>
                <a:lnTo>
                  <a:pt x="94131" y="134253"/>
                </a:lnTo>
                <a:lnTo>
                  <a:pt x="94226" y="132365"/>
                </a:lnTo>
                <a:lnTo>
                  <a:pt x="91688" y="134588"/>
                </a:lnTo>
                <a:lnTo>
                  <a:pt x="92531" y="135172"/>
                </a:lnTo>
                <a:lnTo>
                  <a:pt x="88937" y="132756"/>
                </a:lnTo>
                <a:lnTo>
                  <a:pt x="87583" y="134672"/>
                </a:lnTo>
                <a:lnTo>
                  <a:pt x="88915" y="138973"/>
                </a:lnTo>
                <a:lnTo>
                  <a:pt x="92592" y="136910"/>
                </a:lnTo>
                <a:lnTo>
                  <a:pt x="91948" y="141591"/>
                </a:lnTo>
                <a:lnTo>
                  <a:pt x="86962" y="144856"/>
                </a:lnTo>
                <a:lnTo>
                  <a:pt x="89040" y="145287"/>
                </a:lnTo>
                <a:lnTo>
                  <a:pt x="87429" y="147774"/>
                </a:lnTo>
                <a:lnTo>
                  <a:pt x="88910" y="148043"/>
                </a:lnTo>
                <a:lnTo>
                  <a:pt x="89305" y="150503"/>
                </a:lnTo>
                <a:lnTo>
                  <a:pt x="90448" y="147009"/>
                </a:lnTo>
                <a:lnTo>
                  <a:pt x="93320" y="147803"/>
                </a:lnTo>
                <a:lnTo>
                  <a:pt x="91441" y="153398"/>
                </a:lnTo>
                <a:lnTo>
                  <a:pt x="92979" y="151118"/>
                </a:lnTo>
                <a:lnTo>
                  <a:pt x="94862" y="153400"/>
                </a:lnTo>
                <a:lnTo>
                  <a:pt x="95982" y="151483"/>
                </a:lnTo>
                <a:lnTo>
                  <a:pt x="94954" y="154912"/>
                </a:lnTo>
                <a:lnTo>
                  <a:pt x="96513" y="152407"/>
                </a:lnTo>
                <a:lnTo>
                  <a:pt x="99538" y="156482"/>
                </a:lnTo>
                <a:lnTo>
                  <a:pt x="97531" y="150706"/>
                </a:lnTo>
                <a:lnTo>
                  <a:pt x="95530" y="150556"/>
                </a:lnTo>
                <a:lnTo>
                  <a:pt x="100935" y="145467"/>
                </a:lnTo>
                <a:lnTo>
                  <a:pt x="95100" y="142348"/>
                </a:lnTo>
                <a:lnTo>
                  <a:pt x="96659" y="140486"/>
                </a:lnTo>
                <a:lnTo>
                  <a:pt x="95967" y="138275"/>
                </a:lnTo>
                <a:lnTo>
                  <a:pt x="99434" y="134903"/>
                </a:lnTo>
                <a:lnTo>
                  <a:pt x="99639" y="130470"/>
                </a:lnTo>
                <a:lnTo>
                  <a:pt x="102876" y="132430"/>
                </a:lnTo>
                <a:lnTo>
                  <a:pt x="102688" y="130817"/>
                </a:lnTo>
                <a:lnTo>
                  <a:pt x="104435" y="130444"/>
                </a:lnTo>
                <a:lnTo>
                  <a:pt x="106834" y="133682"/>
                </a:lnTo>
                <a:lnTo>
                  <a:pt x="111689" y="133901"/>
                </a:lnTo>
                <a:lnTo>
                  <a:pt x="110169" y="139323"/>
                </a:lnTo>
                <a:lnTo>
                  <a:pt x="112117" y="138119"/>
                </a:lnTo>
                <a:lnTo>
                  <a:pt x="112556" y="143260"/>
                </a:lnTo>
                <a:lnTo>
                  <a:pt x="114669" y="140303"/>
                </a:lnTo>
                <a:lnTo>
                  <a:pt x="114661" y="138982"/>
                </a:lnTo>
                <a:lnTo>
                  <a:pt x="113427" y="139020"/>
                </a:lnTo>
                <a:lnTo>
                  <a:pt x="115614" y="137275"/>
                </a:lnTo>
                <a:lnTo>
                  <a:pt x="114066" y="138255"/>
                </a:lnTo>
                <a:lnTo>
                  <a:pt x="111716" y="137132"/>
                </a:lnTo>
                <a:lnTo>
                  <a:pt x="111931" y="130501"/>
                </a:lnTo>
                <a:lnTo>
                  <a:pt x="113334" y="128790"/>
                </a:lnTo>
                <a:lnTo>
                  <a:pt x="118763" y="129860"/>
                </a:lnTo>
                <a:lnTo>
                  <a:pt x="120770" y="132948"/>
                </a:lnTo>
                <a:lnTo>
                  <a:pt x="126400" y="136453"/>
                </a:lnTo>
                <a:lnTo>
                  <a:pt x="127438" y="135714"/>
                </a:lnTo>
                <a:lnTo>
                  <a:pt x="126634" y="137711"/>
                </a:lnTo>
                <a:lnTo>
                  <a:pt x="129734" y="142976"/>
                </a:lnTo>
                <a:lnTo>
                  <a:pt x="127438" y="146252"/>
                </a:lnTo>
                <a:lnTo>
                  <a:pt x="125837" y="144484"/>
                </a:lnTo>
                <a:lnTo>
                  <a:pt x="127208" y="149702"/>
                </a:lnTo>
                <a:lnTo>
                  <a:pt x="131405" y="152614"/>
                </a:lnTo>
                <a:lnTo>
                  <a:pt x="131739" y="157524"/>
                </a:lnTo>
                <a:lnTo>
                  <a:pt x="136526" y="163076"/>
                </a:lnTo>
                <a:lnTo>
                  <a:pt x="136653" y="165518"/>
                </a:lnTo>
                <a:lnTo>
                  <a:pt x="135247" y="166402"/>
                </a:lnTo>
                <a:lnTo>
                  <a:pt x="136462" y="169744"/>
                </a:lnTo>
                <a:lnTo>
                  <a:pt x="135109" y="169396"/>
                </a:lnTo>
                <a:lnTo>
                  <a:pt x="132245" y="172102"/>
                </a:lnTo>
                <a:lnTo>
                  <a:pt x="132708" y="176608"/>
                </a:lnTo>
                <a:lnTo>
                  <a:pt x="135849" y="180633"/>
                </a:lnTo>
                <a:lnTo>
                  <a:pt x="135674" y="183248"/>
                </a:lnTo>
                <a:close/>
                <a:moveTo>
                  <a:pt x="133446" y="188171"/>
                </a:moveTo>
                <a:lnTo>
                  <a:pt x="131691" y="187711"/>
                </a:lnTo>
                <a:lnTo>
                  <a:pt x="131933" y="190013"/>
                </a:lnTo>
                <a:lnTo>
                  <a:pt x="133623" y="189720"/>
                </a:lnTo>
                <a:lnTo>
                  <a:pt x="133446" y="188171"/>
                </a:lnTo>
                <a:close/>
              </a:path>
            </a:pathLst>
          </a:custGeom>
          <a:solidFill>
            <a:srgbClr val="E9C9B8"/>
          </a:solidFill>
          <a:ln w="5715">
            <a:solidFill>
              <a:srgbClr val="FFFFFF"/>
            </a:solidFill>
          </a:ln>
        </p:spPr>
        <p:txBody>
          <a:bodyPr/>
          <a:lstStyle/>
          <a:p>
            <a:endParaRPr lang="en-NZ"/>
          </a:p>
        </p:txBody>
      </p:sp>
      <p:sp>
        <p:nvSpPr>
          <p:cNvPr id="8" name="TLA 012 Hauraki 17.9 percent">
            <a:extLst>
              <a:ext uri="{FF2B5EF4-FFF2-40B4-BE49-F238E27FC236}">
                <a16:creationId xmlns:a16="http://schemas.microsoft.com/office/drawing/2014/main" id="{F6676308-A188-4180-AAA4-67A97A533476}"/>
              </a:ext>
            </a:extLst>
          </p:cNvPr>
          <p:cNvSpPr>
            <a:spLocks noGrp="1"/>
          </p:cNvSpPr>
          <p:nvPr/>
        </p:nvSpPr>
        <p:spPr>
          <a:xfrm>
            <a:off x="2981834" y="3342260"/>
            <a:ext cx="319568" cy="306772"/>
          </a:xfrm>
          <a:custGeom>
            <a:avLst/>
            <a:gdLst/>
            <a:ahLst/>
            <a:cxnLst/>
            <a:rect l="0" t="0" r="0" b="0"/>
            <a:pathLst>
              <a:path w="188939" h="181373">
                <a:moveTo>
                  <a:pt x="14056" y="970"/>
                </a:moveTo>
                <a:lnTo>
                  <a:pt x="20268" y="0"/>
                </a:lnTo>
                <a:lnTo>
                  <a:pt x="23101" y="9415"/>
                </a:lnTo>
                <a:lnTo>
                  <a:pt x="21259" y="16356"/>
                </a:lnTo>
                <a:lnTo>
                  <a:pt x="23552" y="22298"/>
                </a:lnTo>
                <a:lnTo>
                  <a:pt x="21965" y="24160"/>
                </a:lnTo>
                <a:lnTo>
                  <a:pt x="20438" y="31852"/>
                </a:lnTo>
                <a:lnTo>
                  <a:pt x="27534" y="51768"/>
                </a:lnTo>
                <a:lnTo>
                  <a:pt x="26024" y="53184"/>
                </a:lnTo>
                <a:lnTo>
                  <a:pt x="21798" y="52373"/>
                </a:lnTo>
                <a:lnTo>
                  <a:pt x="16157" y="54266"/>
                </a:lnTo>
                <a:lnTo>
                  <a:pt x="13816" y="53332"/>
                </a:lnTo>
                <a:lnTo>
                  <a:pt x="11718" y="55156"/>
                </a:lnTo>
                <a:lnTo>
                  <a:pt x="10512" y="36539"/>
                </a:lnTo>
                <a:lnTo>
                  <a:pt x="6569" y="37965"/>
                </a:lnTo>
                <a:lnTo>
                  <a:pt x="3670" y="33254"/>
                </a:lnTo>
                <a:lnTo>
                  <a:pt x="2409" y="33879"/>
                </a:lnTo>
                <a:lnTo>
                  <a:pt x="2408" y="30883"/>
                </a:lnTo>
                <a:lnTo>
                  <a:pt x="0" y="30161"/>
                </a:lnTo>
                <a:lnTo>
                  <a:pt x="1526" y="26853"/>
                </a:lnTo>
                <a:lnTo>
                  <a:pt x="8952" y="27959"/>
                </a:lnTo>
                <a:lnTo>
                  <a:pt x="9011" y="20331"/>
                </a:lnTo>
                <a:lnTo>
                  <a:pt x="6169" y="20314"/>
                </a:lnTo>
                <a:lnTo>
                  <a:pt x="6288" y="13837"/>
                </a:lnTo>
                <a:lnTo>
                  <a:pt x="12160" y="13749"/>
                </a:lnTo>
                <a:lnTo>
                  <a:pt x="11036" y="13198"/>
                </a:lnTo>
                <a:lnTo>
                  <a:pt x="11589" y="9289"/>
                </a:lnTo>
                <a:lnTo>
                  <a:pt x="15007" y="6975"/>
                </a:lnTo>
                <a:lnTo>
                  <a:pt x="14056" y="970"/>
                </a:lnTo>
                <a:close/>
                <a:moveTo>
                  <a:pt x="108176" y="141073"/>
                </a:moveTo>
                <a:lnTo>
                  <a:pt x="108482" y="139079"/>
                </a:lnTo>
                <a:lnTo>
                  <a:pt x="105714" y="136887"/>
                </a:lnTo>
                <a:lnTo>
                  <a:pt x="106340" y="132148"/>
                </a:lnTo>
                <a:lnTo>
                  <a:pt x="97606" y="131987"/>
                </a:lnTo>
                <a:lnTo>
                  <a:pt x="94840" y="133571"/>
                </a:lnTo>
                <a:lnTo>
                  <a:pt x="93875" y="131931"/>
                </a:lnTo>
                <a:lnTo>
                  <a:pt x="77304" y="131706"/>
                </a:lnTo>
                <a:lnTo>
                  <a:pt x="74797" y="135086"/>
                </a:lnTo>
                <a:lnTo>
                  <a:pt x="63648" y="136705"/>
                </a:lnTo>
                <a:lnTo>
                  <a:pt x="55086" y="141080"/>
                </a:lnTo>
                <a:lnTo>
                  <a:pt x="55415" y="137958"/>
                </a:lnTo>
                <a:lnTo>
                  <a:pt x="47761" y="136902"/>
                </a:lnTo>
                <a:lnTo>
                  <a:pt x="48651" y="132602"/>
                </a:lnTo>
                <a:lnTo>
                  <a:pt x="44392" y="137215"/>
                </a:lnTo>
                <a:lnTo>
                  <a:pt x="43016" y="134881"/>
                </a:lnTo>
                <a:lnTo>
                  <a:pt x="44799" y="131511"/>
                </a:lnTo>
                <a:lnTo>
                  <a:pt x="44377" y="127857"/>
                </a:lnTo>
                <a:lnTo>
                  <a:pt x="39675" y="120764"/>
                </a:lnTo>
                <a:lnTo>
                  <a:pt x="41789" y="115762"/>
                </a:lnTo>
                <a:lnTo>
                  <a:pt x="35741" y="108924"/>
                </a:lnTo>
                <a:lnTo>
                  <a:pt x="31124" y="99247"/>
                </a:lnTo>
                <a:lnTo>
                  <a:pt x="22265" y="74837"/>
                </a:lnTo>
                <a:lnTo>
                  <a:pt x="25256" y="73283"/>
                </a:lnTo>
                <a:lnTo>
                  <a:pt x="25135" y="68782"/>
                </a:lnTo>
                <a:lnTo>
                  <a:pt x="21973" y="66643"/>
                </a:lnTo>
                <a:lnTo>
                  <a:pt x="26793" y="52925"/>
                </a:lnTo>
                <a:lnTo>
                  <a:pt x="28598" y="57186"/>
                </a:lnTo>
                <a:lnTo>
                  <a:pt x="32606" y="61314"/>
                </a:lnTo>
                <a:lnTo>
                  <a:pt x="38336" y="64621"/>
                </a:lnTo>
                <a:lnTo>
                  <a:pt x="45100" y="65650"/>
                </a:lnTo>
                <a:lnTo>
                  <a:pt x="45952" y="68239"/>
                </a:lnTo>
                <a:lnTo>
                  <a:pt x="48153" y="65847"/>
                </a:lnTo>
                <a:lnTo>
                  <a:pt x="57876" y="64748"/>
                </a:lnTo>
                <a:lnTo>
                  <a:pt x="70417" y="58014"/>
                </a:lnTo>
                <a:lnTo>
                  <a:pt x="74167" y="57453"/>
                </a:lnTo>
                <a:lnTo>
                  <a:pt x="80468" y="49969"/>
                </a:lnTo>
                <a:lnTo>
                  <a:pt x="84574" y="49245"/>
                </a:lnTo>
                <a:lnTo>
                  <a:pt x="90387" y="56622"/>
                </a:lnTo>
                <a:lnTo>
                  <a:pt x="89955" y="63211"/>
                </a:lnTo>
                <a:lnTo>
                  <a:pt x="92318" y="73309"/>
                </a:lnTo>
                <a:lnTo>
                  <a:pt x="94769" y="74190"/>
                </a:lnTo>
                <a:lnTo>
                  <a:pt x="98476" y="72591"/>
                </a:lnTo>
                <a:lnTo>
                  <a:pt x="104280" y="74030"/>
                </a:lnTo>
                <a:lnTo>
                  <a:pt x="98558" y="85743"/>
                </a:lnTo>
                <a:lnTo>
                  <a:pt x="103269" y="89174"/>
                </a:lnTo>
                <a:lnTo>
                  <a:pt x="106045" y="87975"/>
                </a:lnTo>
                <a:lnTo>
                  <a:pt x="107719" y="88997"/>
                </a:lnTo>
                <a:lnTo>
                  <a:pt x="109009" y="86581"/>
                </a:lnTo>
                <a:lnTo>
                  <a:pt x="110880" y="91251"/>
                </a:lnTo>
                <a:lnTo>
                  <a:pt x="113715" y="92730"/>
                </a:lnTo>
                <a:lnTo>
                  <a:pt x="114193" y="90682"/>
                </a:lnTo>
                <a:lnTo>
                  <a:pt x="118114" y="89768"/>
                </a:lnTo>
                <a:lnTo>
                  <a:pt x="121396" y="92280"/>
                </a:lnTo>
                <a:lnTo>
                  <a:pt x="124952" y="89800"/>
                </a:lnTo>
                <a:lnTo>
                  <a:pt x="125279" y="91684"/>
                </a:lnTo>
                <a:lnTo>
                  <a:pt x="126725" y="90625"/>
                </a:lnTo>
                <a:lnTo>
                  <a:pt x="128734" y="91365"/>
                </a:lnTo>
                <a:lnTo>
                  <a:pt x="128871" y="89417"/>
                </a:lnTo>
                <a:lnTo>
                  <a:pt x="136202" y="92008"/>
                </a:lnTo>
                <a:lnTo>
                  <a:pt x="139482" y="89344"/>
                </a:lnTo>
                <a:lnTo>
                  <a:pt x="144049" y="90513"/>
                </a:lnTo>
                <a:lnTo>
                  <a:pt x="145895" y="89708"/>
                </a:lnTo>
                <a:lnTo>
                  <a:pt x="146299" y="87086"/>
                </a:lnTo>
                <a:lnTo>
                  <a:pt x="158663" y="86592"/>
                </a:lnTo>
                <a:lnTo>
                  <a:pt x="163970" y="76526"/>
                </a:lnTo>
                <a:lnTo>
                  <a:pt x="167733" y="78096"/>
                </a:lnTo>
                <a:lnTo>
                  <a:pt x="166787" y="74207"/>
                </a:lnTo>
                <a:lnTo>
                  <a:pt x="167942" y="72499"/>
                </a:lnTo>
                <a:lnTo>
                  <a:pt x="170644" y="70821"/>
                </a:lnTo>
                <a:lnTo>
                  <a:pt x="175238" y="72638"/>
                </a:lnTo>
                <a:lnTo>
                  <a:pt x="177138" y="75707"/>
                </a:lnTo>
                <a:lnTo>
                  <a:pt x="176263" y="79575"/>
                </a:lnTo>
                <a:lnTo>
                  <a:pt x="178984" y="89626"/>
                </a:lnTo>
                <a:lnTo>
                  <a:pt x="181576" y="92629"/>
                </a:lnTo>
                <a:lnTo>
                  <a:pt x="181861" y="96017"/>
                </a:lnTo>
                <a:lnTo>
                  <a:pt x="184527" y="99516"/>
                </a:lnTo>
                <a:lnTo>
                  <a:pt x="184104" y="102215"/>
                </a:lnTo>
                <a:lnTo>
                  <a:pt x="188939" y="110597"/>
                </a:lnTo>
                <a:lnTo>
                  <a:pt x="187160" y="115833"/>
                </a:lnTo>
                <a:lnTo>
                  <a:pt x="187813" y="119560"/>
                </a:lnTo>
                <a:lnTo>
                  <a:pt x="183251" y="119738"/>
                </a:lnTo>
                <a:lnTo>
                  <a:pt x="181565" y="121372"/>
                </a:lnTo>
                <a:lnTo>
                  <a:pt x="184003" y="122776"/>
                </a:lnTo>
                <a:lnTo>
                  <a:pt x="181420" y="127717"/>
                </a:lnTo>
                <a:lnTo>
                  <a:pt x="181480" y="129108"/>
                </a:lnTo>
                <a:lnTo>
                  <a:pt x="183393" y="129696"/>
                </a:lnTo>
                <a:lnTo>
                  <a:pt x="177973" y="129943"/>
                </a:lnTo>
                <a:lnTo>
                  <a:pt x="179802" y="137373"/>
                </a:lnTo>
                <a:lnTo>
                  <a:pt x="174154" y="142339"/>
                </a:lnTo>
                <a:lnTo>
                  <a:pt x="171986" y="141070"/>
                </a:lnTo>
                <a:lnTo>
                  <a:pt x="170674" y="142070"/>
                </a:lnTo>
                <a:lnTo>
                  <a:pt x="170581" y="144660"/>
                </a:lnTo>
                <a:lnTo>
                  <a:pt x="166116" y="147827"/>
                </a:lnTo>
                <a:lnTo>
                  <a:pt x="168922" y="151987"/>
                </a:lnTo>
                <a:lnTo>
                  <a:pt x="171331" y="150652"/>
                </a:lnTo>
                <a:lnTo>
                  <a:pt x="175841" y="159510"/>
                </a:lnTo>
                <a:lnTo>
                  <a:pt x="168354" y="159237"/>
                </a:lnTo>
                <a:lnTo>
                  <a:pt x="168294" y="160874"/>
                </a:lnTo>
                <a:lnTo>
                  <a:pt x="166970" y="160779"/>
                </a:lnTo>
                <a:lnTo>
                  <a:pt x="161347" y="156207"/>
                </a:lnTo>
                <a:lnTo>
                  <a:pt x="158649" y="151058"/>
                </a:lnTo>
                <a:lnTo>
                  <a:pt x="153471" y="155284"/>
                </a:lnTo>
                <a:lnTo>
                  <a:pt x="154555" y="157871"/>
                </a:lnTo>
                <a:lnTo>
                  <a:pt x="151999" y="160557"/>
                </a:lnTo>
                <a:lnTo>
                  <a:pt x="151252" y="163709"/>
                </a:lnTo>
                <a:lnTo>
                  <a:pt x="155715" y="165537"/>
                </a:lnTo>
                <a:lnTo>
                  <a:pt x="155732" y="169147"/>
                </a:lnTo>
                <a:lnTo>
                  <a:pt x="157547" y="172503"/>
                </a:lnTo>
                <a:lnTo>
                  <a:pt x="152613" y="178412"/>
                </a:lnTo>
                <a:lnTo>
                  <a:pt x="152216" y="181373"/>
                </a:lnTo>
                <a:lnTo>
                  <a:pt x="140315" y="167505"/>
                </a:lnTo>
                <a:lnTo>
                  <a:pt x="134641" y="170691"/>
                </a:lnTo>
                <a:lnTo>
                  <a:pt x="137280" y="168532"/>
                </a:lnTo>
                <a:lnTo>
                  <a:pt x="136899" y="157721"/>
                </a:lnTo>
                <a:lnTo>
                  <a:pt x="138129" y="155415"/>
                </a:lnTo>
                <a:lnTo>
                  <a:pt x="138309" y="147647"/>
                </a:lnTo>
                <a:lnTo>
                  <a:pt x="125583" y="146051"/>
                </a:lnTo>
                <a:lnTo>
                  <a:pt x="125468" y="149315"/>
                </a:lnTo>
                <a:lnTo>
                  <a:pt x="124401" y="145763"/>
                </a:lnTo>
                <a:lnTo>
                  <a:pt x="121393" y="147167"/>
                </a:lnTo>
                <a:lnTo>
                  <a:pt x="116721" y="143015"/>
                </a:lnTo>
                <a:lnTo>
                  <a:pt x="108291" y="143724"/>
                </a:lnTo>
                <a:lnTo>
                  <a:pt x="108176" y="141073"/>
                </a:lnTo>
                <a:close/>
              </a:path>
            </a:pathLst>
          </a:custGeom>
          <a:solidFill>
            <a:srgbClr val="CBE0E4"/>
          </a:solidFill>
          <a:ln w="5715">
            <a:solidFill>
              <a:srgbClr val="FFFFFF"/>
            </a:solidFill>
          </a:ln>
        </p:spPr>
        <p:txBody>
          <a:bodyPr/>
          <a:lstStyle/>
          <a:p>
            <a:endParaRPr lang="en-NZ"/>
          </a:p>
        </p:txBody>
      </p:sp>
      <p:sp>
        <p:nvSpPr>
          <p:cNvPr id="9" name="TLA 013 Waikato 31.2 percent">
            <a:extLst>
              <a:ext uri="{FF2B5EF4-FFF2-40B4-BE49-F238E27FC236}">
                <a16:creationId xmlns:a16="http://schemas.microsoft.com/office/drawing/2014/main" id="{75E13CB6-41A8-4A87-A87D-0950E4B5D1E6}"/>
              </a:ext>
            </a:extLst>
          </p:cNvPr>
          <p:cNvSpPr>
            <a:spLocks noGrp="1"/>
          </p:cNvSpPr>
          <p:nvPr/>
        </p:nvSpPr>
        <p:spPr>
          <a:xfrm>
            <a:off x="2731251" y="3336503"/>
            <a:ext cx="386410" cy="552694"/>
          </a:xfrm>
          <a:custGeom>
            <a:avLst/>
            <a:gdLst/>
            <a:ahLst/>
            <a:cxnLst/>
            <a:rect l="0" t="0" r="0" b="0"/>
            <a:pathLst>
              <a:path w="228458" h="326771">
                <a:moveTo>
                  <a:pt x="127902" y="52382"/>
                </a:moveTo>
                <a:lnTo>
                  <a:pt x="125851" y="49844"/>
                </a:lnTo>
                <a:lnTo>
                  <a:pt x="128555" y="49741"/>
                </a:lnTo>
                <a:lnTo>
                  <a:pt x="129012" y="42151"/>
                </a:lnTo>
                <a:lnTo>
                  <a:pt x="130866" y="41660"/>
                </a:lnTo>
                <a:lnTo>
                  <a:pt x="131353" y="39415"/>
                </a:lnTo>
                <a:lnTo>
                  <a:pt x="131546" y="34453"/>
                </a:lnTo>
                <a:lnTo>
                  <a:pt x="128187" y="27043"/>
                </a:lnTo>
                <a:lnTo>
                  <a:pt x="130938" y="17750"/>
                </a:lnTo>
                <a:lnTo>
                  <a:pt x="129637" y="17109"/>
                </a:lnTo>
                <a:lnTo>
                  <a:pt x="130298" y="12664"/>
                </a:lnTo>
                <a:lnTo>
                  <a:pt x="132468" y="10133"/>
                </a:lnTo>
                <a:lnTo>
                  <a:pt x="131731" y="1731"/>
                </a:lnTo>
                <a:lnTo>
                  <a:pt x="134880" y="0"/>
                </a:lnTo>
                <a:lnTo>
                  <a:pt x="140201" y="8244"/>
                </a:lnTo>
                <a:lnTo>
                  <a:pt x="143500" y="6714"/>
                </a:lnTo>
                <a:lnTo>
                  <a:pt x="146005" y="7253"/>
                </a:lnTo>
                <a:lnTo>
                  <a:pt x="144970" y="6786"/>
                </a:lnTo>
                <a:lnTo>
                  <a:pt x="146331" y="4864"/>
                </a:lnTo>
                <a:lnTo>
                  <a:pt x="162209" y="4374"/>
                </a:lnTo>
                <a:lnTo>
                  <a:pt x="163160" y="10379"/>
                </a:lnTo>
                <a:lnTo>
                  <a:pt x="159742" y="12693"/>
                </a:lnTo>
                <a:lnTo>
                  <a:pt x="159189" y="16603"/>
                </a:lnTo>
                <a:lnTo>
                  <a:pt x="160313" y="17153"/>
                </a:lnTo>
                <a:lnTo>
                  <a:pt x="154441" y="17242"/>
                </a:lnTo>
                <a:lnTo>
                  <a:pt x="154322" y="23718"/>
                </a:lnTo>
                <a:lnTo>
                  <a:pt x="157164" y="23736"/>
                </a:lnTo>
                <a:lnTo>
                  <a:pt x="157105" y="31363"/>
                </a:lnTo>
                <a:lnTo>
                  <a:pt x="149679" y="30258"/>
                </a:lnTo>
                <a:lnTo>
                  <a:pt x="148153" y="33565"/>
                </a:lnTo>
                <a:lnTo>
                  <a:pt x="150561" y="34288"/>
                </a:lnTo>
                <a:lnTo>
                  <a:pt x="150562" y="37284"/>
                </a:lnTo>
                <a:lnTo>
                  <a:pt x="151823" y="36658"/>
                </a:lnTo>
                <a:lnTo>
                  <a:pt x="154722" y="41369"/>
                </a:lnTo>
                <a:lnTo>
                  <a:pt x="158665" y="39943"/>
                </a:lnTo>
                <a:lnTo>
                  <a:pt x="159790" y="58550"/>
                </a:lnTo>
                <a:lnTo>
                  <a:pt x="161969" y="56737"/>
                </a:lnTo>
                <a:lnTo>
                  <a:pt x="164310" y="57671"/>
                </a:lnTo>
                <a:lnTo>
                  <a:pt x="169951" y="55777"/>
                </a:lnTo>
                <a:lnTo>
                  <a:pt x="174848" y="56163"/>
                </a:lnTo>
                <a:lnTo>
                  <a:pt x="170126" y="70047"/>
                </a:lnTo>
                <a:lnTo>
                  <a:pt x="173288" y="72187"/>
                </a:lnTo>
                <a:lnTo>
                  <a:pt x="173409" y="76687"/>
                </a:lnTo>
                <a:lnTo>
                  <a:pt x="170418" y="78241"/>
                </a:lnTo>
                <a:lnTo>
                  <a:pt x="179277" y="102652"/>
                </a:lnTo>
                <a:lnTo>
                  <a:pt x="183894" y="112329"/>
                </a:lnTo>
                <a:lnTo>
                  <a:pt x="189941" y="119166"/>
                </a:lnTo>
                <a:lnTo>
                  <a:pt x="187828" y="124169"/>
                </a:lnTo>
                <a:lnTo>
                  <a:pt x="192192" y="130421"/>
                </a:lnTo>
                <a:lnTo>
                  <a:pt x="192952" y="134915"/>
                </a:lnTo>
                <a:lnTo>
                  <a:pt x="189331" y="142326"/>
                </a:lnTo>
                <a:lnTo>
                  <a:pt x="190149" y="145675"/>
                </a:lnTo>
                <a:lnTo>
                  <a:pt x="186372" y="149552"/>
                </a:lnTo>
                <a:lnTo>
                  <a:pt x="188484" y="152343"/>
                </a:lnTo>
                <a:lnTo>
                  <a:pt x="206096" y="235301"/>
                </a:lnTo>
                <a:lnTo>
                  <a:pt x="209713" y="238572"/>
                </a:lnTo>
                <a:lnTo>
                  <a:pt x="214239" y="239854"/>
                </a:lnTo>
                <a:lnTo>
                  <a:pt x="215722" y="242378"/>
                </a:lnTo>
                <a:lnTo>
                  <a:pt x="218498" y="241536"/>
                </a:lnTo>
                <a:lnTo>
                  <a:pt x="220487" y="237939"/>
                </a:lnTo>
                <a:lnTo>
                  <a:pt x="224180" y="248440"/>
                </a:lnTo>
                <a:lnTo>
                  <a:pt x="228458" y="250123"/>
                </a:lnTo>
                <a:lnTo>
                  <a:pt x="228253" y="254713"/>
                </a:lnTo>
                <a:lnTo>
                  <a:pt x="223476" y="257792"/>
                </a:lnTo>
                <a:lnTo>
                  <a:pt x="218588" y="258325"/>
                </a:lnTo>
                <a:lnTo>
                  <a:pt x="216507" y="262325"/>
                </a:lnTo>
                <a:lnTo>
                  <a:pt x="211998" y="262948"/>
                </a:lnTo>
                <a:lnTo>
                  <a:pt x="213338" y="265397"/>
                </a:lnTo>
                <a:lnTo>
                  <a:pt x="209630" y="270123"/>
                </a:lnTo>
                <a:lnTo>
                  <a:pt x="206157" y="266721"/>
                </a:lnTo>
                <a:lnTo>
                  <a:pt x="204435" y="266646"/>
                </a:lnTo>
                <a:lnTo>
                  <a:pt x="204395" y="267842"/>
                </a:lnTo>
                <a:lnTo>
                  <a:pt x="202477" y="267789"/>
                </a:lnTo>
                <a:lnTo>
                  <a:pt x="202423" y="269759"/>
                </a:lnTo>
                <a:lnTo>
                  <a:pt x="199132" y="269944"/>
                </a:lnTo>
                <a:lnTo>
                  <a:pt x="196935" y="272541"/>
                </a:lnTo>
                <a:lnTo>
                  <a:pt x="195665" y="271949"/>
                </a:lnTo>
                <a:lnTo>
                  <a:pt x="196285" y="284078"/>
                </a:lnTo>
                <a:lnTo>
                  <a:pt x="192381" y="283971"/>
                </a:lnTo>
                <a:lnTo>
                  <a:pt x="189696" y="286947"/>
                </a:lnTo>
                <a:lnTo>
                  <a:pt x="185206" y="282353"/>
                </a:lnTo>
                <a:lnTo>
                  <a:pt x="178757" y="282285"/>
                </a:lnTo>
                <a:lnTo>
                  <a:pt x="176415" y="278738"/>
                </a:lnTo>
                <a:lnTo>
                  <a:pt x="176559" y="272102"/>
                </a:lnTo>
                <a:lnTo>
                  <a:pt x="171237" y="268628"/>
                </a:lnTo>
                <a:lnTo>
                  <a:pt x="172242" y="266275"/>
                </a:lnTo>
                <a:lnTo>
                  <a:pt x="170498" y="262389"/>
                </a:lnTo>
                <a:lnTo>
                  <a:pt x="171702" y="263809"/>
                </a:lnTo>
                <a:lnTo>
                  <a:pt x="173241" y="258001"/>
                </a:lnTo>
                <a:lnTo>
                  <a:pt x="176256" y="256612"/>
                </a:lnTo>
                <a:lnTo>
                  <a:pt x="166685" y="240663"/>
                </a:lnTo>
                <a:lnTo>
                  <a:pt x="163172" y="241595"/>
                </a:lnTo>
                <a:lnTo>
                  <a:pt x="161746" y="236482"/>
                </a:lnTo>
                <a:lnTo>
                  <a:pt x="162477" y="232877"/>
                </a:lnTo>
                <a:lnTo>
                  <a:pt x="155334" y="228724"/>
                </a:lnTo>
                <a:lnTo>
                  <a:pt x="151706" y="231495"/>
                </a:lnTo>
                <a:lnTo>
                  <a:pt x="148054" y="230781"/>
                </a:lnTo>
                <a:lnTo>
                  <a:pt x="146262" y="232853"/>
                </a:lnTo>
                <a:lnTo>
                  <a:pt x="142056" y="224993"/>
                </a:lnTo>
                <a:lnTo>
                  <a:pt x="140323" y="238524"/>
                </a:lnTo>
                <a:lnTo>
                  <a:pt x="134730" y="239190"/>
                </a:lnTo>
                <a:lnTo>
                  <a:pt x="140435" y="244006"/>
                </a:lnTo>
                <a:lnTo>
                  <a:pt x="141196" y="245747"/>
                </a:lnTo>
                <a:lnTo>
                  <a:pt x="139204" y="246332"/>
                </a:lnTo>
                <a:lnTo>
                  <a:pt x="140185" y="248011"/>
                </a:lnTo>
                <a:lnTo>
                  <a:pt x="143392" y="247353"/>
                </a:lnTo>
                <a:lnTo>
                  <a:pt x="143361" y="252406"/>
                </a:lnTo>
                <a:lnTo>
                  <a:pt x="146185" y="253996"/>
                </a:lnTo>
                <a:lnTo>
                  <a:pt x="145757" y="257130"/>
                </a:lnTo>
                <a:lnTo>
                  <a:pt x="147036" y="257355"/>
                </a:lnTo>
                <a:lnTo>
                  <a:pt x="145714" y="260528"/>
                </a:lnTo>
                <a:lnTo>
                  <a:pt x="141233" y="262844"/>
                </a:lnTo>
                <a:lnTo>
                  <a:pt x="141224" y="264997"/>
                </a:lnTo>
                <a:lnTo>
                  <a:pt x="133953" y="265058"/>
                </a:lnTo>
                <a:lnTo>
                  <a:pt x="132418" y="263371"/>
                </a:lnTo>
                <a:lnTo>
                  <a:pt x="129787" y="265991"/>
                </a:lnTo>
                <a:lnTo>
                  <a:pt x="130405" y="268412"/>
                </a:lnTo>
                <a:lnTo>
                  <a:pt x="123223" y="270937"/>
                </a:lnTo>
                <a:lnTo>
                  <a:pt x="121774" y="269710"/>
                </a:lnTo>
                <a:lnTo>
                  <a:pt x="121301" y="263485"/>
                </a:lnTo>
                <a:lnTo>
                  <a:pt x="117764" y="265621"/>
                </a:lnTo>
                <a:lnTo>
                  <a:pt x="118062" y="267501"/>
                </a:lnTo>
                <a:lnTo>
                  <a:pt x="113544" y="267480"/>
                </a:lnTo>
                <a:lnTo>
                  <a:pt x="113446" y="272422"/>
                </a:lnTo>
                <a:lnTo>
                  <a:pt x="108792" y="272877"/>
                </a:lnTo>
                <a:lnTo>
                  <a:pt x="110715" y="277749"/>
                </a:lnTo>
                <a:lnTo>
                  <a:pt x="102630" y="277611"/>
                </a:lnTo>
                <a:lnTo>
                  <a:pt x="101752" y="284859"/>
                </a:lnTo>
                <a:lnTo>
                  <a:pt x="102849" y="289583"/>
                </a:lnTo>
                <a:lnTo>
                  <a:pt x="100024" y="291654"/>
                </a:lnTo>
                <a:lnTo>
                  <a:pt x="111427" y="316091"/>
                </a:lnTo>
                <a:lnTo>
                  <a:pt x="110671" y="317880"/>
                </a:lnTo>
                <a:lnTo>
                  <a:pt x="95327" y="318524"/>
                </a:lnTo>
                <a:lnTo>
                  <a:pt x="95392" y="315716"/>
                </a:lnTo>
                <a:lnTo>
                  <a:pt x="89066" y="314289"/>
                </a:lnTo>
                <a:lnTo>
                  <a:pt x="88301" y="315843"/>
                </a:lnTo>
                <a:lnTo>
                  <a:pt x="86542" y="314743"/>
                </a:lnTo>
                <a:lnTo>
                  <a:pt x="83744" y="315541"/>
                </a:lnTo>
                <a:lnTo>
                  <a:pt x="82580" y="313522"/>
                </a:lnTo>
                <a:lnTo>
                  <a:pt x="79102" y="314782"/>
                </a:lnTo>
                <a:lnTo>
                  <a:pt x="78903" y="312418"/>
                </a:lnTo>
                <a:lnTo>
                  <a:pt x="74043" y="310120"/>
                </a:lnTo>
                <a:lnTo>
                  <a:pt x="72830" y="310227"/>
                </a:lnTo>
                <a:lnTo>
                  <a:pt x="72994" y="312694"/>
                </a:lnTo>
                <a:lnTo>
                  <a:pt x="69597" y="314117"/>
                </a:lnTo>
                <a:lnTo>
                  <a:pt x="67993" y="318236"/>
                </a:lnTo>
                <a:lnTo>
                  <a:pt x="65600" y="319043"/>
                </a:lnTo>
                <a:lnTo>
                  <a:pt x="64426" y="317142"/>
                </a:lnTo>
                <a:lnTo>
                  <a:pt x="61436" y="317009"/>
                </a:lnTo>
                <a:lnTo>
                  <a:pt x="57312" y="314207"/>
                </a:lnTo>
                <a:lnTo>
                  <a:pt x="51250" y="314786"/>
                </a:lnTo>
                <a:lnTo>
                  <a:pt x="52119" y="313263"/>
                </a:lnTo>
                <a:lnTo>
                  <a:pt x="52920" y="314006"/>
                </a:lnTo>
                <a:lnTo>
                  <a:pt x="51998" y="311775"/>
                </a:lnTo>
                <a:lnTo>
                  <a:pt x="54250" y="311788"/>
                </a:lnTo>
                <a:lnTo>
                  <a:pt x="54245" y="309702"/>
                </a:lnTo>
                <a:lnTo>
                  <a:pt x="57835" y="309903"/>
                </a:lnTo>
                <a:lnTo>
                  <a:pt x="56161" y="309778"/>
                </a:lnTo>
                <a:lnTo>
                  <a:pt x="55924" y="308169"/>
                </a:lnTo>
                <a:lnTo>
                  <a:pt x="53455" y="308669"/>
                </a:lnTo>
                <a:lnTo>
                  <a:pt x="50654" y="304305"/>
                </a:lnTo>
                <a:lnTo>
                  <a:pt x="46281" y="306008"/>
                </a:lnTo>
                <a:lnTo>
                  <a:pt x="46720" y="299453"/>
                </a:lnTo>
                <a:lnTo>
                  <a:pt x="44565" y="302626"/>
                </a:lnTo>
                <a:lnTo>
                  <a:pt x="44396" y="305697"/>
                </a:lnTo>
                <a:lnTo>
                  <a:pt x="41211" y="307644"/>
                </a:lnTo>
                <a:lnTo>
                  <a:pt x="39251" y="306804"/>
                </a:lnTo>
                <a:lnTo>
                  <a:pt x="36686" y="309993"/>
                </a:lnTo>
                <a:lnTo>
                  <a:pt x="38166" y="313588"/>
                </a:lnTo>
                <a:lnTo>
                  <a:pt x="37383" y="316194"/>
                </a:lnTo>
                <a:lnTo>
                  <a:pt x="40749" y="316152"/>
                </a:lnTo>
                <a:lnTo>
                  <a:pt x="41598" y="318367"/>
                </a:lnTo>
                <a:lnTo>
                  <a:pt x="33223" y="323223"/>
                </a:lnTo>
                <a:lnTo>
                  <a:pt x="31734" y="326771"/>
                </a:lnTo>
                <a:lnTo>
                  <a:pt x="29726" y="316446"/>
                </a:lnTo>
                <a:lnTo>
                  <a:pt x="27693" y="314000"/>
                </a:lnTo>
                <a:lnTo>
                  <a:pt x="28252" y="309624"/>
                </a:lnTo>
                <a:lnTo>
                  <a:pt x="29802" y="308273"/>
                </a:lnTo>
                <a:lnTo>
                  <a:pt x="29076" y="302828"/>
                </a:lnTo>
                <a:lnTo>
                  <a:pt x="24348" y="285618"/>
                </a:lnTo>
                <a:lnTo>
                  <a:pt x="22192" y="283630"/>
                </a:lnTo>
                <a:lnTo>
                  <a:pt x="24198" y="282065"/>
                </a:lnTo>
                <a:lnTo>
                  <a:pt x="24022" y="278304"/>
                </a:lnTo>
                <a:lnTo>
                  <a:pt x="22336" y="276590"/>
                </a:lnTo>
                <a:lnTo>
                  <a:pt x="25061" y="269467"/>
                </a:lnTo>
                <a:lnTo>
                  <a:pt x="31465" y="263649"/>
                </a:lnTo>
                <a:lnTo>
                  <a:pt x="40409" y="263050"/>
                </a:lnTo>
                <a:lnTo>
                  <a:pt x="43439" y="258302"/>
                </a:lnTo>
                <a:lnTo>
                  <a:pt x="49205" y="257720"/>
                </a:lnTo>
                <a:lnTo>
                  <a:pt x="50637" y="256214"/>
                </a:lnTo>
                <a:lnTo>
                  <a:pt x="50112" y="257919"/>
                </a:lnTo>
                <a:lnTo>
                  <a:pt x="45592" y="259696"/>
                </a:lnTo>
                <a:lnTo>
                  <a:pt x="49675" y="258181"/>
                </a:lnTo>
                <a:lnTo>
                  <a:pt x="50026" y="263710"/>
                </a:lnTo>
                <a:lnTo>
                  <a:pt x="51010" y="260195"/>
                </a:lnTo>
                <a:lnTo>
                  <a:pt x="53358" y="263962"/>
                </a:lnTo>
                <a:lnTo>
                  <a:pt x="51837" y="266451"/>
                </a:lnTo>
                <a:lnTo>
                  <a:pt x="53217" y="264637"/>
                </a:lnTo>
                <a:lnTo>
                  <a:pt x="54031" y="265670"/>
                </a:lnTo>
                <a:lnTo>
                  <a:pt x="54923" y="263391"/>
                </a:lnTo>
                <a:lnTo>
                  <a:pt x="52384" y="260192"/>
                </a:lnTo>
                <a:lnTo>
                  <a:pt x="54122" y="259946"/>
                </a:lnTo>
                <a:lnTo>
                  <a:pt x="54683" y="258263"/>
                </a:lnTo>
                <a:lnTo>
                  <a:pt x="51455" y="259561"/>
                </a:lnTo>
                <a:lnTo>
                  <a:pt x="50900" y="258417"/>
                </a:lnTo>
                <a:lnTo>
                  <a:pt x="51718" y="255437"/>
                </a:lnTo>
                <a:lnTo>
                  <a:pt x="53050" y="254861"/>
                </a:lnTo>
                <a:lnTo>
                  <a:pt x="53890" y="256073"/>
                </a:lnTo>
                <a:lnTo>
                  <a:pt x="53853" y="254566"/>
                </a:lnTo>
                <a:lnTo>
                  <a:pt x="59027" y="256947"/>
                </a:lnTo>
                <a:lnTo>
                  <a:pt x="60525" y="261723"/>
                </a:lnTo>
                <a:lnTo>
                  <a:pt x="59906" y="257887"/>
                </a:lnTo>
                <a:lnTo>
                  <a:pt x="62077" y="256773"/>
                </a:lnTo>
                <a:lnTo>
                  <a:pt x="64043" y="257587"/>
                </a:lnTo>
                <a:lnTo>
                  <a:pt x="63981" y="260773"/>
                </a:lnTo>
                <a:lnTo>
                  <a:pt x="64111" y="259370"/>
                </a:lnTo>
                <a:lnTo>
                  <a:pt x="67505" y="259142"/>
                </a:lnTo>
                <a:lnTo>
                  <a:pt x="64993" y="255229"/>
                </a:lnTo>
                <a:lnTo>
                  <a:pt x="66010" y="254298"/>
                </a:lnTo>
                <a:lnTo>
                  <a:pt x="66242" y="256114"/>
                </a:lnTo>
                <a:lnTo>
                  <a:pt x="67963" y="255470"/>
                </a:lnTo>
                <a:lnTo>
                  <a:pt x="67783" y="256659"/>
                </a:lnTo>
                <a:lnTo>
                  <a:pt x="70282" y="252859"/>
                </a:lnTo>
                <a:lnTo>
                  <a:pt x="69957" y="257371"/>
                </a:lnTo>
                <a:lnTo>
                  <a:pt x="70656" y="255428"/>
                </a:lnTo>
                <a:lnTo>
                  <a:pt x="71861" y="255942"/>
                </a:lnTo>
                <a:lnTo>
                  <a:pt x="71960" y="259477"/>
                </a:lnTo>
                <a:lnTo>
                  <a:pt x="74116" y="257789"/>
                </a:lnTo>
                <a:lnTo>
                  <a:pt x="72515" y="252906"/>
                </a:lnTo>
                <a:lnTo>
                  <a:pt x="74773" y="255392"/>
                </a:lnTo>
                <a:lnTo>
                  <a:pt x="74877" y="254017"/>
                </a:lnTo>
                <a:lnTo>
                  <a:pt x="76774" y="253935"/>
                </a:lnTo>
                <a:lnTo>
                  <a:pt x="76426" y="255969"/>
                </a:lnTo>
                <a:lnTo>
                  <a:pt x="79024" y="258226"/>
                </a:lnTo>
                <a:lnTo>
                  <a:pt x="79520" y="255765"/>
                </a:lnTo>
                <a:lnTo>
                  <a:pt x="77807" y="254709"/>
                </a:lnTo>
                <a:lnTo>
                  <a:pt x="78284" y="252756"/>
                </a:lnTo>
                <a:lnTo>
                  <a:pt x="73512" y="249778"/>
                </a:lnTo>
                <a:lnTo>
                  <a:pt x="68879" y="251790"/>
                </a:lnTo>
                <a:lnTo>
                  <a:pt x="68865" y="254099"/>
                </a:lnTo>
                <a:lnTo>
                  <a:pt x="67242" y="255108"/>
                </a:lnTo>
                <a:lnTo>
                  <a:pt x="67054" y="251821"/>
                </a:lnTo>
                <a:lnTo>
                  <a:pt x="63523" y="251800"/>
                </a:lnTo>
                <a:lnTo>
                  <a:pt x="63129" y="249916"/>
                </a:lnTo>
                <a:lnTo>
                  <a:pt x="67478" y="246821"/>
                </a:lnTo>
                <a:lnTo>
                  <a:pt x="68532" y="248922"/>
                </a:lnTo>
                <a:lnTo>
                  <a:pt x="73535" y="249355"/>
                </a:lnTo>
                <a:lnTo>
                  <a:pt x="77899" y="247977"/>
                </a:lnTo>
                <a:lnTo>
                  <a:pt x="75797" y="245430"/>
                </a:lnTo>
                <a:lnTo>
                  <a:pt x="73927" y="245381"/>
                </a:lnTo>
                <a:lnTo>
                  <a:pt x="74956" y="242774"/>
                </a:lnTo>
                <a:lnTo>
                  <a:pt x="73729" y="240746"/>
                </a:lnTo>
                <a:lnTo>
                  <a:pt x="75714" y="241039"/>
                </a:lnTo>
                <a:lnTo>
                  <a:pt x="75365" y="238983"/>
                </a:lnTo>
                <a:lnTo>
                  <a:pt x="73935" y="239436"/>
                </a:lnTo>
                <a:lnTo>
                  <a:pt x="74344" y="237630"/>
                </a:lnTo>
                <a:lnTo>
                  <a:pt x="75625" y="238036"/>
                </a:lnTo>
                <a:lnTo>
                  <a:pt x="74292" y="231724"/>
                </a:lnTo>
                <a:lnTo>
                  <a:pt x="73370" y="235074"/>
                </a:lnTo>
                <a:lnTo>
                  <a:pt x="74367" y="234735"/>
                </a:lnTo>
                <a:lnTo>
                  <a:pt x="74699" y="236734"/>
                </a:lnTo>
                <a:lnTo>
                  <a:pt x="73890" y="238228"/>
                </a:lnTo>
                <a:lnTo>
                  <a:pt x="72329" y="237587"/>
                </a:lnTo>
                <a:lnTo>
                  <a:pt x="74278" y="240259"/>
                </a:lnTo>
                <a:lnTo>
                  <a:pt x="72742" y="239294"/>
                </a:lnTo>
                <a:lnTo>
                  <a:pt x="72245" y="241092"/>
                </a:lnTo>
                <a:lnTo>
                  <a:pt x="70582" y="240893"/>
                </a:lnTo>
                <a:lnTo>
                  <a:pt x="70943" y="236564"/>
                </a:lnTo>
                <a:lnTo>
                  <a:pt x="69335" y="234273"/>
                </a:lnTo>
                <a:lnTo>
                  <a:pt x="70127" y="236701"/>
                </a:lnTo>
                <a:lnTo>
                  <a:pt x="68196" y="241632"/>
                </a:lnTo>
                <a:lnTo>
                  <a:pt x="66215" y="237474"/>
                </a:lnTo>
                <a:lnTo>
                  <a:pt x="63789" y="237693"/>
                </a:lnTo>
                <a:lnTo>
                  <a:pt x="65523" y="241097"/>
                </a:lnTo>
                <a:lnTo>
                  <a:pt x="64325" y="240711"/>
                </a:lnTo>
                <a:lnTo>
                  <a:pt x="64001" y="243084"/>
                </a:lnTo>
                <a:lnTo>
                  <a:pt x="61489" y="242565"/>
                </a:lnTo>
                <a:lnTo>
                  <a:pt x="61816" y="243912"/>
                </a:lnTo>
                <a:lnTo>
                  <a:pt x="59486" y="244301"/>
                </a:lnTo>
                <a:lnTo>
                  <a:pt x="61303" y="244444"/>
                </a:lnTo>
                <a:lnTo>
                  <a:pt x="60952" y="246104"/>
                </a:lnTo>
                <a:lnTo>
                  <a:pt x="61855" y="244481"/>
                </a:lnTo>
                <a:lnTo>
                  <a:pt x="62973" y="245321"/>
                </a:lnTo>
                <a:lnTo>
                  <a:pt x="60052" y="249784"/>
                </a:lnTo>
                <a:lnTo>
                  <a:pt x="60469" y="253228"/>
                </a:lnTo>
                <a:lnTo>
                  <a:pt x="57043" y="252114"/>
                </a:lnTo>
                <a:lnTo>
                  <a:pt x="56456" y="250445"/>
                </a:lnTo>
                <a:lnTo>
                  <a:pt x="54026" y="252385"/>
                </a:lnTo>
                <a:lnTo>
                  <a:pt x="55060" y="249443"/>
                </a:lnTo>
                <a:lnTo>
                  <a:pt x="56362" y="249171"/>
                </a:lnTo>
                <a:lnTo>
                  <a:pt x="55561" y="247751"/>
                </a:lnTo>
                <a:lnTo>
                  <a:pt x="53270" y="249859"/>
                </a:lnTo>
                <a:lnTo>
                  <a:pt x="51059" y="247558"/>
                </a:lnTo>
                <a:lnTo>
                  <a:pt x="49372" y="248245"/>
                </a:lnTo>
                <a:lnTo>
                  <a:pt x="53357" y="250738"/>
                </a:lnTo>
                <a:lnTo>
                  <a:pt x="52585" y="252537"/>
                </a:lnTo>
                <a:lnTo>
                  <a:pt x="50168" y="252906"/>
                </a:lnTo>
                <a:lnTo>
                  <a:pt x="48314" y="255487"/>
                </a:lnTo>
                <a:lnTo>
                  <a:pt x="44118" y="254896"/>
                </a:lnTo>
                <a:lnTo>
                  <a:pt x="42405" y="241757"/>
                </a:lnTo>
                <a:lnTo>
                  <a:pt x="39670" y="234637"/>
                </a:lnTo>
                <a:lnTo>
                  <a:pt x="41059" y="229810"/>
                </a:lnTo>
                <a:lnTo>
                  <a:pt x="39959" y="229747"/>
                </a:lnTo>
                <a:lnTo>
                  <a:pt x="37718" y="222011"/>
                </a:lnTo>
                <a:lnTo>
                  <a:pt x="37464" y="215149"/>
                </a:lnTo>
                <a:lnTo>
                  <a:pt x="34176" y="208212"/>
                </a:lnTo>
                <a:lnTo>
                  <a:pt x="31545" y="195192"/>
                </a:lnTo>
                <a:lnTo>
                  <a:pt x="27705" y="190136"/>
                </a:lnTo>
                <a:lnTo>
                  <a:pt x="28452" y="182351"/>
                </a:lnTo>
                <a:lnTo>
                  <a:pt x="27323" y="176995"/>
                </a:lnTo>
                <a:lnTo>
                  <a:pt x="24160" y="167115"/>
                </a:lnTo>
                <a:lnTo>
                  <a:pt x="21280" y="163499"/>
                </a:lnTo>
                <a:lnTo>
                  <a:pt x="22112" y="158448"/>
                </a:lnTo>
                <a:lnTo>
                  <a:pt x="19950" y="157248"/>
                </a:lnTo>
                <a:lnTo>
                  <a:pt x="16059" y="144604"/>
                </a:lnTo>
                <a:lnTo>
                  <a:pt x="14651" y="144021"/>
                </a:lnTo>
                <a:lnTo>
                  <a:pt x="13463" y="138272"/>
                </a:lnTo>
                <a:lnTo>
                  <a:pt x="11358" y="136178"/>
                </a:lnTo>
                <a:lnTo>
                  <a:pt x="10195" y="129290"/>
                </a:lnTo>
                <a:lnTo>
                  <a:pt x="11033" y="124717"/>
                </a:lnTo>
                <a:lnTo>
                  <a:pt x="13058" y="123266"/>
                </a:lnTo>
                <a:lnTo>
                  <a:pt x="12256" y="116003"/>
                </a:lnTo>
                <a:lnTo>
                  <a:pt x="16245" y="120452"/>
                </a:lnTo>
                <a:lnTo>
                  <a:pt x="17939" y="120480"/>
                </a:lnTo>
                <a:lnTo>
                  <a:pt x="18410" y="118958"/>
                </a:lnTo>
                <a:lnTo>
                  <a:pt x="21120" y="119258"/>
                </a:lnTo>
                <a:lnTo>
                  <a:pt x="30414" y="106045"/>
                </a:lnTo>
                <a:lnTo>
                  <a:pt x="21332" y="104810"/>
                </a:lnTo>
                <a:lnTo>
                  <a:pt x="20408" y="106283"/>
                </a:lnTo>
                <a:lnTo>
                  <a:pt x="22401" y="108219"/>
                </a:lnTo>
                <a:lnTo>
                  <a:pt x="22303" y="113171"/>
                </a:lnTo>
                <a:lnTo>
                  <a:pt x="18501" y="116980"/>
                </a:lnTo>
                <a:lnTo>
                  <a:pt x="15670" y="117255"/>
                </a:lnTo>
                <a:lnTo>
                  <a:pt x="13016" y="112871"/>
                </a:lnTo>
                <a:lnTo>
                  <a:pt x="8342" y="109595"/>
                </a:lnTo>
                <a:lnTo>
                  <a:pt x="416" y="88870"/>
                </a:lnTo>
                <a:lnTo>
                  <a:pt x="0" y="84780"/>
                </a:lnTo>
                <a:lnTo>
                  <a:pt x="11029" y="78230"/>
                </a:lnTo>
                <a:lnTo>
                  <a:pt x="17050" y="77220"/>
                </a:lnTo>
                <a:lnTo>
                  <a:pt x="17917" y="79431"/>
                </a:lnTo>
                <a:lnTo>
                  <a:pt x="19376" y="78832"/>
                </a:lnTo>
                <a:lnTo>
                  <a:pt x="19697" y="80702"/>
                </a:lnTo>
                <a:lnTo>
                  <a:pt x="21289" y="80524"/>
                </a:lnTo>
                <a:lnTo>
                  <a:pt x="26109" y="75225"/>
                </a:lnTo>
                <a:lnTo>
                  <a:pt x="31600" y="71941"/>
                </a:lnTo>
                <a:lnTo>
                  <a:pt x="35308" y="71517"/>
                </a:lnTo>
                <a:lnTo>
                  <a:pt x="35606" y="69798"/>
                </a:lnTo>
                <a:lnTo>
                  <a:pt x="39271" y="67339"/>
                </a:lnTo>
                <a:lnTo>
                  <a:pt x="40649" y="68713"/>
                </a:lnTo>
                <a:lnTo>
                  <a:pt x="41221" y="67878"/>
                </a:lnTo>
                <a:lnTo>
                  <a:pt x="50215" y="69973"/>
                </a:lnTo>
                <a:lnTo>
                  <a:pt x="50695" y="75564"/>
                </a:lnTo>
                <a:lnTo>
                  <a:pt x="52051" y="73307"/>
                </a:lnTo>
                <a:lnTo>
                  <a:pt x="55623" y="73628"/>
                </a:lnTo>
                <a:lnTo>
                  <a:pt x="60407" y="69000"/>
                </a:lnTo>
                <a:lnTo>
                  <a:pt x="68206" y="69222"/>
                </a:lnTo>
                <a:lnTo>
                  <a:pt x="68923" y="71128"/>
                </a:lnTo>
                <a:lnTo>
                  <a:pt x="70636" y="69124"/>
                </a:lnTo>
                <a:lnTo>
                  <a:pt x="71954" y="70048"/>
                </a:lnTo>
                <a:lnTo>
                  <a:pt x="73574" y="64008"/>
                </a:lnTo>
                <a:lnTo>
                  <a:pt x="71919" y="61205"/>
                </a:lnTo>
                <a:lnTo>
                  <a:pt x="76736" y="57853"/>
                </a:lnTo>
                <a:lnTo>
                  <a:pt x="79054" y="58835"/>
                </a:lnTo>
                <a:lnTo>
                  <a:pt x="83381" y="57668"/>
                </a:lnTo>
                <a:lnTo>
                  <a:pt x="84970" y="62441"/>
                </a:lnTo>
                <a:lnTo>
                  <a:pt x="87712" y="64938"/>
                </a:lnTo>
                <a:lnTo>
                  <a:pt x="94377" y="58454"/>
                </a:lnTo>
                <a:lnTo>
                  <a:pt x="95770" y="59522"/>
                </a:lnTo>
                <a:lnTo>
                  <a:pt x="98212" y="58441"/>
                </a:lnTo>
                <a:lnTo>
                  <a:pt x="98139" y="56033"/>
                </a:lnTo>
                <a:lnTo>
                  <a:pt x="100263" y="57135"/>
                </a:lnTo>
                <a:lnTo>
                  <a:pt x="100434" y="55949"/>
                </a:lnTo>
                <a:lnTo>
                  <a:pt x="102317" y="55885"/>
                </a:lnTo>
                <a:lnTo>
                  <a:pt x="102427" y="54141"/>
                </a:lnTo>
                <a:lnTo>
                  <a:pt x="107907" y="53953"/>
                </a:lnTo>
                <a:lnTo>
                  <a:pt x="108002" y="56922"/>
                </a:lnTo>
                <a:lnTo>
                  <a:pt x="109844" y="58228"/>
                </a:lnTo>
                <a:lnTo>
                  <a:pt x="113126" y="57566"/>
                </a:lnTo>
                <a:lnTo>
                  <a:pt x="111899" y="53973"/>
                </a:lnTo>
                <a:lnTo>
                  <a:pt x="118206" y="54024"/>
                </a:lnTo>
                <a:lnTo>
                  <a:pt x="119491" y="56185"/>
                </a:lnTo>
                <a:lnTo>
                  <a:pt x="122262" y="56811"/>
                </a:lnTo>
                <a:lnTo>
                  <a:pt x="122937" y="55248"/>
                </a:lnTo>
                <a:lnTo>
                  <a:pt x="125392" y="55492"/>
                </a:lnTo>
                <a:lnTo>
                  <a:pt x="125164" y="54270"/>
                </a:lnTo>
                <a:lnTo>
                  <a:pt x="127902" y="52382"/>
                </a:lnTo>
                <a:close/>
              </a:path>
            </a:pathLst>
          </a:custGeom>
          <a:solidFill>
            <a:srgbClr val="78AFB9"/>
          </a:solidFill>
          <a:ln w="5715">
            <a:solidFill>
              <a:srgbClr val="FFFFFF"/>
            </a:solidFill>
          </a:ln>
        </p:spPr>
        <p:txBody>
          <a:bodyPr/>
          <a:lstStyle/>
          <a:p>
            <a:endParaRPr lang="en-NZ"/>
          </a:p>
        </p:txBody>
      </p:sp>
      <p:sp>
        <p:nvSpPr>
          <p:cNvPr id="10" name="TLA 015 Matamata-Piako -36.3 percent">
            <a:extLst>
              <a:ext uri="{FF2B5EF4-FFF2-40B4-BE49-F238E27FC236}">
                <a16:creationId xmlns:a16="http://schemas.microsoft.com/office/drawing/2014/main" id="{48EF658A-FB68-4F3A-9EBE-17A167246392}"/>
              </a:ext>
            </a:extLst>
          </p:cNvPr>
          <p:cNvSpPr>
            <a:spLocks noGrp="1"/>
          </p:cNvSpPr>
          <p:nvPr/>
        </p:nvSpPr>
        <p:spPr>
          <a:xfrm>
            <a:off x="3046477" y="3565027"/>
            <a:ext cx="258093" cy="297820"/>
          </a:xfrm>
          <a:custGeom>
            <a:avLst/>
            <a:gdLst/>
            <a:ahLst/>
            <a:cxnLst/>
            <a:rect l="0" t="0" r="0" b="0"/>
            <a:pathLst>
              <a:path w="152593" h="176081">
                <a:moveTo>
                  <a:pt x="135952" y="137351"/>
                </a:moveTo>
                <a:lnTo>
                  <a:pt x="143407" y="142222"/>
                </a:lnTo>
                <a:lnTo>
                  <a:pt x="141444" y="145269"/>
                </a:lnTo>
                <a:lnTo>
                  <a:pt x="144423" y="150610"/>
                </a:lnTo>
                <a:lnTo>
                  <a:pt x="143331" y="154971"/>
                </a:lnTo>
                <a:lnTo>
                  <a:pt x="146370" y="154227"/>
                </a:lnTo>
                <a:lnTo>
                  <a:pt x="149682" y="157818"/>
                </a:lnTo>
                <a:lnTo>
                  <a:pt x="152593" y="155754"/>
                </a:lnTo>
                <a:lnTo>
                  <a:pt x="147807" y="161878"/>
                </a:lnTo>
                <a:lnTo>
                  <a:pt x="138704" y="168688"/>
                </a:lnTo>
                <a:lnTo>
                  <a:pt x="135724" y="167664"/>
                </a:lnTo>
                <a:lnTo>
                  <a:pt x="135734" y="165130"/>
                </a:lnTo>
                <a:lnTo>
                  <a:pt x="137666" y="164740"/>
                </a:lnTo>
                <a:lnTo>
                  <a:pt x="136356" y="163415"/>
                </a:lnTo>
                <a:lnTo>
                  <a:pt x="134634" y="164970"/>
                </a:lnTo>
                <a:lnTo>
                  <a:pt x="129397" y="164895"/>
                </a:lnTo>
                <a:lnTo>
                  <a:pt x="128603" y="167619"/>
                </a:lnTo>
                <a:lnTo>
                  <a:pt x="126713" y="168261"/>
                </a:lnTo>
                <a:lnTo>
                  <a:pt x="125218" y="167634"/>
                </a:lnTo>
                <a:lnTo>
                  <a:pt x="126423" y="165461"/>
                </a:lnTo>
                <a:lnTo>
                  <a:pt x="121930" y="163691"/>
                </a:lnTo>
                <a:lnTo>
                  <a:pt x="122200" y="168305"/>
                </a:lnTo>
                <a:lnTo>
                  <a:pt x="120002" y="169309"/>
                </a:lnTo>
                <a:lnTo>
                  <a:pt x="116412" y="166771"/>
                </a:lnTo>
                <a:lnTo>
                  <a:pt x="115206" y="163027"/>
                </a:lnTo>
                <a:lnTo>
                  <a:pt x="116844" y="162247"/>
                </a:lnTo>
                <a:lnTo>
                  <a:pt x="114043" y="162211"/>
                </a:lnTo>
                <a:lnTo>
                  <a:pt x="113942" y="166261"/>
                </a:lnTo>
                <a:lnTo>
                  <a:pt x="108080" y="166194"/>
                </a:lnTo>
                <a:lnTo>
                  <a:pt x="106607" y="162556"/>
                </a:lnTo>
                <a:lnTo>
                  <a:pt x="108029" y="161979"/>
                </a:lnTo>
                <a:lnTo>
                  <a:pt x="106874" y="160754"/>
                </a:lnTo>
                <a:lnTo>
                  <a:pt x="107609" y="158735"/>
                </a:lnTo>
                <a:lnTo>
                  <a:pt x="105912" y="159084"/>
                </a:lnTo>
                <a:lnTo>
                  <a:pt x="105920" y="160493"/>
                </a:lnTo>
                <a:lnTo>
                  <a:pt x="97129" y="161148"/>
                </a:lnTo>
                <a:lnTo>
                  <a:pt x="91622" y="164972"/>
                </a:lnTo>
                <a:lnTo>
                  <a:pt x="87339" y="159926"/>
                </a:lnTo>
                <a:lnTo>
                  <a:pt x="85224" y="159522"/>
                </a:lnTo>
                <a:lnTo>
                  <a:pt x="83410" y="160821"/>
                </a:lnTo>
                <a:lnTo>
                  <a:pt x="79066" y="172680"/>
                </a:lnTo>
                <a:lnTo>
                  <a:pt x="74428" y="173543"/>
                </a:lnTo>
                <a:lnTo>
                  <a:pt x="73283" y="172540"/>
                </a:lnTo>
                <a:lnTo>
                  <a:pt x="70288" y="176081"/>
                </a:lnTo>
                <a:lnTo>
                  <a:pt x="68176" y="174263"/>
                </a:lnTo>
                <a:lnTo>
                  <a:pt x="70468" y="162509"/>
                </a:lnTo>
                <a:lnTo>
                  <a:pt x="67806" y="158440"/>
                </a:lnTo>
                <a:lnTo>
                  <a:pt x="64022" y="158061"/>
                </a:lnTo>
                <a:lnTo>
                  <a:pt x="64679" y="155471"/>
                </a:lnTo>
                <a:lnTo>
                  <a:pt x="62548" y="152566"/>
                </a:lnTo>
                <a:lnTo>
                  <a:pt x="64115" y="151641"/>
                </a:lnTo>
                <a:lnTo>
                  <a:pt x="63321" y="147430"/>
                </a:lnTo>
                <a:lnTo>
                  <a:pt x="66589" y="142607"/>
                </a:lnTo>
                <a:lnTo>
                  <a:pt x="62600" y="140797"/>
                </a:lnTo>
                <a:lnTo>
                  <a:pt x="61345" y="137240"/>
                </a:lnTo>
                <a:lnTo>
                  <a:pt x="55968" y="135510"/>
                </a:lnTo>
                <a:lnTo>
                  <a:pt x="55008" y="133633"/>
                </a:lnTo>
                <a:lnTo>
                  <a:pt x="54864" y="129698"/>
                </a:lnTo>
                <a:lnTo>
                  <a:pt x="56800" y="128346"/>
                </a:lnTo>
                <a:lnTo>
                  <a:pt x="57324" y="124449"/>
                </a:lnTo>
                <a:lnTo>
                  <a:pt x="52180" y="124465"/>
                </a:lnTo>
                <a:lnTo>
                  <a:pt x="50837" y="126146"/>
                </a:lnTo>
                <a:lnTo>
                  <a:pt x="49496" y="124096"/>
                </a:lnTo>
                <a:lnTo>
                  <a:pt x="51526" y="117821"/>
                </a:lnTo>
                <a:lnTo>
                  <a:pt x="37808" y="113329"/>
                </a:lnTo>
                <a:lnTo>
                  <a:pt x="34115" y="102828"/>
                </a:lnTo>
                <a:lnTo>
                  <a:pt x="32126" y="106425"/>
                </a:lnTo>
                <a:lnTo>
                  <a:pt x="29350" y="107267"/>
                </a:lnTo>
                <a:lnTo>
                  <a:pt x="27867" y="104743"/>
                </a:lnTo>
                <a:lnTo>
                  <a:pt x="23340" y="103461"/>
                </a:lnTo>
                <a:lnTo>
                  <a:pt x="19724" y="100190"/>
                </a:lnTo>
                <a:lnTo>
                  <a:pt x="2111" y="17232"/>
                </a:lnTo>
                <a:lnTo>
                  <a:pt x="0" y="14441"/>
                </a:lnTo>
                <a:lnTo>
                  <a:pt x="3777" y="10564"/>
                </a:lnTo>
                <a:lnTo>
                  <a:pt x="2958" y="7215"/>
                </a:lnTo>
                <a:lnTo>
                  <a:pt x="4852" y="3522"/>
                </a:lnTo>
                <a:lnTo>
                  <a:pt x="6172" y="5508"/>
                </a:lnTo>
                <a:lnTo>
                  <a:pt x="10432" y="896"/>
                </a:lnTo>
                <a:lnTo>
                  <a:pt x="9542" y="5196"/>
                </a:lnTo>
                <a:lnTo>
                  <a:pt x="17196" y="6252"/>
                </a:lnTo>
                <a:lnTo>
                  <a:pt x="16867" y="9374"/>
                </a:lnTo>
                <a:lnTo>
                  <a:pt x="25428" y="4999"/>
                </a:lnTo>
                <a:lnTo>
                  <a:pt x="36578" y="3379"/>
                </a:lnTo>
                <a:lnTo>
                  <a:pt x="39084" y="0"/>
                </a:lnTo>
                <a:lnTo>
                  <a:pt x="55656" y="225"/>
                </a:lnTo>
                <a:lnTo>
                  <a:pt x="56621" y="1865"/>
                </a:lnTo>
                <a:lnTo>
                  <a:pt x="59386" y="281"/>
                </a:lnTo>
                <a:lnTo>
                  <a:pt x="68121" y="442"/>
                </a:lnTo>
                <a:lnTo>
                  <a:pt x="67494" y="5181"/>
                </a:lnTo>
                <a:lnTo>
                  <a:pt x="70262" y="7372"/>
                </a:lnTo>
                <a:lnTo>
                  <a:pt x="70072" y="12018"/>
                </a:lnTo>
                <a:lnTo>
                  <a:pt x="78501" y="11309"/>
                </a:lnTo>
                <a:lnTo>
                  <a:pt x="83173" y="15461"/>
                </a:lnTo>
                <a:lnTo>
                  <a:pt x="86182" y="14056"/>
                </a:lnTo>
                <a:lnTo>
                  <a:pt x="87249" y="17609"/>
                </a:lnTo>
                <a:lnTo>
                  <a:pt x="87364" y="14345"/>
                </a:lnTo>
                <a:lnTo>
                  <a:pt x="100090" y="15941"/>
                </a:lnTo>
                <a:lnTo>
                  <a:pt x="99910" y="23708"/>
                </a:lnTo>
                <a:lnTo>
                  <a:pt x="98680" y="26014"/>
                </a:lnTo>
                <a:lnTo>
                  <a:pt x="99061" y="36826"/>
                </a:lnTo>
                <a:lnTo>
                  <a:pt x="96421" y="38985"/>
                </a:lnTo>
                <a:lnTo>
                  <a:pt x="102095" y="35799"/>
                </a:lnTo>
                <a:lnTo>
                  <a:pt x="116531" y="52147"/>
                </a:lnTo>
                <a:lnTo>
                  <a:pt x="116781" y="55799"/>
                </a:lnTo>
                <a:lnTo>
                  <a:pt x="121301" y="66032"/>
                </a:lnTo>
                <a:lnTo>
                  <a:pt x="119095" y="70633"/>
                </a:lnTo>
                <a:lnTo>
                  <a:pt x="120838" y="75443"/>
                </a:lnTo>
                <a:lnTo>
                  <a:pt x="123582" y="82148"/>
                </a:lnTo>
                <a:lnTo>
                  <a:pt x="126969" y="84248"/>
                </a:lnTo>
                <a:lnTo>
                  <a:pt x="130379" y="94625"/>
                </a:lnTo>
                <a:lnTo>
                  <a:pt x="133039" y="95312"/>
                </a:lnTo>
                <a:lnTo>
                  <a:pt x="133001" y="97958"/>
                </a:lnTo>
                <a:lnTo>
                  <a:pt x="134783" y="98876"/>
                </a:lnTo>
                <a:lnTo>
                  <a:pt x="135596" y="101062"/>
                </a:lnTo>
                <a:lnTo>
                  <a:pt x="134234" y="102946"/>
                </a:lnTo>
                <a:lnTo>
                  <a:pt x="142156" y="120293"/>
                </a:lnTo>
                <a:lnTo>
                  <a:pt x="135952" y="137351"/>
                </a:lnTo>
                <a:close/>
              </a:path>
            </a:pathLst>
          </a:custGeom>
          <a:solidFill>
            <a:srgbClr val="D99673"/>
          </a:solidFill>
          <a:ln w="5715">
            <a:solidFill>
              <a:srgbClr val="FFFFFF"/>
            </a:solidFill>
          </a:ln>
        </p:spPr>
        <p:txBody>
          <a:bodyPr/>
          <a:lstStyle/>
          <a:p>
            <a:endParaRPr lang="en-NZ"/>
          </a:p>
        </p:txBody>
      </p:sp>
      <p:sp>
        <p:nvSpPr>
          <p:cNvPr id="11" name="TLA 016 Hamilton -29.0 percent">
            <a:extLst>
              <a:ext uri="{FF2B5EF4-FFF2-40B4-BE49-F238E27FC236}">
                <a16:creationId xmlns:a16="http://schemas.microsoft.com/office/drawing/2014/main" id="{43569DC0-0A44-40EF-B3FC-BCD0ED234554}"/>
              </a:ext>
            </a:extLst>
          </p:cNvPr>
          <p:cNvSpPr>
            <a:spLocks noGrp="1"/>
          </p:cNvSpPr>
          <p:nvPr/>
        </p:nvSpPr>
        <p:spPr>
          <a:xfrm>
            <a:off x="2959130" y="3717051"/>
            <a:ext cx="70236" cy="82567"/>
          </a:xfrm>
          <a:custGeom>
            <a:avLst/>
            <a:gdLst/>
            <a:ahLst/>
            <a:cxnLst/>
            <a:rect l="0" t="0" r="0" b="0"/>
            <a:pathLst>
              <a:path w="41526" h="48817">
                <a:moveTo>
                  <a:pt x="22867" y="41404"/>
                </a:moveTo>
                <a:lnTo>
                  <a:pt x="21248" y="40689"/>
                </a:lnTo>
                <a:lnTo>
                  <a:pt x="20782" y="36403"/>
                </a:lnTo>
                <a:lnTo>
                  <a:pt x="15057" y="34753"/>
                </a:lnTo>
                <a:lnTo>
                  <a:pt x="10517" y="38975"/>
                </a:lnTo>
                <a:lnTo>
                  <a:pt x="12216" y="39595"/>
                </a:lnTo>
                <a:lnTo>
                  <a:pt x="10098" y="43803"/>
                </a:lnTo>
                <a:lnTo>
                  <a:pt x="6494" y="43771"/>
                </a:lnTo>
                <a:lnTo>
                  <a:pt x="6503" y="37850"/>
                </a:lnTo>
                <a:lnTo>
                  <a:pt x="10984" y="35534"/>
                </a:lnTo>
                <a:lnTo>
                  <a:pt x="12306" y="32362"/>
                </a:lnTo>
                <a:lnTo>
                  <a:pt x="11027" y="32137"/>
                </a:lnTo>
                <a:lnTo>
                  <a:pt x="11455" y="29003"/>
                </a:lnTo>
                <a:lnTo>
                  <a:pt x="8631" y="27413"/>
                </a:lnTo>
                <a:lnTo>
                  <a:pt x="8662" y="22360"/>
                </a:lnTo>
                <a:lnTo>
                  <a:pt x="5455" y="23018"/>
                </a:lnTo>
                <a:lnTo>
                  <a:pt x="4474" y="21339"/>
                </a:lnTo>
                <a:lnTo>
                  <a:pt x="6466" y="20753"/>
                </a:lnTo>
                <a:lnTo>
                  <a:pt x="5705" y="19013"/>
                </a:lnTo>
                <a:lnTo>
                  <a:pt x="0" y="14196"/>
                </a:lnTo>
                <a:lnTo>
                  <a:pt x="5593" y="13531"/>
                </a:lnTo>
                <a:lnTo>
                  <a:pt x="7326" y="0"/>
                </a:lnTo>
                <a:lnTo>
                  <a:pt x="11532" y="7860"/>
                </a:lnTo>
                <a:lnTo>
                  <a:pt x="13324" y="5788"/>
                </a:lnTo>
                <a:lnTo>
                  <a:pt x="16976" y="6502"/>
                </a:lnTo>
                <a:lnTo>
                  <a:pt x="20604" y="3731"/>
                </a:lnTo>
                <a:lnTo>
                  <a:pt x="27747" y="7884"/>
                </a:lnTo>
                <a:lnTo>
                  <a:pt x="27016" y="11489"/>
                </a:lnTo>
                <a:lnTo>
                  <a:pt x="28442" y="16602"/>
                </a:lnTo>
                <a:lnTo>
                  <a:pt x="31955" y="15670"/>
                </a:lnTo>
                <a:lnTo>
                  <a:pt x="41526" y="31619"/>
                </a:lnTo>
                <a:lnTo>
                  <a:pt x="38510" y="33008"/>
                </a:lnTo>
                <a:lnTo>
                  <a:pt x="36972" y="38816"/>
                </a:lnTo>
                <a:lnTo>
                  <a:pt x="35768" y="37396"/>
                </a:lnTo>
                <a:lnTo>
                  <a:pt x="37454" y="41650"/>
                </a:lnTo>
                <a:lnTo>
                  <a:pt x="31487" y="48817"/>
                </a:lnTo>
                <a:lnTo>
                  <a:pt x="28708" y="42798"/>
                </a:lnTo>
                <a:lnTo>
                  <a:pt x="26806" y="44059"/>
                </a:lnTo>
                <a:lnTo>
                  <a:pt x="22867" y="41404"/>
                </a:lnTo>
                <a:close/>
              </a:path>
            </a:pathLst>
          </a:custGeom>
          <a:solidFill>
            <a:srgbClr val="D99673"/>
          </a:solidFill>
          <a:ln w="5715">
            <a:solidFill>
              <a:srgbClr val="FFFFFF"/>
            </a:solidFill>
          </a:ln>
        </p:spPr>
        <p:txBody>
          <a:bodyPr/>
          <a:lstStyle/>
          <a:p>
            <a:endParaRPr lang="en-NZ"/>
          </a:p>
        </p:txBody>
      </p:sp>
      <p:sp>
        <p:nvSpPr>
          <p:cNvPr id="12" name="TLA 017 Waipā -73.4 percent">
            <a:extLst>
              <a:ext uri="{FF2B5EF4-FFF2-40B4-BE49-F238E27FC236}">
                <a16:creationId xmlns:a16="http://schemas.microsoft.com/office/drawing/2014/main" id="{6086C25F-AB8B-4257-A976-BC505BA1272D}"/>
              </a:ext>
            </a:extLst>
          </p:cNvPr>
          <p:cNvSpPr>
            <a:spLocks noGrp="1"/>
          </p:cNvSpPr>
          <p:nvPr/>
        </p:nvSpPr>
        <p:spPr>
          <a:xfrm>
            <a:off x="2900428" y="3759555"/>
            <a:ext cx="265314" cy="239144"/>
          </a:xfrm>
          <a:custGeom>
            <a:avLst/>
            <a:gdLst/>
            <a:ahLst/>
            <a:cxnLst/>
            <a:rect l="0" t="0" r="0" b="0"/>
            <a:pathLst>
              <a:path w="156862" h="141390">
                <a:moveTo>
                  <a:pt x="80347" y="101558"/>
                </a:moveTo>
                <a:lnTo>
                  <a:pt x="67781" y="103859"/>
                </a:lnTo>
                <a:lnTo>
                  <a:pt x="67105" y="102710"/>
                </a:lnTo>
                <a:lnTo>
                  <a:pt x="62078" y="102610"/>
                </a:lnTo>
                <a:lnTo>
                  <a:pt x="57941" y="103288"/>
                </a:lnTo>
                <a:lnTo>
                  <a:pt x="57877" y="104418"/>
                </a:lnTo>
                <a:lnTo>
                  <a:pt x="57595" y="103264"/>
                </a:lnTo>
                <a:lnTo>
                  <a:pt x="47642" y="101972"/>
                </a:lnTo>
                <a:lnTo>
                  <a:pt x="38468" y="96531"/>
                </a:lnTo>
                <a:lnTo>
                  <a:pt x="37751" y="94511"/>
                </a:lnTo>
                <a:lnTo>
                  <a:pt x="36384" y="95733"/>
                </a:lnTo>
                <a:lnTo>
                  <a:pt x="34322" y="90888"/>
                </a:lnTo>
                <a:lnTo>
                  <a:pt x="38175" y="86024"/>
                </a:lnTo>
                <a:lnTo>
                  <a:pt x="37068" y="80620"/>
                </a:lnTo>
                <a:lnTo>
                  <a:pt x="40449" y="76001"/>
                </a:lnTo>
                <a:lnTo>
                  <a:pt x="37380" y="75460"/>
                </a:lnTo>
                <a:lnTo>
                  <a:pt x="37012" y="74251"/>
                </a:lnTo>
                <a:lnTo>
                  <a:pt x="35712" y="74685"/>
                </a:lnTo>
                <a:lnTo>
                  <a:pt x="35905" y="76122"/>
                </a:lnTo>
                <a:lnTo>
                  <a:pt x="27141" y="73998"/>
                </a:lnTo>
                <a:lnTo>
                  <a:pt x="27070" y="77397"/>
                </a:lnTo>
                <a:lnTo>
                  <a:pt x="24906" y="77085"/>
                </a:lnTo>
                <a:lnTo>
                  <a:pt x="23927" y="82332"/>
                </a:lnTo>
                <a:lnTo>
                  <a:pt x="18706" y="82234"/>
                </a:lnTo>
                <a:lnTo>
                  <a:pt x="18806" y="77757"/>
                </a:lnTo>
                <a:lnTo>
                  <a:pt x="11887" y="74425"/>
                </a:lnTo>
                <a:lnTo>
                  <a:pt x="16090" y="71359"/>
                </a:lnTo>
                <a:lnTo>
                  <a:pt x="11403" y="65968"/>
                </a:lnTo>
                <a:lnTo>
                  <a:pt x="0" y="41531"/>
                </a:lnTo>
                <a:lnTo>
                  <a:pt x="2825" y="39459"/>
                </a:lnTo>
                <a:lnTo>
                  <a:pt x="1728" y="34736"/>
                </a:lnTo>
                <a:lnTo>
                  <a:pt x="2606" y="27488"/>
                </a:lnTo>
                <a:lnTo>
                  <a:pt x="10691" y="27625"/>
                </a:lnTo>
                <a:lnTo>
                  <a:pt x="8768" y="22754"/>
                </a:lnTo>
                <a:lnTo>
                  <a:pt x="13422" y="22298"/>
                </a:lnTo>
                <a:lnTo>
                  <a:pt x="13520" y="17357"/>
                </a:lnTo>
                <a:lnTo>
                  <a:pt x="18038" y="17377"/>
                </a:lnTo>
                <a:lnTo>
                  <a:pt x="17740" y="15498"/>
                </a:lnTo>
                <a:lnTo>
                  <a:pt x="21277" y="13362"/>
                </a:lnTo>
                <a:lnTo>
                  <a:pt x="21750" y="19587"/>
                </a:lnTo>
                <a:lnTo>
                  <a:pt x="23199" y="20814"/>
                </a:lnTo>
                <a:lnTo>
                  <a:pt x="30381" y="18289"/>
                </a:lnTo>
                <a:lnTo>
                  <a:pt x="29763" y="15868"/>
                </a:lnTo>
                <a:lnTo>
                  <a:pt x="32394" y="13247"/>
                </a:lnTo>
                <a:lnTo>
                  <a:pt x="33929" y="14934"/>
                </a:lnTo>
                <a:lnTo>
                  <a:pt x="41200" y="14874"/>
                </a:lnTo>
                <a:lnTo>
                  <a:pt x="41200" y="18641"/>
                </a:lnTo>
                <a:lnTo>
                  <a:pt x="44804" y="18672"/>
                </a:lnTo>
                <a:lnTo>
                  <a:pt x="46922" y="14464"/>
                </a:lnTo>
                <a:lnTo>
                  <a:pt x="45223" y="13844"/>
                </a:lnTo>
                <a:lnTo>
                  <a:pt x="50344" y="9586"/>
                </a:lnTo>
                <a:lnTo>
                  <a:pt x="55488" y="11273"/>
                </a:lnTo>
                <a:lnTo>
                  <a:pt x="56931" y="16363"/>
                </a:lnTo>
                <a:lnTo>
                  <a:pt x="58933" y="16290"/>
                </a:lnTo>
                <a:lnTo>
                  <a:pt x="61512" y="18929"/>
                </a:lnTo>
                <a:lnTo>
                  <a:pt x="63414" y="17668"/>
                </a:lnTo>
                <a:lnTo>
                  <a:pt x="65875" y="23727"/>
                </a:lnTo>
                <a:lnTo>
                  <a:pt x="71227" y="17712"/>
                </a:lnTo>
                <a:lnTo>
                  <a:pt x="76535" y="21979"/>
                </a:lnTo>
                <a:lnTo>
                  <a:pt x="76391" y="28614"/>
                </a:lnTo>
                <a:lnTo>
                  <a:pt x="78733" y="32161"/>
                </a:lnTo>
                <a:lnTo>
                  <a:pt x="85182" y="32230"/>
                </a:lnTo>
                <a:lnTo>
                  <a:pt x="90634" y="37040"/>
                </a:lnTo>
                <a:lnTo>
                  <a:pt x="92357" y="33848"/>
                </a:lnTo>
                <a:lnTo>
                  <a:pt x="96261" y="33955"/>
                </a:lnTo>
                <a:lnTo>
                  <a:pt x="95641" y="21825"/>
                </a:lnTo>
                <a:lnTo>
                  <a:pt x="96911" y="22417"/>
                </a:lnTo>
                <a:lnTo>
                  <a:pt x="99108" y="19820"/>
                </a:lnTo>
                <a:lnTo>
                  <a:pt x="102399" y="19636"/>
                </a:lnTo>
                <a:lnTo>
                  <a:pt x="102453" y="17665"/>
                </a:lnTo>
                <a:lnTo>
                  <a:pt x="104371" y="17718"/>
                </a:lnTo>
                <a:lnTo>
                  <a:pt x="104411" y="16522"/>
                </a:lnTo>
                <a:lnTo>
                  <a:pt x="106133" y="16598"/>
                </a:lnTo>
                <a:lnTo>
                  <a:pt x="109606" y="19999"/>
                </a:lnTo>
                <a:lnTo>
                  <a:pt x="113314" y="15274"/>
                </a:lnTo>
                <a:lnTo>
                  <a:pt x="111974" y="12824"/>
                </a:lnTo>
                <a:lnTo>
                  <a:pt x="116483" y="12202"/>
                </a:lnTo>
                <a:lnTo>
                  <a:pt x="118564" y="8202"/>
                </a:lnTo>
                <a:lnTo>
                  <a:pt x="120987" y="8512"/>
                </a:lnTo>
                <a:lnTo>
                  <a:pt x="127527" y="5933"/>
                </a:lnTo>
                <a:lnTo>
                  <a:pt x="128434" y="0"/>
                </a:lnTo>
                <a:lnTo>
                  <a:pt x="137874" y="2809"/>
                </a:lnTo>
                <a:lnTo>
                  <a:pt x="135845" y="9083"/>
                </a:lnTo>
                <a:lnTo>
                  <a:pt x="137186" y="11134"/>
                </a:lnTo>
                <a:lnTo>
                  <a:pt x="138528" y="9452"/>
                </a:lnTo>
                <a:lnTo>
                  <a:pt x="143672" y="9436"/>
                </a:lnTo>
                <a:lnTo>
                  <a:pt x="143149" y="13333"/>
                </a:lnTo>
                <a:lnTo>
                  <a:pt x="141213" y="14685"/>
                </a:lnTo>
                <a:lnTo>
                  <a:pt x="141356" y="18621"/>
                </a:lnTo>
                <a:lnTo>
                  <a:pt x="142316" y="20498"/>
                </a:lnTo>
                <a:lnTo>
                  <a:pt x="147693" y="22227"/>
                </a:lnTo>
                <a:lnTo>
                  <a:pt x="148948" y="25784"/>
                </a:lnTo>
                <a:lnTo>
                  <a:pt x="152938" y="27595"/>
                </a:lnTo>
                <a:lnTo>
                  <a:pt x="149669" y="32418"/>
                </a:lnTo>
                <a:lnTo>
                  <a:pt x="150463" y="36629"/>
                </a:lnTo>
                <a:lnTo>
                  <a:pt x="148897" y="37554"/>
                </a:lnTo>
                <a:lnTo>
                  <a:pt x="151027" y="40458"/>
                </a:lnTo>
                <a:lnTo>
                  <a:pt x="150371" y="43048"/>
                </a:lnTo>
                <a:lnTo>
                  <a:pt x="154154" y="43427"/>
                </a:lnTo>
                <a:lnTo>
                  <a:pt x="156816" y="47496"/>
                </a:lnTo>
                <a:lnTo>
                  <a:pt x="154049" y="57529"/>
                </a:lnTo>
                <a:lnTo>
                  <a:pt x="156862" y="61600"/>
                </a:lnTo>
                <a:lnTo>
                  <a:pt x="155257" y="70585"/>
                </a:lnTo>
                <a:lnTo>
                  <a:pt x="156553" y="72969"/>
                </a:lnTo>
                <a:lnTo>
                  <a:pt x="156293" y="78566"/>
                </a:lnTo>
                <a:lnTo>
                  <a:pt x="154351" y="79739"/>
                </a:lnTo>
                <a:lnTo>
                  <a:pt x="155303" y="81124"/>
                </a:lnTo>
                <a:lnTo>
                  <a:pt x="154207" y="82795"/>
                </a:lnTo>
                <a:lnTo>
                  <a:pt x="155786" y="83920"/>
                </a:lnTo>
                <a:lnTo>
                  <a:pt x="156052" y="95485"/>
                </a:lnTo>
                <a:lnTo>
                  <a:pt x="150240" y="97477"/>
                </a:lnTo>
                <a:lnTo>
                  <a:pt x="149060" y="109602"/>
                </a:lnTo>
                <a:lnTo>
                  <a:pt x="147516" y="112991"/>
                </a:lnTo>
                <a:lnTo>
                  <a:pt x="145634" y="113854"/>
                </a:lnTo>
                <a:lnTo>
                  <a:pt x="150551" y="125769"/>
                </a:lnTo>
                <a:lnTo>
                  <a:pt x="131592" y="132639"/>
                </a:lnTo>
                <a:lnTo>
                  <a:pt x="126729" y="141390"/>
                </a:lnTo>
                <a:lnTo>
                  <a:pt x="117987" y="127919"/>
                </a:lnTo>
                <a:lnTo>
                  <a:pt x="116441" y="127360"/>
                </a:lnTo>
                <a:lnTo>
                  <a:pt x="114757" y="122829"/>
                </a:lnTo>
                <a:lnTo>
                  <a:pt x="115251" y="120463"/>
                </a:lnTo>
                <a:lnTo>
                  <a:pt x="113443" y="118847"/>
                </a:lnTo>
                <a:lnTo>
                  <a:pt x="110613" y="117448"/>
                </a:lnTo>
                <a:lnTo>
                  <a:pt x="107112" y="117874"/>
                </a:lnTo>
                <a:lnTo>
                  <a:pt x="106210" y="115617"/>
                </a:lnTo>
                <a:lnTo>
                  <a:pt x="106081" y="117879"/>
                </a:lnTo>
                <a:lnTo>
                  <a:pt x="101139" y="116798"/>
                </a:lnTo>
                <a:lnTo>
                  <a:pt x="101713" y="112759"/>
                </a:lnTo>
                <a:lnTo>
                  <a:pt x="99533" y="109769"/>
                </a:lnTo>
                <a:lnTo>
                  <a:pt x="90870" y="106232"/>
                </a:lnTo>
                <a:lnTo>
                  <a:pt x="89404" y="104221"/>
                </a:lnTo>
                <a:lnTo>
                  <a:pt x="87853" y="105195"/>
                </a:lnTo>
                <a:lnTo>
                  <a:pt x="82560" y="101424"/>
                </a:lnTo>
                <a:lnTo>
                  <a:pt x="80347" y="101558"/>
                </a:lnTo>
                <a:close/>
              </a:path>
            </a:pathLst>
          </a:custGeom>
          <a:solidFill>
            <a:srgbClr val="A94F2C"/>
          </a:solidFill>
          <a:ln w="5715">
            <a:solidFill>
              <a:srgbClr val="FFFFFF"/>
            </a:solidFill>
          </a:ln>
        </p:spPr>
        <p:txBody>
          <a:bodyPr/>
          <a:lstStyle/>
          <a:p>
            <a:endParaRPr lang="en-NZ"/>
          </a:p>
        </p:txBody>
      </p:sp>
      <p:sp>
        <p:nvSpPr>
          <p:cNvPr id="13" name="TLA 018 Ōtorohanga -42.5 percent">
            <a:extLst>
              <a:ext uri="{FF2B5EF4-FFF2-40B4-BE49-F238E27FC236}">
                <a16:creationId xmlns:a16="http://schemas.microsoft.com/office/drawing/2014/main" id="{A1D002A7-9DF8-4BAD-8BD9-9C0DC1A08915}"/>
              </a:ext>
            </a:extLst>
          </p:cNvPr>
          <p:cNvSpPr>
            <a:spLocks noGrp="1"/>
          </p:cNvSpPr>
          <p:nvPr/>
        </p:nvSpPr>
        <p:spPr>
          <a:xfrm>
            <a:off x="2776411" y="3861214"/>
            <a:ext cx="399783" cy="302246"/>
          </a:xfrm>
          <a:custGeom>
            <a:avLst/>
            <a:gdLst/>
            <a:ahLst/>
            <a:cxnLst/>
            <a:rect l="0" t="0" r="0" b="0"/>
            <a:pathLst>
              <a:path w="236365" h="178698">
                <a:moveTo>
                  <a:pt x="6264" y="44251"/>
                </a:moveTo>
                <a:lnTo>
                  <a:pt x="5904" y="45875"/>
                </a:lnTo>
                <a:lnTo>
                  <a:pt x="5377" y="44619"/>
                </a:lnTo>
                <a:lnTo>
                  <a:pt x="6264" y="44251"/>
                </a:lnTo>
                <a:close/>
                <a:moveTo>
                  <a:pt x="21979" y="45399"/>
                </a:moveTo>
                <a:lnTo>
                  <a:pt x="24377" y="49004"/>
                </a:lnTo>
                <a:lnTo>
                  <a:pt x="23075" y="50726"/>
                </a:lnTo>
                <a:lnTo>
                  <a:pt x="21979" y="45399"/>
                </a:lnTo>
                <a:close/>
                <a:moveTo>
                  <a:pt x="112923" y="100807"/>
                </a:moveTo>
                <a:lnTo>
                  <a:pt x="106014" y="97822"/>
                </a:lnTo>
                <a:lnTo>
                  <a:pt x="103814" y="99338"/>
                </a:lnTo>
                <a:lnTo>
                  <a:pt x="105289" y="96791"/>
                </a:lnTo>
                <a:lnTo>
                  <a:pt x="103402" y="94757"/>
                </a:lnTo>
                <a:lnTo>
                  <a:pt x="104952" y="93886"/>
                </a:lnTo>
                <a:lnTo>
                  <a:pt x="105081" y="91183"/>
                </a:lnTo>
                <a:lnTo>
                  <a:pt x="103108" y="84782"/>
                </a:lnTo>
                <a:lnTo>
                  <a:pt x="98820" y="86793"/>
                </a:lnTo>
                <a:lnTo>
                  <a:pt x="89349" y="88040"/>
                </a:lnTo>
                <a:lnTo>
                  <a:pt x="90349" y="86011"/>
                </a:lnTo>
                <a:lnTo>
                  <a:pt x="78408" y="80519"/>
                </a:lnTo>
                <a:lnTo>
                  <a:pt x="71376" y="78845"/>
                </a:lnTo>
                <a:lnTo>
                  <a:pt x="70167" y="76747"/>
                </a:lnTo>
                <a:lnTo>
                  <a:pt x="70285" y="70873"/>
                </a:lnTo>
                <a:lnTo>
                  <a:pt x="59992" y="69777"/>
                </a:lnTo>
                <a:lnTo>
                  <a:pt x="62190" y="67565"/>
                </a:lnTo>
                <a:lnTo>
                  <a:pt x="61753" y="66342"/>
                </a:lnTo>
                <a:lnTo>
                  <a:pt x="50740" y="66487"/>
                </a:lnTo>
                <a:lnTo>
                  <a:pt x="50149" y="68451"/>
                </a:lnTo>
                <a:lnTo>
                  <a:pt x="51379" y="70422"/>
                </a:lnTo>
                <a:lnTo>
                  <a:pt x="49843" y="70916"/>
                </a:lnTo>
                <a:lnTo>
                  <a:pt x="49628" y="75102"/>
                </a:lnTo>
                <a:lnTo>
                  <a:pt x="51001" y="77213"/>
                </a:lnTo>
                <a:lnTo>
                  <a:pt x="39458" y="74693"/>
                </a:lnTo>
                <a:lnTo>
                  <a:pt x="28423" y="75556"/>
                </a:lnTo>
                <a:lnTo>
                  <a:pt x="26198" y="74130"/>
                </a:lnTo>
                <a:lnTo>
                  <a:pt x="17497" y="78444"/>
                </a:lnTo>
                <a:lnTo>
                  <a:pt x="17873" y="79838"/>
                </a:lnTo>
                <a:lnTo>
                  <a:pt x="14016" y="79759"/>
                </a:lnTo>
                <a:lnTo>
                  <a:pt x="14074" y="68618"/>
                </a:lnTo>
                <a:lnTo>
                  <a:pt x="15158" y="68748"/>
                </a:lnTo>
                <a:lnTo>
                  <a:pt x="15459" y="65194"/>
                </a:lnTo>
                <a:lnTo>
                  <a:pt x="20001" y="61736"/>
                </a:lnTo>
                <a:lnTo>
                  <a:pt x="18579" y="61377"/>
                </a:lnTo>
                <a:lnTo>
                  <a:pt x="20277" y="57790"/>
                </a:lnTo>
                <a:lnTo>
                  <a:pt x="18611" y="56914"/>
                </a:lnTo>
                <a:lnTo>
                  <a:pt x="19608" y="54209"/>
                </a:lnTo>
                <a:lnTo>
                  <a:pt x="16411" y="53838"/>
                </a:lnTo>
                <a:lnTo>
                  <a:pt x="16334" y="50054"/>
                </a:lnTo>
                <a:lnTo>
                  <a:pt x="14458" y="50405"/>
                </a:lnTo>
                <a:lnTo>
                  <a:pt x="14624" y="52489"/>
                </a:lnTo>
                <a:lnTo>
                  <a:pt x="9952" y="53809"/>
                </a:lnTo>
                <a:lnTo>
                  <a:pt x="11229" y="52604"/>
                </a:lnTo>
                <a:lnTo>
                  <a:pt x="10457" y="51355"/>
                </a:lnTo>
                <a:lnTo>
                  <a:pt x="13049" y="50087"/>
                </a:lnTo>
                <a:lnTo>
                  <a:pt x="12424" y="46913"/>
                </a:lnTo>
                <a:lnTo>
                  <a:pt x="13874" y="47715"/>
                </a:lnTo>
                <a:lnTo>
                  <a:pt x="15297" y="45605"/>
                </a:lnTo>
                <a:lnTo>
                  <a:pt x="16802" y="46402"/>
                </a:lnTo>
                <a:lnTo>
                  <a:pt x="17841" y="45224"/>
                </a:lnTo>
                <a:lnTo>
                  <a:pt x="17389" y="49907"/>
                </a:lnTo>
                <a:lnTo>
                  <a:pt x="18738" y="49389"/>
                </a:lnTo>
                <a:lnTo>
                  <a:pt x="19554" y="50913"/>
                </a:lnTo>
                <a:lnTo>
                  <a:pt x="19950" y="48873"/>
                </a:lnTo>
                <a:lnTo>
                  <a:pt x="18278" y="48957"/>
                </a:lnTo>
                <a:lnTo>
                  <a:pt x="18273" y="46800"/>
                </a:lnTo>
                <a:lnTo>
                  <a:pt x="20730" y="44350"/>
                </a:lnTo>
                <a:lnTo>
                  <a:pt x="21081" y="49122"/>
                </a:lnTo>
                <a:lnTo>
                  <a:pt x="22720" y="50855"/>
                </a:lnTo>
                <a:lnTo>
                  <a:pt x="21553" y="51572"/>
                </a:lnTo>
                <a:lnTo>
                  <a:pt x="23246" y="51528"/>
                </a:lnTo>
                <a:lnTo>
                  <a:pt x="24614" y="53465"/>
                </a:lnTo>
                <a:lnTo>
                  <a:pt x="23826" y="51569"/>
                </a:lnTo>
                <a:lnTo>
                  <a:pt x="25691" y="49992"/>
                </a:lnTo>
                <a:lnTo>
                  <a:pt x="26422" y="51283"/>
                </a:lnTo>
                <a:lnTo>
                  <a:pt x="26928" y="50094"/>
                </a:lnTo>
                <a:lnTo>
                  <a:pt x="29457" y="51304"/>
                </a:lnTo>
                <a:lnTo>
                  <a:pt x="29234" y="49659"/>
                </a:lnTo>
                <a:lnTo>
                  <a:pt x="27729" y="49623"/>
                </a:lnTo>
                <a:lnTo>
                  <a:pt x="29879" y="46925"/>
                </a:lnTo>
                <a:lnTo>
                  <a:pt x="27339" y="49389"/>
                </a:lnTo>
                <a:lnTo>
                  <a:pt x="24879" y="49734"/>
                </a:lnTo>
                <a:lnTo>
                  <a:pt x="24658" y="46886"/>
                </a:lnTo>
                <a:lnTo>
                  <a:pt x="22729" y="46368"/>
                </a:lnTo>
                <a:lnTo>
                  <a:pt x="22399" y="44121"/>
                </a:lnTo>
                <a:lnTo>
                  <a:pt x="30429" y="40041"/>
                </a:lnTo>
                <a:lnTo>
                  <a:pt x="30744" y="43487"/>
                </a:lnTo>
                <a:lnTo>
                  <a:pt x="31183" y="41136"/>
                </a:lnTo>
                <a:lnTo>
                  <a:pt x="32999" y="41621"/>
                </a:lnTo>
                <a:lnTo>
                  <a:pt x="32462" y="40623"/>
                </a:lnTo>
                <a:lnTo>
                  <a:pt x="34266" y="40796"/>
                </a:lnTo>
                <a:lnTo>
                  <a:pt x="34537" y="42542"/>
                </a:lnTo>
                <a:lnTo>
                  <a:pt x="35725" y="40850"/>
                </a:lnTo>
                <a:lnTo>
                  <a:pt x="36880" y="42209"/>
                </a:lnTo>
                <a:lnTo>
                  <a:pt x="36320" y="40809"/>
                </a:lnTo>
                <a:lnTo>
                  <a:pt x="34746" y="41690"/>
                </a:lnTo>
                <a:lnTo>
                  <a:pt x="34757" y="39687"/>
                </a:lnTo>
                <a:lnTo>
                  <a:pt x="32370" y="39490"/>
                </a:lnTo>
                <a:lnTo>
                  <a:pt x="34591" y="38983"/>
                </a:lnTo>
                <a:lnTo>
                  <a:pt x="36159" y="36728"/>
                </a:lnTo>
                <a:lnTo>
                  <a:pt x="34898" y="36364"/>
                </a:lnTo>
                <a:lnTo>
                  <a:pt x="34474" y="37898"/>
                </a:lnTo>
                <a:lnTo>
                  <a:pt x="32127" y="36646"/>
                </a:lnTo>
                <a:lnTo>
                  <a:pt x="29605" y="37867"/>
                </a:lnTo>
                <a:lnTo>
                  <a:pt x="25252" y="37499"/>
                </a:lnTo>
                <a:lnTo>
                  <a:pt x="27399" y="34472"/>
                </a:lnTo>
                <a:lnTo>
                  <a:pt x="31355" y="36712"/>
                </a:lnTo>
                <a:lnTo>
                  <a:pt x="31015" y="35292"/>
                </a:lnTo>
                <a:lnTo>
                  <a:pt x="34071" y="33683"/>
                </a:lnTo>
                <a:lnTo>
                  <a:pt x="31383" y="33485"/>
                </a:lnTo>
                <a:lnTo>
                  <a:pt x="30429" y="35027"/>
                </a:lnTo>
                <a:lnTo>
                  <a:pt x="30367" y="32916"/>
                </a:lnTo>
                <a:lnTo>
                  <a:pt x="34567" y="30065"/>
                </a:lnTo>
                <a:lnTo>
                  <a:pt x="33841" y="28243"/>
                </a:lnTo>
                <a:lnTo>
                  <a:pt x="29072" y="33124"/>
                </a:lnTo>
                <a:lnTo>
                  <a:pt x="29110" y="30318"/>
                </a:lnTo>
                <a:lnTo>
                  <a:pt x="27062" y="30556"/>
                </a:lnTo>
                <a:lnTo>
                  <a:pt x="26345" y="29161"/>
                </a:lnTo>
                <a:lnTo>
                  <a:pt x="28737" y="27176"/>
                </a:lnTo>
                <a:lnTo>
                  <a:pt x="21234" y="30025"/>
                </a:lnTo>
                <a:lnTo>
                  <a:pt x="21087" y="23739"/>
                </a:lnTo>
                <a:lnTo>
                  <a:pt x="19598" y="30401"/>
                </a:lnTo>
                <a:lnTo>
                  <a:pt x="17827" y="31914"/>
                </a:lnTo>
                <a:lnTo>
                  <a:pt x="17936" y="30651"/>
                </a:lnTo>
                <a:lnTo>
                  <a:pt x="16283" y="30743"/>
                </a:lnTo>
                <a:lnTo>
                  <a:pt x="16767" y="24580"/>
                </a:lnTo>
                <a:lnTo>
                  <a:pt x="14671" y="26642"/>
                </a:lnTo>
                <a:lnTo>
                  <a:pt x="13163" y="26263"/>
                </a:lnTo>
                <a:lnTo>
                  <a:pt x="13170" y="31146"/>
                </a:lnTo>
                <a:lnTo>
                  <a:pt x="8410" y="37434"/>
                </a:lnTo>
                <a:lnTo>
                  <a:pt x="266" y="38876"/>
                </a:lnTo>
                <a:lnTo>
                  <a:pt x="0" y="33507"/>
                </a:lnTo>
                <a:lnTo>
                  <a:pt x="2474" y="21127"/>
                </a:lnTo>
                <a:lnTo>
                  <a:pt x="11374" y="13520"/>
                </a:lnTo>
                <a:lnTo>
                  <a:pt x="13399" y="14340"/>
                </a:lnTo>
                <a:lnTo>
                  <a:pt x="11873" y="17831"/>
                </a:lnTo>
                <a:lnTo>
                  <a:pt x="14209" y="17019"/>
                </a:lnTo>
                <a:lnTo>
                  <a:pt x="15752" y="18381"/>
                </a:lnTo>
                <a:lnTo>
                  <a:pt x="15052" y="19925"/>
                </a:lnTo>
                <a:lnTo>
                  <a:pt x="18510" y="19726"/>
                </a:lnTo>
                <a:lnTo>
                  <a:pt x="17424" y="16885"/>
                </a:lnTo>
                <a:lnTo>
                  <a:pt x="18363" y="14640"/>
                </a:lnTo>
                <a:lnTo>
                  <a:pt x="20264" y="16883"/>
                </a:lnTo>
                <a:lnTo>
                  <a:pt x="19464" y="12408"/>
                </a:lnTo>
                <a:lnTo>
                  <a:pt x="21311" y="12215"/>
                </a:lnTo>
                <a:lnTo>
                  <a:pt x="20288" y="11371"/>
                </a:lnTo>
                <a:lnTo>
                  <a:pt x="21834" y="10268"/>
                </a:lnTo>
                <a:lnTo>
                  <a:pt x="21869" y="8204"/>
                </a:lnTo>
                <a:lnTo>
                  <a:pt x="25033" y="10960"/>
                </a:lnTo>
                <a:lnTo>
                  <a:pt x="23104" y="7819"/>
                </a:lnTo>
                <a:lnTo>
                  <a:pt x="24001" y="4753"/>
                </a:lnTo>
                <a:lnTo>
                  <a:pt x="30611" y="3979"/>
                </a:lnTo>
                <a:lnTo>
                  <a:pt x="34735" y="6782"/>
                </a:lnTo>
                <a:lnTo>
                  <a:pt x="37725" y="6915"/>
                </a:lnTo>
                <a:lnTo>
                  <a:pt x="38899" y="8816"/>
                </a:lnTo>
                <a:lnTo>
                  <a:pt x="41291" y="8009"/>
                </a:lnTo>
                <a:lnTo>
                  <a:pt x="42896" y="3890"/>
                </a:lnTo>
                <a:lnTo>
                  <a:pt x="46293" y="2466"/>
                </a:lnTo>
                <a:lnTo>
                  <a:pt x="46129" y="0"/>
                </a:lnTo>
                <a:lnTo>
                  <a:pt x="52202" y="2190"/>
                </a:lnTo>
                <a:lnTo>
                  <a:pt x="52400" y="4555"/>
                </a:lnTo>
                <a:lnTo>
                  <a:pt x="55879" y="3295"/>
                </a:lnTo>
                <a:lnTo>
                  <a:pt x="57043" y="5313"/>
                </a:lnTo>
                <a:lnTo>
                  <a:pt x="59840" y="4515"/>
                </a:lnTo>
                <a:lnTo>
                  <a:pt x="61600" y="5616"/>
                </a:lnTo>
                <a:lnTo>
                  <a:pt x="62365" y="4062"/>
                </a:lnTo>
                <a:lnTo>
                  <a:pt x="68691" y="5489"/>
                </a:lnTo>
                <a:lnTo>
                  <a:pt x="68626" y="8297"/>
                </a:lnTo>
                <a:lnTo>
                  <a:pt x="83970" y="7653"/>
                </a:lnTo>
                <a:lnTo>
                  <a:pt x="84726" y="5864"/>
                </a:lnTo>
                <a:lnTo>
                  <a:pt x="89413" y="11255"/>
                </a:lnTo>
                <a:lnTo>
                  <a:pt x="85210" y="14321"/>
                </a:lnTo>
                <a:lnTo>
                  <a:pt x="92129" y="17653"/>
                </a:lnTo>
                <a:lnTo>
                  <a:pt x="92029" y="22130"/>
                </a:lnTo>
                <a:lnTo>
                  <a:pt x="97250" y="22228"/>
                </a:lnTo>
                <a:lnTo>
                  <a:pt x="98229" y="16981"/>
                </a:lnTo>
                <a:lnTo>
                  <a:pt x="100392" y="17293"/>
                </a:lnTo>
                <a:lnTo>
                  <a:pt x="100463" y="13894"/>
                </a:lnTo>
                <a:lnTo>
                  <a:pt x="109228" y="16018"/>
                </a:lnTo>
                <a:lnTo>
                  <a:pt x="109035" y="14581"/>
                </a:lnTo>
                <a:lnTo>
                  <a:pt x="110335" y="14147"/>
                </a:lnTo>
                <a:lnTo>
                  <a:pt x="110703" y="15356"/>
                </a:lnTo>
                <a:lnTo>
                  <a:pt x="113691" y="15640"/>
                </a:lnTo>
                <a:lnTo>
                  <a:pt x="110390" y="20516"/>
                </a:lnTo>
                <a:lnTo>
                  <a:pt x="111498" y="25920"/>
                </a:lnTo>
                <a:lnTo>
                  <a:pt x="109216" y="27413"/>
                </a:lnTo>
                <a:lnTo>
                  <a:pt x="109625" y="28996"/>
                </a:lnTo>
                <a:lnTo>
                  <a:pt x="108716" y="28699"/>
                </a:lnTo>
                <a:lnTo>
                  <a:pt x="107486" y="32179"/>
                </a:lnTo>
                <a:lnTo>
                  <a:pt x="108951" y="31875"/>
                </a:lnTo>
                <a:lnTo>
                  <a:pt x="109706" y="35629"/>
                </a:lnTo>
                <a:lnTo>
                  <a:pt x="111073" y="34407"/>
                </a:lnTo>
                <a:lnTo>
                  <a:pt x="111790" y="36427"/>
                </a:lnTo>
                <a:lnTo>
                  <a:pt x="120964" y="41868"/>
                </a:lnTo>
                <a:lnTo>
                  <a:pt x="130918" y="43160"/>
                </a:lnTo>
                <a:lnTo>
                  <a:pt x="131200" y="44314"/>
                </a:lnTo>
                <a:lnTo>
                  <a:pt x="131263" y="43185"/>
                </a:lnTo>
                <a:lnTo>
                  <a:pt x="135400" y="42506"/>
                </a:lnTo>
                <a:lnTo>
                  <a:pt x="140428" y="42606"/>
                </a:lnTo>
                <a:lnTo>
                  <a:pt x="141103" y="43755"/>
                </a:lnTo>
                <a:lnTo>
                  <a:pt x="146422" y="41948"/>
                </a:lnTo>
                <a:lnTo>
                  <a:pt x="149314" y="43094"/>
                </a:lnTo>
                <a:lnTo>
                  <a:pt x="155882" y="41321"/>
                </a:lnTo>
                <a:lnTo>
                  <a:pt x="158269" y="43987"/>
                </a:lnTo>
                <a:lnTo>
                  <a:pt x="160441" y="43677"/>
                </a:lnTo>
                <a:lnTo>
                  <a:pt x="161175" y="45091"/>
                </a:lnTo>
                <a:lnTo>
                  <a:pt x="162726" y="44117"/>
                </a:lnTo>
                <a:lnTo>
                  <a:pt x="164193" y="46128"/>
                </a:lnTo>
                <a:lnTo>
                  <a:pt x="172856" y="49665"/>
                </a:lnTo>
                <a:lnTo>
                  <a:pt x="175036" y="52655"/>
                </a:lnTo>
                <a:lnTo>
                  <a:pt x="174462" y="56694"/>
                </a:lnTo>
                <a:lnTo>
                  <a:pt x="179404" y="57775"/>
                </a:lnTo>
                <a:lnTo>
                  <a:pt x="179533" y="55513"/>
                </a:lnTo>
                <a:lnTo>
                  <a:pt x="180434" y="57770"/>
                </a:lnTo>
                <a:lnTo>
                  <a:pt x="186279" y="58424"/>
                </a:lnTo>
                <a:lnTo>
                  <a:pt x="188574" y="60359"/>
                </a:lnTo>
                <a:lnTo>
                  <a:pt x="188079" y="62725"/>
                </a:lnTo>
                <a:lnTo>
                  <a:pt x="189763" y="67256"/>
                </a:lnTo>
                <a:lnTo>
                  <a:pt x="191310" y="67815"/>
                </a:lnTo>
                <a:lnTo>
                  <a:pt x="200051" y="81286"/>
                </a:lnTo>
                <a:lnTo>
                  <a:pt x="204914" y="72535"/>
                </a:lnTo>
                <a:lnTo>
                  <a:pt x="223874" y="65665"/>
                </a:lnTo>
                <a:lnTo>
                  <a:pt x="226464" y="68547"/>
                </a:lnTo>
                <a:lnTo>
                  <a:pt x="225644" y="69789"/>
                </a:lnTo>
                <a:lnTo>
                  <a:pt x="229555" y="70858"/>
                </a:lnTo>
                <a:lnTo>
                  <a:pt x="228998" y="72227"/>
                </a:lnTo>
                <a:lnTo>
                  <a:pt x="230746" y="72777"/>
                </a:lnTo>
                <a:lnTo>
                  <a:pt x="231677" y="75307"/>
                </a:lnTo>
                <a:lnTo>
                  <a:pt x="231722" y="90394"/>
                </a:lnTo>
                <a:lnTo>
                  <a:pt x="233044" y="92000"/>
                </a:lnTo>
                <a:lnTo>
                  <a:pt x="232014" y="101539"/>
                </a:lnTo>
                <a:lnTo>
                  <a:pt x="233832" y="110998"/>
                </a:lnTo>
                <a:lnTo>
                  <a:pt x="232505" y="113293"/>
                </a:lnTo>
                <a:lnTo>
                  <a:pt x="233070" y="115981"/>
                </a:lnTo>
                <a:lnTo>
                  <a:pt x="229299" y="117922"/>
                </a:lnTo>
                <a:lnTo>
                  <a:pt x="226927" y="121807"/>
                </a:lnTo>
                <a:lnTo>
                  <a:pt x="231617" y="125752"/>
                </a:lnTo>
                <a:lnTo>
                  <a:pt x="234217" y="126309"/>
                </a:lnTo>
                <a:lnTo>
                  <a:pt x="233598" y="129354"/>
                </a:lnTo>
                <a:lnTo>
                  <a:pt x="235104" y="131237"/>
                </a:lnTo>
                <a:lnTo>
                  <a:pt x="234122" y="136020"/>
                </a:lnTo>
                <a:lnTo>
                  <a:pt x="235930" y="137383"/>
                </a:lnTo>
                <a:lnTo>
                  <a:pt x="236365" y="141560"/>
                </a:lnTo>
                <a:lnTo>
                  <a:pt x="232336" y="143755"/>
                </a:lnTo>
                <a:lnTo>
                  <a:pt x="229230" y="150016"/>
                </a:lnTo>
                <a:lnTo>
                  <a:pt x="224222" y="151326"/>
                </a:lnTo>
                <a:lnTo>
                  <a:pt x="222646" y="155473"/>
                </a:lnTo>
                <a:lnTo>
                  <a:pt x="216266" y="158201"/>
                </a:lnTo>
                <a:lnTo>
                  <a:pt x="214559" y="161548"/>
                </a:lnTo>
                <a:lnTo>
                  <a:pt x="213026" y="161772"/>
                </a:lnTo>
                <a:lnTo>
                  <a:pt x="214091" y="163973"/>
                </a:lnTo>
                <a:lnTo>
                  <a:pt x="211497" y="168151"/>
                </a:lnTo>
                <a:lnTo>
                  <a:pt x="212889" y="176762"/>
                </a:lnTo>
                <a:lnTo>
                  <a:pt x="200752" y="178698"/>
                </a:lnTo>
                <a:lnTo>
                  <a:pt x="193928" y="170541"/>
                </a:lnTo>
                <a:lnTo>
                  <a:pt x="195412" y="169797"/>
                </a:lnTo>
                <a:lnTo>
                  <a:pt x="190391" y="163038"/>
                </a:lnTo>
                <a:lnTo>
                  <a:pt x="179306" y="151540"/>
                </a:lnTo>
                <a:lnTo>
                  <a:pt x="177748" y="145782"/>
                </a:lnTo>
                <a:lnTo>
                  <a:pt x="167870" y="147465"/>
                </a:lnTo>
                <a:lnTo>
                  <a:pt x="164861" y="136423"/>
                </a:lnTo>
                <a:lnTo>
                  <a:pt x="159687" y="137852"/>
                </a:lnTo>
                <a:lnTo>
                  <a:pt x="161798" y="145552"/>
                </a:lnTo>
                <a:lnTo>
                  <a:pt x="151505" y="147085"/>
                </a:lnTo>
                <a:lnTo>
                  <a:pt x="146504" y="142577"/>
                </a:lnTo>
                <a:lnTo>
                  <a:pt x="144790" y="138628"/>
                </a:lnTo>
                <a:lnTo>
                  <a:pt x="147176" y="137216"/>
                </a:lnTo>
                <a:lnTo>
                  <a:pt x="145947" y="132836"/>
                </a:lnTo>
                <a:lnTo>
                  <a:pt x="141808" y="133972"/>
                </a:lnTo>
                <a:lnTo>
                  <a:pt x="141419" y="129375"/>
                </a:lnTo>
                <a:lnTo>
                  <a:pt x="142486" y="128897"/>
                </a:lnTo>
                <a:lnTo>
                  <a:pt x="139326" y="120806"/>
                </a:lnTo>
                <a:lnTo>
                  <a:pt x="139714" y="118373"/>
                </a:lnTo>
                <a:lnTo>
                  <a:pt x="138302" y="117920"/>
                </a:lnTo>
                <a:lnTo>
                  <a:pt x="138636" y="115269"/>
                </a:lnTo>
                <a:lnTo>
                  <a:pt x="132066" y="115951"/>
                </a:lnTo>
                <a:lnTo>
                  <a:pt x="130712" y="114088"/>
                </a:lnTo>
                <a:lnTo>
                  <a:pt x="124530" y="113165"/>
                </a:lnTo>
                <a:lnTo>
                  <a:pt x="124951" y="115840"/>
                </a:lnTo>
                <a:lnTo>
                  <a:pt x="116722" y="114615"/>
                </a:lnTo>
                <a:lnTo>
                  <a:pt x="112720" y="115643"/>
                </a:lnTo>
                <a:lnTo>
                  <a:pt x="115857" y="108613"/>
                </a:lnTo>
                <a:lnTo>
                  <a:pt x="111097" y="107570"/>
                </a:lnTo>
                <a:lnTo>
                  <a:pt x="110896" y="104462"/>
                </a:lnTo>
                <a:lnTo>
                  <a:pt x="112923" y="100807"/>
                </a:lnTo>
                <a:close/>
              </a:path>
            </a:pathLst>
          </a:custGeom>
          <a:solidFill>
            <a:srgbClr val="C76B42"/>
          </a:solidFill>
          <a:ln w="5715">
            <a:solidFill>
              <a:srgbClr val="FFFFFF"/>
            </a:solidFill>
          </a:ln>
        </p:spPr>
        <p:txBody>
          <a:bodyPr/>
          <a:lstStyle/>
          <a:p>
            <a:endParaRPr lang="en-NZ"/>
          </a:p>
        </p:txBody>
      </p:sp>
      <p:sp>
        <p:nvSpPr>
          <p:cNvPr id="14" name="TLA 019 South Waikato -41.4 percent">
            <a:extLst>
              <a:ext uri="{FF2B5EF4-FFF2-40B4-BE49-F238E27FC236}">
                <a16:creationId xmlns:a16="http://schemas.microsoft.com/office/drawing/2014/main" id="{0D7A08A8-ABB0-408F-9A55-BC9D5724DE52}"/>
              </a:ext>
            </a:extLst>
          </p:cNvPr>
          <p:cNvSpPr>
            <a:spLocks noGrp="1"/>
          </p:cNvSpPr>
          <p:nvPr/>
        </p:nvSpPr>
        <p:spPr>
          <a:xfrm>
            <a:off x="3146828" y="3833506"/>
            <a:ext cx="230129" cy="302446"/>
          </a:xfrm>
          <a:custGeom>
            <a:avLst/>
            <a:gdLst/>
            <a:ahLst/>
            <a:cxnLst/>
            <a:rect l="0" t="0" r="0" b="0"/>
            <a:pathLst>
              <a:path w="136060" h="178816">
                <a:moveTo>
                  <a:pt x="39572" y="154888"/>
                </a:moveTo>
                <a:lnTo>
                  <a:pt x="37424" y="151838"/>
                </a:lnTo>
                <a:lnTo>
                  <a:pt x="27919" y="148517"/>
                </a:lnTo>
                <a:lnTo>
                  <a:pt x="22655" y="139472"/>
                </a:lnTo>
                <a:lnTo>
                  <a:pt x="16077" y="135458"/>
                </a:lnTo>
                <a:lnTo>
                  <a:pt x="13728" y="131814"/>
                </a:lnTo>
                <a:lnTo>
                  <a:pt x="14842" y="125722"/>
                </a:lnTo>
                <a:lnTo>
                  <a:pt x="13012" y="117921"/>
                </a:lnTo>
                <a:lnTo>
                  <a:pt x="14042" y="108382"/>
                </a:lnTo>
                <a:lnTo>
                  <a:pt x="12721" y="106776"/>
                </a:lnTo>
                <a:lnTo>
                  <a:pt x="12675" y="91688"/>
                </a:lnTo>
                <a:lnTo>
                  <a:pt x="11744" y="89159"/>
                </a:lnTo>
                <a:lnTo>
                  <a:pt x="9997" y="88609"/>
                </a:lnTo>
                <a:lnTo>
                  <a:pt x="10553" y="87240"/>
                </a:lnTo>
                <a:lnTo>
                  <a:pt x="6642" y="86171"/>
                </a:lnTo>
                <a:lnTo>
                  <a:pt x="7462" y="84928"/>
                </a:lnTo>
                <a:lnTo>
                  <a:pt x="3042" y="79296"/>
                </a:lnTo>
                <a:lnTo>
                  <a:pt x="0" y="70384"/>
                </a:lnTo>
                <a:lnTo>
                  <a:pt x="3381" y="65879"/>
                </a:lnTo>
                <a:lnTo>
                  <a:pt x="4561" y="53755"/>
                </a:lnTo>
                <a:lnTo>
                  <a:pt x="10373" y="51762"/>
                </a:lnTo>
                <a:lnTo>
                  <a:pt x="10107" y="40198"/>
                </a:lnTo>
                <a:lnTo>
                  <a:pt x="8528" y="39073"/>
                </a:lnTo>
                <a:lnTo>
                  <a:pt x="9624" y="37402"/>
                </a:lnTo>
                <a:lnTo>
                  <a:pt x="8672" y="36017"/>
                </a:lnTo>
                <a:lnTo>
                  <a:pt x="10614" y="34844"/>
                </a:lnTo>
                <a:lnTo>
                  <a:pt x="10874" y="29247"/>
                </a:lnTo>
                <a:lnTo>
                  <a:pt x="9568" y="27153"/>
                </a:lnTo>
                <a:lnTo>
                  <a:pt x="10988" y="17218"/>
                </a:lnTo>
                <a:lnTo>
                  <a:pt x="13953" y="13805"/>
                </a:lnTo>
                <a:lnTo>
                  <a:pt x="15097" y="14809"/>
                </a:lnTo>
                <a:lnTo>
                  <a:pt x="19735" y="13945"/>
                </a:lnTo>
                <a:lnTo>
                  <a:pt x="24079" y="2087"/>
                </a:lnTo>
                <a:lnTo>
                  <a:pt x="25893" y="787"/>
                </a:lnTo>
                <a:lnTo>
                  <a:pt x="28008" y="1191"/>
                </a:lnTo>
                <a:lnTo>
                  <a:pt x="32291" y="6237"/>
                </a:lnTo>
                <a:lnTo>
                  <a:pt x="37799" y="2414"/>
                </a:lnTo>
                <a:lnTo>
                  <a:pt x="46590" y="1758"/>
                </a:lnTo>
                <a:lnTo>
                  <a:pt x="46581" y="349"/>
                </a:lnTo>
                <a:lnTo>
                  <a:pt x="48278" y="0"/>
                </a:lnTo>
                <a:lnTo>
                  <a:pt x="47544" y="2019"/>
                </a:lnTo>
                <a:lnTo>
                  <a:pt x="48698" y="3244"/>
                </a:lnTo>
                <a:lnTo>
                  <a:pt x="47276" y="3822"/>
                </a:lnTo>
                <a:lnTo>
                  <a:pt x="48749" y="7460"/>
                </a:lnTo>
                <a:lnTo>
                  <a:pt x="54612" y="7526"/>
                </a:lnTo>
                <a:lnTo>
                  <a:pt x="54712" y="3476"/>
                </a:lnTo>
                <a:lnTo>
                  <a:pt x="57513" y="3512"/>
                </a:lnTo>
                <a:lnTo>
                  <a:pt x="55875" y="4292"/>
                </a:lnTo>
                <a:lnTo>
                  <a:pt x="57081" y="8036"/>
                </a:lnTo>
                <a:lnTo>
                  <a:pt x="60672" y="10575"/>
                </a:lnTo>
                <a:lnTo>
                  <a:pt x="62869" y="9570"/>
                </a:lnTo>
                <a:lnTo>
                  <a:pt x="62600" y="4957"/>
                </a:lnTo>
                <a:lnTo>
                  <a:pt x="67093" y="6726"/>
                </a:lnTo>
                <a:lnTo>
                  <a:pt x="65887" y="8899"/>
                </a:lnTo>
                <a:lnTo>
                  <a:pt x="67382" y="9526"/>
                </a:lnTo>
                <a:lnTo>
                  <a:pt x="69273" y="8884"/>
                </a:lnTo>
                <a:lnTo>
                  <a:pt x="70067" y="6160"/>
                </a:lnTo>
                <a:lnTo>
                  <a:pt x="75303" y="6235"/>
                </a:lnTo>
                <a:lnTo>
                  <a:pt x="77430" y="4778"/>
                </a:lnTo>
                <a:lnTo>
                  <a:pt x="78336" y="6005"/>
                </a:lnTo>
                <a:lnTo>
                  <a:pt x="76403" y="6396"/>
                </a:lnTo>
                <a:lnTo>
                  <a:pt x="76393" y="8930"/>
                </a:lnTo>
                <a:lnTo>
                  <a:pt x="79373" y="9953"/>
                </a:lnTo>
                <a:lnTo>
                  <a:pt x="88476" y="3143"/>
                </a:lnTo>
                <a:lnTo>
                  <a:pt x="94335" y="7204"/>
                </a:lnTo>
                <a:lnTo>
                  <a:pt x="86347" y="9938"/>
                </a:lnTo>
                <a:lnTo>
                  <a:pt x="84726" y="12084"/>
                </a:lnTo>
                <a:lnTo>
                  <a:pt x="87506" y="23011"/>
                </a:lnTo>
                <a:lnTo>
                  <a:pt x="92325" y="26069"/>
                </a:lnTo>
                <a:lnTo>
                  <a:pt x="91843" y="30770"/>
                </a:lnTo>
                <a:lnTo>
                  <a:pt x="102865" y="33757"/>
                </a:lnTo>
                <a:lnTo>
                  <a:pt x="115278" y="45145"/>
                </a:lnTo>
                <a:lnTo>
                  <a:pt x="97730" y="79036"/>
                </a:lnTo>
                <a:lnTo>
                  <a:pt x="93148" y="81226"/>
                </a:lnTo>
                <a:lnTo>
                  <a:pt x="93816" y="82376"/>
                </a:lnTo>
                <a:lnTo>
                  <a:pt x="105872" y="81858"/>
                </a:lnTo>
                <a:lnTo>
                  <a:pt x="105569" y="90851"/>
                </a:lnTo>
                <a:lnTo>
                  <a:pt x="126187" y="91627"/>
                </a:lnTo>
                <a:lnTo>
                  <a:pt x="136060" y="108865"/>
                </a:lnTo>
                <a:lnTo>
                  <a:pt x="126583" y="125297"/>
                </a:lnTo>
                <a:lnTo>
                  <a:pt x="129982" y="126765"/>
                </a:lnTo>
                <a:lnTo>
                  <a:pt x="124599" y="127445"/>
                </a:lnTo>
                <a:lnTo>
                  <a:pt x="131281" y="130748"/>
                </a:lnTo>
                <a:lnTo>
                  <a:pt x="131967" y="133795"/>
                </a:lnTo>
                <a:lnTo>
                  <a:pt x="129417" y="134574"/>
                </a:lnTo>
                <a:lnTo>
                  <a:pt x="130117" y="136791"/>
                </a:lnTo>
                <a:lnTo>
                  <a:pt x="126360" y="140291"/>
                </a:lnTo>
                <a:lnTo>
                  <a:pt x="120050" y="141067"/>
                </a:lnTo>
                <a:lnTo>
                  <a:pt x="110984" y="146308"/>
                </a:lnTo>
                <a:lnTo>
                  <a:pt x="112045" y="148316"/>
                </a:lnTo>
                <a:lnTo>
                  <a:pt x="108276" y="151279"/>
                </a:lnTo>
                <a:lnTo>
                  <a:pt x="108565" y="152794"/>
                </a:lnTo>
                <a:lnTo>
                  <a:pt x="101633" y="156093"/>
                </a:lnTo>
                <a:lnTo>
                  <a:pt x="103409" y="160984"/>
                </a:lnTo>
                <a:lnTo>
                  <a:pt x="101410" y="164183"/>
                </a:lnTo>
                <a:lnTo>
                  <a:pt x="93026" y="169345"/>
                </a:lnTo>
                <a:lnTo>
                  <a:pt x="92986" y="170993"/>
                </a:lnTo>
                <a:lnTo>
                  <a:pt x="90598" y="170709"/>
                </a:lnTo>
                <a:lnTo>
                  <a:pt x="84051" y="174049"/>
                </a:lnTo>
                <a:lnTo>
                  <a:pt x="77121" y="172814"/>
                </a:lnTo>
                <a:lnTo>
                  <a:pt x="67885" y="176328"/>
                </a:lnTo>
                <a:lnTo>
                  <a:pt x="59372" y="174659"/>
                </a:lnTo>
                <a:lnTo>
                  <a:pt x="54444" y="178816"/>
                </a:lnTo>
                <a:lnTo>
                  <a:pt x="49117" y="178440"/>
                </a:lnTo>
                <a:lnTo>
                  <a:pt x="46002" y="172034"/>
                </a:lnTo>
                <a:lnTo>
                  <a:pt x="37726" y="167017"/>
                </a:lnTo>
                <a:lnTo>
                  <a:pt x="35493" y="164033"/>
                </a:lnTo>
                <a:lnTo>
                  <a:pt x="39077" y="158324"/>
                </a:lnTo>
                <a:lnTo>
                  <a:pt x="39572" y="154888"/>
                </a:lnTo>
                <a:close/>
              </a:path>
            </a:pathLst>
          </a:custGeom>
          <a:solidFill>
            <a:srgbClr val="C76B42"/>
          </a:solidFill>
          <a:ln w="5715">
            <a:solidFill>
              <a:srgbClr val="FFFFFF"/>
            </a:solidFill>
          </a:ln>
        </p:spPr>
        <p:txBody>
          <a:bodyPr/>
          <a:lstStyle/>
          <a:p>
            <a:endParaRPr lang="en-NZ"/>
          </a:p>
        </p:txBody>
      </p:sp>
      <p:sp>
        <p:nvSpPr>
          <p:cNvPr id="15" name="TLA 020 Waitomo -60.0 percent">
            <a:extLst>
              <a:ext uri="{FF2B5EF4-FFF2-40B4-BE49-F238E27FC236}">
                <a16:creationId xmlns:a16="http://schemas.microsoft.com/office/drawing/2014/main" id="{DA909011-DC59-4510-A43E-5BF39960354B}"/>
              </a:ext>
            </a:extLst>
          </p:cNvPr>
          <p:cNvSpPr>
            <a:spLocks noGrp="1"/>
          </p:cNvSpPr>
          <p:nvPr/>
        </p:nvSpPr>
        <p:spPr>
          <a:xfrm>
            <a:off x="2697564" y="3928883"/>
            <a:ext cx="446014" cy="382988"/>
          </a:xfrm>
          <a:custGeom>
            <a:avLst/>
            <a:gdLst/>
            <a:ahLst/>
            <a:cxnLst/>
            <a:rect l="0" t="0" r="0" b="0"/>
            <a:pathLst>
              <a:path w="263698" h="226435">
                <a:moveTo>
                  <a:pt x="139701" y="48103"/>
                </a:moveTo>
                <a:lnTo>
                  <a:pt x="139602" y="47146"/>
                </a:lnTo>
                <a:lnTo>
                  <a:pt x="145437" y="46785"/>
                </a:lnTo>
                <a:lnTo>
                  <a:pt x="149725" y="44774"/>
                </a:lnTo>
                <a:lnTo>
                  <a:pt x="151698" y="51175"/>
                </a:lnTo>
                <a:lnTo>
                  <a:pt x="151569" y="53878"/>
                </a:lnTo>
                <a:lnTo>
                  <a:pt x="150019" y="54749"/>
                </a:lnTo>
                <a:lnTo>
                  <a:pt x="151906" y="56783"/>
                </a:lnTo>
                <a:lnTo>
                  <a:pt x="150431" y="59330"/>
                </a:lnTo>
                <a:lnTo>
                  <a:pt x="152631" y="57814"/>
                </a:lnTo>
                <a:lnTo>
                  <a:pt x="159540" y="60799"/>
                </a:lnTo>
                <a:lnTo>
                  <a:pt x="157513" y="64454"/>
                </a:lnTo>
                <a:lnTo>
                  <a:pt x="157714" y="67562"/>
                </a:lnTo>
                <a:lnTo>
                  <a:pt x="162474" y="68605"/>
                </a:lnTo>
                <a:lnTo>
                  <a:pt x="159337" y="75635"/>
                </a:lnTo>
                <a:lnTo>
                  <a:pt x="163339" y="74607"/>
                </a:lnTo>
                <a:lnTo>
                  <a:pt x="171568" y="75832"/>
                </a:lnTo>
                <a:lnTo>
                  <a:pt x="171147" y="73157"/>
                </a:lnTo>
                <a:lnTo>
                  <a:pt x="177329" y="74080"/>
                </a:lnTo>
                <a:lnTo>
                  <a:pt x="178683" y="75944"/>
                </a:lnTo>
                <a:lnTo>
                  <a:pt x="185253" y="75262"/>
                </a:lnTo>
                <a:lnTo>
                  <a:pt x="184919" y="77912"/>
                </a:lnTo>
                <a:lnTo>
                  <a:pt x="186331" y="78365"/>
                </a:lnTo>
                <a:lnTo>
                  <a:pt x="185943" y="80798"/>
                </a:lnTo>
                <a:lnTo>
                  <a:pt x="189103" y="88889"/>
                </a:lnTo>
                <a:lnTo>
                  <a:pt x="188036" y="89368"/>
                </a:lnTo>
                <a:lnTo>
                  <a:pt x="188425" y="93965"/>
                </a:lnTo>
                <a:lnTo>
                  <a:pt x="192564" y="92828"/>
                </a:lnTo>
                <a:lnTo>
                  <a:pt x="193793" y="97209"/>
                </a:lnTo>
                <a:lnTo>
                  <a:pt x="191407" y="98620"/>
                </a:lnTo>
                <a:lnTo>
                  <a:pt x="193121" y="102569"/>
                </a:lnTo>
                <a:lnTo>
                  <a:pt x="198122" y="107077"/>
                </a:lnTo>
                <a:lnTo>
                  <a:pt x="208415" y="105544"/>
                </a:lnTo>
                <a:lnTo>
                  <a:pt x="206304" y="97844"/>
                </a:lnTo>
                <a:lnTo>
                  <a:pt x="211478" y="96415"/>
                </a:lnTo>
                <a:lnTo>
                  <a:pt x="214487" y="107457"/>
                </a:lnTo>
                <a:lnTo>
                  <a:pt x="224365" y="105774"/>
                </a:lnTo>
                <a:lnTo>
                  <a:pt x="225923" y="111533"/>
                </a:lnTo>
                <a:lnTo>
                  <a:pt x="237008" y="123030"/>
                </a:lnTo>
                <a:lnTo>
                  <a:pt x="242029" y="129790"/>
                </a:lnTo>
                <a:lnTo>
                  <a:pt x="240545" y="130533"/>
                </a:lnTo>
                <a:lnTo>
                  <a:pt x="247369" y="138690"/>
                </a:lnTo>
                <a:lnTo>
                  <a:pt x="259506" y="136754"/>
                </a:lnTo>
                <a:lnTo>
                  <a:pt x="263698" y="161468"/>
                </a:lnTo>
                <a:lnTo>
                  <a:pt x="262477" y="163876"/>
                </a:lnTo>
                <a:lnTo>
                  <a:pt x="259985" y="164651"/>
                </a:lnTo>
                <a:lnTo>
                  <a:pt x="256854" y="168778"/>
                </a:lnTo>
                <a:lnTo>
                  <a:pt x="247643" y="170089"/>
                </a:lnTo>
                <a:lnTo>
                  <a:pt x="247071" y="171535"/>
                </a:lnTo>
                <a:lnTo>
                  <a:pt x="242453" y="171088"/>
                </a:lnTo>
                <a:lnTo>
                  <a:pt x="240254" y="172570"/>
                </a:lnTo>
                <a:lnTo>
                  <a:pt x="236888" y="170912"/>
                </a:lnTo>
                <a:lnTo>
                  <a:pt x="235010" y="167459"/>
                </a:lnTo>
                <a:lnTo>
                  <a:pt x="233328" y="167369"/>
                </a:lnTo>
                <a:lnTo>
                  <a:pt x="229999" y="159466"/>
                </a:lnTo>
                <a:lnTo>
                  <a:pt x="215895" y="160876"/>
                </a:lnTo>
                <a:lnTo>
                  <a:pt x="209747" y="157998"/>
                </a:lnTo>
                <a:lnTo>
                  <a:pt x="209464" y="156187"/>
                </a:lnTo>
                <a:lnTo>
                  <a:pt x="204353" y="156140"/>
                </a:lnTo>
                <a:lnTo>
                  <a:pt x="204305" y="159072"/>
                </a:lnTo>
                <a:lnTo>
                  <a:pt x="199387" y="158204"/>
                </a:lnTo>
                <a:lnTo>
                  <a:pt x="198181" y="163087"/>
                </a:lnTo>
                <a:lnTo>
                  <a:pt x="187193" y="165719"/>
                </a:lnTo>
                <a:lnTo>
                  <a:pt x="187158" y="158409"/>
                </a:lnTo>
                <a:lnTo>
                  <a:pt x="184649" y="155738"/>
                </a:lnTo>
                <a:lnTo>
                  <a:pt x="178875" y="162201"/>
                </a:lnTo>
                <a:lnTo>
                  <a:pt x="178185" y="167872"/>
                </a:lnTo>
                <a:lnTo>
                  <a:pt x="179552" y="170082"/>
                </a:lnTo>
                <a:lnTo>
                  <a:pt x="177907" y="171758"/>
                </a:lnTo>
                <a:lnTo>
                  <a:pt x="174126" y="167523"/>
                </a:lnTo>
                <a:lnTo>
                  <a:pt x="168804" y="175857"/>
                </a:lnTo>
                <a:lnTo>
                  <a:pt x="164447" y="176296"/>
                </a:lnTo>
                <a:lnTo>
                  <a:pt x="160658" y="181740"/>
                </a:lnTo>
                <a:lnTo>
                  <a:pt x="155156" y="183978"/>
                </a:lnTo>
                <a:lnTo>
                  <a:pt x="152338" y="183243"/>
                </a:lnTo>
                <a:lnTo>
                  <a:pt x="150499" y="180552"/>
                </a:lnTo>
                <a:lnTo>
                  <a:pt x="143336" y="179641"/>
                </a:lnTo>
                <a:lnTo>
                  <a:pt x="136586" y="181040"/>
                </a:lnTo>
                <a:lnTo>
                  <a:pt x="135256" y="179179"/>
                </a:lnTo>
                <a:lnTo>
                  <a:pt x="131085" y="179127"/>
                </a:lnTo>
                <a:lnTo>
                  <a:pt x="130320" y="177636"/>
                </a:lnTo>
                <a:lnTo>
                  <a:pt x="124174" y="182793"/>
                </a:lnTo>
                <a:lnTo>
                  <a:pt x="118133" y="180042"/>
                </a:lnTo>
                <a:lnTo>
                  <a:pt x="118210" y="182547"/>
                </a:lnTo>
                <a:lnTo>
                  <a:pt x="114938" y="183397"/>
                </a:lnTo>
                <a:lnTo>
                  <a:pt x="113250" y="186280"/>
                </a:lnTo>
                <a:lnTo>
                  <a:pt x="100075" y="191552"/>
                </a:lnTo>
                <a:lnTo>
                  <a:pt x="95117" y="190003"/>
                </a:lnTo>
                <a:lnTo>
                  <a:pt x="92629" y="191739"/>
                </a:lnTo>
                <a:lnTo>
                  <a:pt x="88804" y="190799"/>
                </a:lnTo>
                <a:lnTo>
                  <a:pt x="88088" y="194161"/>
                </a:lnTo>
                <a:lnTo>
                  <a:pt x="89443" y="195298"/>
                </a:lnTo>
                <a:lnTo>
                  <a:pt x="88952" y="198258"/>
                </a:lnTo>
                <a:lnTo>
                  <a:pt x="90541" y="201402"/>
                </a:lnTo>
                <a:lnTo>
                  <a:pt x="87659" y="202835"/>
                </a:lnTo>
                <a:lnTo>
                  <a:pt x="87782" y="207367"/>
                </a:lnTo>
                <a:lnTo>
                  <a:pt x="84740" y="208894"/>
                </a:lnTo>
                <a:lnTo>
                  <a:pt x="82694" y="212337"/>
                </a:lnTo>
                <a:lnTo>
                  <a:pt x="83340" y="218802"/>
                </a:lnTo>
                <a:lnTo>
                  <a:pt x="80640" y="220772"/>
                </a:lnTo>
                <a:lnTo>
                  <a:pt x="72537" y="220072"/>
                </a:lnTo>
                <a:lnTo>
                  <a:pt x="69351" y="222781"/>
                </a:lnTo>
                <a:lnTo>
                  <a:pt x="65171" y="223306"/>
                </a:lnTo>
                <a:lnTo>
                  <a:pt x="63872" y="226435"/>
                </a:lnTo>
                <a:lnTo>
                  <a:pt x="60671" y="225810"/>
                </a:lnTo>
                <a:lnTo>
                  <a:pt x="55033" y="221795"/>
                </a:lnTo>
                <a:lnTo>
                  <a:pt x="54083" y="217489"/>
                </a:lnTo>
                <a:lnTo>
                  <a:pt x="46454" y="211745"/>
                </a:lnTo>
                <a:lnTo>
                  <a:pt x="41242" y="214257"/>
                </a:lnTo>
                <a:lnTo>
                  <a:pt x="39511" y="213675"/>
                </a:lnTo>
                <a:lnTo>
                  <a:pt x="36640" y="216162"/>
                </a:lnTo>
                <a:lnTo>
                  <a:pt x="34505" y="215818"/>
                </a:lnTo>
                <a:lnTo>
                  <a:pt x="31871" y="212484"/>
                </a:lnTo>
                <a:lnTo>
                  <a:pt x="22754" y="211185"/>
                </a:lnTo>
                <a:lnTo>
                  <a:pt x="20475" y="212135"/>
                </a:lnTo>
                <a:lnTo>
                  <a:pt x="18982" y="210185"/>
                </a:lnTo>
                <a:lnTo>
                  <a:pt x="10325" y="211782"/>
                </a:lnTo>
                <a:lnTo>
                  <a:pt x="8285" y="209370"/>
                </a:lnTo>
                <a:lnTo>
                  <a:pt x="8654" y="207739"/>
                </a:lnTo>
                <a:lnTo>
                  <a:pt x="836" y="208220"/>
                </a:lnTo>
                <a:lnTo>
                  <a:pt x="0" y="204858"/>
                </a:lnTo>
                <a:lnTo>
                  <a:pt x="2395" y="179317"/>
                </a:lnTo>
                <a:lnTo>
                  <a:pt x="6912" y="145434"/>
                </a:lnTo>
                <a:lnTo>
                  <a:pt x="5703" y="136576"/>
                </a:lnTo>
                <a:lnTo>
                  <a:pt x="7867" y="132510"/>
                </a:lnTo>
                <a:lnTo>
                  <a:pt x="8247" y="128349"/>
                </a:lnTo>
                <a:lnTo>
                  <a:pt x="7041" y="127704"/>
                </a:lnTo>
                <a:lnTo>
                  <a:pt x="8586" y="126647"/>
                </a:lnTo>
                <a:lnTo>
                  <a:pt x="9731" y="120648"/>
                </a:lnTo>
                <a:lnTo>
                  <a:pt x="8711" y="118663"/>
                </a:lnTo>
                <a:lnTo>
                  <a:pt x="9301" y="109712"/>
                </a:lnTo>
                <a:lnTo>
                  <a:pt x="7491" y="107203"/>
                </a:lnTo>
                <a:lnTo>
                  <a:pt x="9074" y="104533"/>
                </a:lnTo>
                <a:lnTo>
                  <a:pt x="7585" y="104103"/>
                </a:lnTo>
                <a:lnTo>
                  <a:pt x="7361" y="97751"/>
                </a:lnTo>
                <a:lnTo>
                  <a:pt x="13097" y="96755"/>
                </a:lnTo>
                <a:lnTo>
                  <a:pt x="15258" y="91449"/>
                </a:lnTo>
                <a:lnTo>
                  <a:pt x="14071" y="90278"/>
                </a:lnTo>
                <a:lnTo>
                  <a:pt x="19355" y="86516"/>
                </a:lnTo>
                <a:lnTo>
                  <a:pt x="23922" y="78855"/>
                </a:lnTo>
                <a:lnTo>
                  <a:pt x="27321" y="77368"/>
                </a:lnTo>
                <a:lnTo>
                  <a:pt x="28907" y="71537"/>
                </a:lnTo>
                <a:lnTo>
                  <a:pt x="29406" y="60635"/>
                </a:lnTo>
                <a:lnTo>
                  <a:pt x="27046" y="46596"/>
                </a:lnTo>
                <a:lnTo>
                  <a:pt x="29370" y="44030"/>
                </a:lnTo>
                <a:lnTo>
                  <a:pt x="28227" y="39955"/>
                </a:lnTo>
                <a:lnTo>
                  <a:pt x="29011" y="37300"/>
                </a:lnTo>
                <a:lnTo>
                  <a:pt x="21070" y="6933"/>
                </a:lnTo>
                <a:lnTo>
                  <a:pt x="22463" y="6333"/>
                </a:lnTo>
                <a:lnTo>
                  <a:pt x="23870" y="9637"/>
                </a:lnTo>
                <a:lnTo>
                  <a:pt x="34825" y="11812"/>
                </a:lnTo>
                <a:lnTo>
                  <a:pt x="41608" y="6655"/>
                </a:lnTo>
                <a:lnTo>
                  <a:pt x="44365" y="0"/>
                </a:lnTo>
                <a:lnTo>
                  <a:pt x="45685" y="1865"/>
                </a:lnTo>
                <a:lnTo>
                  <a:pt x="44287" y="3236"/>
                </a:lnTo>
                <a:lnTo>
                  <a:pt x="43859" y="7427"/>
                </a:lnTo>
                <a:lnTo>
                  <a:pt x="42374" y="6548"/>
                </a:lnTo>
                <a:lnTo>
                  <a:pt x="40869" y="8219"/>
                </a:lnTo>
                <a:lnTo>
                  <a:pt x="43394" y="9039"/>
                </a:lnTo>
                <a:lnTo>
                  <a:pt x="41982" y="10614"/>
                </a:lnTo>
                <a:lnTo>
                  <a:pt x="44098" y="10624"/>
                </a:lnTo>
                <a:lnTo>
                  <a:pt x="46443" y="7134"/>
                </a:lnTo>
                <a:lnTo>
                  <a:pt x="45303" y="9132"/>
                </a:lnTo>
                <a:lnTo>
                  <a:pt x="45880" y="15910"/>
                </a:lnTo>
                <a:lnTo>
                  <a:pt x="47295" y="13645"/>
                </a:lnTo>
                <a:lnTo>
                  <a:pt x="47614" y="15684"/>
                </a:lnTo>
                <a:lnTo>
                  <a:pt x="49707" y="14059"/>
                </a:lnTo>
                <a:lnTo>
                  <a:pt x="49511" y="15929"/>
                </a:lnTo>
                <a:lnTo>
                  <a:pt x="51251" y="15735"/>
                </a:lnTo>
                <a:lnTo>
                  <a:pt x="50328" y="11595"/>
                </a:lnTo>
                <a:lnTo>
                  <a:pt x="53150" y="10609"/>
                </a:lnTo>
                <a:lnTo>
                  <a:pt x="54370" y="15641"/>
                </a:lnTo>
                <a:lnTo>
                  <a:pt x="53638" y="18299"/>
                </a:lnTo>
                <a:lnTo>
                  <a:pt x="58067" y="15424"/>
                </a:lnTo>
                <a:lnTo>
                  <a:pt x="55526" y="19258"/>
                </a:lnTo>
                <a:lnTo>
                  <a:pt x="56214" y="20645"/>
                </a:lnTo>
                <a:lnTo>
                  <a:pt x="59105" y="18253"/>
                </a:lnTo>
                <a:lnTo>
                  <a:pt x="56965" y="22920"/>
                </a:lnTo>
                <a:lnTo>
                  <a:pt x="59115" y="23422"/>
                </a:lnTo>
                <a:lnTo>
                  <a:pt x="60854" y="15300"/>
                </a:lnTo>
                <a:lnTo>
                  <a:pt x="61437" y="16476"/>
                </a:lnTo>
                <a:lnTo>
                  <a:pt x="64462" y="14138"/>
                </a:lnTo>
                <a:lnTo>
                  <a:pt x="64658" y="17328"/>
                </a:lnTo>
                <a:lnTo>
                  <a:pt x="66084" y="18374"/>
                </a:lnTo>
                <a:lnTo>
                  <a:pt x="65031" y="21477"/>
                </a:lnTo>
                <a:lnTo>
                  <a:pt x="66165" y="21735"/>
                </a:lnTo>
                <a:lnTo>
                  <a:pt x="62076" y="25186"/>
                </a:lnTo>
                <a:lnTo>
                  <a:pt x="61775" y="28740"/>
                </a:lnTo>
                <a:lnTo>
                  <a:pt x="60691" y="28610"/>
                </a:lnTo>
                <a:lnTo>
                  <a:pt x="60633" y="39751"/>
                </a:lnTo>
                <a:lnTo>
                  <a:pt x="64490" y="39831"/>
                </a:lnTo>
                <a:lnTo>
                  <a:pt x="64114" y="38436"/>
                </a:lnTo>
                <a:lnTo>
                  <a:pt x="72815" y="34122"/>
                </a:lnTo>
                <a:lnTo>
                  <a:pt x="75040" y="35548"/>
                </a:lnTo>
                <a:lnTo>
                  <a:pt x="86075" y="34685"/>
                </a:lnTo>
                <a:lnTo>
                  <a:pt x="97618" y="37205"/>
                </a:lnTo>
                <a:lnTo>
                  <a:pt x="96245" y="35094"/>
                </a:lnTo>
                <a:lnTo>
                  <a:pt x="96460" y="30908"/>
                </a:lnTo>
                <a:lnTo>
                  <a:pt x="97996" y="30414"/>
                </a:lnTo>
                <a:lnTo>
                  <a:pt x="96766" y="28443"/>
                </a:lnTo>
                <a:lnTo>
                  <a:pt x="97357" y="26479"/>
                </a:lnTo>
                <a:lnTo>
                  <a:pt x="108370" y="26334"/>
                </a:lnTo>
                <a:lnTo>
                  <a:pt x="108807" y="27557"/>
                </a:lnTo>
                <a:lnTo>
                  <a:pt x="106609" y="29769"/>
                </a:lnTo>
                <a:lnTo>
                  <a:pt x="116902" y="30865"/>
                </a:lnTo>
                <a:lnTo>
                  <a:pt x="116784" y="36739"/>
                </a:lnTo>
                <a:lnTo>
                  <a:pt x="117993" y="38837"/>
                </a:lnTo>
                <a:lnTo>
                  <a:pt x="125025" y="40511"/>
                </a:lnTo>
                <a:lnTo>
                  <a:pt x="136966" y="46003"/>
                </a:lnTo>
                <a:lnTo>
                  <a:pt x="135966" y="48032"/>
                </a:lnTo>
                <a:lnTo>
                  <a:pt x="139701" y="48103"/>
                </a:lnTo>
                <a:close/>
              </a:path>
            </a:pathLst>
          </a:custGeom>
          <a:solidFill>
            <a:srgbClr val="C76B42"/>
          </a:solidFill>
          <a:ln w="5715">
            <a:solidFill>
              <a:srgbClr val="FFFFFF"/>
            </a:solidFill>
          </a:ln>
        </p:spPr>
        <p:txBody>
          <a:bodyPr/>
          <a:lstStyle/>
          <a:p>
            <a:endParaRPr lang="en-NZ"/>
          </a:p>
        </p:txBody>
      </p:sp>
      <p:sp>
        <p:nvSpPr>
          <p:cNvPr id="16" name="TLA 021 Taupō -40.9 percent">
            <a:extLst>
              <a:ext uri="{FF2B5EF4-FFF2-40B4-BE49-F238E27FC236}">
                <a16:creationId xmlns:a16="http://schemas.microsoft.com/office/drawing/2014/main" id="{59A98A15-C101-4E63-9AA2-C459D5DB1730}"/>
              </a:ext>
            </a:extLst>
          </p:cNvPr>
          <p:cNvSpPr>
            <a:spLocks noGrp="1"/>
          </p:cNvSpPr>
          <p:nvPr/>
        </p:nvSpPr>
        <p:spPr>
          <a:xfrm>
            <a:off x="3091418" y="4057383"/>
            <a:ext cx="511554" cy="557613"/>
          </a:xfrm>
          <a:custGeom>
            <a:avLst/>
            <a:gdLst/>
            <a:ahLst/>
            <a:cxnLst/>
            <a:rect l="0" t="0" r="0" b="0"/>
            <a:pathLst>
              <a:path w="302448" h="329679">
                <a:moveTo>
                  <a:pt x="249547" y="83199"/>
                </a:moveTo>
                <a:lnTo>
                  <a:pt x="249799" y="75570"/>
                </a:lnTo>
                <a:lnTo>
                  <a:pt x="256486" y="76046"/>
                </a:lnTo>
                <a:lnTo>
                  <a:pt x="256457" y="81220"/>
                </a:lnTo>
                <a:lnTo>
                  <a:pt x="264240" y="84380"/>
                </a:lnTo>
                <a:lnTo>
                  <a:pt x="263135" y="87350"/>
                </a:lnTo>
                <a:lnTo>
                  <a:pt x="266535" y="90802"/>
                </a:lnTo>
                <a:lnTo>
                  <a:pt x="265819" y="92696"/>
                </a:lnTo>
                <a:lnTo>
                  <a:pt x="268487" y="99590"/>
                </a:lnTo>
                <a:lnTo>
                  <a:pt x="281963" y="109302"/>
                </a:lnTo>
                <a:lnTo>
                  <a:pt x="283639" y="108856"/>
                </a:lnTo>
                <a:lnTo>
                  <a:pt x="285289" y="104822"/>
                </a:lnTo>
                <a:lnTo>
                  <a:pt x="292409" y="108805"/>
                </a:lnTo>
                <a:lnTo>
                  <a:pt x="283813" y="139909"/>
                </a:lnTo>
                <a:lnTo>
                  <a:pt x="284858" y="157400"/>
                </a:lnTo>
                <a:lnTo>
                  <a:pt x="288089" y="160506"/>
                </a:lnTo>
                <a:lnTo>
                  <a:pt x="302448" y="191610"/>
                </a:lnTo>
                <a:lnTo>
                  <a:pt x="275908" y="216035"/>
                </a:lnTo>
                <a:lnTo>
                  <a:pt x="275125" y="224584"/>
                </a:lnTo>
                <a:lnTo>
                  <a:pt x="276566" y="226518"/>
                </a:lnTo>
                <a:lnTo>
                  <a:pt x="275734" y="230097"/>
                </a:lnTo>
                <a:lnTo>
                  <a:pt x="278902" y="234531"/>
                </a:lnTo>
                <a:lnTo>
                  <a:pt x="278116" y="237535"/>
                </a:lnTo>
                <a:lnTo>
                  <a:pt x="236703" y="237032"/>
                </a:lnTo>
                <a:lnTo>
                  <a:pt x="228498" y="256598"/>
                </a:lnTo>
                <a:lnTo>
                  <a:pt x="233726" y="276180"/>
                </a:lnTo>
                <a:lnTo>
                  <a:pt x="226958" y="274451"/>
                </a:lnTo>
                <a:lnTo>
                  <a:pt x="214655" y="279365"/>
                </a:lnTo>
                <a:lnTo>
                  <a:pt x="216818" y="281342"/>
                </a:lnTo>
                <a:lnTo>
                  <a:pt x="217871" y="279984"/>
                </a:lnTo>
                <a:lnTo>
                  <a:pt x="219120" y="280966"/>
                </a:lnTo>
                <a:lnTo>
                  <a:pt x="218750" y="284128"/>
                </a:lnTo>
                <a:lnTo>
                  <a:pt x="219635" y="285711"/>
                </a:lnTo>
                <a:lnTo>
                  <a:pt x="221417" y="285660"/>
                </a:lnTo>
                <a:lnTo>
                  <a:pt x="219825" y="287309"/>
                </a:lnTo>
                <a:lnTo>
                  <a:pt x="220881" y="289260"/>
                </a:lnTo>
                <a:lnTo>
                  <a:pt x="206675" y="292416"/>
                </a:lnTo>
                <a:lnTo>
                  <a:pt x="180093" y="266660"/>
                </a:lnTo>
                <a:lnTo>
                  <a:pt x="178062" y="270816"/>
                </a:lnTo>
                <a:lnTo>
                  <a:pt x="167340" y="275669"/>
                </a:lnTo>
                <a:lnTo>
                  <a:pt x="164951" y="281291"/>
                </a:lnTo>
                <a:lnTo>
                  <a:pt x="161516" y="278682"/>
                </a:lnTo>
                <a:lnTo>
                  <a:pt x="159527" y="279245"/>
                </a:lnTo>
                <a:lnTo>
                  <a:pt x="157497" y="277932"/>
                </a:lnTo>
                <a:lnTo>
                  <a:pt x="148374" y="283388"/>
                </a:lnTo>
                <a:lnTo>
                  <a:pt x="140420" y="284841"/>
                </a:lnTo>
                <a:lnTo>
                  <a:pt x="113603" y="281566"/>
                </a:lnTo>
                <a:lnTo>
                  <a:pt x="112406" y="284055"/>
                </a:lnTo>
                <a:lnTo>
                  <a:pt x="110445" y="284593"/>
                </a:lnTo>
                <a:lnTo>
                  <a:pt x="111246" y="288256"/>
                </a:lnTo>
                <a:lnTo>
                  <a:pt x="109067" y="292662"/>
                </a:lnTo>
                <a:lnTo>
                  <a:pt x="99167" y="294175"/>
                </a:lnTo>
                <a:lnTo>
                  <a:pt x="98612" y="297117"/>
                </a:lnTo>
                <a:lnTo>
                  <a:pt x="89964" y="299203"/>
                </a:lnTo>
                <a:lnTo>
                  <a:pt x="91648" y="301869"/>
                </a:lnTo>
                <a:lnTo>
                  <a:pt x="91491" y="305097"/>
                </a:lnTo>
                <a:lnTo>
                  <a:pt x="86192" y="310018"/>
                </a:lnTo>
                <a:lnTo>
                  <a:pt x="81553" y="311616"/>
                </a:lnTo>
                <a:lnTo>
                  <a:pt x="84792" y="317856"/>
                </a:lnTo>
                <a:lnTo>
                  <a:pt x="78182" y="320179"/>
                </a:lnTo>
                <a:lnTo>
                  <a:pt x="74431" y="326084"/>
                </a:lnTo>
                <a:lnTo>
                  <a:pt x="70210" y="329679"/>
                </a:lnTo>
                <a:lnTo>
                  <a:pt x="64674" y="329321"/>
                </a:lnTo>
                <a:lnTo>
                  <a:pt x="62860" y="327462"/>
                </a:lnTo>
                <a:lnTo>
                  <a:pt x="59288" y="327587"/>
                </a:lnTo>
                <a:lnTo>
                  <a:pt x="54812" y="325106"/>
                </a:lnTo>
                <a:lnTo>
                  <a:pt x="51992" y="326589"/>
                </a:lnTo>
                <a:lnTo>
                  <a:pt x="51910" y="328160"/>
                </a:lnTo>
                <a:lnTo>
                  <a:pt x="42781" y="324889"/>
                </a:lnTo>
                <a:lnTo>
                  <a:pt x="33598" y="327452"/>
                </a:lnTo>
                <a:lnTo>
                  <a:pt x="5327" y="319742"/>
                </a:lnTo>
                <a:lnTo>
                  <a:pt x="26091" y="281605"/>
                </a:lnTo>
                <a:lnTo>
                  <a:pt x="28693" y="263881"/>
                </a:lnTo>
                <a:lnTo>
                  <a:pt x="30021" y="262528"/>
                </a:lnTo>
                <a:lnTo>
                  <a:pt x="28020" y="261581"/>
                </a:lnTo>
                <a:lnTo>
                  <a:pt x="26943" y="258680"/>
                </a:lnTo>
                <a:lnTo>
                  <a:pt x="23532" y="258027"/>
                </a:lnTo>
                <a:lnTo>
                  <a:pt x="22735" y="256560"/>
                </a:lnTo>
                <a:lnTo>
                  <a:pt x="22400" y="254025"/>
                </a:lnTo>
                <a:lnTo>
                  <a:pt x="24464" y="249142"/>
                </a:lnTo>
                <a:lnTo>
                  <a:pt x="21708" y="246010"/>
                </a:lnTo>
                <a:lnTo>
                  <a:pt x="27456" y="244422"/>
                </a:lnTo>
                <a:lnTo>
                  <a:pt x="30771" y="238792"/>
                </a:lnTo>
                <a:lnTo>
                  <a:pt x="30903" y="234347"/>
                </a:lnTo>
                <a:lnTo>
                  <a:pt x="39956" y="223186"/>
                </a:lnTo>
                <a:lnTo>
                  <a:pt x="29479" y="223069"/>
                </a:lnTo>
                <a:lnTo>
                  <a:pt x="25855" y="220897"/>
                </a:lnTo>
                <a:lnTo>
                  <a:pt x="20490" y="223316"/>
                </a:lnTo>
                <a:lnTo>
                  <a:pt x="9236" y="224645"/>
                </a:lnTo>
                <a:lnTo>
                  <a:pt x="11132" y="219205"/>
                </a:lnTo>
                <a:lnTo>
                  <a:pt x="8889" y="219978"/>
                </a:lnTo>
                <a:lnTo>
                  <a:pt x="7277" y="214346"/>
                </a:lnTo>
                <a:lnTo>
                  <a:pt x="14397" y="199721"/>
                </a:lnTo>
                <a:lnTo>
                  <a:pt x="9762" y="193578"/>
                </a:lnTo>
                <a:lnTo>
                  <a:pt x="9683" y="190870"/>
                </a:lnTo>
                <a:lnTo>
                  <a:pt x="5759" y="184265"/>
                </a:lnTo>
                <a:lnTo>
                  <a:pt x="10317" y="175879"/>
                </a:lnTo>
                <a:lnTo>
                  <a:pt x="14379" y="173454"/>
                </a:lnTo>
                <a:lnTo>
                  <a:pt x="14495" y="170912"/>
                </a:lnTo>
                <a:lnTo>
                  <a:pt x="9209" y="159921"/>
                </a:lnTo>
                <a:lnTo>
                  <a:pt x="5607" y="161424"/>
                </a:lnTo>
                <a:lnTo>
                  <a:pt x="4676" y="156114"/>
                </a:lnTo>
                <a:lnTo>
                  <a:pt x="2942" y="154708"/>
                </a:lnTo>
                <a:lnTo>
                  <a:pt x="0" y="147040"/>
                </a:lnTo>
                <a:lnTo>
                  <a:pt x="16421" y="124425"/>
                </a:lnTo>
                <a:lnTo>
                  <a:pt x="15776" y="113886"/>
                </a:lnTo>
                <a:lnTo>
                  <a:pt x="22220" y="108891"/>
                </a:lnTo>
                <a:lnTo>
                  <a:pt x="30936" y="95102"/>
                </a:lnTo>
                <a:lnTo>
                  <a:pt x="32434" y="82297"/>
                </a:lnTo>
                <a:lnTo>
                  <a:pt x="30340" y="81810"/>
                </a:lnTo>
                <a:lnTo>
                  <a:pt x="29516" y="79807"/>
                </a:lnTo>
                <a:lnTo>
                  <a:pt x="25255" y="52170"/>
                </a:lnTo>
                <a:lnTo>
                  <a:pt x="27849" y="47992"/>
                </a:lnTo>
                <a:lnTo>
                  <a:pt x="26784" y="45791"/>
                </a:lnTo>
                <a:lnTo>
                  <a:pt x="28318" y="45568"/>
                </a:lnTo>
                <a:lnTo>
                  <a:pt x="30025" y="42221"/>
                </a:lnTo>
                <a:lnTo>
                  <a:pt x="34991" y="40696"/>
                </a:lnTo>
                <a:lnTo>
                  <a:pt x="37980" y="35345"/>
                </a:lnTo>
                <a:lnTo>
                  <a:pt x="42308" y="34588"/>
                </a:lnTo>
                <a:lnTo>
                  <a:pt x="46094" y="27774"/>
                </a:lnTo>
                <a:lnTo>
                  <a:pt x="50101" y="25715"/>
                </a:lnTo>
                <a:lnTo>
                  <a:pt x="49688" y="21402"/>
                </a:lnTo>
                <a:lnTo>
                  <a:pt x="47881" y="20039"/>
                </a:lnTo>
                <a:lnTo>
                  <a:pt x="48862" y="15257"/>
                </a:lnTo>
                <a:lnTo>
                  <a:pt x="47356" y="13373"/>
                </a:lnTo>
                <a:lnTo>
                  <a:pt x="47976" y="10328"/>
                </a:lnTo>
                <a:lnTo>
                  <a:pt x="40869" y="6450"/>
                </a:lnTo>
                <a:lnTo>
                  <a:pt x="42143" y="2812"/>
                </a:lnTo>
                <a:lnTo>
                  <a:pt x="46828" y="0"/>
                </a:lnTo>
                <a:lnTo>
                  <a:pt x="48837" y="3096"/>
                </a:lnTo>
                <a:lnTo>
                  <a:pt x="55415" y="7109"/>
                </a:lnTo>
                <a:lnTo>
                  <a:pt x="60679" y="16155"/>
                </a:lnTo>
                <a:lnTo>
                  <a:pt x="71069" y="20233"/>
                </a:lnTo>
                <a:lnTo>
                  <a:pt x="72066" y="25427"/>
                </a:lnTo>
                <a:lnTo>
                  <a:pt x="68253" y="31671"/>
                </a:lnTo>
                <a:lnTo>
                  <a:pt x="70486" y="34654"/>
                </a:lnTo>
                <a:lnTo>
                  <a:pt x="78762" y="39671"/>
                </a:lnTo>
                <a:lnTo>
                  <a:pt x="80969" y="45343"/>
                </a:lnTo>
                <a:lnTo>
                  <a:pt x="83231" y="46640"/>
                </a:lnTo>
                <a:lnTo>
                  <a:pt x="87204" y="46454"/>
                </a:lnTo>
                <a:lnTo>
                  <a:pt x="92131" y="42297"/>
                </a:lnTo>
                <a:lnTo>
                  <a:pt x="100645" y="43965"/>
                </a:lnTo>
                <a:lnTo>
                  <a:pt x="109881" y="40452"/>
                </a:lnTo>
                <a:lnTo>
                  <a:pt x="116811" y="41687"/>
                </a:lnTo>
                <a:lnTo>
                  <a:pt x="123358" y="38347"/>
                </a:lnTo>
                <a:lnTo>
                  <a:pt x="125746" y="38631"/>
                </a:lnTo>
                <a:lnTo>
                  <a:pt x="125786" y="36982"/>
                </a:lnTo>
                <a:lnTo>
                  <a:pt x="134170" y="31821"/>
                </a:lnTo>
                <a:lnTo>
                  <a:pt x="133999" y="30710"/>
                </a:lnTo>
                <a:lnTo>
                  <a:pt x="139074" y="30514"/>
                </a:lnTo>
                <a:lnTo>
                  <a:pt x="144237" y="34285"/>
                </a:lnTo>
                <a:lnTo>
                  <a:pt x="146912" y="38251"/>
                </a:lnTo>
                <a:lnTo>
                  <a:pt x="150553" y="37967"/>
                </a:lnTo>
                <a:lnTo>
                  <a:pt x="152782" y="39910"/>
                </a:lnTo>
                <a:lnTo>
                  <a:pt x="158473" y="40429"/>
                </a:lnTo>
                <a:lnTo>
                  <a:pt x="163472" y="49047"/>
                </a:lnTo>
                <a:lnTo>
                  <a:pt x="165179" y="65031"/>
                </a:lnTo>
                <a:lnTo>
                  <a:pt x="171352" y="68772"/>
                </a:lnTo>
                <a:lnTo>
                  <a:pt x="170912" y="71397"/>
                </a:lnTo>
                <a:lnTo>
                  <a:pt x="172867" y="75632"/>
                </a:lnTo>
                <a:lnTo>
                  <a:pt x="176291" y="75246"/>
                </a:lnTo>
                <a:lnTo>
                  <a:pt x="178958" y="77806"/>
                </a:lnTo>
                <a:lnTo>
                  <a:pt x="181678" y="76300"/>
                </a:lnTo>
                <a:lnTo>
                  <a:pt x="185783" y="77211"/>
                </a:lnTo>
                <a:lnTo>
                  <a:pt x="190338" y="72880"/>
                </a:lnTo>
                <a:lnTo>
                  <a:pt x="195165" y="71964"/>
                </a:lnTo>
                <a:lnTo>
                  <a:pt x="198475" y="66723"/>
                </a:lnTo>
                <a:lnTo>
                  <a:pt x="203167" y="65671"/>
                </a:lnTo>
                <a:lnTo>
                  <a:pt x="204093" y="66995"/>
                </a:lnTo>
                <a:lnTo>
                  <a:pt x="204956" y="65772"/>
                </a:lnTo>
                <a:lnTo>
                  <a:pt x="206756" y="69888"/>
                </a:lnTo>
                <a:lnTo>
                  <a:pt x="208261" y="70217"/>
                </a:lnTo>
                <a:lnTo>
                  <a:pt x="208535" y="72248"/>
                </a:lnTo>
                <a:lnTo>
                  <a:pt x="209805" y="71515"/>
                </a:lnTo>
                <a:lnTo>
                  <a:pt x="210260" y="73165"/>
                </a:lnTo>
                <a:lnTo>
                  <a:pt x="208888" y="73377"/>
                </a:lnTo>
                <a:lnTo>
                  <a:pt x="206959" y="79595"/>
                </a:lnTo>
                <a:lnTo>
                  <a:pt x="203485" y="82905"/>
                </a:lnTo>
                <a:lnTo>
                  <a:pt x="204813" y="85983"/>
                </a:lnTo>
                <a:lnTo>
                  <a:pt x="203727" y="87342"/>
                </a:lnTo>
                <a:lnTo>
                  <a:pt x="218766" y="93723"/>
                </a:lnTo>
                <a:lnTo>
                  <a:pt x="226709" y="73518"/>
                </a:lnTo>
                <a:lnTo>
                  <a:pt x="245271" y="82450"/>
                </a:lnTo>
                <a:lnTo>
                  <a:pt x="249547" y="83199"/>
                </a:lnTo>
                <a:close/>
              </a:path>
            </a:pathLst>
          </a:custGeom>
          <a:solidFill>
            <a:srgbClr val="C76B42"/>
          </a:solidFill>
          <a:ln w="5715">
            <a:solidFill>
              <a:srgbClr val="FFFFFF"/>
            </a:solidFill>
          </a:ln>
        </p:spPr>
        <p:txBody>
          <a:bodyPr/>
          <a:lstStyle/>
          <a:p>
            <a:endParaRPr lang="en-NZ"/>
          </a:p>
        </p:txBody>
      </p:sp>
      <p:sp>
        <p:nvSpPr>
          <p:cNvPr id="17" name="TLA 022 Western Bay of Plenty 33.7 percent">
            <a:extLst>
              <a:ext uri="{FF2B5EF4-FFF2-40B4-BE49-F238E27FC236}">
                <a16:creationId xmlns:a16="http://schemas.microsoft.com/office/drawing/2014/main" id="{E47E00C7-97E3-4544-BFF6-C83C4C9AF754}"/>
              </a:ext>
            </a:extLst>
          </p:cNvPr>
          <p:cNvSpPr>
            <a:spLocks noGrp="1"/>
          </p:cNvSpPr>
          <p:nvPr/>
        </p:nvSpPr>
        <p:spPr>
          <a:xfrm>
            <a:off x="3237656" y="3544763"/>
            <a:ext cx="346211" cy="365102"/>
          </a:xfrm>
          <a:custGeom>
            <a:avLst/>
            <a:gdLst/>
            <a:ahLst/>
            <a:cxnLst/>
            <a:rect l="0" t="0" r="0" b="0"/>
            <a:pathLst>
              <a:path w="204691" h="215860">
                <a:moveTo>
                  <a:pt x="48681" y="80516"/>
                </a:moveTo>
                <a:lnTo>
                  <a:pt x="48672" y="84670"/>
                </a:lnTo>
                <a:lnTo>
                  <a:pt x="47067" y="82886"/>
                </a:lnTo>
                <a:lnTo>
                  <a:pt x="48681" y="80516"/>
                </a:lnTo>
                <a:close/>
                <a:moveTo>
                  <a:pt x="71777" y="87013"/>
                </a:moveTo>
                <a:lnTo>
                  <a:pt x="66221" y="91393"/>
                </a:lnTo>
                <a:lnTo>
                  <a:pt x="66397" y="88484"/>
                </a:lnTo>
                <a:lnTo>
                  <a:pt x="71777" y="87013"/>
                </a:lnTo>
                <a:close/>
                <a:moveTo>
                  <a:pt x="73805" y="78042"/>
                </a:moveTo>
                <a:lnTo>
                  <a:pt x="81666" y="84817"/>
                </a:lnTo>
                <a:lnTo>
                  <a:pt x="82653" y="88010"/>
                </a:lnTo>
                <a:lnTo>
                  <a:pt x="77407" y="88729"/>
                </a:lnTo>
                <a:lnTo>
                  <a:pt x="76309" y="85186"/>
                </a:lnTo>
                <a:lnTo>
                  <a:pt x="77536" y="83003"/>
                </a:lnTo>
                <a:lnTo>
                  <a:pt x="73805" y="78042"/>
                </a:lnTo>
                <a:close/>
                <a:moveTo>
                  <a:pt x="54470" y="51503"/>
                </a:moveTo>
                <a:lnTo>
                  <a:pt x="46717" y="40355"/>
                </a:lnTo>
                <a:lnTo>
                  <a:pt x="47497" y="32864"/>
                </a:lnTo>
                <a:lnTo>
                  <a:pt x="53747" y="36314"/>
                </a:lnTo>
                <a:lnTo>
                  <a:pt x="74959" y="69330"/>
                </a:lnTo>
                <a:lnTo>
                  <a:pt x="89239" y="84731"/>
                </a:lnTo>
                <a:lnTo>
                  <a:pt x="91178" y="88414"/>
                </a:lnTo>
                <a:lnTo>
                  <a:pt x="89686" y="90405"/>
                </a:lnTo>
                <a:lnTo>
                  <a:pt x="87604" y="90052"/>
                </a:lnTo>
                <a:lnTo>
                  <a:pt x="84497" y="84835"/>
                </a:lnTo>
                <a:lnTo>
                  <a:pt x="83103" y="85330"/>
                </a:lnTo>
                <a:lnTo>
                  <a:pt x="82320" y="81379"/>
                </a:lnTo>
                <a:lnTo>
                  <a:pt x="77334" y="79527"/>
                </a:lnTo>
                <a:lnTo>
                  <a:pt x="76825" y="76810"/>
                </a:lnTo>
                <a:lnTo>
                  <a:pt x="71994" y="73604"/>
                </a:lnTo>
                <a:lnTo>
                  <a:pt x="72166" y="75925"/>
                </a:lnTo>
                <a:lnTo>
                  <a:pt x="71115" y="75013"/>
                </a:lnTo>
                <a:lnTo>
                  <a:pt x="71309" y="76550"/>
                </a:lnTo>
                <a:lnTo>
                  <a:pt x="69988" y="76358"/>
                </a:lnTo>
                <a:lnTo>
                  <a:pt x="74693" y="82906"/>
                </a:lnTo>
                <a:lnTo>
                  <a:pt x="71956" y="83869"/>
                </a:lnTo>
                <a:lnTo>
                  <a:pt x="68915" y="82806"/>
                </a:lnTo>
                <a:lnTo>
                  <a:pt x="66670" y="77898"/>
                </a:lnTo>
                <a:lnTo>
                  <a:pt x="58776" y="75458"/>
                </a:lnTo>
                <a:lnTo>
                  <a:pt x="57426" y="70388"/>
                </a:lnTo>
                <a:lnTo>
                  <a:pt x="58543" y="65246"/>
                </a:lnTo>
                <a:lnTo>
                  <a:pt x="65116" y="66421"/>
                </a:lnTo>
                <a:lnTo>
                  <a:pt x="67705" y="69345"/>
                </a:lnTo>
                <a:lnTo>
                  <a:pt x="66935" y="69981"/>
                </a:lnTo>
                <a:lnTo>
                  <a:pt x="69170" y="69200"/>
                </a:lnTo>
                <a:lnTo>
                  <a:pt x="67703" y="67070"/>
                </a:lnTo>
                <a:lnTo>
                  <a:pt x="68283" y="65693"/>
                </a:lnTo>
                <a:lnTo>
                  <a:pt x="64397" y="64139"/>
                </a:lnTo>
                <a:lnTo>
                  <a:pt x="54470" y="51503"/>
                </a:lnTo>
                <a:close/>
                <a:moveTo>
                  <a:pt x="195126" y="149143"/>
                </a:moveTo>
                <a:lnTo>
                  <a:pt x="204691" y="156077"/>
                </a:lnTo>
                <a:lnTo>
                  <a:pt x="202481" y="215816"/>
                </a:lnTo>
                <a:lnTo>
                  <a:pt x="189535" y="214607"/>
                </a:lnTo>
                <a:lnTo>
                  <a:pt x="189659" y="212331"/>
                </a:lnTo>
                <a:lnTo>
                  <a:pt x="184620" y="208413"/>
                </a:lnTo>
                <a:lnTo>
                  <a:pt x="178153" y="209330"/>
                </a:lnTo>
                <a:lnTo>
                  <a:pt x="176884" y="207174"/>
                </a:lnTo>
                <a:lnTo>
                  <a:pt x="176347" y="197509"/>
                </a:lnTo>
                <a:lnTo>
                  <a:pt x="169140" y="197239"/>
                </a:lnTo>
                <a:lnTo>
                  <a:pt x="168250" y="199876"/>
                </a:lnTo>
                <a:lnTo>
                  <a:pt x="160803" y="196600"/>
                </a:lnTo>
                <a:lnTo>
                  <a:pt x="146171" y="195114"/>
                </a:lnTo>
                <a:lnTo>
                  <a:pt x="146312" y="193215"/>
                </a:lnTo>
                <a:lnTo>
                  <a:pt x="142846" y="193092"/>
                </a:lnTo>
                <a:lnTo>
                  <a:pt x="137788" y="188960"/>
                </a:lnTo>
                <a:lnTo>
                  <a:pt x="120894" y="188289"/>
                </a:lnTo>
                <a:lnTo>
                  <a:pt x="108305" y="195279"/>
                </a:lnTo>
                <a:lnTo>
                  <a:pt x="103788" y="193359"/>
                </a:lnTo>
                <a:lnTo>
                  <a:pt x="96960" y="195207"/>
                </a:lnTo>
                <a:lnTo>
                  <a:pt x="95891" y="193215"/>
                </a:lnTo>
                <a:lnTo>
                  <a:pt x="94398" y="195027"/>
                </a:lnTo>
                <a:lnTo>
                  <a:pt x="80012" y="194813"/>
                </a:lnTo>
                <a:lnTo>
                  <a:pt x="76434" y="197366"/>
                </a:lnTo>
                <a:lnTo>
                  <a:pt x="71672" y="194804"/>
                </a:lnTo>
                <a:lnTo>
                  <a:pt x="61577" y="215860"/>
                </a:lnTo>
                <a:lnTo>
                  <a:pt x="49163" y="204472"/>
                </a:lnTo>
                <a:lnTo>
                  <a:pt x="38382" y="201798"/>
                </a:lnTo>
                <a:lnTo>
                  <a:pt x="38624" y="196785"/>
                </a:lnTo>
                <a:lnTo>
                  <a:pt x="37157" y="194953"/>
                </a:lnTo>
                <a:lnTo>
                  <a:pt x="35404" y="195479"/>
                </a:lnTo>
                <a:lnTo>
                  <a:pt x="32949" y="191857"/>
                </a:lnTo>
                <a:lnTo>
                  <a:pt x="31159" y="182277"/>
                </a:lnTo>
                <a:lnTo>
                  <a:pt x="40633" y="177919"/>
                </a:lnTo>
                <a:lnTo>
                  <a:pt x="34774" y="173859"/>
                </a:lnTo>
                <a:lnTo>
                  <a:pt x="39561" y="167735"/>
                </a:lnTo>
                <a:lnTo>
                  <a:pt x="36650" y="169799"/>
                </a:lnTo>
                <a:lnTo>
                  <a:pt x="33338" y="166208"/>
                </a:lnTo>
                <a:lnTo>
                  <a:pt x="30299" y="166952"/>
                </a:lnTo>
                <a:lnTo>
                  <a:pt x="31391" y="162591"/>
                </a:lnTo>
                <a:lnTo>
                  <a:pt x="28411" y="157250"/>
                </a:lnTo>
                <a:lnTo>
                  <a:pt x="30375" y="154203"/>
                </a:lnTo>
                <a:lnTo>
                  <a:pt x="22920" y="149332"/>
                </a:lnTo>
                <a:lnTo>
                  <a:pt x="29124" y="132274"/>
                </a:lnTo>
                <a:lnTo>
                  <a:pt x="21202" y="114927"/>
                </a:lnTo>
                <a:lnTo>
                  <a:pt x="22564" y="113043"/>
                </a:lnTo>
                <a:lnTo>
                  <a:pt x="21751" y="110856"/>
                </a:lnTo>
                <a:lnTo>
                  <a:pt x="19969" y="109939"/>
                </a:lnTo>
                <a:lnTo>
                  <a:pt x="20007" y="107293"/>
                </a:lnTo>
                <a:lnTo>
                  <a:pt x="17347" y="106606"/>
                </a:lnTo>
                <a:lnTo>
                  <a:pt x="13937" y="96229"/>
                </a:lnTo>
                <a:lnTo>
                  <a:pt x="10550" y="94129"/>
                </a:lnTo>
                <a:lnTo>
                  <a:pt x="6063" y="82614"/>
                </a:lnTo>
                <a:lnTo>
                  <a:pt x="8269" y="78013"/>
                </a:lnTo>
                <a:lnTo>
                  <a:pt x="3749" y="67780"/>
                </a:lnTo>
                <a:lnTo>
                  <a:pt x="3499" y="64128"/>
                </a:lnTo>
                <a:lnTo>
                  <a:pt x="965" y="61648"/>
                </a:lnTo>
                <a:lnTo>
                  <a:pt x="1361" y="58687"/>
                </a:lnTo>
                <a:lnTo>
                  <a:pt x="6295" y="52778"/>
                </a:lnTo>
                <a:lnTo>
                  <a:pt x="4481" y="49421"/>
                </a:lnTo>
                <a:lnTo>
                  <a:pt x="4463" y="45812"/>
                </a:lnTo>
                <a:lnTo>
                  <a:pt x="0" y="43984"/>
                </a:lnTo>
                <a:lnTo>
                  <a:pt x="748" y="40832"/>
                </a:lnTo>
                <a:lnTo>
                  <a:pt x="3303" y="38146"/>
                </a:lnTo>
                <a:lnTo>
                  <a:pt x="2220" y="35559"/>
                </a:lnTo>
                <a:lnTo>
                  <a:pt x="7397" y="31333"/>
                </a:lnTo>
                <a:lnTo>
                  <a:pt x="10096" y="36481"/>
                </a:lnTo>
                <a:lnTo>
                  <a:pt x="15718" y="41054"/>
                </a:lnTo>
                <a:lnTo>
                  <a:pt x="17042" y="41148"/>
                </a:lnTo>
                <a:lnTo>
                  <a:pt x="17103" y="39512"/>
                </a:lnTo>
                <a:lnTo>
                  <a:pt x="24589" y="39785"/>
                </a:lnTo>
                <a:lnTo>
                  <a:pt x="20079" y="30927"/>
                </a:lnTo>
                <a:lnTo>
                  <a:pt x="17671" y="32262"/>
                </a:lnTo>
                <a:lnTo>
                  <a:pt x="14864" y="28101"/>
                </a:lnTo>
                <a:lnTo>
                  <a:pt x="19329" y="24934"/>
                </a:lnTo>
                <a:lnTo>
                  <a:pt x="20735" y="21345"/>
                </a:lnTo>
                <a:lnTo>
                  <a:pt x="22902" y="22614"/>
                </a:lnTo>
                <a:lnTo>
                  <a:pt x="28083" y="18371"/>
                </a:lnTo>
                <a:lnTo>
                  <a:pt x="29049" y="16650"/>
                </a:lnTo>
                <a:lnTo>
                  <a:pt x="27706" y="15812"/>
                </a:lnTo>
                <a:lnTo>
                  <a:pt x="26721" y="10217"/>
                </a:lnTo>
                <a:lnTo>
                  <a:pt x="32141" y="9970"/>
                </a:lnTo>
                <a:lnTo>
                  <a:pt x="30228" y="9383"/>
                </a:lnTo>
                <a:lnTo>
                  <a:pt x="30168" y="7992"/>
                </a:lnTo>
                <a:lnTo>
                  <a:pt x="32751" y="3051"/>
                </a:lnTo>
                <a:lnTo>
                  <a:pt x="30313" y="1646"/>
                </a:lnTo>
                <a:lnTo>
                  <a:pt x="32000" y="12"/>
                </a:lnTo>
                <a:lnTo>
                  <a:pt x="36731" y="0"/>
                </a:lnTo>
                <a:lnTo>
                  <a:pt x="35628" y="2528"/>
                </a:lnTo>
                <a:lnTo>
                  <a:pt x="37220" y="4747"/>
                </a:lnTo>
                <a:lnTo>
                  <a:pt x="35906" y="6689"/>
                </a:lnTo>
                <a:lnTo>
                  <a:pt x="36478" y="9027"/>
                </a:lnTo>
                <a:lnTo>
                  <a:pt x="48994" y="30426"/>
                </a:lnTo>
                <a:lnTo>
                  <a:pt x="45641" y="31699"/>
                </a:lnTo>
                <a:lnTo>
                  <a:pt x="42979" y="22567"/>
                </a:lnTo>
                <a:lnTo>
                  <a:pt x="40611" y="19881"/>
                </a:lnTo>
                <a:lnTo>
                  <a:pt x="38122" y="21716"/>
                </a:lnTo>
                <a:lnTo>
                  <a:pt x="40687" y="20264"/>
                </a:lnTo>
                <a:lnTo>
                  <a:pt x="43351" y="25412"/>
                </a:lnTo>
                <a:lnTo>
                  <a:pt x="40167" y="24841"/>
                </a:lnTo>
                <a:lnTo>
                  <a:pt x="35103" y="30134"/>
                </a:lnTo>
                <a:lnTo>
                  <a:pt x="34412" y="36127"/>
                </a:lnTo>
                <a:lnTo>
                  <a:pt x="37155" y="34619"/>
                </a:lnTo>
                <a:lnTo>
                  <a:pt x="37187" y="36081"/>
                </a:lnTo>
                <a:lnTo>
                  <a:pt x="34643" y="38732"/>
                </a:lnTo>
                <a:lnTo>
                  <a:pt x="33268" y="38120"/>
                </a:lnTo>
                <a:lnTo>
                  <a:pt x="32545" y="40556"/>
                </a:lnTo>
                <a:lnTo>
                  <a:pt x="33060" y="41584"/>
                </a:lnTo>
                <a:lnTo>
                  <a:pt x="35297" y="40735"/>
                </a:lnTo>
                <a:lnTo>
                  <a:pt x="35696" y="41921"/>
                </a:lnTo>
                <a:lnTo>
                  <a:pt x="39204" y="40731"/>
                </a:lnTo>
                <a:lnTo>
                  <a:pt x="38030" y="36548"/>
                </a:lnTo>
                <a:lnTo>
                  <a:pt x="42476" y="40335"/>
                </a:lnTo>
                <a:lnTo>
                  <a:pt x="45056" y="46648"/>
                </a:lnTo>
                <a:lnTo>
                  <a:pt x="40164" y="48199"/>
                </a:lnTo>
                <a:lnTo>
                  <a:pt x="36695" y="51952"/>
                </a:lnTo>
                <a:lnTo>
                  <a:pt x="29066" y="52416"/>
                </a:lnTo>
                <a:lnTo>
                  <a:pt x="29485" y="55159"/>
                </a:lnTo>
                <a:lnTo>
                  <a:pt x="33526" y="53615"/>
                </a:lnTo>
                <a:lnTo>
                  <a:pt x="32481" y="55793"/>
                </a:lnTo>
                <a:lnTo>
                  <a:pt x="36570" y="55668"/>
                </a:lnTo>
                <a:lnTo>
                  <a:pt x="38135" y="59409"/>
                </a:lnTo>
                <a:lnTo>
                  <a:pt x="37409" y="60693"/>
                </a:lnTo>
                <a:lnTo>
                  <a:pt x="36137" y="59682"/>
                </a:lnTo>
                <a:lnTo>
                  <a:pt x="31544" y="60921"/>
                </a:lnTo>
                <a:lnTo>
                  <a:pt x="33901" y="62421"/>
                </a:lnTo>
                <a:lnTo>
                  <a:pt x="29848" y="66275"/>
                </a:lnTo>
                <a:lnTo>
                  <a:pt x="30159" y="68184"/>
                </a:lnTo>
                <a:lnTo>
                  <a:pt x="31637" y="68753"/>
                </a:lnTo>
                <a:lnTo>
                  <a:pt x="35303" y="64194"/>
                </a:lnTo>
                <a:lnTo>
                  <a:pt x="36188" y="65688"/>
                </a:lnTo>
                <a:lnTo>
                  <a:pt x="33919" y="67835"/>
                </a:lnTo>
                <a:lnTo>
                  <a:pt x="37015" y="71922"/>
                </a:lnTo>
                <a:lnTo>
                  <a:pt x="36120" y="71525"/>
                </a:lnTo>
                <a:lnTo>
                  <a:pt x="35555" y="73216"/>
                </a:lnTo>
                <a:lnTo>
                  <a:pt x="41166" y="69238"/>
                </a:lnTo>
                <a:lnTo>
                  <a:pt x="42853" y="66016"/>
                </a:lnTo>
                <a:lnTo>
                  <a:pt x="44236" y="71219"/>
                </a:lnTo>
                <a:lnTo>
                  <a:pt x="41926" y="73876"/>
                </a:lnTo>
                <a:lnTo>
                  <a:pt x="39083" y="74142"/>
                </a:lnTo>
                <a:lnTo>
                  <a:pt x="38541" y="78369"/>
                </a:lnTo>
                <a:lnTo>
                  <a:pt x="38714" y="76739"/>
                </a:lnTo>
                <a:lnTo>
                  <a:pt x="39802" y="77782"/>
                </a:lnTo>
                <a:lnTo>
                  <a:pt x="44291" y="76979"/>
                </a:lnTo>
                <a:lnTo>
                  <a:pt x="44483" y="79664"/>
                </a:lnTo>
                <a:lnTo>
                  <a:pt x="46544" y="79710"/>
                </a:lnTo>
                <a:lnTo>
                  <a:pt x="42690" y="80503"/>
                </a:lnTo>
                <a:lnTo>
                  <a:pt x="38703" y="85165"/>
                </a:lnTo>
                <a:lnTo>
                  <a:pt x="41806" y="84735"/>
                </a:lnTo>
                <a:lnTo>
                  <a:pt x="41735" y="86833"/>
                </a:lnTo>
                <a:lnTo>
                  <a:pt x="42535" y="82983"/>
                </a:lnTo>
                <a:lnTo>
                  <a:pt x="44952" y="84823"/>
                </a:lnTo>
                <a:lnTo>
                  <a:pt x="46228" y="83737"/>
                </a:lnTo>
                <a:lnTo>
                  <a:pt x="47343" y="85554"/>
                </a:lnTo>
                <a:lnTo>
                  <a:pt x="45889" y="90105"/>
                </a:lnTo>
                <a:lnTo>
                  <a:pt x="48769" y="89730"/>
                </a:lnTo>
                <a:lnTo>
                  <a:pt x="49008" y="86005"/>
                </a:lnTo>
                <a:lnTo>
                  <a:pt x="53644" y="83081"/>
                </a:lnTo>
                <a:lnTo>
                  <a:pt x="52459" y="86709"/>
                </a:lnTo>
                <a:lnTo>
                  <a:pt x="53762" y="86188"/>
                </a:lnTo>
                <a:lnTo>
                  <a:pt x="53766" y="87898"/>
                </a:lnTo>
                <a:lnTo>
                  <a:pt x="51580" y="92017"/>
                </a:lnTo>
                <a:lnTo>
                  <a:pt x="53559" y="89233"/>
                </a:lnTo>
                <a:lnTo>
                  <a:pt x="54535" y="90263"/>
                </a:lnTo>
                <a:lnTo>
                  <a:pt x="55132" y="87952"/>
                </a:lnTo>
                <a:lnTo>
                  <a:pt x="59100" y="87813"/>
                </a:lnTo>
                <a:lnTo>
                  <a:pt x="63629" y="84044"/>
                </a:lnTo>
                <a:lnTo>
                  <a:pt x="63615" y="86205"/>
                </a:lnTo>
                <a:lnTo>
                  <a:pt x="58753" y="91522"/>
                </a:lnTo>
                <a:lnTo>
                  <a:pt x="59070" y="93666"/>
                </a:lnTo>
                <a:lnTo>
                  <a:pt x="55207" y="97296"/>
                </a:lnTo>
                <a:lnTo>
                  <a:pt x="59651" y="95331"/>
                </a:lnTo>
                <a:lnTo>
                  <a:pt x="60493" y="92802"/>
                </a:lnTo>
                <a:lnTo>
                  <a:pt x="62199" y="93404"/>
                </a:lnTo>
                <a:lnTo>
                  <a:pt x="59846" y="97835"/>
                </a:lnTo>
                <a:lnTo>
                  <a:pt x="62311" y="98121"/>
                </a:lnTo>
                <a:lnTo>
                  <a:pt x="57670" y="102626"/>
                </a:lnTo>
                <a:lnTo>
                  <a:pt x="63037" y="101578"/>
                </a:lnTo>
                <a:lnTo>
                  <a:pt x="62188" y="98995"/>
                </a:lnTo>
                <a:lnTo>
                  <a:pt x="63870" y="98616"/>
                </a:lnTo>
                <a:lnTo>
                  <a:pt x="62038" y="94953"/>
                </a:lnTo>
                <a:lnTo>
                  <a:pt x="64654" y="95861"/>
                </a:lnTo>
                <a:lnTo>
                  <a:pt x="66420" y="98932"/>
                </a:lnTo>
                <a:lnTo>
                  <a:pt x="66368" y="95292"/>
                </a:lnTo>
                <a:lnTo>
                  <a:pt x="64971" y="94876"/>
                </a:lnTo>
                <a:lnTo>
                  <a:pt x="65861" y="94277"/>
                </a:lnTo>
                <a:lnTo>
                  <a:pt x="73557" y="96481"/>
                </a:lnTo>
                <a:lnTo>
                  <a:pt x="73750" y="99932"/>
                </a:lnTo>
                <a:lnTo>
                  <a:pt x="75767" y="101208"/>
                </a:lnTo>
                <a:lnTo>
                  <a:pt x="73752" y="102826"/>
                </a:lnTo>
                <a:lnTo>
                  <a:pt x="72793" y="106430"/>
                </a:lnTo>
                <a:lnTo>
                  <a:pt x="75471" y="112404"/>
                </a:lnTo>
                <a:lnTo>
                  <a:pt x="73168" y="117997"/>
                </a:lnTo>
                <a:lnTo>
                  <a:pt x="67282" y="124827"/>
                </a:lnTo>
                <a:lnTo>
                  <a:pt x="66411" y="130149"/>
                </a:lnTo>
                <a:lnTo>
                  <a:pt x="67816" y="131895"/>
                </a:lnTo>
                <a:lnTo>
                  <a:pt x="72827" y="129627"/>
                </a:lnTo>
                <a:lnTo>
                  <a:pt x="73882" y="136223"/>
                </a:lnTo>
                <a:lnTo>
                  <a:pt x="78541" y="135787"/>
                </a:lnTo>
                <a:lnTo>
                  <a:pt x="78140" y="129050"/>
                </a:lnTo>
                <a:lnTo>
                  <a:pt x="79303" y="126720"/>
                </a:lnTo>
                <a:lnTo>
                  <a:pt x="85153" y="127887"/>
                </a:lnTo>
                <a:lnTo>
                  <a:pt x="86267" y="125735"/>
                </a:lnTo>
                <a:lnTo>
                  <a:pt x="88563" y="126536"/>
                </a:lnTo>
                <a:lnTo>
                  <a:pt x="89675" y="128955"/>
                </a:lnTo>
                <a:lnTo>
                  <a:pt x="92638" y="128438"/>
                </a:lnTo>
                <a:lnTo>
                  <a:pt x="93943" y="126086"/>
                </a:lnTo>
                <a:lnTo>
                  <a:pt x="98547" y="125679"/>
                </a:lnTo>
                <a:lnTo>
                  <a:pt x="99192" y="123795"/>
                </a:lnTo>
                <a:lnTo>
                  <a:pt x="101858" y="124085"/>
                </a:lnTo>
                <a:lnTo>
                  <a:pt x="101328" y="122776"/>
                </a:lnTo>
                <a:lnTo>
                  <a:pt x="104040" y="120267"/>
                </a:lnTo>
                <a:lnTo>
                  <a:pt x="103326" y="118221"/>
                </a:lnTo>
                <a:lnTo>
                  <a:pt x="105398" y="115971"/>
                </a:lnTo>
                <a:lnTo>
                  <a:pt x="110642" y="115237"/>
                </a:lnTo>
                <a:lnTo>
                  <a:pt x="113934" y="116860"/>
                </a:lnTo>
                <a:lnTo>
                  <a:pt x="117927" y="115687"/>
                </a:lnTo>
                <a:lnTo>
                  <a:pt x="120667" y="118112"/>
                </a:lnTo>
                <a:lnTo>
                  <a:pt x="123116" y="118368"/>
                </a:lnTo>
                <a:lnTo>
                  <a:pt x="123014" y="115791"/>
                </a:lnTo>
                <a:lnTo>
                  <a:pt x="128923" y="116860"/>
                </a:lnTo>
                <a:lnTo>
                  <a:pt x="138869" y="122034"/>
                </a:lnTo>
                <a:lnTo>
                  <a:pt x="144156" y="126546"/>
                </a:lnTo>
                <a:lnTo>
                  <a:pt x="146531" y="126168"/>
                </a:lnTo>
                <a:lnTo>
                  <a:pt x="153417" y="128691"/>
                </a:lnTo>
                <a:lnTo>
                  <a:pt x="156946" y="127191"/>
                </a:lnTo>
                <a:lnTo>
                  <a:pt x="166871" y="129935"/>
                </a:lnTo>
                <a:lnTo>
                  <a:pt x="157445" y="127794"/>
                </a:lnTo>
                <a:lnTo>
                  <a:pt x="160787" y="132268"/>
                </a:lnTo>
                <a:lnTo>
                  <a:pt x="166873" y="130770"/>
                </a:lnTo>
                <a:lnTo>
                  <a:pt x="170682" y="125460"/>
                </a:lnTo>
                <a:lnTo>
                  <a:pt x="173544" y="132069"/>
                </a:lnTo>
                <a:lnTo>
                  <a:pt x="171818" y="132257"/>
                </a:lnTo>
                <a:lnTo>
                  <a:pt x="170494" y="136564"/>
                </a:lnTo>
                <a:lnTo>
                  <a:pt x="171753" y="135876"/>
                </a:lnTo>
                <a:lnTo>
                  <a:pt x="173111" y="137622"/>
                </a:lnTo>
                <a:lnTo>
                  <a:pt x="174606" y="136424"/>
                </a:lnTo>
                <a:lnTo>
                  <a:pt x="176029" y="138158"/>
                </a:lnTo>
                <a:lnTo>
                  <a:pt x="177553" y="137904"/>
                </a:lnTo>
                <a:lnTo>
                  <a:pt x="177835" y="136430"/>
                </a:lnTo>
                <a:lnTo>
                  <a:pt x="173352" y="130412"/>
                </a:lnTo>
                <a:lnTo>
                  <a:pt x="195126" y="149143"/>
                </a:lnTo>
                <a:close/>
              </a:path>
            </a:pathLst>
          </a:custGeom>
          <a:solidFill>
            <a:srgbClr val="78AFB9"/>
          </a:solidFill>
          <a:ln w="5715">
            <a:solidFill>
              <a:srgbClr val="FFFFFF"/>
            </a:solidFill>
          </a:ln>
        </p:spPr>
        <p:txBody>
          <a:bodyPr/>
          <a:lstStyle/>
          <a:p>
            <a:endParaRPr lang="en-NZ"/>
          </a:p>
        </p:txBody>
      </p:sp>
      <p:sp>
        <p:nvSpPr>
          <p:cNvPr id="18" name="TLA 023 Tauranga -24.2 percent">
            <a:extLst>
              <a:ext uri="{FF2B5EF4-FFF2-40B4-BE49-F238E27FC236}">
                <a16:creationId xmlns:a16="http://schemas.microsoft.com/office/drawing/2014/main" id="{89AEA4AB-85B1-43A9-AD94-DA490B1F7464}"/>
              </a:ext>
            </a:extLst>
          </p:cNvPr>
          <p:cNvSpPr>
            <a:spLocks noGrp="1"/>
          </p:cNvSpPr>
          <p:nvPr/>
        </p:nvSpPr>
        <p:spPr>
          <a:xfrm>
            <a:off x="3349983" y="3687996"/>
            <a:ext cx="152733" cy="87172"/>
          </a:xfrm>
          <a:custGeom>
            <a:avLst/>
            <a:gdLst/>
            <a:ahLst/>
            <a:cxnLst/>
            <a:rect l="0" t="0" r="0" b="0"/>
            <a:pathLst>
              <a:path w="90301" h="51539">
                <a:moveTo>
                  <a:pt x="48294" y="18938"/>
                </a:moveTo>
                <a:lnTo>
                  <a:pt x="72939" y="31847"/>
                </a:lnTo>
                <a:lnTo>
                  <a:pt x="90301" y="42491"/>
                </a:lnTo>
                <a:lnTo>
                  <a:pt x="89669" y="43742"/>
                </a:lnTo>
                <a:lnTo>
                  <a:pt x="77745" y="41861"/>
                </a:lnTo>
                <a:lnTo>
                  <a:pt x="72458" y="37350"/>
                </a:lnTo>
                <a:lnTo>
                  <a:pt x="62017" y="32021"/>
                </a:lnTo>
                <a:lnTo>
                  <a:pt x="56604" y="31107"/>
                </a:lnTo>
                <a:lnTo>
                  <a:pt x="56887" y="33590"/>
                </a:lnTo>
                <a:lnTo>
                  <a:pt x="55020" y="33682"/>
                </a:lnTo>
                <a:lnTo>
                  <a:pt x="51614" y="31030"/>
                </a:lnTo>
                <a:lnTo>
                  <a:pt x="47523" y="32176"/>
                </a:lnTo>
                <a:lnTo>
                  <a:pt x="44231" y="30552"/>
                </a:lnTo>
                <a:lnTo>
                  <a:pt x="38988" y="31287"/>
                </a:lnTo>
                <a:lnTo>
                  <a:pt x="36915" y="33536"/>
                </a:lnTo>
                <a:lnTo>
                  <a:pt x="37629" y="35583"/>
                </a:lnTo>
                <a:lnTo>
                  <a:pt x="34918" y="38092"/>
                </a:lnTo>
                <a:lnTo>
                  <a:pt x="35447" y="39401"/>
                </a:lnTo>
                <a:lnTo>
                  <a:pt x="32781" y="39111"/>
                </a:lnTo>
                <a:lnTo>
                  <a:pt x="32136" y="40995"/>
                </a:lnTo>
                <a:lnTo>
                  <a:pt x="27532" y="41402"/>
                </a:lnTo>
                <a:lnTo>
                  <a:pt x="26228" y="43754"/>
                </a:lnTo>
                <a:lnTo>
                  <a:pt x="23264" y="44271"/>
                </a:lnTo>
                <a:lnTo>
                  <a:pt x="22152" y="41852"/>
                </a:lnTo>
                <a:lnTo>
                  <a:pt x="19856" y="41051"/>
                </a:lnTo>
                <a:lnTo>
                  <a:pt x="18742" y="43203"/>
                </a:lnTo>
                <a:lnTo>
                  <a:pt x="12892" y="42036"/>
                </a:lnTo>
                <a:lnTo>
                  <a:pt x="11729" y="44366"/>
                </a:lnTo>
                <a:lnTo>
                  <a:pt x="12130" y="51103"/>
                </a:lnTo>
                <a:lnTo>
                  <a:pt x="7471" y="51539"/>
                </a:lnTo>
                <a:lnTo>
                  <a:pt x="6417" y="44942"/>
                </a:lnTo>
                <a:lnTo>
                  <a:pt x="1405" y="47211"/>
                </a:lnTo>
                <a:lnTo>
                  <a:pt x="0" y="45465"/>
                </a:lnTo>
                <a:lnTo>
                  <a:pt x="871" y="40143"/>
                </a:lnTo>
                <a:lnTo>
                  <a:pt x="6757" y="33313"/>
                </a:lnTo>
                <a:lnTo>
                  <a:pt x="9061" y="27720"/>
                </a:lnTo>
                <a:lnTo>
                  <a:pt x="6382" y="21746"/>
                </a:lnTo>
                <a:lnTo>
                  <a:pt x="7222" y="19563"/>
                </a:lnTo>
                <a:lnTo>
                  <a:pt x="12124" y="16973"/>
                </a:lnTo>
                <a:lnTo>
                  <a:pt x="14403" y="18627"/>
                </a:lnTo>
                <a:lnTo>
                  <a:pt x="16397" y="15202"/>
                </a:lnTo>
                <a:lnTo>
                  <a:pt x="12641" y="15058"/>
                </a:lnTo>
                <a:lnTo>
                  <a:pt x="13497" y="12702"/>
                </a:lnTo>
                <a:lnTo>
                  <a:pt x="16318" y="10899"/>
                </a:lnTo>
                <a:lnTo>
                  <a:pt x="25630" y="15061"/>
                </a:lnTo>
                <a:lnTo>
                  <a:pt x="26805" y="11153"/>
                </a:lnTo>
                <a:lnTo>
                  <a:pt x="28559" y="10919"/>
                </a:lnTo>
                <a:lnTo>
                  <a:pt x="27593" y="16161"/>
                </a:lnTo>
                <a:lnTo>
                  <a:pt x="29230" y="16271"/>
                </a:lnTo>
                <a:lnTo>
                  <a:pt x="30553" y="5141"/>
                </a:lnTo>
                <a:lnTo>
                  <a:pt x="29131" y="2886"/>
                </a:lnTo>
                <a:lnTo>
                  <a:pt x="27212" y="3500"/>
                </a:lnTo>
                <a:lnTo>
                  <a:pt x="27425" y="412"/>
                </a:lnTo>
                <a:lnTo>
                  <a:pt x="28684" y="0"/>
                </a:lnTo>
                <a:lnTo>
                  <a:pt x="37403" y="9719"/>
                </a:lnTo>
                <a:lnTo>
                  <a:pt x="48294" y="18938"/>
                </a:lnTo>
                <a:close/>
                <a:moveTo>
                  <a:pt x="25586" y="15121"/>
                </a:moveTo>
                <a:lnTo>
                  <a:pt x="24760" y="14901"/>
                </a:lnTo>
                <a:lnTo>
                  <a:pt x="25215" y="15445"/>
                </a:lnTo>
                <a:lnTo>
                  <a:pt x="25586" y="15121"/>
                </a:lnTo>
                <a:close/>
                <a:moveTo>
                  <a:pt x="20300" y="33009"/>
                </a:moveTo>
                <a:lnTo>
                  <a:pt x="24206" y="33999"/>
                </a:lnTo>
                <a:lnTo>
                  <a:pt x="25525" y="31743"/>
                </a:lnTo>
                <a:lnTo>
                  <a:pt x="25005" y="27980"/>
                </a:lnTo>
                <a:lnTo>
                  <a:pt x="21975" y="28996"/>
                </a:lnTo>
                <a:lnTo>
                  <a:pt x="21694" y="32280"/>
                </a:lnTo>
                <a:lnTo>
                  <a:pt x="20300" y="33009"/>
                </a:lnTo>
                <a:close/>
                <a:moveTo>
                  <a:pt x="20346" y="18309"/>
                </a:moveTo>
                <a:lnTo>
                  <a:pt x="22229" y="23283"/>
                </a:lnTo>
                <a:lnTo>
                  <a:pt x="25867" y="16200"/>
                </a:lnTo>
                <a:lnTo>
                  <a:pt x="24166" y="15077"/>
                </a:lnTo>
                <a:lnTo>
                  <a:pt x="23570" y="17480"/>
                </a:lnTo>
                <a:lnTo>
                  <a:pt x="20346" y="18309"/>
                </a:lnTo>
                <a:close/>
                <a:moveTo>
                  <a:pt x="38569" y="20643"/>
                </a:moveTo>
                <a:lnTo>
                  <a:pt x="36809" y="22082"/>
                </a:lnTo>
                <a:lnTo>
                  <a:pt x="38056" y="23611"/>
                </a:lnTo>
                <a:lnTo>
                  <a:pt x="31927" y="27061"/>
                </a:lnTo>
                <a:lnTo>
                  <a:pt x="29250" y="21101"/>
                </a:lnTo>
                <a:lnTo>
                  <a:pt x="31263" y="20159"/>
                </a:lnTo>
                <a:lnTo>
                  <a:pt x="34401" y="22797"/>
                </a:lnTo>
                <a:lnTo>
                  <a:pt x="36139" y="20850"/>
                </a:lnTo>
                <a:lnTo>
                  <a:pt x="36020" y="17537"/>
                </a:lnTo>
                <a:lnTo>
                  <a:pt x="33446" y="18557"/>
                </a:lnTo>
                <a:lnTo>
                  <a:pt x="29896" y="14461"/>
                </a:lnTo>
                <a:lnTo>
                  <a:pt x="29479" y="16233"/>
                </a:lnTo>
                <a:lnTo>
                  <a:pt x="27552" y="16253"/>
                </a:lnTo>
                <a:lnTo>
                  <a:pt x="27180" y="20249"/>
                </a:lnTo>
                <a:lnTo>
                  <a:pt x="29191" y="21133"/>
                </a:lnTo>
                <a:lnTo>
                  <a:pt x="27177" y="20387"/>
                </a:lnTo>
                <a:lnTo>
                  <a:pt x="25928" y="23125"/>
                </a:lnTo>
                <a:lnTo>
                  <a:pt x="25824" y="31845"/>
                </a:lnTo>
                <a:lnTo>
                  <a:pt x="31888" y="27070"/>
                </a:lnTo>
                <a:lnTo>
                  <a:pt x="32322" y="30415"/>
                </a:lnTo>
                <a:lnTo>
                  <a:pt x="30301" y="30119"/>
                </a:lnTo>
                <a:lnTo>
                  <a:pt x="27893" y="32703"/>
                </a:lnTo>
                <a:lnTo>
                  <a:pt x="30295" y="33292"/>
                </a:lnTo>
                <a:lnTo>
                  <a:pt x="33762" y="31688"/>
                </a:lnTo>
                <a:lnTo>
                  <a:pt x="34504" y="32497"/>
                </a:lnTo>
                <a:lnTo>
                  <a:pt x="35076" y="29313"/>
                </a:lnTo>
                <a:lnTo>
                  <a:pt x="37711" y="28898"/>
                </a:lnTo>
                <a:lnTo>
                  <a:pt x="38069" y="29977"/>
                </a:lnTo>
                <a:lnTo>
                  <a:pt x="40259" y="28766"/>
                </a:lnTo>
                <a:lnTo>
                  <a:pt x="41417" y="30027"/>
                </a:lnTo>
                <a:lnTo>
                  <a:pt x="43846" y="29044"/>
                </a:lnTo>
                <a:lnTo>
                  <a:pt x="41516" y="26413"/>
                </a:lnTo>
                <a:lnTo>
                  <a:pt x="43127" y="26446"/>
                </a:lnTo>
                <a:lnTo>
                  <a:pt x="44466" y="24009"/>
                </a:lnTo>
                <a:lnTo>
                  <a:pt x="39871" y="22447"/>
                </a:lnTo>
                <a:lnTo>
                  <a:pt x="38569" y="20643"/>
                </a:lnTo>
                <a:close/>
              </a:path>
            </a:pathLst>
          </a:custGeom>
          <a:solidFill>
            <a:srgbClr val="D99673"/>
          </a:solidFill>
          <a:ln w="5715">
            <a:solidFill>
              <a:srgbClr val="FFFFFF"/>
            </a:solidFill>
          </a:ln>
        </p:spPr>
        <p:txBody>
          <a:bodyPr/>
          <a:lstStyle/>
          <a:p>
            <a:endParaRPr lang="en-NZ"/>
          </a:p>
        </p:txBody>
      </p:sp>
      <p:sp>
        <p:nvSpPr>
          <p:cNvPr id="19" name="TLA 024 Rotorua -58.4 percent">
            <a:extLst>
              <a:ext uri="{FF2B5EF4-FFF2-40B4-BE49-F238E27FC236}">
                <a16:creationId xmlns:a16="http://schemas.microsoft.com/office/drawing/2014/main" id="{D208D73B-8E84-452E-A077-A835A82EF1A4}"/>
              </a:ext>
            </a:extLst>
          </p:cNvPr>
          <p:cNvSpPr>
            <a:spLocks noGrp="1"/>
          </p:cNvSpPr>
          <p:nvPr/>
        </p:nvSpPr>
        <p:spPr>
          <a:xfrm>
            <a:off x="3304377" y="3863229"/>
            <a:ext cx="280112" cy="352674"/>
          </a:xfrm>
          <a:custGeom>
            <a:avLst/>
            <a:gdLst/>
            <a:ahLst/>
            <a:cxnLst/>
            <a:rect l="0" t="0" r="0" b="0"/>
            <a:pathLst>
              <a:path w="165611" h="208512">
                <a:moveTo>
                  <a:pt x="75981" y="180451"/>
                </a:moveTo>
                <a:lnTo>
                  <a:pt x="72567" y="181513"/>
                </a:lnTo>
                <a:lnTo>
                  <a:pt x="69257" y="186754"/>
                </a:lnTo>
                <a:lnTo>
                  <a:pt x="64430" y="187670"/>
                </a:lnTo>
                <a:lnTo>
                  <a:pt x="59875" y="192001"/>
                </a:lnTo>
                <a:lnTo>
                  <a:pt x="55770" y="191090"/>
                </a:lnTo>
                <a:lnTo>
                  <a:pt x="53050" y="192595"/>
                </a:lnTo>
                <a:lnTo>
                  <a:pt x="50382" y="190036"/>
                </a:lnTo>
                <a:lnTo>
                  <a:pt x="46959" y="190422"/>
                </a:lnTo>
                <a:lnTo>
                  <a:pt x="45003" y="186187"/>
                </a:lnTo>
                <a:lnTo>
                  <a:pt x="45443" y="183561"/>
                </a:lnTo>
                <a:lnTo>
                  <a:pt x="39270" y="179821"/>
                </a:lnTo>
                <a:lnTo>
                  <a:pt x="37564" y="163837"/>
                </a:lnTo>
                <a:lnTo>
                  <a:pt x="32564" y="155219"/>
                </a:lnTo>
                <a:lnTo>
                  <a:pt x="26873" y="154699"/>
                </a:lnTo>
                <a:lnTo>
                  <a:pt x="24645" y="152756"/>
                </a:lnTo>
                <a:lnTo>
                  <a:pt x="21003" y="153041"/>
                </a:lnTo>
                <a:lnTo>
                  <a:pt x="15767" y="146815"/>
                </a:lnTo>
                <a:lnTo>
                  <a:pt x="8855" y="145106"/>
                </a:lnTo>
                <a:lnTo>
                  <a:pt x="10261" y="143411"/>
                </a:lnTo>
                <a:lnTo>
                  <a:pt x="8484" y="138520"/>
                </a:lnTo>
                <a:lnTo>
                  <a:pt x="15417" y="135221"/>
                </a:lnTo>
                <a:lnTo>
                  <a:pt x="15127" y="133706"/>
                </a:lnTo>
                <a:lnTo>
                  <a:pt x="18897" y="130743"/>
                </a:lnTo>
                <a:lnTo>
                  <a:pt x="17835" y="128735"/>
                </a:lnTo>
                <a:lnTo>
                  <a:pt x="26901" y="123494"/>
                </a:lnTo>
                <a:lnTo>
                  <a:pt x="33212" y="122717"/>
                </a:lnTo>
                <a:lnTo>
                  <a:pt x="36969" y="119218"/>
                </a:lnTo>
                <a:lnTo>
                  <a:pt x="36268" y="117001"/>
                </a:lnTo>
                <a:lnTo>
                  <a:pt x="38818" y="116222"/>
                </a:lnTo>
                <a:lnTo>
                  <a:pt x="38870" y="114022"/>
                </a:lnTo>
                <a:lnTo>
                  <a:pt x="31451" y="109871"/>
                </a:lnTo>
                <a:lnTo>
                  <a:pt x="36834" y="109192"/>
                </a:lnTo>
                <a:lnTo>
                  <a:pt x="33435" y="107724"/>
                </a:lnTo>
                <a:lnTo>
                  <a:pt x="42912" y="91292"/>
                </a:lnTo>
                <a:lnTo>
                  <a:pt x="33039" y="74054"/>
                </a:lnTo>
                <a:lnTo>
                  <a:pt x="12421" y="73278"/>
                </a:lnTo>
                <a:lnTo>
                  <a:pt x="12723" y="64285"/>
                </a:lnTo>
                <a:lnTo>
                  <a:pt x="668" y="64802"/>
                </a:lnTo>
                <a:lnTo>
                  <a:pt x="0" y="63653"/>
                </a:lnTo>
                <a:lnTo>
                  <a:pt x="4581" y="61462"/>
                </a:lnTo>
                <a:lnTo>
                  <a:pt x="6223" y="58682"/>
                </a:lnTo>
                <a:lnTo>
                  <a:pt x="32225" y="6515"/>
                </a:lnTo>
                <a:lnTo>
                  <a:pt x="36987" y="9077"/>
                </a:lnTo>
                <a:lnTo>
                  <a:pt x="40565" y="6524"/>
                </a:lnTo>
                <a:lnTo>
                  <a:pt x="54951" y="6738"/>
                </a:lnTo>
                <a:lnTo>
                  <a:pt x="56444" y="4926"/>
                </a:lnTo>
                <a:lnTo>
                  <a:pt x="57513" y="6919"/>
                </a:lnTo>
                <a:lnTo>
                  <a:pt x="64341" y="5070"/>
                </a:lnTo>
                <a:lnTo>
                  <a:pt x="68858" y="6990"/>
                </a:lnTo>
                <a:lnTo>
                  <a:pt x="81447" y="0"/>
                </a:lnTo>
                <a:lnTo>
                  <a:pt x="98341" y="671"/>
                </a:lnTo>
                <a:lnTo>
                  <a:pt x="103399" y="4804"/>
                </a:lnTo>
                <a:lnTo>
                  <a:pt x="106866" y="4926"/>
                </a:lnTo>
                <a:lnTo>
                  <a:pt x="106725" y="6826"/>
                </a:lnTo>
                <a:lnTo>
                  <a:pt x="121357" y="8311"/>
                </a:lnTo>
                <a:lnTo>
                  <a:pt x="128803" y="11588"/>
                </a:lnTo>
                <a:lnTo>
                  <a:pt x="129693" y="8950"/>
                </a:lnTo>
                <a:lnTo>
                  <a:pt x="136900" y="9221"/>
                </a:lnTo>
                <a:lnTo>
                  <a:pt x="137437" y="18885"/>
                </a:lnTo>
                <a:lnTo>
                  <a:pt x="138706" y="21041"/>
                </a:lnTo>
                <a:lnTo>
                  <a:pt x="145173" y="20125"/>
                </a:lnTo>
                <a:lnTo>
                  <a:pt x="150212" y="24042"/>
                </a:lnTo>
                <a:lnTo>
                  <a:pt x="150088" y="26318"/>
                </a:lnTo>
                <a:lnTo>
                  <a:pt x="163034" y="27527"/>
                </a:lnTo>
                <a:lnTo>
                  <a:pt x="162546" y="40891"/>
                </a:lnTo>
                <a:lnTo>
                  <a:pt x="165611" y="43245"/>
                </a:lnTo>
                <a:lnTo>
                  <a:pt x="163573" y="45747"/>
                </a:lnTo>
                <a:lnTo>
                  <a:pt x="162456" y="45375"/>
                </a:lnTo>
                <a:lnTo>
                  <a:pt x="161809" y="63466"/>
                </a:lnTo>
                <a:lnTo>
                  <a:pt x="156669" y="64617"/>
                </a:lnTo>
                <a:lnTo>
                  <a:pt x="151279" y="164021"/>
                </a:lnTo>
                <a:lnTo>
                  <a:pt x="136716" y="160951"/>
                </a:lnTo>
                <a:lnTo>
                  <a:pt x="132751" y="155153"/>
                </a:lnTo>
                <a:lnTo>
                  <a:pt x="123393" y="192649"/>
                </a:lnTo>
                <a:lnTo>
                  <a:pt x="123639" y="197988"/>
                </a:lnTo>
                <a:lnTo>
                  <a:pt x="119363" y="197239"/>
                </a:lnTo>
                <a:lnTo>
                  <a:pt x="100801" y="188307"/>
                </a:lnTo>
                <a:lnTo>
                  <a:pt x="92858" y="208512"/>
                </a:lnTo>
                <a:lnTo>
                  <a:pt x="77819" y="202131"/>
                </a:lnTo>
                <a:lnTo>
                  <a:pt x="78905" y="200772"/>
                </a:lnTo>
                <a:lnTo>
                  <a:pt x="77576" y="197694"/>
                </a:lnTo>
                <a:lnTo>
                  <a:pt x="81051" y="194384"/>
                </a:lnTo>
                <a:lnTo>
                  <a:pt x="82980" y="188167"/>
                </a:lnTo>
                <a:lnTo>
                  <a:pt x="84352" y="187954"/>
                </a:lnTo>
                <a:lnTo>
                  <a:pt x="83897" y="186304"/>
                </a:lnTo>
                <a:lnTo>
                  <a:pt x="82626" y="187037"/>
                </a:lnTo>
                <a:lnTo>
                  <a:pt x="82353" y="185007"/>
                </a:lnTo>
                <a:lnTo>
                  <a:pt x="80847" y="184678"/>
                </a:lnTo>
                <a:lnTo>
                  <a:pt x="79189" y="180620"/>
                </a:lnTo>
                <a:lnTo>
                  <a:pt x="78185" y="181784"/>
                </a:lnTo>
                <a:lnTo>
                  <a:pt x="75981" y="180451"/>
                </a:lnTo>
                <a:close/>
              </a:path>
            </a:pathLst>
          </a:custGeom>
          <a:solidFill>
            <a:srgbClr val="C76B42"/>
          </a:solidFill>
          <a:ln w="5715">
            <a:solidFill>
              <a:srgbClr val="FFFFFF"/>
            </a:solidFill>
          </a:ln>
        </p:spPr>
        <p:txBody>
          <a:bodyPr/>
          <a:lstStyle/>
          <a:p>
            <a:endParaRPr lang="en-NZ"/>
          </a:p>
        </p:txBody>
      </p:sp>
      <p:sp>
        <p:nvSpPr>
          <p:cNvPr id="20" name="TLA 025 Whakatāne 12.6 percent">
            <a:extLst>
              <a:ext uri="{FF2B5EF4-FFF2-40B4-BE49-F238E27FC236}">
                <a16:creationId xmlns:a16="http://schemas.microsoft.com/office/drawing/2014/main" id="{C44E12F8-C405-40A8-9CA9-EE12B1CE37EB}"/>
              </a:ext>
            </a:extLst>
          </p:cNvPr>
          <p:cNvSpPr>
            <a:spLocks noGrp="1"/>
          </p:cNvSpPr>
          <p:nvPr/>
        </p:nvSpPr>
        <p:spPr>
          <a:xfrm>
            <a:off x="3513923" y="3808749"/>
            <a:ext cx="337496" cy="572720"/>
          </a:xfrm>
          <a:custGeom>
            <a:avLst/>
            <a:gdLst/>
            <a:ahLst/>
            <a:cxnLst/>
            <a:rect l="0" t="0" r="0" b="0"/>
            <a:pathLst>
              <a:path w="199539" h="338611">
                <a:moveTo>
                  <a:pt x="161495" y="55820"/>
                </a:moveTo>
                <a:lnTo>
                  <a:pt x="164764" y="58646"/>
                </a:lnTo>
                <a:lnTo>
                  <a:pt x="160810" y="56800"/>
                </a:lnTo>
                <a:lnTo>
                  <a:pt x="161495" y="55820"/>
                </a:lnTo>
                <a:close/>
                <a:moveTo>
                  <a:pt x="174881" y="60044"/>
                </a:moveTo>
                <a:lnTo>
                  <a:pt x="175136" y="62854"/>
                </a:lnTo>
                <a:lnTo>
                  <a:pt x="174020" y="63301"/>
                </a:lnTo>
                <a:lnTo>
                  <a:pt x="173597" y="61892"/>
                </a:lnTo>
                <a:lnTo>
                  <a:pt x="172083" y="63838"/>
                </a:lnTo>
                <a:lnTo>
                  <a:pt x="173296" y="61226"/>
                </a:lnTo>
                <a:lnTo>
                  <a:pt x="172492" y="60392"/>
                </a:lnTo>
                <a:lnTo>
                  <a:pt x="173875" y="61146"/>
                </a:lnTo>
                <a:lnTo>
                  <a:pt x="174881" y="60044"/>
                </a:lnTo>
                <a:close/>
                <a:moveTo>
                  <a:pt x="158480" y="64422"/>
                </a:moveTo>
                <a:lnTo>
                  <a:pt x="159157" y="65814"/>
                </a:lnTo>
                <a:lnTo>
                  <a:pt x="160161" y="63790"/>
                </a:lnTo>
                <a:lnTo>
                  <a:pt x="161398" y="64452"/>
                </a:lnTo>
                <a:lnTo>
                  <a:pt x="160674" y="59964"/>
                </a:lnTo>
                <a:lnTo>
                  <a:pt x="163711" y="61904"/>
                </a:lnTo>
                <a:lnTo>
                  <a:pt x="165760" y="60204"/>
                </a:lnTo>
                <a:lnTo>
                  <a:pt x="164323" y="63665"/>
                </a:lnTo>
                <a:lnTo>
                  <a:pt x="165825" y="64059"/>
                </a:lnTo>
                <a:lnTo>
                  <a:pt x="164237" y="66608"/>
                </a:lnTo>
                <a:lnTo>
                  <a:pt x="166633" y="64955"/>
                </a:lnTo>
                <a:lnTo>
                  <a:pt x="167452" y="67071"/>
                </a:lnTo>
                <a:lnTo>
                  <a:pt x="166828" y="62089"/>
                </a:lnTo>
                <a:lnTo>
                  <a:pt x="171091" y="62072"/>
                </a:lnTo>
                <a:lnTo>
                  <a:pt x="171933" y="65117"/>
                </a:lnTo>
                <a:lnTo>
                  <a:pt x="169756" y="66338"/>
                </a:lnTo>
                <a:lnTo>
                  <a:pt x="168863" y="69550"/>
                </a:lnTo>
                <a:lnTo>
                  <a:pt x="170612" y="71385"/>
                </a:lnTo>
                <a:lnTo>
                  <a:pt x="169996" y="72602"/>
                </a:lnTo>
                <a:lnTo>
                  <a:pt x="173255" y="80755"/>
                </a:lnTo>
                <a:lnTo>
                  <a:pt x="175551" y="81134"/>
                </a:lnTo>
                <a:lnTo>
                  <a:pt x="176057" y="86748"/>
                </a:lnTo>
                <a:lnTo>
                  <a:pt x="181239" y="86464"/>
                </a:lnTo>
                <a:lnTo>
                  <a:pt x="181348" y="88824"/>
                </a:lnTo>
                <a:lnTo>
                  <a:pt x="183795" y="89269"/>
                </a:lnTo>
                <a:lnTo>
                  <a:pt x="184044" y="97446"/>
                </a:lnTo>
                <a:lnTo>
                  <a:pt x="185948" y="100483"/>
                </a:lnTo>
                <a:lnTo>
                  <a:pt x="182306" y="101499"/>
                </a:lnTo>
                <a:lnTo>
                  <a:pt x="181375" y="108957"/>
                </a:lnTo>
                <a:lnTo>
                  <a:pt x="183043" y="114749"/>
                </a:lnTo>
                <a:lnTo>
                  <a:pt x="180993" y="116914"/>
                </a:lnTo>
                <a:lnTo>
                  <a:pt x="180883" y="120936"/>
                </a:lnTo>
                <a:lnTo>
                  <a:pt x="178979" y="124278"/>
                </a:lnTo>
                <a:lnTo>
                  <a:pt x="180369" y="127256"/>
                </a:lnTo>
                <a:lnTo>
                  <a:pt x="178884" y="135106"/>
                </a:lnTo>
                <a:lnTo>
                  <a:pt x="177077" y="136550"/>
                </a:lnTo>
                <a:lnTo>
                  <a:pt x="181113" y="140999"/>
                </a:lnTo>
                <a:lnTo>
                  <a:pt x="182411" y="148722"/>
                </a:lnTo>
                <a:lnTo>
                  <a:pt x="192694" y="149516"/>
                </a:lnTo>
                <a:lnTo>
                  <a:pt x="194315" y="154048"/>
                </a:lnTo>
                <a:lnTo>
                  <a:pt x="198285" y="158374"/>
                </a:lnTo>
                <a:lnTo>
                  <a:pt x="198078" y="165482"/>
                </a:lnTo>
                <a:lnTo>
                  <a:pt x="193711" y="168248"/>
                </a:lnTo>
                <a:lnTo>
                  <a:pt x="193520" y="175179"/>
                </a:lnTo>
                <a:lnTo>
                  <a:pt x="199407" y="177321"/>
                </a:lnTo>
                <a:lnTo>
                  <a:pt x="199539" y="182831"/>
                </a:lnTo>
                <a:lnTo>
                  <a:pt x="195886" y="184191"/>
                </a:lnTo>
                <a:lnTo>
                  <a:pt x="195219" y="187759"/>
                </a:lnTo>
                <a:lnTo>
                  <a:pt x="192609" y="187160"/>
                </a:lnTo>
                <a:lnTo>
                  <a:pt x="190316" y="188838"/>
                </a:lnTo>
                <a:lnTo>
                  <a:pt x="191896" y="194698"/>
                </a:lnTo>
                <a:lnTo>
                  <a:pt x="187046" y="200737"/>
                </a:lnTo>
                <a:lnTo>
                  <a:pt x="185103" y="207385"/>
                </a:lnTo>
                <a:lnTo>
                  <a:pt x="185271" y="216743"/>
                </a:lnTo>
                <a:lnTo>
                  <a:pt x="182673" y="222768"/>
                </a:lnTo>
                <a:lnTo>
                  <a:pt x="183185" y="224816"/>
                </a:lnTo>
                <a:lnTo>
                  <a:pt x="188783" y="228189"/>
                </a:lnTo>
                <a:lnTo>
                  <a:pt x="187688" y="235074"/>
                </a:lnTo>
                <a:lnTo>
                  <a:pt x="183927" y="239102"/>
                </a:lnTo>
                <a:lnTo>
                  <a:pt x="180395" y="246839"/>
                </a:lnTo>
                <a:lnTo>
                  <a:pt x="177523" y="248989"/>
                </a:lnTo>
                <a:lnTo>
                  <a:pt x="177566" y="252286"/>
                </a:lnTo>
                <a:lnTo>
                  <a:pt x="173283" y="254223"/>
                </a:lnTo>
                <a:lnTo>
                  <a:pt x="170139" y="251617"/>
                </a:lnTo>
                <a:lnTo>
                  <a:pt x="165332" y="254194"/>
                </a:lnTo>
                <a:lnTo>
                  <a:pt x="161430" y="260230"/>
                </a:lnTo>
                <a:lnTo>
                  <a:pt x="159461" y="267836"/>
                </a:lnTo>
                <a:lnTo>
                  <a:pt x="158502" y="264967"/>
                </a:lnTo>
                <a:lnTo>
                  <a:pt x="156000" y="265395"/>
                </a:lnTo>
                <a:lnTo>
                  <a:pt x="154073" y="262056"/>
                </a:lnTo>
                <a:lnTo>
                  <a:pt x="149478" y="265629"/>
                </a:lnTo>
                <a:lnTo>
                  <a:pt x="146261" y="264850"/>
                </a:lnTo>
                <a:lnTo>
                  <a:pt x="142715" y="267652"/>
                </a:lnTo>
                <a:lnTo>
                  <a:pt x="137531" y="279962"/>
                </a:lnTo>
                <a:lnTo>
                  <a:pt x="130558" y="288402"/>
                </a:lnTo>
                <a:lnTo>
                  <a:pt x="125217" y="291822"/>
                </a:lnTo>
                <a:lnTo>
                  <a:pt x="122882" y="289104"/>
                </a:lnTo>
                <a:lnTo>
                  <a:pt x="114442" y="289180"/>
                </a:lnTo>
                <a:lnTo>
                  <a:pt x="113285" y="286758"/>
                </a:lnTo>
                <a:lnTo>
                  <a:pt x="106998" y="283724"/>
                </a:lnTo>
                <a:lnTo>
                  <a:pt x="103961" y="278293"/>
                </a:lnTo>
                <a:lnTo>
                  <a:pt x="101260" y="278678"/>
                </a:lnTo>
                <a:lnTo>
                  <a:pt x="97198" y="282475"/>
                </a:lnTo>
                <a:lnTo>
                  <a:pt x="96045" y="279921"/>
                </a:lnTo>
                <a:lnTo>
                  <a:pt x="93241" y="279825"/>
                </a:lnTo>
                <a:lnTo>
                  <a:pt x="87024" y="285775"/>
                </a:lnTo>
                <a:lnTo>
                  <a:pt x="81210" y="281960"/>
                </a:lnTo>
                <a:lnTo>
                  <a:pt x="74420" y="282989"/>
                </a:lnTo>
                <a:lnTo>
                  <a:pt x="70469" y="290853"/>
                </a:lnTo>
                <a:lnTo>
                  <a:pt x="66557" y="291708"/>
                </a:lnTo>
                <a:lnTo>
                  <a:pt x="65999" y="296902"/>
                </a:lnTo>
                <a:lnTo>
                  <a:pt x="63783" y="296966"/>
                </a:lnTo>
                <a:lnTo>
                  <a:pt x="62011" y="294777"/>
                </a:lnTo>
                <a:lnTo>
                  <a:pt x="58573" y="296638"/>
                </a:lnTo>
                <a:lnTo>
                  <a:pt x="55123" y="314934"/>
                </a:lnTo>
                <a:lnTo>
                  <a:pt x="56171" y="316702"/>
                </a:lnTo>
                <a:lnTo>
                  <a:pt x="54066" y="318286"/>
                </a:lnTo>
                <a:lnTo>
                  <a:pt x="53980" y="321373"/>
                </a:lnTo>
                <a:lnTo>
                  <a:pt x="51849" y="322196"/>
                </a:lnTo>
                <a:lnTo>
                  <a:pt x="52659" y="327285"/>
                </a:lnTo>
                <a:lnTo>
                  <a:pt x="54669" y="329176"/>
                </a:lnTo>
                <a:lnTo>
                  <a:pt x="53530" y="332690"/>
                </a:lnTo>
                <a:lnTo>
                  <a:pt x="54460" y="335113"/>
                </a:lnTo>
                <a:lnTo>
                  <a:pt x="52649" y="338611"/>
                </a:lnTo>
                <a:lnTo>
                  <a:pt x="38291" y="307507"/>
                </a:lnTo>
                <a:lnTo>
                  <a:pt x="35059" y="304401"/>
                </a:lnTo>
                <a:lnTo>
                  <a:pt x="34015" y="286910"/>
                </a:lnTo>
                <a:lnTo>
                  <a:pt x="42611" y="255806"/>
                </a:lnTo>
                <a:lnTo>
                  <a:pt x="35490" y="251823"/>
                </a:lnTo>
                <a:lnTo>
                  <a:pt x="33840" y="255857"/>
                </a:lnTo>
                <a:lnTo>
                  <a:pt x="32164" y="256303"/>
                </a:lnTo>
                <a:lnTo>
                  <a:pt x="18689" y="246591"/>
                </a:lnTo>
                <a:lnTo>
                  <a:pt x="16020" y="239697"/>
                </a:lnTo>
                <a:lnTo>
                  <a:pt x="16736" y="237803"/>
                </a:lnTo>
                <a:lnTo>
                  <a:pt x="13336" y="234351"/>
                </a:lnTo>
                <a:lnTo>
                  <a:pt x="14441" y="231381"/>
                </a:lnTo>
                <a:lnTo>
                  <a:pt x="6658" y="228221"/>
                </a:lnTo>
                <a:lnTo>
                  <a:pt x="6688" y="223046"/>
                </a:lnTo>
                <a:lnTo>
                  <a:pt x="0" y="222571"/>
                </a:lnTo>
                <a:lnTo>
                  <a:pt x="8861" y="187365"/>
                </a:lnTo>
                <a:lnTo>
                  <a:pt x="12826" y="193163"/>
                </a:lnTo>
                <a:lnTo>
                  <a:pt x="27388" y="196232"/>
                </a:lnTo>
                <a:lnTo>
                  <a:pt x="32779" y="96828"/>
                </a:lnTo>
                <a:lnTo>
                  <a:pt x="37919" y="95678"/>
                </a:lnTo>
                <a:lnTo>
                  <a:pt x="38566" y="77586"/>
                </a:lnTo>
                <a:lnTo>
                  <a:pt x="39683" y="77958"/>
                </a:lnTo>
                <a:lnTo>
                  <a:pt x="41720" y="75457"/>
                </a:lnTo>
                <a:lnTo>
                  <a:pt x="38656" y="73103"/>
                </a:lnTo>
                <a:lnTo>
                  <a:pt x="41354" y="0"/>
                </a:lnTo>
                <a:lnTo>
                  <a:pt x="75664" y="17779"/>
                </a:lnTo>
                <a:lnTo>
                  <a:pt x="126031" y="32131"/>
                </a:lnTo>
                <a:lnTo>
                  <a:pt x="145992" y="41918"/>
                </a:lnTo>
                <a:lnTo>
                  <a:pt x="143809" y="43121"/>
                </a:lnTo>
                <a:lnTo>
                  <a:pt x="140875" y="42473"/>
                </a:lnTo>
                <a:lnTo>
                  <a:pt x="141461" y="43573"/>
                </a:lnTo>
                <a:lnTo>
                  <a:pt x="144961" y="43371"/>
                </a:lnTo>
                <a:lnTo>
                  <a:pt x="147895" y="40118"/>
                </a:lnTo>
                <a:lnTo>
                  <a:pt x="149368" y="46175"/>
                </a:lnTo>
                <a:lnTo>
                  <a:pt x="153296" y="48906"/>
                </a:lnTo>
                <a:lnTo>
                  <a:pt x="158284" y="51455"/>
                </a:lnTo>
                <a:lnTo>
                  <a:pt x="179804" y="56682"/>
                </a:lnTo>
                <a:lnTo>
                  <a:pt x="180889" y="59441"/>
                </a:lnTo>
                <a:lnTo>
                  <a:pt x="169335" y="55389"/>
                </a:lnTo>
                <a:lnTo>
                  <a:pt x="160849" y="54230"/>
                </a:lnTo>
                <a:lnTo>
                  <a:pt x="159040" y="58887"/>
                </a:lnTo>
                <a:lnTo>
                  <a:pt x="157487" y="59315"/>
                </a:lnTo>
                <a:lnTo>
                  <a:pt x="158480" y="64422"/>
                </a:lnTo>
                <a:close/>
                <a:moveTo>
                  <a:pt x="74584" y="74899"/>
                </a:moveTo>
                <a:lnTo>
                  <a:pt x="70372" y="76535"/>
                </a:lnTo>
                <a:lnTo>
                  <a:pt x="70990" y="77238"/>
                </a:lnTo>
                <a:lnTo>
                  <a:pt x="68160" y="79087"/>
                </a:lnTo>
                <a:lnTo>
                  <a:pt x="67515" y="77057"/>
                </a:lnTo>
                <a:lnTo>
                  <a:pt x="65094" y="79235"/>
                </a:lnTo>
                <a:lnTo>
                  <a:pt x="65896" y="80266"/>
                </a:lnTo>
                <a:lnTo>
                  <a:pt x="51175" y="85476"/>
                </a:lnTo>
                <a:lnTo>
                  <a:pt x="48001" y="89828"/>
                </a:lnTo>
                <a:lnTo>
                  <a:pt x="48659" y="91482"/>
                </a:lnTo>
                <a:lnTo>
                  <a:pt x="50638" y="91635"/>
                </a:lnTo>
                <a:lnTo>
                  <a:pt x="52215" y="94435"/>
                </a:lnTo>
                <a:lnTo>
                  <a:pt x="63646" y="93119"/>
                </a:lnTo>
                <a:lnTo>
                  <a:pt x="65536" y="88388"/>
                </a:lnTo>
                <a:lnTo>
                  <a:pt x="70278" y="86279"/>
                </a:lnTo>
                <a:lnTo>
                  <a:pt x="69558" y="84409"/>
                </a:lnTo>
                <a:lnTo>
                  <a:pt x="68870" y="85108"/>
                </a:lnTo>
                <a:lnTo>
                  <a:pt x="69129" y="82969"/>
                </a:lnTo>
                <a:lnTo>
                  <a:pt x="72721" y="83418"/>
                </a:lnTo>
                <a:lnTo>
                  <a:pt x="72738" y="85179"/>
                </a:lnTo>
                <a:lnTo>
                  <a:pt x="77623" y="80836"/>
                </a:lnTo>
                <a:lnTo>
                  <a:pt x="78247" y="79089"/>
                </a:lnTo>
                <a:lnTo>
                  <a:pt x="76909" y="79041"/>
                </a:lnTo>
                <a:lnTo>
                  <a:pt x="74584" y="74899"/>
                </a:lnTo>
                <a:close/>
              </a:path>
            </a:pathLst>
          </a:custGeom>
          <a:solidFill>
            <a:srgbClr val="CBE0E4"/>
          </a:solidFill>
          <a:ln w="5715">
            <a:solidFill>
              <a:srgbClr val="FFFFFF"/>
            </a:solidFill>
          </a:ln>
        </p:spPr>
        <p:txBody>
          <a:bodyPr/>
          <a:lstStyle/>
          <a:p>
            <a:endParaRPr lang="en-NZ"/>
          </a:p>
        </p:txBody>
      </p:sp>
      <p:sp>
        <p:nvSpPr>
          <p:cNvPr id="21" name="TLA 026 Kawerau 19.5 percent">
            <a:extLst>
              <a:ext uri="{FF2B5EF4-FFF2-40B4-BE49-F238E27FC236}">
                <a16:creationId xmlns:a16="http://schemas.microsoft.com/office/drawing/2014/main" id="{7B708E26-6956-43E4-80A4-E0052799A16E}"/>
              </a:ext>
            </a:extLst>
          </p:cNvPr>
          <p:cNvSpPr>
            <a:spLocks noGrp="1"/>
          </p:cNvSpPr>
          <p:nvPr/>
        </p:nvSpPr>
        <p:spPr>
          <a:xfrm>
            <a:off x="3595112" y="3935430"/>
            <a:ext cx="51158" cy="33044"/>
          </a:xfrm>
          <a:custGeom>
            <a:avLst/>
            <a:gdLst/>
            <a:ahLst/>
            <a:cxnLst/>
            <a:rect l="0" t="0" r="0" b="0"/>
            <a:pathLst>
              <a:path w="30246" h="19537">
                <a:moveTo>
                  <a:pt x="25995" y="1033"/>
                </a:moveTo>
                <a:lnTo>
                  <a:pt x="26583" y="0"/>
                </a:lnTo>
                <a:lnTo>
                  <a:pt x="28907" y="4143"/>
                </a:lnTo>
                <a:lnTo>
                  <a:pt x="30246" y="4190"/>
                </a:lnTo>
                <a:lnTo>
                  <a:pt x="29622" y="5937"/>
                </a:lnTo>
                <a:lnTo>
                  <a:pt x="24737" y="10281"/>
                </a:lnTo>
                <a:lnTo>
                  <a:pt x="24720" y="8520"/>
                </a:lnTo>
                <a:lnTo>
                  <a:pt x="21128" y="8070"/>
                </a:lnTo>
                <a:lnTo>
                  <a:pt x="20869" y="10209"/>
                </a:lnTo>
                <a:lnTo>
                  <a:pt x="21556" y="9511"/>
                </a:lnTo>
                <a:lnTo>
                  <a:pt x="22277" y="11380"/>
                </a:lnTo>
                <a:lnTo>
                  <a:pt x="17534" y="13490"/>
                </a:lnTo>
                <a:lnTo>
                  <a:pt x="15645" y="18221"/>
                </a:lnTo>
                <a:lnTo>
                  <a:pt x="4214" y="19537"/>
                </a:lnTo>
                <a:lnTo>
                  <a:pt x="2637" y="16737"/>
                </a:lnTo>
                <a:lnTo>
                  <a:pt x="658" y="16583"/>
                </a:lnTo>
                <a:lnTo>
                  <a:pt x="0" y="14930"/>
                </a:lnTo>
                <a:lnTo>
                  <a:pt x="3174" y="10577"/>
                </a:lnTo>
                <a:lnTo>
                  <a:pt x="17895" y="5367"/>
                </a:lnTo>
                <a:lnTo>
                  <a:pt x="17093" y="4336"/>
                </a:lnTo>
                <a:lnTo>
                  <a:pt x="19514" y="2159"/>
                </a:lnTo>
                <a:lnTo>
                  <a:pt x="20159" y="4188"/>
                </a:lnTo>
                <a:lnTo>
                  <a:pt x="22989" y="2339"/>
                </a:lnTo>
                <a:lnTo>
                  <a:pt x="22371" y="1636"/>
                </a:lnTo>
                <a:lnTo>
                  <a:pt x="25995" y="1033"/>
                </a:lnTo>
                <a:close/>
              </a:path>
            </a:pathLst>
          </a:custGeom>
          <a:solidFill>
            <a:srgbClr val="CBE0E4"/>
          </a:solidFill>
          <a:ln w="5715">
            <a:solidFill>
              <a:srgbClr val="FFFFFF"/>
            </a:solidFill>
          </a:ln>
        </p:spPr>
        <p:txBody>
          <a:bodyPr/>
          <a:lstStyle/>
          <a:p>
            <a:endParaRPr lang="en-NZ"/>
          </a:p>
        </p:txBody>
      </p:sp>
      <p:sp>
        <p:nvSpPr>
          <p:cNvPr id="22" name="TLA 027 Ōpōtiki -12.8 percent">
            <a:extLst>
              <a:ext uri="{FF2B5EF4-FFF2-40B4-BE49-F238E27FC236}">
                <a16:creationId xmlns:a16="http://schemas.microsoft.com/office/drawing/2014/main" id="{A621675F-B7F1-475D-83B4-EE836B5DF9D1}"/>
              </a:ext>
            </a:extLst>
          </p:cNvPr>
          <p:cNvSpPr>
            <a:spLocks noGrp="1"/>
          </p:cNvSpPr>
          <p:nvPr/>
        </p:nvSpPr>
        <p:spPr>
          <a:xfrm>
            <a:off x="3799534" y="3673489"/>
            <a:ext cx="455782" cy="538822"/>
          </a:xfrm>
          <a:custGeom>
            <a:avLst/>
            <a:gdLst/>
            <a:ahLst/>
            <a:cxnLst/>
            <a:rect l="0" t="0" r="0" b="0"/>
            <a:pathLst>
              <a:path w="269473" h="318569">
                <a:moveTo>
                  <a:pt x="8521" y="147976"/>
                </a:moveTo>
                <a:lnTo>
                  <a:pt x="8392" y="149099"/>
                </a:lnTo>
                <a:lnTo>
                  <a:pt x="7819" y="147974"/>
                </a:lnTo>
                <a:lnTo>
                  <a:pt x="8521" y="147976"/>
                </a:lnTo>
                <a:close/>
                <a:moveTo>
                  <a:pt x="13697" y="141322"/>
                </a:moveTo>
                <a:lnTo>
                  <a:pt x="12070" y="142433"/>
                </a:lnTo>
                <a:lnTo>
                  <a:pt x="11263" y="142122"/>
                </a:lnTo>
                <a:lnTo>
                  <a:pt x="13697" y="141322"/>
                </a:lnTo>
                <a:close/>
                <a:moveTo>
                  <a:pt x="9886" y="145442"/>
                </a:moveTo>
                <a:lnTo>
                  <a:pt x="8693" y="146329"/>
                </a:lnTo>
                <a:lnTo>
                  <a:pt x="6647" y="144184"/>
                </a:lnTo>
                <a:lnTo>
                  <a:pt x="7720" y="143023"/>
                </a:lnTo>
                <a:lnTo>
                  <a:pt x="9886" y="145442"/>
                </a:lnTo>
                <a:close/>
                <a:moveTo>
                  <a:pt x="153780" y="169478"/>
                </a:moveTo>
                <a:lnTo>
                  <a:pt x="151730" y="174327"/>
                </a:lnTo>
                <a:lnTo>
                  <a:pt x="149465" y="174588"/>
                </a:lnTo>
                <a:lnTo>
                  <a:pt x="148587" y="176937"/>
                </a:lnTo>
                <a:lnTo>
                  <a:pt x="151021" y="175930"/>
                </a:lnTo>
                <a:lnTo>
                  <a:pt x="151564" y="178792"/>
                </a:lnTo>
                <a:lnTo>
                  <a:pt x="153013" y="179411"/>
                </a:lnTo>
                <a:lnTo>
                  <a:pt x="151799" y="180774"/>
                </a:lnTo>
                <a:lnTo>
                  <a:pt x="153399" y="180799"/>
                </a:lnTo>
                <a:lnTo>
                  <a:pt x="155160" y="183803"/>
                </a:lnTo>
                <a:lnTo>
                  <a:pt x="153170" y="182813"/>
                </a:lnTo>
                <a:lnTo>
                  <a:pt x="152201" y="184732"/>
                </a:lnTo>
                <a:lnTo>
                  <a:pt x="150690" y="183993"/>
                </a:lnTo>
                <a:lnTo>
                  <a:pt x="148967" y="186067"/>
                </a:lnTo>
                <a:lnTo>
                  <a:pt x="144808" y="186753"/>
                </a:lnTo>
                <a:lnTo>
                  <a:pt x="144130" y="190562"/>
                </a:lnTo>
                <a:lnTo>
                  <a:pt x="142154" y="191455"/>
                </a:lnTo>
                <a:lnTo>
                  <a:pt x="140942" y="194519"/>
                </a:lnTo>
                <a:lnTo>
                  <a:pt x="141381" y="200326"/>
                </a:lnTo>
                <a:lnTo>
                  <a:pt x="138369" y="201899"/>
                </a:lnTo>
                <a:lnTo>
                  <a:pt x="134847" y="200694"/>
                </a:lnTo>
                <a:lnTo>
                  <a:pt x="131645" y="204042"/>
                </a:lnTo>
                <a:lnTo>
                  <a:pt x="127873" y="203808"/>
                </a:lnTo>
                <a:lnTo>
                  <a:pt x="128239" y="208918"/>
                </a:lnTo>
                <a:lnTo>
                  <a:pt x="127387" y="208215"/>
                </a:lnTo>
                <a:lnTo>
                  <a:pt x="126168" y="209975"/>
                </a:lnTo>
                <a:lnTo>
                  <a:pt x="122654" y="210948"/>
                </a:lnTo>
                <a:lnTo>
                  <a:pt x="119945" y="210501"/>
                </a:lnTo>
                <a:lnTo>
                  <a:pt x="115394" y="214248"/>
                </a:lnTo>
                <a:lnTo>
                  <a:pt x="116333" y="215836"/>
                </a:lnTo>
                <a:lnTo>
                  <a:pt x="109398" y="215470"/>
                </a:lnTo>
                <a:lnTo>
                  <a:pt x="108845" y="218481"/>
                </a:lnTo>
                <a:lnTo>
                  <a:pt x="100841" y="216419"/>
                </a:lnTo>
                <a:lnTo>
                  <a:pt x="101006" y="217860"/>
                </a:lnTo>
                <a:lnTo>
                  <a:pt x="98866" y="219248"/>
                </a:lnTo>
                <a:lnTo>
                  <a:pt x="98048" y="224954"/>
                </a:lnTo>
                <a:lnTo>
                  <a:pt x="96069" y="223999"/>
                </a:lnTo>
                <a:lnTo>
                  <a:pt x="95429" y="224889"/>
                </a:lnTo>
                <a:lnTo>
                  <a:pt x="97693" y="228338"/>
                </a:lnTo>
                <a:lnTo>
                  <a:pt x="97208" y="231980"/>
                </a:lnTo>
                <a:lnTo>
                  <a:pt x="99196" y="231949"/>
                </a:lnTo>
                <a:lnTo>
                  <a:pt x="95534" y="236286"/>
                </a:lnTo>
                <a:lnTo>
                  <a:pt x="95709" y="243490"/>
                </a:lnTo>
                <a:lnTo>
                  <a:pt x="89251" y="255471"/>
                </a:lnTo>
                <a:lnTo>
                  <a:pt x="29066" y="283238"/>
                </a:lnTo>
                <a:lnTo>
                  <a:pt x="33116" y="310446"/>
                </a:lnTo>
                <a:lnTo>
                  <a:pt x="31727" y="312176"/>
                </a:lnTo>
                <a:lnTo>
                  <a:pt x="28756" y="310941"/>
                </a:lnTo>
                <a:lnTo>
                  <a:pt x="24562" y="318569"/>
                </a:lnTo>
                <a:lnTo>
                  <a:pt x="18825" y="315045"/>
                </a:lnTo>
                <a:lnTo>
                  <a:pt x="19921" y="308159"/>
                </a:lnTo>
                <a:lnTo>
                  <a:pt x="14322" y="304787"/>
                </a:lnTo>
                <a:lnTo>
                  <a:pt x="13810" y="302738"/>
                </a:lnTo>
                <a:lnTo>
                  <a:pt x="16408" y="296713"/>
                </a:lnTo>
                <a:lnTo>
                  <a:pt x="16240" y="287355"/>
                </a:lnTo>
                <a:lnTo>
                  <a:pt x="18183" y="280708"/>
                </a:lnTo>
                <a:lnTo>
                  <a:pt x="23033" y="274669"/>
                </a:lnTo>
                <a:lnTo>
                  <a:pt x="21453" y="268808"/>
                </a:lnTo>
                <a:lnTo>
                  <a:pt x="23746" y="267130"/>
                </a:lnTo>
                <a:lnTo>
                  <a:pt x="26356" y="267730"/>
                </a:lnTo>
                <a:lnTo>
                  <a:pt x="27024" y="264161"/>
                </a:lnTo>
                <a:lnTo>
                  <a:pt x="30676" y="262801"/>
                </a:lnTo>
                <a:lnTo>
                  <a:pt x="30544" y="257292"/>
                </a:lnTo>
                <a:lnTo>
                  <a:pt x="24657" y="255150"/>
                </a:lnTo>
                <a:lnTo>
                  <a:pt x="24848" y="248218"/>
                </a:lnTo>
                <a:lnTo>
                  <a:pt x="29215" y="245452"/>
                </a:lnTo>
                <a:lnTo>
                  <a:pt x="29422" y="238344"/>
                </a:lnTo>
                <a:lnTo>
                  <a:pt x="25452" y="234019"/>
                </a:lnTo>
                <a:lnTo>
                  <a:pt x="23831" y="229486"/>
                </a:lnTo>
                <a:lnTo>
                  <a:pt x="13549" y="228692"/>
                </a:lnTo>
                <a:lnTo>
                  <a:pt x="12250" y="220969"/>
                </a:lnTo>
                <a:lnTo>
                  <a:pt x="8214" y="216520"/>
                </a:lnTo>
                <a:lnTo>
                  <a:pt x="10022" y="215076"/>
                </a:lnTo>
                <a:lnTo>
                  <a:pt x="11506" y="207226"/>
                </a:lnTo>
                <a:lnTo>
                  <a:pt x="10116" y="204248"/>
                </a:lnTo>
                <a:lnTo>
                  <a:pt x="12020" y="200907"/>
                </a:lnTo>
                <a:lnTo>
                  <a:pt x="12130" y="196884"/>
                </a:lnTo>
                <a:lnTo>
                  <a:pt x="14180" y="194719"/>
                </a:lnTo>
                <a:lnTo>
                  <a:pt x="12512" y="188927"/>
                </a:lnTo>
                <a:lnTo>
                  <a:pt x="13443" y="181469"/>
                </a:lnTo>
                <a:lnTo>
                  <a:pt x="16470" y="181524"/>
                </a:lnTo>
                <a:lnTo>
                  <a:pt x="17084" y="180049"/>
                </a:lnTo>
                <a:lnTo>
                  <a:pt x="15181" y="177416"/>
                </a:lnTo>
                <a:lnTo>
                  <a:pt x="14932" y="169240"/>
                </a:lnTo>
                <a:lnTo>
                  <a:pt x="12485" y="168794"/>
                </a:lnTo>
                <a:lnTo>
                  <a:pt x="12376" y="166435"/>
                </a:lnTo>
                <a:lnTo>
                  <a:pt x="7194" y="166718"/>
                </a:lnTo>
                <a:lnTo>
                  <a:pt x="6688" y="161104"/>
                </a:lnTo>
                <a:lnTo>
                  <a:pt x="4392" y="160725"/>
                </a:lnTo>
                <a:lnTo>
                  <a:pt x="1133" y="152572"/>
                </a:lnTo>
                <a:lnTo>
                  <a:pt x="1749" y="151355"/>
                </a:lnTo>
                <a:lnTo>
                  <a:pt x="0" y="149520"/>
                </a:lnTo>
                <a:lnTo>
                  <a:pt x="4566" y="147423"/>
                </a:lnTo>
                <a:lnTo>
                  <a:pt x="8252" y="155604"/>
                </a:lnTo>
                <a:lnTo>
                  <a:pt x="8441" y="153456"/>
                </a:lnTo>
                <a:lnTo>
                  <a:pt x="12050" y="156441"/>
                </a:lnTo>
                <a:lnTo>
                  <a:pt x="14944" y="155123"/>
                </a:lnTo>
                <a:lnTo>
                  <a:pt x="12625" y="152327"/>
                </a:lnTo>
                <a:lnTo>
                  <a:pt x="10858" y="153229"/>
                </a:lnTo>
                <a:lnTo>
                  <a:pt x="9450" y="148691"/>
                </a:lnTo>
                <a:lnTo>
                  <a:pt x="11436" y="146550"/>
                </a:lnTo>
                <a:lnTo>
                  <a:pt x="11744" y="143430"/>
                </a:lnTo>
                <a:lnTo>
                  <a:pt x="13232" y="143286"/>
                </a:lnTo>
                <a:lnTo>
                  <a:pt x="11952" y="144088"/>
                </a:lnTo>
                <a:lnTo>
                  <a:pt x="13903" y="145436"/>
                </a:lnTo>
                <a:lnTo>
                  <a:pt x="15851" y="144358"/>
                </a:lnTo>
                <a:lnTo>
                  <a:pt x="15840" y="138770"/>
                </a:lnTo>
                <a:lnTo>
                  <a:pt x="12353" y="140445"/>
                </a:lnTo>
                <a:lnTo>
                  <a:pt x="14998" y="137582"/>
                </a:lnTo>
                <a:lnTo>
                  <a:pt x="42583" y="140767"/>
                </a:lnTo>
                <a:lnTo>
                  <a:pt x="74848" y="139960"/>
                </a:lnTo>
                <a:lnTo>
                  <a:pt x="83202" y="137538"/>
                </a:lnTo>
                <a:lnTo>
                  <a:pt x="85572" y="134676"/>
                </a:lnTo>
                <a:lnTo>
                  <a:pt x="88282" y="135110"/>
                </a:lnTo>
                <a:lnTo>
                  <a:pt x="89669" y="131844"/>
                </a:lnTo>
                <a:lnTo>
                  <a:pt x="91852" y="133029"/>
                </a:lnTo>
                <a:lnTo>
                  <a:pt x="100865" y="129824"/>
                </a:lnTo>
                <a:lnTo>
                  <a:pt x="102755" y="127304"/>
                </a:lnTo>
                <a:lnTo>
                  <a:pt x="101365" y="124634"/>
                </a:lnTo>
                <a:lnTo>
                  <a:pt x="113121" y="120318"/>
                </a:lnTo>
                <a:lnTo>
                  <a:pt x="118066" y="115841"/>
                </a:lnTo>
                <a:lnTo>
                  <a:pt x="117630" y="112657"/>
                </a:lnTo>
                <a:lnTo>
                  <a:pt x="120025" y="108550"/>
                </a:lnTo>
                <a:lnTo>
                  <a:pt x="128051" y="103586"/>
                </a:lnTo>
                <a:lnTo>
                  <a:pt x="130004" y="98346"/>
                </a:lnTo>
                <a:lnTo>
                  <a:pt x="128754" y="96027"/>
                </a:lnTo>
                <a:lnTo>
                  <a:pt x="129627" y="93833"/>
                </a:lnTo>
                <a:lnTo>
                  <a:pt x="134374" y="94229"/>
                </a:lnTo>
                <a:lnTo>
                  <a:pt x="134790" y="91371"/>
                </a:lnTo>
                <a:lnTo>
                  <a:pt x="137264" y="88902"/>
                </a:lnTo>
                <a:lnTo>
                  <a:pt x="136456" y="85691"/>
                </a:lnTo>
                <a:lnTo>
                  <a:pt x="138405" y="84467"/>
                </a:lnTo>
                <a:lnTo>
                  <a:pt x="140648" y="86813"/>
                </a:lnTo>
                <a:lnTo>
                  <a:pt x="146448" y="84053"/>
                </a:lnTo>
                <a:lnTo>
                  <a:pt x="148095" y="81240"/>
                </a:lnTo>
                <a:lnTo>
                  <a:pt x="147266" y="77656"/>
                </a:lnTo>
                <a:lnTo>
                  <a:pt x="155933" y="69695"/>
                </a:lnTo>
                <a:lnTo>
                  <a:pt x="155505" y="66205"/>
                </a:lnTo>
                <a:lnTo>
                  <a:pt x="152737" y="62367"/>
                </a:lnTo>
                <a:lnTo>
                  <a:pt x="156942" y="61110"/>
                </a:lnTo>
                <a:lnTo>
                  <a:pt x="158877" y="59487"/>
                </a:lnTo>
                <a:lnTo>
                  <a:pt x="158380" y="58546"/>
                </a:lnTo>
                <a:lnTo>
                  <a:pt x="160279" y="59029"/>
                </a:lnTo>
                <a:lnTo>
                  <a:pt x="162749" y="57500"/>
                </a:lnTo>
                <a:lnTo>
                  <a:pt x="163029" y="55192"/>
                </a:lnTo>
                <a:lnTo>
                  <a:pt x="165581" y="53371"/>
                </a:lnTo>
                <a:lnTo>
                  <a:pt x="167508" y="45376"/>
                </a:lnTo>
                <a:lnTo>
                  <a:pt x="169210" y="45114"/>
                </a:lnTo>
                <a:lnTo>
                  <a:pt x="168614" y="43850"/>
                </a:lnTo>
                <a:lnTo>
                  <a:pt x="174419" y="42464"/>
                </a:lnTo>
                <a:lnTo>
                  <a:pt x="183234" y="43171"/>
                </a:lnTo>
                <a:lnTo>
                  <a:pt x="184771" y="44836"/>
                </a:lnTo>
                <a:lnTo>
                  <a:pt x="186431" y="44019"/>
                </a:lnTo>
                <a:lnTo>
                  <a:pt x="186152" y="42688"/>
                </a:lnTo>
                <a:lnTo>
                  <a:pt x="187971" y="42461"/>
                </a:lnTo>
                <a:lnTo>
                  <a:pt x="187959" y="40190"/>
                </a:lnTo>
                <a:lnTo>
                  <a:pt x="192042" y="37805"/>
                </a:lnTo>
                <a:lnTo>
                  <a:pt x="196942" y="40023"/>
                </a:lnTo>
                <a:lnTo>
                  <a:pt x="204642" y="37910"/>
                </a:lnTo>
                <a:lnTo>
                  <a:pt x="207689" y="35073"/>
                </a:lnTo>
                <a:lnTo>
                  <a:pt x="208575" y="32173"/>
                </a:lnTo>
                <a:lnTo>
                  <a:pt x="210360" y="31923"/>
                </a:lnTo>
                <a:lnTo>
                  <a:pt x="213107" y="26956"/>
                </a:lnTo>
                <a:lnTo>
                  <a:pt x="212511" y="25703"/>
                </a:lnTo>
                <a:lnTo>
                  <a:pt x="216012" y="21556"/>
                </a:lnTo>
                <a:lnTo>
                  <a:pt x="216943" y="25361"/>
                </a:lnTo>
                <a:lnTo>
                  <a:pt x="219854" y="26714"/>
                </a:lnTo>
                <a:lnTo>
                  <a:pt x="228980" y="25608"/>
                </a:lnTo>
                <a:lnTo>
                  <a:pt x="230074" y="22597"/>
                </a:lnTo>
                <a:lnTo>
                  <a:pt x="232465" y="21278"/>
                </a:lnTo>
                <a:lnTo>
                  <a:pt x="232277" y="18812"/>
                </a:lnTo>
                <a:lnTo>
                  <a:pt x="236384" y="16472"/>
                </a:lnTo>
                <a:lnTo>
                  <a:pt x="239981" y="11719"/>
                </a:lnTo>
                <a:lnTo>
                  <a:pt x="237077" y="5878"/>
                </a:lnTo>
                <a:lnTo>
                  <a:pt x="238064" y="0"/>
                </a:lnTo>
                <a:lnTo>
                  <a:pt x="244206" y="5908"/>
                </a:lnTo>
                <a:lnTo>
                  <a:pt x="251998" y="2438"/>
                </a:lnTo>
                <a:lnTo>
                  <a:pt x="264646" y="3403"/>
                </a:lnTo>
                <a:lnTo>
                  <a:pt x="267273" y="17942"/>
                </a:lnTo>
                <a:lnTo>
                  <a:pt x="269473" y="22260"/>
                </a:lnTo>
                <a:lnTo>
                  <a:pt x="251752" y="20913"/>
                </a:lnTo>
                <a:lnTo>
                  <a:pt x="249116" y="22968"/>
                </a:lnTo>
                <a:lnTo>
                  <a:pt x="237641" y="23859"/>
                </a:lnTo>
                <a:lnTo>
                  <a:pt x="235263" y="26459"/>
                </a:lnTo>
                <a:lnTo>
                  <a:pt x="234244" y="30763"/>
                </a:lnTo>
                <a:lnTo>
                  <a:pt x="237780" y="35804"/>
                </a:lnTo>
                <a:lnTo>
                  <a:pt x="237696" y="50867"/>
                </a:lnTo>
                <a:lnTo>
                  <a:pt x="239234" y="50640"/>
                </a:lnTo>
                <a:lnTo>
                  <a:pt x="237871" y="52904"/>
                </a:lnTo>
                <a:lnTo>
                  <a:pt x="236064" y="52984"/>
                </a:lnTo>
                <a:lnTo>
                  <a:pt x="235689" y="56275"/>
                </a:lnTo>
                <a:lnTo>
                  <a:pt x="237480" y="59444"/>
                </a:lnTo>
                <a:lnTo>
                  <a:pt x="233390" y="63919"/>
                </a:lnTo>
                <a:lnTo>
                  <a:pt x="233015" y="68303"/>
                </a:lnTo>
                <a:lnTo>
                  <a:pt x="236563" y="71379"/>
                </a:lnTo>
                <a:lnTo>
                  <a:pt x="236945" y="75192"/>
                </a:lnTo>
                <a:lnTo>
                  <a:pt x="249090" y="65511"/>
                </a:lnTo>
                <a:lnTo>
                  <a:pt x="257480" y="76038"/>
                </a:lnTo>
                <a:lnTo>
                  <a:pt x="229733" y="101419"/>
                </a:lnTo>
                <a:lnTo>
                  <a:pt x="196084" y="187651"/>
                </a:lnTo>
                <a:lnTo>
                  <a:pt x="194791" y="186188"/>
                </a:lnTo>
                <a:lnTo>
                  <a:pt x="192983" y="187363"/>
                </a:lnTo>
                <a:lnTo>
                  <a:pt x="165794" y="163110"/>
                </a:lnTo>
                <a:lnTo>
                  <a:pt x="162052" y="156518"/>
                </a:lnTo>
                <a:lnTo>
                  <a:pt x="155925" y="156049"/>
                </a:lnTo>
                <a:lnTo>
                  <a:pt x="150971" y="152573"/>
                </a:lnTo>
                <a:lnTo>
                  <a:pt x="148790" y="154663"/>
                </a:lnTo>
                <a:lnTo>
                  <a:pt x="154399" y="168268"/>
                </a:lnTo>
                <a:lnTo>
                  <a:pt x="153780" y="169478"/>
                </a:lnTo>
                <a:close/>
              </a:path>
            </a:pathLst>
          </a:custGeom>
          <a:solidFill>
            <a:srgbClr val="E9C9B8"/>
          </a:solidFill>
          <a:ln w="5715">
            <a:solidFill>
              <a:srgbClr val="FFFFFF"/>
            </a:solidFill>
          </a:ln>
        </p:spPr>
        <p:txBody>
          <a:bodyPr/>
          <a:lstStyle/>
          <a:p>
            <a:endParaRPr lang="en-NZ"/>
          </a:p>
        </p:txBody>
      </p:sp>
      <p:sp>
        <p:nvSpPr>
          <p:cNvPr id="23" name="TLA 028 Gisborne -3.6 percent">
            <a:extLst>
              <a:ext uri="{FF2B5EF4-FFF2-40B4-BE49-F238E27FC236}">
                <a16:creationId xmlns:a16="http://schemas.microsoft.com/office/drawing/2014/main" id="{3D1F4A4B-AF96-4B07-B5EF-97B9DEE10F9D}"/>
              </a:ext>
            </a:extLst>
          </p:cNvPr>
          <p:cNvSpPr>
            <a:spLocks noGrp="1"/>
          </p:cNvSpPr>
          <p:nvPr/>
        </p:nvSpPr>
        <p:spPr>
          <a:xfrm>
            <a:off x="3794518" y="3676906"/>
            <a:ext cx="665549" cy="794223"/>
          </a:xfrm>
          <a:custGeom>
            <a:avLst/>
            <a:gdLst/>
            <a:ahLst/>
            <a:cxnLst/>
            <a:rect l="0" t="0" r="0" b="0"/>
            <a:pathLst>
              <a:path w="393494" h="469570">
                <a:moveTo>
                  <a:pt x="237144" y="383588"/>
                </a:moveTo>
                <a:lnTo>
                  <a:pt x="237596" y="384125"/>
                </a:lnTo>
                <a:lnTo>
                  <a:pt x="236837" y="384101"/>
                </a:lnTo>
                <a:lnTo>
                  <a:pt x="237144" y="383588"/>
                </a:lnTo>
                <a:close/>
                <a:moveTo>
                  <a:pt x="393344" y="57069"/>
                </a:moveTo>
                <a:lnTo>
                  <a:pt x="393494" y="58096"/>
                </a:lnTo>
                <a:lnTo>
                  <a:pt x="392729" y="58251"/>
                </a:lnTo>
                <a:lnTo>
                  <a:pt x="393344" y="57069"/>
                </a:lnTo>
                <a:close/>
                <a:moveTo>
                  <a:pt x="319366" y="280539"/>
                </a:moveTo>
                <a:lnTo>
                  <a:pt x="320737" y="280774"/>
                </a:lnTo>
                <a:lnTo>
                  <a:pt x="319646" y="281569"/>
                </a:lnTo>
                <a:lnTo>
                  <a:pt x="320639" y="283563"/>
                </a:lnTo>
                <a:lnTo>
                  <a:pt x="318923" y="283096"/>
                </a:lnTo>
                <a:lnTo>
                  <a:pt x="319366" y="280539"/>
                </a:lnTo>
                <a:close/>
                <a:moveTo>
                  <a:pt x="248411" y="373222"/>
                </a:moveTo>
                <a:lnTo>
                  <a:pt x="244406" y="377325"/>
                </a:lnTo>
                <a:lnTo>
                  <a:pt x="242503" y="384803"/>
                </a:lnTo>
                <a:lnTo>
                  <a:pt x="240166" y="382144"/>
                </a:lnTo>
                <a:lnTo>
                  <a:pt x="237144" y="383179"/>
                </a:lnTo>
                <a:lnTo>
                  <a:pt x="234797" y="376917"/>
                </a:lnTo>
                <a:lnTo>
                  <a:pt x="230899" y="373577"/>
                </a:lnTo>
                <a:lnTo>
                  <a:pt x="229875" y="374265"/>
                </a:lnTo>
                <a:lnTo>
                  <a:pt x="233038" y="372150"/>
                </a:lnTo>
                <a:lnTo>
                  <a:pt x="230175" y="373631"/>
                </a:lnTo>
                <a:lnTo>
                  <a:pt x="232634" y="371244"/>
                </a:lnTo>
                <a:lnTo>
                  <a:pt x="231896" y="372487"/>
                </a:lnTo>
                <a:lnTo>
                  <a:pt x="226671" y="371666"/>
                </a:lnTo>
                <a:lnTo>
                  <a:pt x="218167" y="374559"/>
                </a:lnTo>
                <a:lnTo>
                  <a:pt x="213599" y="378258"/>
                </a:lnTo>
                <a:lnTo>
                  <a:pt x="208084" y="385969"/>
                </a:lnTo>
                <a:lnTo>
                  <a:pt x="208382" y="395340"/>
                </a:lnTo>
                <a:lnTo>
                  <a:pt x="207063" y="396923"/>
                </a:lnTo>
                <a:lnTo>
                  <a:pt x="216495" y="399871"/>
                </a:lnTo>
                <a:lnTo>
                  <a:pt x="210933" y="401450"/>
                </a:lnTo>
                <a:lnTo>
                  <a:pt x="207497" y="407805"/>
                </a:lnTo>
                <a:lnTo>
                  <a:pt x="204872" y="408879"/>
                </a:lnTo>
                <a:lnTo>
                  <a:pt x="201993" y="416388"/>
                </a:lnTo>
                <a:lnTo>
                  <a:pt x="202689" y="420200"/>
                </a:lnTo>
                <a:lnTo>
                  <a:pt x="199660" y="422090"/>
                </a:lnTo>
                <a:lnTo>
                  <a:pt x="199032" y="429330"/>
                </a:lnTo>
                <a:lnTo>
                  <a:pt x="201202" y="435030"/>
                </a:lnTo>
                <a:lnTo>
                  <a:pt x="196327" y="441693"/>
                </a:lnTo>
                <a:lnTo>
                  <a:pt x="197790" y="450108"/>
                </a:lnTo>
                <a:lnTo>
                  <a:pt x="193231" y="469570"/>
                </a:lnTo>
                <a:lnTo>
                  <a:pt x="178147" y="463202"/>
                </a:lnTo>
                <a:lnTo>
                  <a:pt x="177633" y="460682"/>
                </a:lnTo>
                <a:lnTo>
                  <a:pt x="180706" y="451962"/>
                </a:lnTo>
                <a:lnTo>
                  <a:pt x="177267" y="448514"/>
                </a:lnTo>
                <a:lnTo>
                  <a:pt x="174895" y="451714"/>
                </a:lnTo>
                <a:lnTo>
                  <a:pt x="170643" y="448231"/>
                </a:lnTo>
                <a:lnTo>
                  <a:pt x="171225" y="446570"/>
                </a:lnTo>
                <a:lnTo>
                  <a:pt x="169620" y="443418"/>
                </a:lnTo>
                <a:lnTo>
                  <a:pt x="170853" y="443398"/>
                </a:lnTo>
                <a:lnTo>
                  <a:pt x="169476" y="442418"/>
                </a:lnTo>
                <a:lnTo>
                  <a:pt x="166740" y="443426"/>
                </a:lnTo>
                <a:lnTo>
                  <a:pt x="167568" y="444881"/>
                </a:lnTo>
                <a:lnTo>
                  <a:pt x="163267" y="448171"/>
                </a:lnTo>
                <a:lnTo>
                  <a:pt x="156630" y="442497"/>
                </a:lnTo>
                <a:lnTo>
                  <a:pt x="151022" y="449509"/>
                </a:lnTo>
                <a:lnTo>
                  <a:pt x="150076" y="447621"/>
                </a:lnTo>
                <a:lnTo>
                  <a:pt x="151402" y="444436"/>
                </a:lnTo>
                <a:lnTo>
                  <a:pt x="149532" y="442657"/>
                </a:lnTo>
                <a:lnTo>
                  <a:pt x="147122" y="442857"/>
                </a:lnTo>
                <a:lnTo>
                  <a:pt x="146537" y="445212"/>
                </a:lnTo>
                <a:lnTo>
                  <a:pt x="137238" y="442274"/>
                </a:lnTo>
                <a:lnTo>
                  <a:pt x="133585" y="443956"/>
                </a:lnTo>
                <a:lnTo>
                  <a:pt x="135148" y="424606"/>
                </a:lnTo>
                <a:lnTo>
                  <a:pt x="132548" y="426476"/>
                </a:lnTo>
                <a:lnTo>
                  <a:pt x="131138" y="429997"/>
                </a:lnTo>
                <a:lnTo>
                  <a:pt x="130446" y="428527"/>
                </a:lnTo>
                <a:lnTo>
                  <a:pt x="129000" y="429337"/>
                </a:lnTo>
                <a:lnTo>
                  <a:pt x="128315" y="432612"/>
                </a:lnTo>
                <a:lnTo>
                  <a:pt x="125843" y="423324"/>
                </a:lnTo>
                <a:lnTo>
                  <a:pt x="118934" y="425787"/>
                </a:lnTo>
                <a:lnTo>
                  <a:pt x="117996" y="417534"/>
                </a:lnTo>
                <a:lnTo>
                  <a:pt x="116924" y="417947"/>
                </a:lnTo>
                <a:lnTo>
                  <a:pt x="119097" y="410994"/>
                </a:lnTo>
                <a:lnTo>
                  <a:pt x="118032" y="409652"/>
                </a:lnTo>
                <a:lnTo>
                  <a:pt x="111482" y="410019"/>
                </a:lnTo>
                <a:lnTo>
                  <a:pt x="109772" y="408734"/>
                </a:lnTo>
                <a:lnTo>
                  <a:pt x="105721" y="410672"/>
                </a:lnTo>
                <a:lnTo>
                  <a:pt x="103810" y="414002"/>
                </a:lnTo>
                <a:lnTo>
                  <a:pt x="101668" y="414301"/>
                </a:lnTo>
                <a:lnTo>
                  <a:pt x="103918" y="412080"/>
                </a:lnTo>
                <a:lnTo>
                  <a:pt x="103641" y="407966"/>
                </a:lnTo>
                <a:lnTo>
                  <a:pt x="101213" y="406098"/>
                </a:lnTo>
                <a:lnTo>
                  <a:pt x="102303" y="405060"/>
                </a:lnTo>
                <a:lnTo>
                  <a:pt x="98231" y="399199"/>
                </a:lnTo>
                <a:lnTo>
                  <a:pt x="92964" y="400102"/>
                </a:lnTo>
                <a:lnTo>
                  <a:pt x="90581" y="392424"/>
                </a:lnTo>
                <a:lnTo>
                  <a:pt x="87061" y="392379"/>
                </a:lnTo>
                <a:lnTo>
                  <a:pt x="86633" y="388676"/>
                </a:lnTo>
                <a:lnTo>
                  <a:pt x="88890" y="386753"/>
                </a:lnTo>
                <a:lnTo>
                  <a:pt x="88987" y="384660"/>
                </a:lnTo>
                <a:lnTo>
                  <a:pt x="87382" y="383082"/>
                </a:lnTo>
                <a:lnTo>
                  <a:pt x="88083" y="380520"/>
                </a:lnTo>
                <a:lnTo>
                  <a:pt x="85989" y="377125"/>
                </a:lnTo>
                <a:lnTo>
                  <a:pt x="86920" y="375933"/>
                </a:lnTo>
                <a:lnTo>
                  <a:pt x="80093" y="375101"/>
                </a:lnTo>
                <a:lnTo>
                  <a:pt x="77611" y="371049"/>
                </a:lnTo>
                <a:lnTo>
                  <a:pt x="72196" y="373161"/>
                </a:lnTo>
                <a:lnTo>
                  <a:pt x="75741" y="366365"/>
                </a:lnTo>
                <a:lnTo>
                  <a:pt x="75178" y="364895"/>
                </a:lnTo>
                <a:lnTo>
                  <a:pt x="78422" y="363512"/>
                </a:lnTo>
                <a:lnTo>
                  <a:pt x="81943" y="355695"/>
                </a:lnTo>
                <a:lnTo>
                  <a:pt x="84173" y="354123"/>
                </a:lnTo>
                <a:lnTo>
                  <a:pt x="83270" y="352744"/>
                </a:lnTo>
                <a:lnTo>
                  <a:pt x="75106" y="351238"/>
                </a:lnTo>
                <a:lnTo>
                  <a:pt x="69207" y="347514"/>
                </a:lnTo>
                <a:lnTo>
                  <a:pt x="59098" y="347856"/>
                </a:lnTo>
                <a:lnTo>
                  <a:pt x="48055" y="338212"/>
                </a:lnTo>
                <a:lnTo>
                  <a:pt x="46714" y="358862"/>
                </a:lnTo>
                <a:lnTo>
                  <a:pt x="0" y="331722"/>
                </a:lnTo>
                <a:lnTo>
                  <a:pt x="4242" y="329565"/>
                </a:lnTo>
                <a:lnTo>
                  <a:pt x="7386" y="332172"/>
                </a:lnTo>
                <a:lnTo>
                  <a:pt x="11670" y="330235"/>
                </a:lnTo>
                <a:lnTo>
                  <a:pt x="11627" y="326937"/>
                </a:lnTo>
                <a:lnTo>
                  <a:pt x="14498" y="324788"/>
                </a:lnTo>
                <a:lnTo>
                  <a:pt x="18031" y="317051"/>
                </a:lnTo>
                <a:lnTo>
                  <a:pt x="21659" y="313050"/>
                </a:lnTo>
                <a:lnTo>
                  <a:pt x="27529" y="316547"/>
                </a:lnTo>
                <a:lnTo>
                  <a:pt x="31722" y="308919"/>
                </a:lnTo>
                <a:lnTo>
                  <a:pt x="35305" y="309948"/>
                </a:lnTo>
                <a:lnTo>
                  <a:pt x="36083" y="308424"/>
                </a:lnTo>
                <a:lnTo>
                  <a:pt x="32032" y="281216"/>
                </a:lnTo>
                <a:lnTo>
                  <a:pt x="92217" y="253449"/>
                </a:lnTo>
                <a:lnTo>
                  <a:pt x="98675" y="241469"/>
                </a:lnTo>
                <a:lnTo>
                  <a:pt x="98500" y="234264"/>
                </a:lnTo>
                <a:lnTo>
                  <a:pt x="102162" y="229928"/>
                </a:lnTo>
                <a:lnTo>
                  <a:pt x="100175" y="229958"/>
                </a:lnTo>
                <a:lnTo>
                  <a:pt x="100659" y="226316"/>
                </a:lnTo>
                <a:lnTo>
                  <a:pt x="98396" y="222867"/>
                </a:lnTo>
                <a:lnTo>
                  <a:pt x="99035" y="221977"/>
                </a:lnTo>
                <a:lnTo>
                  <a:pt x="101014" y="222932"/>
                </a:lnTo>
                <a:lnTo>
                  <a:pt x="101833" y="217226"/>
                </a:lnTo>
                <a:lnTo>
                  <a:pt x="103972" y="215838"/>
                </a:lnTo>
                <a:lnTo>
                  <a:pt x="103808" y="214397"/>
                </a:lnTo>
                <a:lnTo>
                  <a:pt x="111811" y="216460"/>
                </a:lnTo>
                <a:lnTo>
                  <a:pt x="112364" y="213448"/>
                </a:lnTo>
                <a:lnTo>
                  <a:pt x="119299" y="213815"/>
                </a:lnTo>
                <a:lnTo>
                  <a:pt x="118360" y="212226"/>
                </a:lnTo>
                <a:lnTo>
                  <a:pt x="122911" y="208479"/>
                </a:lnTo>
                <a:lnTo>
                  <a:pt x="125621" y="208926"/>
                </a:lnTo>
                <a:lnTo>
                  <a:pt x="129135" y="207953"/>
                </a:lnTo>
                <a:lnTo>
                  <a:pt x="130353" y="206194"/>
                </a:lnTo>
                <a:lnTo>
                  <a:pt x="131206" y="206897"/>
                </a:lnTo>
                <a:lnTo>
                  <a:pt x="130839" y="201787"/>
                </a:lnTo>
                <a:lnTo>
                  <a:pt x="134611" y="202020"/>
                </a:lnTo>
                <a:lnTo>
                  <a:pt x="137814" y="198673"/>
                </a:lnTo>
                <a:lnTo>
                  <a:pt x="141335" y="199877"/>
                </a:lnTo>
                <a:lnTo>
                  <a:pt x="144347" y="198304"/>
                </a:lnTo>
                <a:lnTo>
                  <a:pt x="143908" y="192497"/>
                </a:lnTo>
                <a:lnTo>
                  <a:pt x="145120" y="189433"/>
                </a:lnTo>
                <a:lnTo>
                  <a:pt x="147096" y="188541"/>
                </a:lnTo>
                <a:lnTo>
                  <a:pt x="147774" y="184732"/>
                </a:lnTo>
                <a:lnTo>
                  <a:pt x="151933" y="184045"/>
                </a:lnTo>
                <a:lnTo>
                  <a:pt x="153656" y="181971"/>
                </a:lnTo>
                <a:lnTo>
                  <a:pt x="155168" y="182710"/>
                </a:lnTo>
                <a:lnTo>
                  <a:pt x="156136" y="180791"/>
                </a:lnTo>
                <a:lnTo>
                  <a:pt x="158126" y="181781"/>
                </a:lnTo>
                <a:lnTo>
                  <a:pt x="156365" y="178778"/>
                </a:lnTo>
                <a:lnTo>
                  <a:pt x="154766" y="178752"/>
                </a:lnTo>
                <a:lnTo>
                  <a:pt x="155979" y="177390"/>
                </a:lnTo>
                <a:lnTo>
                  <a:pt x="154530" y="176770"/>
                </a:lnTo>
                <a:lnTo>
                  <a:pt x="153987" y="173908"/>
                </a:lnTo>
                <a:lnTo>
                  <a:pt x="151553" y="174915"/>
                </a:lnTo>
                <a:lnTo>
                  <a:pt x="152431" y="172566"/>
                </a:lnTo>
                <a:lnTo>
                  <a:pt x="154696" y="172305"/>
                </a:lnTo>
                <a:lnTo>
                  <a:pt x="157353" y="167329"/>
                </a:lnTo>
                <a:lnTo>
                  <a:pt x="151952" y="154590"/>
                </a:lnTo>
                <a:lnTo>
                  <a:pt x="151757" y="152642"/>
                </a:lnTo>
                <a:lnTo>
                  <a:pt x="153937" y="150551"/>
                </a:lnTo>
                <a:lnTo>
                  <a:pt x="158891" y="154027"/>
                </a:lnTo>
                <a:lnTo>
                  <a:pt x="165018" y="154497"/>
                </a:lnTo>
                <a:lnTo>
                  <a:pt x="168760" y="161088"/>
                </a:lnTo>
                <a:lnTo>
                  <a:pt x="195949" y="185342"/>
                </a:lnTo>
                <a:lnTo>
                  <a:pt x="197757" y="184167"/>
                </a:lnTo>
                <a:lnTo>
                  <a:pt x="199050" y="185629"/>
                </a:lnTo>
                <a:lnTo>
                  <a:pt x="232699" y="99398"/>
                </a:lnTo>
                <a:lnTo>
                  <a:pt x="260446" y="74016"/>
                </a:lnTo>
                <a:lnTo>
                  <a:pt x="252057" y="63490"/>
                </a:lnTo>
                <a:lnTo>
                  <a:pt x="239911" y="73170"/>
                </a:lnTo>
                <a:lnTo>
                  <a:pt x="239529" y="69357"/>
                </a:lnTo>
                <a:lnTo>
                  <a:pt x="235981" y="66282"/>
                </a:lnTo>
                <a:lnTo>
                  <a:pt x="236356" y="61897"/>
                </a:lnTo>
                <a:lnTo>
                  <a:pt x="240447" y="57422"/>
                </a:lnTo>
                <a:lnTo>
                  <a:pt x="238655" y="54254"/>
                </a:lnTo>
                <a:lnTo>
                  <a:pt x="239030" y="50963"/>
                </a:lnTo>
                <a:lnTo>
                  <a:pt x="240837" y="50883"/>
                </a:lnTo>
                <a:lnTo>
                  <a:pt x="242200" y="48618"/>
                </a:lnTo>
                <a:lnTo>
                  <a:pt x="240662" y="48845"/>
                </a:lnTo>
                <a:lnTo>
                  <a:pt x="240746" y="33783"/>
                </a:lnTo>
                <a:lnTo>
                  <a:pt x="237210" y="28742"/>
                </a:lnTo>
                <a:lnTo>
                  <a:pt x="238794" y="23197"/>
                </a:lnTo>
                <a:lnTo>
                  <a:pt x="240607" y="21838"/>
                </a:lnTo>
                <a:lnTo>
                  <a:pt x="252082" y="20946"/>
                </a:lnTo>
                <a:lnTo>
                  <a:pt x="254718" y="18892"/>
                </a:lnTo>
                <a:lnTo>
                  <a:pt x="272439" y="20238"/>
                </a:lnTo>
                <a:lnTo>
                  <a:pt x="270239" y="15921"/>
                </a:lnTo>
                <a:lnTo>
                  <a:pt x="267612" y="1381"/>
                </a:lnTo>
                <a:lnTo>
                  <a:pt x="274241" y="3790"/>
                </a:lnTo>
                <a:lnTo>
                  <a:pt x="280092" y="4608"/>
                </a:lnTo>
                <a:lnTo>
                  <a:pt x="281319" y="3510"/>
                </a:lnTo>
                <a:lnTo>
                  <a:pt x="282261" y="4942"/>
                </a:lnTo>
                <a:lnTo>
                  <a:pt x="288044" y="5848"/>
                </a:lnTo>
                <a:lnTo>
                  <a:pt x="290776" y="1340"/>
                </a:lnTo>
                <a:lnTo>
                  <a:pt x="290307" y="0"/>
                </a:lnTo>
                <a:lnTo>
                  <a:pt x="293108" y="1633"/>
                </a:lnTo>
                <a:lnTo>
                  <a:pt x="295081" y="387"/>
                </a:lnTo>
                <a:lnTo>
                  <a:pt x="300301" y="790"/>
                </a:lnTo>
                <a:lnTo>
                  <a:pt x="301743" y="1813"/>
                </a:lnTo>
                <a:lnTo>
                  <a:pt x="301923" y="4746"/>
                </a:lnTo>
                <a:lnTo>
                  <a:pt x="328474" y="9852"/>
                </a:lnTo>
                <a:lnTo>
                  <a:pt x="329343" y="10682"/>
                </a:lnTo>
                <a:lnTo>
                  <a:pt x="327439" y="12870"/>
                </a:lnTo>
                <a:lnTo>
                  <a:pt x="321731" y="13519"/>
                </a:lnTo>
                <a:lnTo>
                  <a:pt x="321544" y="18182"/>
                </a:lnTo>
                <a:lnTo>
                  <a:pt x="323577" y="20655"/>
                </a:lnTo>
                <a:lnTo>
                  <a:pt x="323254" y="22246"/>
                </a:lnTo>
                <a:lnTo>
                  <a:pt x="329572" y="20852"/>
                </a:lnTo>
                <a:lnTo>
                  <a:pt x="327060" y="24343"/>
                </a:lnTo>
                <a:lnTo>
                  <a:pt x="333104" y="31223"/>
                </a:lnTo>
                <a:lnTo>
                  <a:pt x="340953" y="35407"/>
                </a:lnTo>
                <a:lnTo>
                  <a:pt x="343709" y="34222"/>
                </a:lnTo>
                <a:lnTo>
                  <a:pt x="350333" y="35767"/>
                </a:lnTo>
                <a:lnTo>
                  <a:pt x="353136" y="35009"/>
                </a:lnTo>
                <a:lnTo>
                  <a:pt x="361207" y="39167"/>
                </a:lnTo>
                <a:lnTo>
                  <a:pt x="369388" y="39385"/>
                </a:lnTo>
                <a:lnTo>
                  <a:pt x="378782" y="49982"/>
                </a:lnTo>
                <a:lnTo>
                  <a:pt x="383858" y="51289"/>
                </a:lnTo>
                <a:lnTo>
                  <a:pt x="386607" y="57541"/>
                </a:lnTo>
                <a:lnTo>
                  <a:pt x="379129" y="66604"/>
                </a:lnTo>
                <a:lnTo>
                  <a:pt x="378866" y="70837"/>
                </a:lnTo>
                <a:lnTo>
                  <a:pt x="366284" y="83656"/>
                </a:lnTo>
                <a:lnTo>
                  <a:pt x="358020" y="95971"/>
                </a:lnTo>
                <a:lnTo>
                  <a:pt x="356726" y="99180"/>
                </a:lnTo>
                <a:lnTo>
                  <a:pt x="358071" y="102518"/>
                </a:lnTo>
                <a:lnTo>
                  <a:pt x="347385" y="110437"/>
                </a:lnTo>
                <a:lnTo>
                  <a:pt x="343476" y="124893"/>
                </a:lnTo>
                <a:lnTo>
                  <a:pt x="339532" y="129833"/>
                </a:lnTo>
                <a:lnTo>
                  <a:pt x="340323" y="134915"/>
                </a:lnTo>
                <a:lnTo>
                  <a:pt x="342334" y="137189"/>
                </a:lnTo>
                <a:lnTo>
                  <a:pt x="339888" y="143731"/>
                </a:lnTo>
                <a:lnTo>
                  <a:pt x="336294" y="145047"/>
                </a:lnTo>
                <a:lnTo>
                  <a:pt x="333451" y="151314"/>
                </a:lnTo>
                <a:lnTo>
                  <a:pt x="329135" y="152520"/>
                </a:lnTo>
                <a:lnTo>
                  <a:pt x="324836" y="158765"/>
                </a:lnTo>
                <a:lnTo>
                  <a:pt x="324223" y="167919"/>
                </a:lnTo>
                <a:lnTo>
                  <a:pt x="328901" y="172341"/>
                </a:lnTo>
                <a:lnTo>
                  <a:pt x="333027" y="172643"/>
                </a:lnTo>
                <a:lnTo>
                  <a:pt x="330067" y="178630"/>
                </a:lnTo>
                <a:lnTo>
                  <a:pt x="332897" y="179948"/>
                </a:lnTo>
                <a:lnTo>
                  <a:pt x="332814" y="187029"/>
                </a:lnTo>
                <a:lnTo>
                  <a:pt x="328695" y="192196"/>
                </a:lnTo>
                <a:lnTo>
                  <a:pt x="326875" y="191032"/>
                </a:lnTo>
                <a:lnTo>
                  <a:pt x="324039" y="191740"/>
                </a:lnTo>
                <a:lnTo>
                  <a:pt x="318741" y="195690"/>
                </a:lnTo>
                <a:lnTo>
                  <a:pt x="317326" y="201276"/>
                </a:lnTo>
                <a:lnTo>
                  <a:pt x="318577" y="205112"/>
                </a:lnTo>
                <a:lnTo>
                  <a:pt x="324588" y="212144"/>
                </a:lnTo>
                <a:lnTo>
                  <a:pt x="329588" y="214068"/>
                </a:lnTo>
                <a:lnTo>
                  <a:pt x="326372" y="214257"/>
                </a:lnTo>
                <a:lnTo>
                  <a:pt x="325466" y="217241"/>
                </a:lnTo>
                <a:lnTo>
                  <a:pt x="321705" y="218800"/>
                </a:lnTo>
                <a:lnTo>
                  <a:pt x="320320" y="228025"/>
                </a:lnTo>
                <a:lnTo>
                  <a:pt x="316360" y="228381"/>
                </a:lnTo>
                <a:lnTo>
                  <a:pt x="313415" y="232003"/>
                </a:lnTo>
                <a:lnTo>
                  <a:pt x="315202" y="236950"/>
                </a:lnTo>
                <a:lnTo>
                  <a:pt x="318962" y="241077"/>
                </a:lnTo>
                <a:lnTo>
                  <a:pt x="317994" y="245575"/>
                </a:lnTo>
                <a:lnTo>
                  <a:pt x="318996" y="248883"/>
                </a:lnTo>
                <a:lnTo>
                  <a:pt x="325293" y="251157"/>
                </a:lnTo>
                <a:lnTo>
                  <a:pt x="323462" y="253570"/>
                </a:lnTo>
                <a:lnTo>
                  <a:pt x="318368" y="253741"/>
                </a:lnTo>
                <a:lnTo>
                  <a:pt x="316213" y="256063"/>
                </a:lnTo>
                <a:lnTo>
                  <a:pt x="315336" y="259456"/>
                </a:lnTo>
                <a:lnTo>
                  <a:pt x="317822" y="263077"/>
                </a:lnTo>
                <a:lnTo>
                  <a:pt x="315281" y="265626"/>
                </a:lnTo>
                <a:lnTo>
                  <a:pt x="316384" y="271594"/>
                </a:lnTo>
                <a:lnTo>
                  <a:pt x="309946" y="274604"/>
                </a:lnTo>
                <a:lnTo>
                  <a:pt x="309662" y="277933"/>
                </a:lnTo>
                <a:lnTo>
                  <a:pt x="312938" y="281486"/>
                </a:lnTo>
                <a:lnTo>
                  <a:pt x="318618" y="280419"/>
                </a:lnTo>
                <a:lnTo>
                  <a:pt x="317147" y="289056"/>
                </a:lnTo>
                <a:lnTo>
                  <a:pt x="318477" y="292681"/>
                </a:lnTo>
                <a:lnTo>
                  <a:pt x="319610" y="292728"/>
                </a:lnTo>
                <a:lnTo>
                  <a:pt x="317422" y="295103"/>
                </a:lnTo>
                <a:lnTo>
                  <a:pt x="310192" y="298163"/>
                </a:lnTo>
                <a:lnTo>
                  <a:pt x="307098" y="301515"/>
                </a:lnTo>
                <a:lnTo>
                  <a:pt x="303456" y="309436"/>
                </a:lnTo>
                <a:lnTo>
                  <a:pt x="301142" y="311192"/>
                </a:lnTo>
                <a:lnTo>
                  <a:pt x="302570" y="317195"/>
                </a:lnTo>
                <a:lnTo>
                  <a:pt x="301295" y="323059"/>
                </a:lnTo>
                <a:lnTo>
                  <a:pt x="303671" y="327034"/>
                </a:lnTo>
                <a:lnTo>
                  <a:pt x="303218" y="329266"/>
                </a:lnTo>
                <a:lnTo>
                  <a:pt x="301097" y="329622"/>
                </a:lnTo>
                <a:lnTo>
                  <a:pt x="300216" y="332641"/>
                </a:lnTo>
                <a:lnTo>
                  <a:pt x="297071" y="332329"/>
                </a:lnTo>
                <a:lnTo>
                  <a:pt x="295129" y="335336"/>
                </a:lnTo>
                <a:lnTo>
                  <a:pt x="288448" y="338420"/>
                </a:lnTo>
                <a:lnTo>
                  <a:pt x="286725" y="340258"/>
                </a:lnTo>
                <a:lnTo>
                  <a:pt x="286927" y="342482"/>
                </a:lnTo>
                <a:lnTo>
                  <a:pt x="279230" y="347014"/>
                </a:lnTo>
                <a:lnTo>
                  <a:pt x="277830" y="352868"/>
                </a:lnTo>
                <a:lnTo>
                  <a:pt x="272829" y="354967"/>
                </a:lnTo>
                <a:lnTo>
                  <a:pt x="270476" y="360322"/>
                </a:lnTo>
                <a:lnTo>
                  <a:pt x="266968" y="360119"/>
                </a:lnTo>
                <a:lnTo>
                  <a:pt x="263288" y="365339"/>
                </a:lnTo>
                <a:lnTo>
                  <a:pt x="263537" y="367535"/>
                </a:lnTo>
                <a:lnTo>
                  <a:pt x="257695" y="366773"/>
                </a:lnTo>
                <a:lnTo>
                  <a:pt x="253337" y="369466"/>
                </a:lnTo>
                <a:lnTo>
                  <a:pt x="252405" y="371572"/>
                </a:lnTo>
                <a:lnTo>
                  <a:pt x="248411" y="373222"/>
                </a:lnTo>
                <a:close/>
              </a:path>
            </a:pathLst>
          </a:custGeom>
          <a:solidFill>
            <a:srgbClr val="E9C9B8"/>
          </a:solidFill>
          <a:ln w="5715">
            <a:solidFill>
              <a:srgbClr val="FFFFFF"/>
            </a:solidFill>
          </a:ln>
        </p:spPr>
        <p:txBody>
          <a:bodyPr/>
          <a:lstStyle/>
          <a:p>
            <a:endParaRPr lang="en-NZ"/>
          </a:p>
        </p:txBody>
      </p:sp>
      <p:sp>
        <p:nvSpPr>
          <p:cNvPr id="24" name="TLA 029 Wairoa -34.9 percent">
            <a:extLst>
              <a:ext uri="{FF2B5EF4-FFF2-40B4-BE49-F238E27FC236}">
                <a16:creationId xmlns:a16="http://schemas.microsoft.com/office/drawing/2014/main" id="{5811A007-05F2-4693-BEA8-7097D5DC63F6}"/>
              </a:ext>
            </a:extLst>
          </p:cNvPr>
          <p:cNvSpPr>
            <a:spLocks noGrp="1"/>
          </p:cNvSpPr>
          <p:nvPr/>
        </p:nvSpPr>
        <p:spPr>
          <a:xfrm>
            <a:off x="3601621" y="4237976"/>
            <a:ext cx="561237" cy="417508"/>
          </a:xfrm>
          <a:custGeom>
            <a:avLst/>
            <a:gdLst/>
            <a:ahLst/>
            <a:cxnLst/>
            <a:rect l="0" t="0" r="0" b="0"/>
            <a:pathLst>
              <a:path w="331822" h="246845">
                <a:moveTo>
                  <a:pt x="295267" y="237401"/>
                </a:moveTo>
                <a:lnTo>
                  <a:pt x="295389" y="241405"/>
                </a:lnTo>
                <a:lnTo>
                  <a:pt x="293284" y="246845"/>
                </a:lnTo>
                <a:lnTo>
                  <a:pt x="293291" y="240389"/>
                </a:lnTo>
                <a:lnTo>
                  <a:pt x="295267" y="237401"/>
                </a:lnTo>
                <a:close/>
                <a:moveTo>
                  <a:pt x="221561" y="160194"/>
                </a:moveTo>
                <a:lnTo>
                  <a:pt x="191177" y="160194"/>
                </a:lnTo>
                <a:lnTo>
                  <a:pt x="160604" y="166145"/>
                </a:lnTo>
                <a:lnTo>
                  <a:pt x="141489" y="171673"/>
                </a:lnTo>
                <a:lnTo>
                  <a:pt x="124749" y="178407"/>
                </a:lnTo>
                <a:lnTo>
                  <a:pt x="111018" y="184066"/>
                </a:lnTo>
                <a:lnTo>
                  <a:pt x="96044" y="192438"/>
                </a:lnTo>
                <a:lnTo>
                  <a:pt x="94578" y="191559"/>
                </a:lnTo>
                <a:lnTo>
                  <a:pt x="96543" y="190157"/>
                </a:lnTo>
                <a:lnTo>
                  <a:pt x="95891" y="188055"/>
                </a:lnTo>
                <a:lnTo>
                  <a:pt x="94222" y="188286"/>
                </a:lnTo>
                <a:lnTo>
                  <a:pt x="94486" y="185809"/>
                </a:lnTo>
                <a:lnTo>
                  <a:pt x="92517" y="187390"/>
                </a:lnTo>
                <a:lnTo>
                  <a:pt x="90837" y="184807"/>
                </a:lnTo>
                <a:lnTo>
                  <a:pt x="88485" y="188067"/>
                </a:lnTo>
                <a:lnTo>
                  <a:pt x="84690" y="185314"/>
                </a:lnTo>
                <a:lnTo>
                  <a:pt x="84552" y="188119"/>
                </a:lnTo>
                <a:lnTo>
                  <a:pt x="81956" y="188144"/>
                </a:lnTo>
                <a:lnTo>
                  <a:pt x="82881" y="185018"/>
                </a:lnTo>
                <a:lnTo>
                  <a:pt x="79805" y="185859"/>
                </a:lnTo>
                <a:lnTo>
                  <a:pt x="79263" y="181690"/>
                </a:lnTo>
                <a:lnTo>
                  <a:pt x="76067" y="178578"/>
                </a:lnTo>
                <a:lnTo>
                  <a:pt x="73309" y="177871"/>
                </a:lnTo>
                <a:lnTo>
                  <a:pt x="72385" y="174101"/>
                </a:lnTo>
                <a:lnTo>
                  <a:pt x="70108" y="174372"/>
                </a:lnTo>
                <a:lnTo>
                  <a:pt x="71136" y="171902"/>
                </a:lnTo>
                <a:lnTo>
                  <a:pt x="67167" y="168899"/>
                </a:lnTo>
                <a:lnTo>
                  <a:pt x="67636" y="168056"/>
                </a:lnTo>
                <a:lnTo>
                  <a:pt x="65450" y="167705"/>
                </a:lnTo>
                <a:lnTo>
                  <a:pt x="64057" y="164677"/>
                </a:lnTo>
                <a:lnTo>
                  <a:pt x="62446" y="166203"/>
                </a:lnTo>
                <a:lnTo>
                  <a:pt x="60808" y="164739"/>
                </a:lnTo>
                <a:lnTo>
                  <a:pt x="58739" y="167456"/>
                </a:lnTo>
                <a:lnTo>
                  <a:pt x="57716" y="166667"/>
                </a:lnTo>
                <a:lnTo>
                  <a:pt x="57081" y="169272"/>
                </a:lnTo>
                <a:lnTo>
                  <a:pt x="56330" y="168203"/>
                </a:lnTo>
                <a:lnTo>
                  <a:pt x="54680" y="169781"/>
                </a:lnTo>
                <a:lnTo>
                  <a:pt x="49348" y="169665"/>
                </a:lnTo>
                <a:lnTo>
                  <a:pt x="48305" y="167373"/>
                </a:lnTo>
                <a:lnTo>
                  <a:pt x="45916" y="167665"/>
                </a:lnTo>
                <a:lnTo>
                  <a:pt x="42404" y="164520"/>
                </a:lnTo>
                <a:lnTo>
                  <a:pt x="41849" y="160088"/>
                </a:lnTo>
                <a:lnTo>
                  <a:pt x="35705" y="156518"/>
                </a:lnTo>
                <a:lnTo>
                  <a:pt x="33545" y="152786"/>
                </a:lnTo>
                <a:lnTo>
                  <a:pt x="34965" y="149831"/>
                </a:lnTo>
                <a:lnTo>
                  <a:pt x="34191" y="147380"/>
                </a:lnTo>
                <a:lnTo>
                  <a:pt x="31217" y="148820"/>
                </a:lnTo>
                <a:lnTo>
                  <a:pt x="29757" y="146357"/>
                </a:lnTo>
                <a:lnTo>
                  <a:pt x="30965" y="143455"/>
                </a:lnTo>
                <a:lnTo>
                  <a:pt x="29758" y="141054"/>
                </a:lnTo>
                <a:lnTo>
                  <a:pt x="24375" y="141027"/>
                </a:lnTo>
                <a:lnTo>
                  <a:pt x="19323" y="136692"/>
                </a:lnTo>
                <a:lnTo>
                  <a:pt x="19287" y="133051"/>
                </a:lnTo>
                <a:lnTo>
                  <a:pt x="3705" y="132280"/>
                </a:lnTo>
                <a:lnTo>
                  <a:pt x="3721" y="113562"/>
                </a:lnTo>
                <a:lnTo>
                  <a:pt x="800" y="84838"/>
                </a:lnTo>
                <a:lnTo>
                  <a:pt x="2611" y="81340"/>
                </a:lnTo>
                <a:lnTo>
                  <a:pt x="1680" y="78917"/>
                </a:lnTo>
                <a:lnTo>
                  <a:pt x="2820" y="75403"/>
                </a:lnTo>
                <a:lnTo>
                  <a:pt x="809" y="73512"/>
                </a:lnTo>
                <a:lnTo>
                  <a:pt x="0" y="68423"/>
                </a:lnTo>
                <a:lnTo>
                  <a:pt x="2131" y="67600"/>
                </a:lnTo>
                <a:lnTo>
                  <a:pt x="2216" y="64513"/>
                </a:lnTo>
                <a:lnTo>
                  <a:pt x="4321" y="62929"/>
                </a:lnTo>
                <a:lnTo>
                  <a:pt x="3274" y="61161"/>
                </a:lnTo>
                <a:lnTo>
                  <a:pt x="6724" y="42865"/>
                </a:lnTo>
                <a:lnTo>
                  <a:pt x="10162" y="41003"/>
                </a:lnTo>
                <a:lnTo>
                  <a:pt x="11933" y="43193"/>
                </a:lnTo>
                <a:lnTo>
                  <a:pt x="14150" y="43129"/>
                </a:lnTo>
                <a:lnTo>
                  <a:pt x="14707" y="37935"/>
                </a:lnTo>
                <a:lnTo>
                  <a:pt x="18619" y="37080"/>
                </a:lnTo>
                <a:lnTo>
                  <a:pt x="22570" y="29215"/>
                </a:lnTo>
                <a:lnTo>
                  <a:pt x="29360" y="28187"/>
                </a:lnTo>
                <a:lnTo>
                  <a:pt x="35174" y="32001"/>
                </a:lnTo>
                <a:lnTo>
                  <a:pt x="41392" y="26052"/>
                </a:lnTo>
                <a:lnTo>
                  <a:pt x="44196" y="26147"/>
                </a:lnTo>
                <a:lnTo>
                  <a:pt x="45348" y="28701"/>
                </a:lnTo>
                <a:lnTo>
                  <a:pt x="50258" y="24600"/>
                </a:lnTo>
                <a:lnTo>
                  <a:pt x="52610" y="24743"/>
                </a:lnTo>
                <a:lnTo>
                  <a:pt x="55149" y="29951"/>
                </a:lnTo>
                <a:lnTo>
                  <a:pt x="61435" y="32985"/>
                </a:lnTo>
                <a:lnTo>
                  <a:pt x="62593" y="35407"/>
                </a:lnTo>
                <a:lnTo>
                  <a:pt x="71033" y="35331"/>
                </a:lnTo>
                <a:lnTo>
                  <a:pt x="73368" y="38049"/>
                </a:lnTo>
                <a:lnTo>
                  <a:pt x="78709" y="34629"/>
                </a:lnTo>
                <a:lnTo>
                  <a:pt x="85682" y="26189"/>
                </a:lnTo>
                <a:lnTo>
                  <a:pt x="88650" y="17202"/>
                </a:lnTo>
                <a:lnTo>
                  <a:pt x="93832" y="11260"/>
                </a:lnTo>
                <a:lnTo>
                  <a:pt x="97628" y="11856"/>
                </a:lnTo>
                <a:lnTo>
                  <a:pt x="102223" y="8283"/>
                </a:lnTo>
                <a:lnTo>
                  <a:pt x="104150" y="11622"/>
                </a:lnTo>
                <a:lnTo>
                  <a:pt x="106652" y="11194"/>
                </a:lnTo>
                <a:lnTo>
                  <a:pt x="107768" y="13928"/>
                </a:lnTo>
                <a:lnTo>
                  <a:pt x="109581" y="6457"/>
                </a:lnTo>
                <a:lnTo>
                  <a:pt x="114047" y="0"/>
                </a:lnTo>
                <a:lnTo>
                  <a:pt x="160761" y="27141"/>
                </a:lnTo>
                <a:lnTo>
                  <a:pt x="162102" y="6490"/>
                </a:lnTo>
                <a:lnTo>
                  <a:pt x="173145" y="16134"/>
                </a:lnTo>
                <a:lnTo>
                  <a:pt x="183254" y="15792"/>
                </a:lnTo>
                <a:lnTo>
                  <a:pt x="189153" y="19516"/>
                </a:lnTo>
                <a:lnTo>
                  <a:pt x="195297" y="19882"/>
                </a:lnTo>
                <a:lnTo>
                  <a:pt x="198220" y="22401"/>
                </a:lnTo>
                <a:lnTo>
                  <a:pt x="195990" y="23973"/>
                </a:lnTo>
                <a:lnTo>
                  <a:pt x="192469" y="31790"/>
                </a:lnTo>
                <a:lnTo>
                  <a:pt x="189225" y="33174"/>
                </a:lnTo>
                <a:lnTo>
                  <a:pt x="189788" y="34643"/>
                </a:lnTo>
                <a:lnTo>
                  <a:pt x="186243" y="41440"/>
                </a:lnTo>
                <a:lnTo>
                  <a:pt x="191658" y="39328"/>
                </a:lnTo>
                <a:lnTo>
                  <a:pt x="194140" y="43379"/>
                </a:lnTo>
                <a:lnTo>
                  <a:pt x="200967" y="44212"/>
                </a:lnTo>
                <a:lnTo>
                  <a:pt x="200037" y="45403"/>
                </a:lnTo>
                <a:lnTo>
                  <a:pt x="202130" y="48798"/>
                </a:lnTo>
                <a:lnTo>
                  <a:pt x="201429" y="51360"/>
                </a:lnTo>
                <a:lnTo>
                  <a:pt x="203034" y="52938"/>
                </a:lnTo>
                <a:lnTo>
                  <a:pt x="202937" y="55031"/>
                </a:lnTo>
                <a:lnTo>
                  <a:pt x="200680" y="56954"/>
                </a:lnTo>
                <a:lnTo>
                  <a:pt x="201109" y="60657"/>
                </a:lnTo>
                <a:lnTo>
                  <a:pt x="204628" y="60703"/>
                </a:lnTo>
                <a:lnTo>
                  <a:pt x="207011" y="68380"/>
                </a:lnTo>
                <a:lnTo>
                  <a:pt x="212278" y="67477"/>
                </a:lnTo>
                <a:lnTo>
                  <a:pt x="216350" y="73338"/>
                </a:lnTo>
                <a:lnTo>
                  <a:pt x="215261" y="74377"/>
                </a:lnTo>
                <a:lnTo>
                  <a:pt x="217688" y="76244"/>
                </a:lnTo>
                <a:lnTo>
                  <a:pt x="217965" y="80358"/>
                </a:lnTo>
                <a:lnTo>
                  <a:pt x="215715" y="82579"/>
                </a:lnTo>
                <a:lnTo>
                  <a:pt x="217857" y="82281"/>
                </a:lnTo>
                <a:lnTo>
                  <a:pt x="219768" y="78950"/>
                </a:lnTo>
                <a:lnTo>
                  <a:pt x="223819" y="77012"/>
                </a:lnTo>
                <a:lnTo>
                  <a:pt x="225529" y="78297"/>
                </a:lnTo>
                <a:lnTo>
                  <a:pt x="232079" y="77931"/>
                </a:lnTo>
                <a:lnTo>
                  <a:pt x="233144" y="79273"/>
                </a:lnTo>
                <a:lnTo>
                  <a:pt x="230971" y="86225"/>
                </a:lnTo>
                <a:lnTo>
                  <a:pt x="232043" y="85812"/>
                </a:lnTo>
                <a:lnTo>
                  <a:pt x="232981" y="94065"/>
                </a:lnTo>
                <a:lnTo>
                  <a:pt x="239891" y="91603"/>
                </a:lnTo>
                <a:lnTo>
                  <a:pt x="242124" y="100820"/>
                </a:lnTo>
                <a:lnTo>
                  <a:pt x="243047" y="97615"/>
                </a:lnTo>
                <a:lnTo>
                  <a:pt x="244493" y="96805"/>
                </a:lnTo>
                <a:lnTo>
                  <a:pt x="245185" y="98275"/>
                </a:lnTo>
                <a:lnTo>
                  <a:pt x="246595" y="94754"/>
                </a:lnTo>
                <a:lnTo>
                  <a:pt x="249195" y="92884"/>
                </a:lnTo>
                <a:lnTo>
                  <a:pt x="247633" y="112234"/>
                </a:lnTo>
                <a:lnTo>
                  <a:pt x="251285" y="110552"/>
                </a:lnTo>
                <a:lnTo>
                  <a:pt x="260584" y="113490"/>
                </a:lnTo>
                <a:lnTo>
                  <a:pt x="261169" y="111135"/>
                </a:lnTo>
                <a:lnTo>
                  <a:pt x="263579" y="110935"/>
                </a:lnTo>
                <a:lnTo>
                  <a:pt x="265449" y="112715"/>
                </a:lnTo>
                <a:lnTo>
                  <a:pt x="264123" y="115899"/>
                </a:lnTo>
                <a:lnTo>
                  <a:pt x="265069" y="117787"/>
                </a:lnTo>
                <a:lnTo>
                  <a:pt x="270677" y="110776"/>
                </a:lnTo>
                <a:lnTo>
                  <a:pt x="277314" y="116449"/>
                </a:lnTo>
                <a:lnTo>
                  <a:pt x="281615" y="113159"/>
                </a:lnTo>
                <a:lnTo>
                  <a:pt x="280788" y="111704"/>
                </a:lnTo>
                <a:lnTo>
                  <a:pt x="283524" y="110696"/>
                </a:lnTo>
                <a:lnTo>
                  <a:pt x="284900" y="111676"/>
                </a:lnTo>
                <a:lnTo>
                  <a:pt x="283667" y="111696"/>
                </a:lnTo>
                <a:lnTo>
                  <a:pt x="285272" y="114848"/>
                </a:lnTo>
                <a:lnTo>
                  <a:pt x="284690" y="116510"/>
                </a:lnTo>
                <a:lnTo>
                  <a:pt x="288942" y="119992"/>
                </a:lnTo>
                <a:lnTo>
                  <a:pt x="292156" y="117224"/>
                </a:lnTo>
                <a:lnTo>
                  <a:pt x="294993" y="120968"/>
                </a:lnTo>
                <a:lnTo>
                  <a:pt x="291860" y="128206"/>
                </a:lnTo>
                <a:lnTo>
                  <a:pt x="292119" y="131392"/>
                </a:lnTo>
                <a:lnTo>
                  <a:pt x="298195" y="134836"/>
                </a:lnTo>
                <a:lnTo>
                  <a:pt x="307865" y="137556"/>
                </a:lnTo>
                <a:lnTo>
                  <a:pt x="303700" y="154583"/>
                </a:lnTo>
                <a:lnTo>
                  <a:pt x="306788" y="170882"/>
                </a:lnTo>
                <a:lnTo>
                  <a:pt x="309766" y="174958"/>
                </a:lnTo>
                <a:lnTo>
                  <a:pt x="317160" y="178844"/>
                </a:lnTo>
                <a:lnTo>
                  <a:pt x="321097" y="176828"/>
                </a:lnTo>
                <a:lnTo>
                  <a:pt x="322835" y="180076"/>
                </a:lnTo>
                <a:lnTo>
                  <a:pt x="331822" y="182177"/>
                </a:lnTo>
                <a:lnTo>
                  <a:pt x="330429" y="186491"/>
                </a:lnTo>
                <a:lnTo>
                  <a:pt x="319117" y="193061"/>
                </a:lnTo>
                <a:lnTo>
                  <a:pt x="316551" y="198367"/>
                </a:lnTo>
                <a:lnTo>
                  <a:pt x="311081" y="202809"/>
                </a:lnTo>
                <a:lnTo>
                  <a:pt x="310587" y="209014"/>
                </a:lnTo>
                <a:lnTo>
                  <a:pt x="305176" y="221408"/>
                </a:lnTo>
                <a:lnTo>
                  <a:pt x="293914" y="233566"/>
                </a:lnTo>
                <a:lnTo>
                  <a:pt x="292823" y="223586"/>
                </a:lnTo>
                <a:lnTo>
                  <a:pt x="289741" y="222650"/>
                </a:lnTo>
                <a:lnTo>
                  <a:pt x="291229" y="221849"/>
                </a:lnTo>
                <a:lnTo>
                  <a:pt x="291501" y="217198"/>
                </a:lnTo>
                <a:lnTo>
                  <a:pt x="289828" y="206937"/>
                </a:lnTo>
                <a:lnTo>
                  <a:pt x="284629" y="198538"/>
                </a:lnTo>
                <a:lnTo>
                  <a:pt x="286296" y="199115"/>
                </a:lnTo>
                <a:lnTo>
                  <a:pt x="289126" y="196208"/>
                </a:lnTo>
                <a:lnTo>
                  <a:pt x="289528" y="192084"/>
                </a:lnTo>
                <a:lnTo>
                  <a:pt x="292523" y="189483"/>
                </a:lnTo>
                <a:lnTo>
                  <a:pt x="295498" y="183179"/>
                </a:lnTo>
                <a:lnTo>
                  <a:pt x="295084" y="180250"/>
                </a:lnTo>
                <a:lnTo>
                  <a:pt x="297539" y="178760"/>
                </a:lnTo>
                <a:lnTo>
                  <a:pt x="297002" y="175228"/>
                </a:lnTo>
                <a:lnTo>
                  <a:pt x="298613" y="175329"/>
                </a:lnTo>
                <a:lnTo>
                  <a:pt x="299000" y="172368"/>
                </a:lnTo>
                <a:lnTo>
                  <a:pt x="295997" y="167872"/>
                </a:lnTo>
                <a:lnTo>
                  <a:pt x="289611" y="165568"/>
                </a:lnTo>
                <a:lnTo>
                  <a:pt x="287891" y="170344"/>
                </a:lnTo>
                <a:lnTo>
                  <a:pt x="286312" y="171055"/>
                </a:lnTo>
                <a:lnTo>
                  <a:pt x="277769" y="166631"/>
                </a:lnTo>
                <a:lnTo>
                  <a:pt x="257923" y="161838"/>
                </a:lnTo>
                <a:lnTo>
                  <a:pt x="241227" y="160060"/>
                </a:lnTo>
                <a:lnTo>
                  <a:pt x="221561" y="160194"/>
                </a:lnTo>
                <a:close/>
              </a:path>
            </a:pathLst>
          </a:custGeom>
          <a:solidFill>
            <a:srgbClr val="D99673"/>
          </a:solidFill>
          <a:ln w="5715">
            <a:solidFill>
              <a:srgbClr val="FFFFFF"/>
            </a:solidFill>
          </a:ln>
        </p:spPr>
        <p:txBody>
          <a:bodyPr/>
          <a:lstStyle/>
          <a:p>
            <a:endParaRPr lang="en-NZ"/>
          </a:p>
        </p:txBody>
      </p:sp>
      <p:sp>
        <p:nvSpPr>
          <p:cNvPr id="25" name="TLA 030 Hastings 26.6 percent">
            <a:extLst>
              <a:ext uri="{FF2B5EF4-FFF2-40B4-BE49-F238E27FC236}">
                <a16:creationId xmlns:a16="http://schemas.microsoft.com/office/drawing/2014/main" id="{0B794DC7-5993-402E-BDBE-20AA7DD1D6BA}"/>
              </a:ext>
            </a:extLst>
          </p:cNvPr>
          <p:cNvSpPr>
            <a:spLocks noGrp="1"/>
          </p:cNvSpPr>
          <p:nvPr/>
        </p:nvSpPr>
        <p:spPr>
          <a:xfrm>
            <a:off x="3347398" y="4381469"/>
            <a:ext cx="417513" cy="580791"/>
          </a:xfrm>
          <a:custGeom>
            <a:avLst/>
            <a:gdLst/>
            <a:ahLst/>
            <a:cxnLst/>
            <a:rect l="0" t="0" r="0" b="0"/>
            <a:pathLst>
              <a:path w="246847" h="343383">
                <a:moveTo>
                  <a:pt x="174359" y="326464"/>
                </a:moveTo>
                <a:lnTo>
                  <a:pt x="172163" y="329239"/>
                </a:lnTo>
                <a:lnTo>
                  <a:pt x="167162" y="325929"/>
                </a:lnTo>
                <a:lnTo>
                  <a:pt x="169318" y="321934"/>
                </a:lnTo>
                <a:lnTo>
                  <a:pt x="166771" y="313784"/>
                </a:lnTo>
                <a:lnTo>
                  <a:pt x="164960" y="313826"/>
                </a:lnTo>
                <a:lnTo>
                  <a:pt x="160793" y="318220"/>
                </a:lnTo>
                <a:lnTo>
                  <a:pt x="157159" y="313621"/>
                </a:lnTo>
                <a:lnTo>
                  <a:pt x="147461" y="323511"/>
                </a:lnTo>
                <a:lnTo>
                  <a:pt x="145720" y="329957"/>
                </a:lnTo>
                <a:lnTo>
                  <a:pt x="143137" y="328809"/>
                </a:lnTo>
                <a:lnTo>
                  <a:pt x="136311" y="331382"/>
                </a:lnTo>
                <a:lnTo>
                  <a:pt x="133483" y="330740"/>
                </a:lnTo>
                <a:lnTo>
                  <a:pt x="130870" y="328068"/>
                </a:lnTo>
                <a:lnTo>
                  <a:pt x="130878" y="321714"/>
                </a:lnTo>
                <a:lnTo>
                  <a:pt x="128119" y="318624"/>
                </a:lnTo>
                <a:lnTo>
                  <a:pt x="124051" y="316849"/>
                </a:lnTo>
                <a:lnTo>
                  <a:pt x="123364" y="318169"/>
                </a:lnTo>
                <a:lnTo>
                  <a:pt x="114026" y="313392"/>
                </a:lnTo>
                <a:lnTo>
                  <a:pt x="106469" y="306453"/>
                </a:lnTo>
                <a:lnTo>
                  <a:pt x="87148" y="297787"/>
                </a:lnTo>
                <a:lnTo>
                  <a:pt x="87280" y="295634"/>
                </a:lnTo>
                <a:lnTo>
                  <a:pt x="85502" y="293967"/>
                </a:lnTo>
                <a:lnTo>
                  <a:pt x="83988" y="294470"/>
                </a:lnTo>
                <a:lnTo>
                  <a:pt x="83250" y="291298"/>
                </a:lnTo>
                <a:lnTo>
                  <a:pt x="83852" y="287934"/>
                </a:lnTo>
                <a:lnTo>
                  <a:pt x="87835" y="284035"/>
                </a:lnTo>
                <a:lnTo>
                  <a:pt x="87901" y="282246"/>
                </a:lnTo>
                <a:lnTo>
                  <a:pt x="85890" y="281224"/>
                </a:lnTo>
                <a:lnTo>
                  <a:pt x="86361" y="278880"/>
                </a:lnTo>
                <a:lnTo>
                  <a:pt x="80884" y="274608"/>
                </a:lnTo>
                <a:lnTo>
                  <a:pt x="77010" y="274314"/>
                </a:lnTo>
                <a:lnTo>
                  <a:pt x="75745" y="271423"/>
                </a:lnTo>
                <a:lnTo>
                  <a:pt x="66697" y="268272"/>
                </a:lnTo>
                <a:lnTo>
                  <a:pt x="61255" y="270843"/>
                </a:lnTo>
                <a:lnTo>
                  <a:pt x="57536" y="277291"/>
                </a:lnTo>
                <a:lnTo>
                  <a:pt x="53490" y="280152"/>
                </a:lnTo>
                <a:lnTo>
                  <a:pt x="54555" y="283133"/>
                </a:lnTo>
                <a:lnTo>
                  <a:pt x="49825" y="299684"/>
                </a:lnTo>
                <a:lnTo>
                  <a:pt x="44495" y="296470"/>
                </a:lnTo>
                <a:lnTo>
                  <a:pt x="41900" y="291048"/>
                </a:lnTo>
                <a:lnTo>
                  <a:pt x="30158" y="289451"/>
                </a:lnTo>
                <a:lnTo>
                  <a:pt x="9300" y="268172"/>
                </a:lnTo>
                <a:lnTo>
                  <a:pt x="13767" y="263991"/>
                </a:lnTo>
                <a:lnTo>
                  <a:pt x="12623" y="260847"/>
                </a:lnTo>
                <a:lnTo>
                  <a:pt x="4952" y="255660"/>
                </a:lnTo>
                <a:lnTo>
                  <a:pt x="9433" y="245368"/>
                </a:lnTo>
                <a:lnTo>
                  <a:pt x="8994" y="241504"/>
                </a:lnTo>
                <a:lnTo>
                  <a:pt x="2393" y="238975"/>
                </a:lnTo>
                <a:lnTo>
                  <a:pt x="0" y="234411"/>
                </a:lnTo>
                <a:lnTo>
                  <a:pt x="7079" y="233613"/>
                </a:lnTo>
                <a:lnTo>
                  <a:pt x="12242" y="226576"/>
                </a:lnTo>
                <a:lnTo>
                  <a:pt x="14701" y="225829"/>
                </a:lnTo>
                <a:lnTo>
                  <a:pt x="15023" y="222316"/>
                </a:lnTo>
                <a:lnTo>
                  <a:pt x="17770" y="218228"/>
                </a:lnTo>
                <a:lnTo>
                  <a:pt x="23380" y="217889"/>
                </a:lnTo>
                <a:lnTo>
                  <a:pt x="29948" y="211485"/>
                </a:lnTo>
                <a:lnTo>
                  <a:pt x="32713" y="212367"/>
                </a:lnTo>
                <a:lnTo>
                  <a:pt x="33645" y="209941"/>
                </a:lnTo>
                <a:lnTo>
                  <a:pt x="35764" y="210174"/>
                </a:lnTo>
                <a:lnTo>
                  <a:pt x="35816" y="208648"/>
                </a:lnTo>
                <a:lnTo>
                  <a:pt x="37289" y="209612"/>
                </a:lnTo>
                <a:lnTo>
                  <a:pt x="38907" y="208184"/>
                </a:lnTo>
                <a:lnTo>
                  <a:pt x="41058" y="210459"/>
                </a:lnTo>
                <a:lnTo>
                  <a:pt x="41850" y="208466"/>
                </a:lnTo>
                <a:lnTo>
                  <a:pt x="44603" y="208836"/>
                </a:lnTo>
                <a:lnTo>
                  <a:pt x="44196" y="210652"/>
                </a:lnTo>
                <a:lnTo>
                  <a:pt x="45673" y="210815"/>
                </a:lnTo>
                <a:lnTo>
                  <a:pt x="47190" y="208679"/>
                </a:lnTo>
                <a:lnTo>
                  <a:pt x="49382" y="209731"/>
                </a:lnTo>
                <a:lnTo>
                  <a:pt x="51792" y="208775"/>
                </a:lnTo>
                <a:lnTo>
                  <a:pt x="50690" y="208777"/>
                </a:lnTo>
                <a:lnTo>
                  <a:pt x="51153" y="207285"/>
                </a:lnTo>
                <a:lnTo>
                  <a:pt x="49245" y="207713"/>
                </a:lnTo>
                <a:lnTo>
                  <a:pt x="50684" y="204495"/>
                </a:lnTo>
                <a:lnTo>
                  <a:pt x="47724" y="204160"/>
                </a:lnTo>
                <a:lnTo>
                  <a:pt x="47706" y="206078"/>
                </a:lnTo>
                <a:lnTo>
                  <a:pt x="45163" y="207221"/>
                </a:lnTo>
                <a:lnTo>
                  <a:pt x="46155" y="204123"/>
                </a:lnTo>
                <a:lnTo>
                  <a:pt x="44794" y="202321"/>
                </a:lnTo>
                <a:lnTo>
                  <a:pt x="46822" y="201259"/>
                </a:lnTo>
                <a:lnTo>
                  <a:pt x="43598" y="198453"/>
                </a:lnTo>
                <a:lnTo>
                  <a:pt x="44437" y="197899"/>
                </a:lnTo>
                <a:lnTo>
                  <a:pt x="43316" y="195868"/>
                </a:lnTo>
                <a:lnTo>
                  <a:pt x="45306" y="192833"/>
                </a:lnTo>
                <a:lnTo>
                  <a:pt x="42459" y="187313"/>
                </a:lnTo>
                <a:lnTo>
                  <a:pt x="46374" y="181665"/>
                </a:lnTo>
                <a:lnTo>
                  <a:pt x="44713" y="180766"/>
                </a:lnTo>
                <a:lnTo>
                  <a:pt x="46096" y="179418"/>
                </a:lnTo>
                <a:lnTo>
                  <a:pt x="47913" y="179919"/>
                </a:lnTo>
                <a:lnTo>
                  <a:pt x="47200" y="177489"/>
                </a:lnTo>
                <a:lnTo>
                  <a:pt x="48959" y="177219"/>
                </a:lnTo>
                <a:lnTo>
                  <a:pt x="48087" y="175967"/>
                </a:lnTo>
                <a:lnTo>
                  <a:pt x="49642" y="173190"/>
                </a:lnTo>
                <a:lnTo>
                  <a:pt x="47901" y="173331"/>
                </a:lnTo>
                <a:lnTo>
                  <a:pt x="47600" y="171757"/>
                </a:lnTo>
                <a:lnTo>
                  <a:pt x="50470" y="171251"/>
                </a:lnTo>
                <a:lnTo>
                  <a:pt x="50658" y="168471"/>
                </a:lnTo>
                <a:lnTo>
                  <a:pt x="49582" y="168265"/>
                </a:lnTo>
                <a:lnTo>
                  <a:pt x="50778" y="167141"/>
                </a:lnTo>
                <a:lnTo>
                  <a:pt x="49898" y="165004"/>
                </a:lnTo>
                <a:lnTo>
                  <a:pt x="45373" y="165382"/>
                </a:lnTo>
                <a:lnTo>
                  <a:pt x="43409" y="160826"/>
                </a:lnTo>
                <a:lnTo>
                  <a:pt x="41143" y="161156"/>
                </a:lnTo>
                <a:lnTo>
                  <a:pt x="40565" y="162821"/>
                </a:lnTo>
                <a:lnTo>
                  <a:pt x="37759" y="161251"/>
                </a:lnTo>
                <a:lnTo>
                  <a:pt x="36566" y="162450"/>
                </a:lnTo>
                <a:lnTo>
                  <a:pt x="34048" y="158129"/>
                </a:lnTo>
                <a:lnTo>
                  <a:pt x="35280" y="157053"/>
                </a:lnTo>
                <a:lnTo>
                  <a:pt x="33779" y="154125"/>
                </a:lnTo>
                <a:lnTo>
                  <a:pt x="36070" y="154322"/>
                </a:lnTo>
                <a:lnTo>
                  <a:pt x="38638" y="145049"/>
                </a:lnTo>
                <a:lnTo>
                  <a:pt x="43118" y="143900"/>
                </a:lnTo>
                <a:lnTo>
                  <a:pt x="44863" y="139565"/>
                </a:lnTo>
                <a:lnTo>
                  <a:pt x="43568" y="134259"/>
                </a:lnTo>
                <a:lnTo>
                  <a:pt x="42036" y="134606"/>
                </a:lnTo>
                <a:lnTo>
                  <a:pt x="42699" y="131255"/>
                </a:lnTo>
                <a:lnTo>
                  <a:pt x="40818" y="126059"/>
                </a:lnTo>
                <a:lnTo>
                  <a:pt x="42099" y="125989"/>
                </a:lnTo>
                <a:lnTo>
                  <a:pt x="38194" y="122209"/>
                </a:lnTo>
                <a:lnTo>
                  <a:pt x="33204" y="123552"/>
                </a:lnTo>
                <a:lnTo>
                  <a:pt x="32780" y="120864"/>
                </a:lnTo>
                <a:lnTo>
                  <a:pt x="31847" y="121616"/>
                </a:lnTo>
                <a:lnTo>
                  <a:pt x="31220" y="120185"/>
                </a:lnTo>
                <a:lnTo>
                  <a:pt x="21644" y="119110"/>
                </a:lnTo>
                <a:lnTo>
                  <a:pt x="17810" y="115337"/>
                </a:lnTo>
                <a:lnTo>
                  <a:pt x="17766" y="107132"/>
                </a:lnTo>
                <a:lnTo>
                  <a:pt x="14073" y="103256"/>
                </a:lnTo>
                <a:lnTo>
                  <a:pt x="14807" y="99595"/>
                </a:lnTo>
                <a:lnTo>
                  <a:pt x="13388" y="91465"/>
                </a:lnTo>
                <a:lnTo>
                  <a:pt x="15914" y="86384"/>
                </a:lnTo>
                <a:lnTo>
                  <a:pt x="15474" y="84746"/>
                </a:lnTo>
                <a:lnTo>
                  <a:pt x="26718" y="79206"/>
                </a:lnTo>
                <a:lnTo>
                  <a:pt x="28749" y="75050"/>
                </a:lnTo>
                <a:lnTo>
                  <a:pt x="55331" y="100806"/>
                </a:lnTo>
                <a:lnTo>
                  <a:pt x="69537" y="97650"/>
                </a:lnTo>
                <a:lnTo>
                  <a:pt x="68481" y="95699"/>
                </a:lnTo>
                <a:lnTo>
                  <a:pt x="70074" y="94050"/>
                </a:lnTo>
                <a:lnTo>
                  <a:pt x="68291" y="94102"/>
                </a:lnTo>
                <a:lnTo>
                  <a:pt x="67406" y="92518"/>
                </a:lnTo>
                <a:lnTo>
                  <a:pt x="67776" y="89356"/>
                </a:lnTo>
                <a:lnTo>
                  <a:pt x="66528" y="88374"/>
                </a:lnTo>
                <a:lnTo>
                  <a:pt x="65475" y="89732"/>
                </a:lnTo>
                <a:lnTo>
                  <a:pt x="63311" y="87755"/>
                </a:lnTo>
                <a:lnTo>
                  <a:pt x="75615" y="82841"/>
                </a:lnTo>
                <a:lnTo>
                  <a:pt x="82382" y="84570"/>
                </a:lnTo>
                <a:lnTo>
                  <a:pt x="77154" y="64988"/>
                </a:lnTo>
                <a:lnTo>
                  <a:pt x="85359" y="45423"/>
                </a:lnTo>
                <a:lnTo>
                  <a:pt x="126772" y="45925"/>
                </a:lnTo>
                <a:lnTo>
                  <a:pt x="127558" y="42921"/>
                </a:lnTo>
                <a:lnTo>
                  <a:pt x="124390" y="38487"/>
                </a:lnTo>
                <a:lnTo>
                  <a:pt x="125222" y="34908"/>
                </a:lnTo>
                <a:lnTo>
                  <a:pt x="123781" y="32974"/>
                </a:lnTo>
                <a:lnTo>
                  <a:pt x="124564" y="24425"/>
                </a:lnTo>
                <a:lnTo>
                  <a:pt x="151104" y="0"/>
                </a:lnTo>
                <a:lnTo>
                  <a:pt x="154026" y="28724"/>
                </a:lnTo>
                <a:lnTo>
                  <a:pt x="154009" y="47442"/>
                </a:lnTo>
                <a:lnTo>
                  <a:pt x="169591" y="48213"/>
                </a:lnTo>
                <a:lnTo>
                  <a:pt x="169627" y="51855"/>
                </a:lnTo>
                <a:lnTo>
                  <a:pt x="174679" y="56190"/>
                </a:lnTo>
                <a:lnTo>
                  <a:pt x="180062" y="56216"/>
                </a:lnTo>
                <a:lnTo>
                  <a:pt x="181269" y="58617"/>
                </a:lnTo>
                <a:lnTo>
                  <a:pt x="180061" y="61519"/>
                </a:lnTo>
                <a:lnTo>
                  <a:pt x="181521" y="63982"/>
                </a:lnTo>
                <a:lnTo>
                  <a:pt x="184495" y="62542"/>
                </a:lnTo>
                <a:lnTo>
                  <a:pt x="185269" y="64993"/>
                </a:lnTo>
                <a:lnTo>
                  <a:pt x="183849" y="67948"/>
                </a:lnTo>
                <a:lnTo>
                  <a:pt x="186009" y="71681"/>
                </a:lnTo>
                <a:lnTo>
                  <a:pt x="192153" y="75251"/>
                </a:lnTo>
                <a:lnTo>
                  <a:pt x="192708" y="79683"/>
                </a:lnTo>
                <a:lnTo>
                  <a:pt x="196220" y="82828"/>
                </a:lnTo>
                <a:lnTo>
                  <a:pt x="198609" y="82535"/>
                </a:lnTo>
                <a:lnTo>
                  <a:pt x="201031" y="85486"/>
                </a:lnTo>
                <a:lnTo>
                  <a:pt x="204984" y="84943"/>
                </a:lnTo>
                <a:lnTo>
                  <a:pt x="206634" y="83365"/>
                </a:lnTo>
                <a:lnTo>
                  <a:pt x="207385" y="84435"/>
                </a:lnTo>
                <a:lnTo>
                  <a:pt x="208020" y="81829"/>
                </a:lnTo>
                <a:lnTo>
                  <a:pt x="209043" y="82619"/>
                </a:lnTo>
                <a:lnTo>
                  <a:pt x="211112" y="79901"/>
                </a:lnTo>
                <a:lnTo>
                  <a:pt x="212750" y="81366"/>
                </a:lnTo>
                <a:lnTo>
                  <a:pt x="214362" y="79840"/>
                </a:lnTo>
                <a:lnTo>
                  <a:pt x="215754" y="82868"/>
                </a:lnTo>
                <a:lnTo>
                  <a:pt x="217940" y="83218"/>
                </a:lnTo>
                <a:lnTo>
                  <a:pt x="217471" y="84062"/>
                </a:lnTo>
                <a:lnTo>
                  <a:pt x="221440" y="87065"/>
                </a:lnTo>
                <a:lnTo>
                  <a:pt x="220412" y="89534"/>
                </a:lnTo>
                <a:lnTo>
                  <a:pt x="222690" y="89263"/>
                </a:lnTo>
                <a:lnTo>
                  <a:pt x="223613" y="93034"/>
                </a:lnTo>
                <a:lnTo>
                  <a:pt x="226372" y="93741"/>
                </a:lnTo>
                <a:lnTo>
                  <a:pt x="229567" y="96852"/>
                </a:lnTo>
                <a:lnTo>
                  <a:pt x="230109" y="101022"/>
                </a:lnTo>
                <a:lnTo>
                  <a:pt x="233185" y="100180"/>
                </a:lnTo>
                <a:lnTo>
                  <a:pt x="232260" y="103306"/>
                </a:lnTo>
                <a:lnTo>
                  <a:pt x="234856" y="103282"/>
                </a:lnTo>
                <a:lnTo>
                  <a:pt x="234994" y="100476"/>
                </a:lnTo>
                <a:lnTo>
                  <a:pt x="238789" y="103229"/>
                </a:lnTo>
                <a:lnTo>
                  <a:pt x="241335" y="99976"/>
                </a:lnTo>
                <a:lnTo>
                  <a:pt x="242821" y="102553"/>
                </a:lnTo>
                <a:lnTo>
                  <a:pt x="245097" y="101264"/>
                </a:lnTo>
                <a:lnTo>
                  <a:pt x="244526" y="103448"/>
                </a:lnTo>
                <a:lnTo>
                  <a:pt x="246195" y="103217"/>
                </a:lnTo>
                <a:lnTo>
                  <a:pt x="246847" y="105319"/>
                </a:lnTo>
                <a:lnTo>
                  <a:pt x="244898" y="106616"/>
                </a:lnTo>
                <a:lnTo>
                  <a:pt x="246189" y="107796"/>
                </a:lnTo>
                <a:lnTo>
                  <a:pt x="234337" y="116730"/>
                </a:lnTo>
                <a:lnTo>
                  <a:pt x="232129" y="129087"/>
                </a:lnTo>
                <a:lnTo>
                  <a:pt x="228809" y="131880"/>
                </a:lnTo>
                <a:lnTo>
                  <a:pt x="227797" y="136771"/>
                </a:lnTo>
                <a:lnTo>
                  <a:pt x="222087" y="142282"/>
                </a:lnTo>
                <a:lnTo>
                  <a:pt x="219812" y="147354"/>
                </a:lnTo>
                <a:lnTo>
                  <a:pt x="213567" y="153519"/>
                </a:lnTo>
                <a:lnTo>
                  <a:pt x="210381" y="154937"/>
                </a:lnTo>
                <a:lnTo>
                  <a:pt x="205569" y="161609"/>
                </a:lnTo>
                <a:lnTo>
                  <a:pt x="204105" y="160233"/>
                </a:lnTo>
                <a:lnTo>
                  <a:pt x="201336" y="161565"/>
                </a:lnTo>
                <a:lnTo>
                  <a:pt x="195899" y="170231"/>
                </a:lnTo>
                <a:lnTo>
                  <a:pt x="191918" y="180149"/>
                </a:lnTo>
                <a:lnTo>
                  <a:pt x="190110" y="180829"/>
                </a:lnTo>
                <a:lnTo>
                  <a:pt x="188142" y="176907"/>
                </a:lnTo>
                <a:lnTo>
                  <a:pt x="186580" y="178742"/>
                </a:lnTo>
                <a:lnTo>
                  <a:pt x="183784" y="178258"/>
                </a:lnTo>
                <a:lnTo>
                  <a:pt x="184176" y="186016"/>
                </a:lnTo>
                <a:lnTo>
                  <a:pt x="181294" y="186679"/>
                </a:lnTo>
                <a:lnTo>
                  <a:pt x="181539" y="191797"/>
                </a:lnTo>
                <a:lnTo>
                  <a:pt x="177398" y="193111"/>
                </a:lnTo>
                <a:lnTo>
                  <a:pt x="177389" y="195826"/>
                </a:lnTo>
                <a:lnTo>
                  <a:pt x="178522" y="196431"/>
                </a:lnTo>
                <a:lnTo>
                  <a:pt x="179235" y="194716"/>
                </a:lnTo>
                <a:lnTo>
                  <a:pt x="179638" y="197582"/>
                </a:lnTo>
                <a:lnTo>
                  <a:pt x="176148" y="199111"/>
                </a:lnTo>
                <a:lnTo>
                  <a:pt x="175541" y="201030"/>
                </a:lnTo>
                <a:lnTo>
                  <a:pt x="178162" y="205819"/>
                </a:lnTo>
                <a:lnTo>
                  <a:pt x="174789" y="207564"/>
                </a:lnTo>
                <a:lnTo>
                  <a:pt x="174519" y="208772"/>
                </a:lnTo>
                <a:lnTo>
                  <a:pt x="176079" y="209383"/>
                </a:lnTo>
                <a:lnTo>
                  <a:pt x="172042" y="211468"/>
                </a:lnTo>
                <a:lnTo>
                  <a:pt x="171663" y="214311"/>
                </a:lnTo>
                <a:lnTo>
                  <a:pt x="176106" y="219134"/>
                </a:lnTo>
                <a:lnTo>
                  <a:pt x="176020" y="222121"/>
                </a:lnTo>
                <a:lnTo>
                  <a:pt x="170680" y="230128"/>
                </a:lnTo>
                <a:lnTo>
                  <a:pt x="173346" y="231815"/>
                </a:lnTo>
                <a:lnTo>
                  <a:pt x="178037" y="229467"/>
                </a:lnTo>
                <a:lnTo>
                  <a:pt x="182876" y="230123"/>
                </a:lnTo>
                <a:lnTo>
                  <a:pt x="184834" y="231433"/>
                </a:lnTo>
                <a:lnTo>
                  <a:pt x="186466" y="235572"/>
                </a:lnTo>
                <a:lnTo>
                  <a:pt x="189468" y="237177"/>
                </a:lnTo>
                <a:lnTo>
                  <a:pt x="199882" y="234692"/>
                </a:lnTo>
                <a:lnTo>
                  <a:pt x="209073" y="255407"/>
                </a:lnTo>
                <a:lnTo>
                  <a:pt x="224060" y="264413"/>
                </a:lnTo>
                <a:lnTo>
                  <a:pt x="233526" y="263067"/>
                </a:lnTo>
                <a:lnTo>
                  <a:pt x="236978" y="260684"/>
                </a:lnTo>
                <a:lnTo>
                  <a:pt x="239452" y="263389"/>
                </a:lnTo>
                <a:lnTo>
                  <a:pt x="241998" y="263387"/>
                </a:lnTo>
                <a:lnTo>
                  <a:pt x="236212" y="273141"/>
                </a:lnTo>
                <a:lnTo>
                  <a:pt x="226705" y="281709"/>
                </a:lnTo>
                <a:lnTo>
                  <a:pt x="219894" y="291642"/>
                </a:lnTo>
                <a:lnTo>
                  <a:pt x="217485" y="304397"/>
                </a:lnTo>
                <a:lnTo>
                  <a:pt x="213675" y="313135"/>
                </a:lnTo>
                <a:lnTo>
                  <a:pt x="213653" y="319727"/>
                </a:lnTo>
                <a:lnTo>
                  <a:pt x="215855" y="327556"/>
                </a:lnTo>
                <a:lnTo>
                  <a:pt x="213595" y="327816"/>
                </a:lnTo>
                <a:lnTo>
                  <a:pt x="205389" y="340877"/>
                </a:lnTo>
                <a:lnTo>
                  <a:pt x="193009" y="338117"/>
                </a:lnTo>
                <a:lnTo>
                  <a:pt x="189984" y="343383"/>
                </a:lnTo>
                <a:lnTo>
                  <a:pt x="176638" y="341583"/>
                </a:lnTo>
                <a:lnTo>
                  <a:pt x="178787" y="326918"/>
                </a:lnTo>
                <a:lnTo>
                  <a:pt x="174359" y="326464"/>
                </a:lnTo>
                <a:close/>
              </a:path>
            </a:pathLst>
          </a:custGeom>
          <a:solidFill>
            <a:srgbClr val="78AFB9"/>
          </a:solidFill>
          <a:ln w="5715">
            <a:solidFill>
              <a:srgbClr val="FFFFFF"/>
            </a:solidFill>
          </a:ln>
        </p:spPr>
        <p:txBody>
          <a:bodyPr/>
          <a:lstStyle/>
          <a:p>
            <a:endParaRPr lang="en-NZ"/>
          </a:p>
        </p:txBody>
      </p:sp>
      <p:sp>
        <p:nvSpPr>
          <p:cNvPr id="26" name="TLA 031 Napier -25.3 percent">
            <a:extLst>
              <a:ext uri="{FF2B5EF4-FFF2-40B4-BE49-F238E27FC236}">
                <a16:creationId xmlns:a16="http://schemas.microsoft.com/office/drawing/2014/main" id="{FA81F23F-5922-453D-8F0E-695FD596EC11}"/>
              </a:ext>
            </a:extLst>
          </p:cNvPr>
          <p:cNvSpPr>
            <a:spLocks noGrp="1"/>
          </p:cNvSpPr>
          <p:nvPr/>
        </p:nvSpPr>
        <p:spPr>
          <a:xfrm>
            <a:off x="3636084" y="4680685"/>
            <a:ext cx="50488" cy="101840"/>
          </a:xfrm>
          <a:custGeom>
            <a:avLst/>
            <a:gdLst/>
            <a:ahLst/>
            <a:cxnLst/>
            <a:rect l="0" t="0" r="0" b="0"/>
            <a:pathLst>
              <a:path w="29850" h="60211">
                <a:moveTo>
                  <a:pt x="17033" y="59465"/>
                </a:moveTo>
                <a:lnTo>
                  <a:pt x="12196" y="53216"/>
                </a:lnTo>
                <a:lnTo>
                  <a:pt x="7357" y="52560"/>
                </a:lnTo>
                <a:lnTo>
                  <a:pt x="2666" y="54908"/>
                </a:lnTo>
                <a:lnTo>
                  <a:pt x="0" y="53221"/>
                </a:lnTo>
                <a:lnTo>
                  <a:pt x="5340" y="45215"/>
                </a:lnTo>
                <a:lnTo>
                  <a:pt x="5426" y="42227"/>
                </a:lnTo>
                <a:lnTo>
                  <a:pt x="983" y="37405"/>
                </a:lnTo>
                <a:lnTo>
                  <a:pt x="1362" y="34561"/>
                </a:lnTo>
                <a:lnTo>
                  <a:pt x="5399" y="32476"/>
                </a:lnTo>
                <a:lnTo>
                  <a:pt x="3839" y="31865"/>
                </a:lnTo>
                <a:lnTo>
                  <a:pt x="4109" y="30657"/>
                </a:lnTo>
                <a:lnTo>
                  <a:pt x="7482" y="28912"/>
                </a:lnTo>
                <a:lnTo>
                  <a:pt x="4861" y="24124"/>
                </a:lnTo>
                <a:lnTo>
                  <a:pt x="9297" y="19225"/>
                </a:lnTo>
                <a:lnTo>
                  <a:pt x="8555" y="17809"/>
                </a:lnTo>
                <a:lnTo>
                  <a:pt x="7118" y="19673"/>
                </a:lnTo>
                <a:lnTo>
                  <a:pt x="6718" y="16205"/>
                </a:lnTo>
                <a:lnTo>
                  <a:pt x="10859" y="14890"/>
                </a:lnTo>
                <a:lnTo>
                  <a:pt x="10614" y="9772"/>
                </a:lnTo>
                <a:lnTo>
                  <a:pt x="13496" y="9110"/>
                </a:lnTo>
                <a:lnTo>
                  <a:pt x="13104" y="1352"/>
                </a:lnTo>
                <a:lnTo>
                  <a:pt x="15900" y="1835"/>
                </a:lnTo>
                <a:lnTo>
                  <a:pt x="17462" y="0"/>
                </a:lnTo>
                <a:lnTo>
                  <a:pt x="19430" y="3922"/>
                </a:lnTo>
                <a:lnTo>
                  <a:pt x="21237" y="3242"/>
                </a:lnTo>
                <a:lnTo>
                  <a:pt x="17107" y="18235"/>
                </a:lnTo>
                <a:lnTo>
                  <a:pt x="18145" y="26332"/>
                </a:lnTo>
                <a:lnTo>
                  <a:pt x="20136" y="29995"/>
                </a:lnTo>
                <a:lnTo>
                  <a:pt x="22106" y="30258"/>
                </a:lnTo>
                <a:lnTo>
                  <a:pt x="20753" y="31247"/>
                </a:lnTo>
                <a:lnTo>
                  <a:pt x="21664" y="32353"/>
                </a:lnTo>
                <a:lnTo>
                  <a:pt x="22638" y="29667"/>
                </a:lnTo>
                <a:lnTo>
                  <a:pt x="25817" y="30034"/>
                </a:lnTo>
                <a:lnTo>
                  <a:pt x="28133" y="28577"/>
                </a:lnTo>
                <a:lnTo>
                  <a:pt x="29157" y="29931"/>
                </a:lnTo>
                <a:lnTo>
                  <a:pt x="28203" y="27490"/>
                </a:lnTo>
                <a:lnTo>
                  <a:pt x="29850" y="29587"/>
                </a:lnTo>
                <a:lnTo>
                  <a:pt x="27916" y="44816"/>
                </a:lnTo>
                <a:lnTo>
                  <a:pt x="29202" y="57786"/>
                </a:lnTo>
                <a:lnTo>
                  <a:pt x="20025" y="60211"/>
                </a:lnTo>
                <a:lnTo>
                  <a:pt x="17033" y="59465"/>
                </a:lnTo>
                <a:close/>
                <a:moveTo>
                  <a:pt x="17903" y="31370"/>
                </a:moveTo>
                <a:lnTo>
                  <a:pt x="17681" y="33127"/>
                </a:lnTo>
                <a:lnTo>
                  <a:pt x="20906" y="32269"/>
                </a:lnTo>
                <a:lnTo>
                  <a:pt x="20586" y="31129"/>
                </a:lnTo>
                <a:lnTo>
                  <a:pt x="18404" y="31362"/>
                </a:lnTo>
                <a:lnTo>
                  <a:pt x="18710" y="29875"/>
                </a:lnTo>
                <a:lnTo>
                  <a:pt x="17903" y="31370"/>
                </a:lnTo>
                <a:close/>
              </a:path>
            </a:pathLst>
          </a:custGeom>
          <a:solidFill>
            <a:srgbClr val="D99673"/>
          </a:solidFill>
          <a:ln w="5715">
            <a:solidFill>
              <a:srgbClr val="FFFFFF"/>
            </a:solidFill>
          </a:ln>
        </p:spPr>
        <p:txBody>
          <a:bodyPr/>
          <a:lstStyle/>
          <a:p>
            <a:endParaRPr lang="en-NZ"/>
          </a:p>
        </p:txBody>
      </p:sp>
      <p:sp>
        <p:nvSpPr>
          <p:cNvPr id="27" name="TLA 032 Central Hawke's Bay -28.2 percent">
            <a:extLst>
              <a:ext uri="{FF2B5EF4-FFF2-40B4-BE49-F238E27FC236}">
                <a16:creationId xmlns:a16="http://schemas.microsoft.com/office/drawing/2014/main" id="{C632481C-548F-4A32-9498-EB5EE4ECACA7}"/>
              </a:ext>
            </a:extLst>
          </p:cNvPr>
          <p:cNvSpPr>
            <a:spLocks noGrp="1"/>
          </p:cNvSpPr>
          <p:nvPr/>
        </p:nvSpPr>
        <p:spPr>
          <a:xfrm>
            <a:off x="3318436" y="4835050"/>
            <a:ext cx="376689" cy="421289"/>
          </a:xfrm>
          <a:custGeom>
            <a:avLst/>
            <a:gdLst/>
            <a:ahLst/>
            <a:cxnLst/>
            <a:rect l="0" t="0" r="0" b="0"/>
            <a:pathLst>
              <a:path w="222711" h="249080">
                <a:moveTo>
                  <a:pt x="100868" y="240614"/>
                </a:moveTo>
                <a:lnTo>
                  <a:pt x="95743" y="237872"/>
                </a:lnTo>
                <a:lnTo>
                  <a:pt x="95262" y="241740"/>
                </a:lnTo>
                <a:lnTo>
                  <a:pt x="92521" y="240610"/>
                </a:lnTo>
                <a:lnTo>
                  <a:pt x="87755" y="240478"/>
                </a:lnTo>
                <a:lnTo>
                  <a:pt x="87676" y="241402"/>
                </a:lnTo>
                <a:lnTo>
                  <a:pt x="82437" y="239519"/>
                </a:lnTo>
                <a:lnTo>
                  <a:pt x="80875" y="238214"/>
                </a:lnTo>
                <a:lnTo>
                  <a:pt x="81656" y="234477"/>
                </a:lnTo>
                <a:lnTo>
                  <a:pt x="76955" y="234562"/>
                </a:lnTo>
                <a:lnTo>
                  <a:pt x="74425" y="229958"/>
                </a:lnTo>
                <a:lnTo>
                  <a:pt x="70516" y="229520"/>
                </a:lnTo>
                <a:lnTo>
                  <a:pt x="69466" y="228185"/>
                </a:lnTo>
                <a:lnTo>
                  <a:pt x="70825" y="224236"/>
                </a:lnTo>
                <a:lnTo>
                  <a:pt x="65516" y="223017"/>
                </a:lnTo>
                <a:lnTo>
                  <a:pt x="74658" y="214929"/>
                </a:lnTo>
                <a:lnTo>
                  <a:pt x="71269" y="213560"/>
                </a:lnTo>
                <a:lnTo>
                  <a:pt x="70565" y="211467"/>
                </a:lnTo>
                <a:lnTo>
                  <a:pt x="73642" y="199026"/>
                </a:lnTo>
                <a:lnTo>
                  <a:pt x="72077" y="196365"/>
                </a:lnTo>
                <a:lnTo>
                  <a:pt x="70404" y="197068"/>
                </a:lnTo>
                <a:lnTo>
                  <a:pt x="68474" y="194741"/>
                </a:lnTo>
                <a:lnTo>
                  <a:pt x="70629" y="192593"/>
                </a:lnTo>
                <a:lnTo>
                  <a:pt x="69060" y="190169"/>
                </a:lnTo>
                <a:lnTo>
                  <a:pt x="69474" y="183226"/>
                </a:lnTo>
                <a:lnTo>
                  <a:pt x="66981" y="182085"/>
                </a:lnTo>
                <a:lnTo>
                  <a:pt x="67204" y="175554"/>
                </a:lnTo>
                <a:lnTo>
                  <a:pt x="65062" y="175780"/>
                </a:lnTo>
                <a:lnTo>
                  <a:pt x="64521" y="170042"/>
                </a:lnTo>
                <a:lnTo>
                  <a:pt x="66651" y="166644"/>
                </a:lnTo>
                <a:lnTo>
                  <a:pt x="66669" y="161957"/>
                </a:lnTo>
                <a:lnTo>
                  <a:pt x="70074" y="157123"/>
                </a:lnTo>
                <a:lnTo>
                  <a:pt x="67877" y="154882"/>
                </a:lnTo>
                <a:lnTo>
                  <a:pt x="61260" y="152635"/>
                </a:lnTo>
                <a:lnTo>
                  <a:pt x="58973" y="150273"/>
                </a:lnTo>
                <a:lnTo>
                  <a:pt x="59792" y="146755"/>
                </a:lnTo>
                <a:lnTo>
                  <a:pt x="58105" y="144928"/>
                </a:lnTo>
                <a:lnTo>
                  <a:pt x="53282" y="144287"/>
                </a:lnTo>
                <a:lnTo>
                  <a:pt x="56845" y="135393"/>
                </a:lnTo>
                <a:lnTo>
                  <a:pt x="56355" y="132709"/>
                </a:lnTo>
                <a:lnTo>
                  <a:pt x="51140" y="129371"/>
                </a:lnTo>
                <a:lnTo>
                  <a:pt x="51918" y="128159"/>
                </a:lnTo>
                <a:lnTo>
                  <a:pt x="50595" y="126703"/>
                </a:lnTo>
                <a:lnTo>
                  <a:pt x="42195" y="124634"/>
                </a:lnTo>
                <a:lnTo>
                  <a:pt x="42023" y="118824"/>
                </a:lnTo>
                <a:lnTo>
                  <a:pt x="36139" y="116399"/>
                </a:lnTo>
                <a:lnTo>
                  <a:pt x="36304" y="112761"/>
                </a:lnTo>
                <a:lnTo>
                  <a:pt x="30990" y="113058"/>
                </a:lnTo>
                <a:lnTo>
                  <a:pt x="30032" y="109399"/>
                </a:lnTo>
                <a:lnTo>
                  <a:pt x="17794" y="108895"/>
                </a:lnTo>
                <a:lnTo>
                  <a:pt x="15102" y="107023"/>
                </a:lnTo>
                <a:lnTo>
                  <a:pt x="10447" y="112245"/>
                </a:lnTo>
                <a:lnTo>
                  <a:pt x="7489" y="108926"/>
                </a:lnTo>
                <a:lnTo>
                  <a:pt x="7805" y="107219"/>
                </a:lnTo>
                <a:lnTo>
                  <a:pt x="0" y="100983"/>
                </a:lnTo>
                <a:lnTo>
                  <a:pt x="2573" y="95053"/>
                </a:lnTo>
                <a:lnTo>
                  <a:pt x="7286" y="90347"/>
                </a:lnTo>
                <a:lnTo>
                  <a:pt x="6325" y="88762"/>
                </a:lnTo>
                <a:lnTo>
                  <a:pt x="8312" y="85544"/>
                </a:lnTo>
                <a:lnTo>
                  <a:pt x="4641" y="83471"/>
                </a:lnTo>
                <a:lnTo>
                  <a:pt x="6227" y="79424"/>
                </a:lnTo>
                <a:lnTo>
                  <a:pt x="4190" y="75296"/>
                </a:lnTo>
                <a:lnTo>
                  <a:pt x="9218" y="71415"/>
                </a:lnTo>
                <a:lnTo>
                  <a:pt x="9566" y="67070"/>
                </a:lnTo>
                <a:lnTo>
                  <a:pt x="7166" y="65410"/>
                </a:lnTo>
                <a:lnTo>
                  <a:pt x="12094" y="53663"/>
                </a:lnTo>
                <a:lnTo>
                  <a:pt x="13153" y="44902"/>
                </a:lnTo>
                <a:lnTo>
                  <a:pt x="23955" y="18983"/>
                </a:lnTo>
                <a:lnTo>
                  <a:pt x="22286" y="10314"/>
                </a:lnTo>
                <a:lnTo>
                  <a:pt x="25279" y="8163"/>
                </a:lnTo>
                <a:lnTo>
                  <a:pt x="26425" y="0"/>
                </a:lnTo>
                <a:lnTo>
                  <a:pt x="47282" y="21279"/>
                </a:lnTo>
                <a:lnTo>
                  <a:pt x="59024" y="22876"/>
                </a:lnTo>
                <a:lnTo>
                  <a:pt x="61619" y="28298"/>
                </a:lnTo>
                <a:lnTo>
                  <a:pt x="66950" y="31512"/>
                </a:lnTo>
                <a:lnTo>
                  <a:pt x="71679" y="14961"/>
                </a:lnTo>
                <a:lnTo>
                  <a:pt x="70614" y="11980"/>
                </a:lnTo>
                <a:lnTo>
                  <a:pt x="74660" y="9119"/>
                </a:lnTo>
                <a:lnTo>
                  <a:pt x="78379" y="2671"/>
                </a:lnTo>
                <a:lnTo>
                  <a:pt x="83821" y="100"/>
                </a:lnTo>
                <a:lnTo>
                  <a:pt x="92869" y="3251"/>
                </a:lnTo>
                <a:lnTo>
                  <a:pt x="94134" y="6142"/>
                </a:lnTo>
                <a:lnTo>
                  <a:pt x="97791" y="6342"/>
                </a:lnTo>
                <a:lnTo>
                  <a:pt x="101174" y="8512"/>
                </a:lnTo>
                <a:lnTo>
                  <a:pt x="103485" y="10708"/>
                </a:lnTo>
                <a:lnTo>
                  <a:pt x="103014" y="13052"/>
                </a:lnTo>
                <a:lnTo>
                  <a:pt x="105025" y="14074"/>
                </a:lnTo>
                <a:lnTo>
                  <a:pt x="103799" y="18023"/>
                </a:lnTo>
                <a:lnTo>
                  <a:pt x="100976" y="19762"/>
                </a:lnTo>
                <a:lnTo>
                  <a:pt x="100374" y="23126"/>
                </a:lnTo>
                <a:lnTo>
                  <a:pt x="101112" y="26298"/>
                </a:lnTo>
                <a:lnTo>
                  <a:pt x="102626" y="25795"/>
                </a:lnTo>
                <a:lnTo>
                  <a:pt x="104404" y="27462"/>
                </a:lnTo>
                <a:lnTo>
                  <a:pt x="104272" y="29615"/>
                </a:lnTo>
                <a:lnTo>
                  <a:pt x="123593" y="38281"/>
                </a:lnTo>
                <a:lnTo>
                  <a:pt x="131150" y="45220"/>
                </a:lnTo>
                <a:lnTo>
                  <a:pt x="140488" y="49997"/>
                </a:lnTo>
                <a:lnTo>
                  <a:pt x="141175" y="48677"/>
                </a:lnTo>
                <a:lnTo>
                  <a:pt x="145243" y="50452"/>
                </a:lnTo>
                <a:lnTo>
                  <a:pt x="148003" y="53542"/>
                </a:lnTo>
                <a:lnTo>
                  <a:pt x="147994" y="59896"/>
                </a:lnTo>
                <a:lnTo>
                  <a:pt x="150607" y="62568"/>
                </a:lnTo>
                <a:lnTo>
                  <a:pt x="153435" y="63210"/>
                </a:lnTo>
                <a:lnTo>
                  <a:pt x="160261" y="60637"/>
                </a:lnTo>
                <a:lnTo>
                  <a:pt x="162844" y="61785"/>
                </a:lnTo>
                <a:lnTo>
                  <a:pt x="164585" y="55339"/>
                </a:lnTo>
                <a:lnTo>
                  <a:pt x="173550" y="45675"/>
                </a:lnTo>
                <a:lnTo>
                  <a:pt x="174963" y="45706"/>
                </a:lnTo>
                <a:lnTo>
                  <a:pt x="177918" y="50048"/>
                </a:lnTo>
                <a:lnTo>
                  <a:pt x="182084" y="45654"/>
                </a:lnTo>
                <a:lnTo>
                  <a:pt x="183895" y="45612"/>
                </a:lnTo>
                <a:lnTo>
                  <a:pt x="186442" y="53762"/>
                </a:lnTo>
                <a:lnTo>
                  <a:pt x="184286" y="57757"/>
                </a:lnTo>
                <a:lnTo>
                  <a:pt x="189287" y="61067"/>
                </a:lnTo>
                <a:lnTo>
                  <a:pt x="191055" y="58312"/>
                </a:lnTo>
                <a:lnTo>
                  <a:pt x="195912" y="58746"/>
                </a:lnTo>
                <a:lnTo>
                  <a:pt x="193763" y="73411"/>
                </a:lnTo>
                <a:lnTo>
                  <a:pt x="207108" y="75211"/>
                </a:lnTo>
                <a:lnTo>
                  <a:pt x="210133" y="69945"/>
                </a:lnTo>
                <a:lnTo>
                  <a:pt x="222711" y="73077"/>
                </a:lnTo>
                <a:lnTo>
                  <a:pt x="220154" y="82220"/>
                </a:lnTo>
                <a:lnTo>
                  <a:pt x="213046" y="89539"/>
                </a:lnTo>
                <a:lnTo>
                  <a:pt x="211458" y="97099"/>
                </a:lnTo>
                <a:lnTo>
                  <a:pt x="206311" y="104476"/>
                </a:lnTo>
                <a:lnTo>
                  <a:pt x="204987" y="111462"/>
                </a:lnTo>
                <a:lnTo>
                  <a:pt x="198853" y="123328"/>
                </a:lnTo>
                <a:lnTo>
                  <a:pt x="197949" y="130733"/>
                </a:lnTo>
                <a:lnTo>
                  <a:pt x="201357" y="135432"/>
                </a:lnTo>
                <a:lnTo>
                  <a:pt x="199130" y="139204"/>
                </a:lnTo>
                <a:lnTo>
                  <a:pt x="195263" y="141889"/>
                </a:lnTo>
                <a:lnTo>
                  <a:pt x="195611" y="149536"/>
                </a:lnTo>
                <a:lnTo>
                  <a:pt x="194429" y="153104"/>
                </a:lnTo>
                <a:lnTo>
                  <a:pt x="188157" y="156928"/>
                </a:lnTo>
                <a:lnTo>
                  <a:pt x="187947" y="160755"/>
                </a:lnTo>
                <a:lnTo>
                  <a:pt x="183207" y="165003"/>
                </a:lnTo>
                <a:lnTo>
                  <a:pt x="181791" y="169934"/>
                </a:lnTo>
                <a:lnTo>
                  <a:pt x="174359" y="176896"/>
                </a:lnTo>
                <a:lnTo>
                  <a:pt x="172317" y="181093"/>
                </a:lnTo>
                <a:lnTo>
                  <a:pt x="167425" y="180816"/>
                </a:lnTo>
                <a:lnTo>
                  <a:pt x="160393" y="183587"/>
                </a:lnTo>
                <a:lnTo>
                  <a:pt x="149046" y="190538"/>
                </a:lnTo>
                <a:lnTo>
                  <a:pt x="144221" y="195509"/>
                </a:lnTo>
                <a:lnTo>
                  <a:pt x="146122" y="197149"/>
                </a:lnTo>
                <a:lnTo>
                  <a:pt x="140884" y="207048"/>
                </a:lnTo>
                <a:lnTo>
                  <a:pt x="140669" y="211707"/>
                </a:lnTo>
                <a:lnTo>
                  <a:pt x="142095" y="214037"/>
                </a:lnTo>
                <a:lnTo>
                  <a:pt x="136718" y="223477"/>
                </a:lnTo>
                <a:lnTo>
                  <a:pt x="135691" y="228531"/>
                </a:lnTo>
                <a:lnTo>
                  <a:pt x="131941" y="235579"/>
                </a:lnTo>
                <a:lnTo>
                  <a:pt x="130862" y="239941"/>
                </a:lnTo>
                <a:lnTo>
                  <a:pt x="131720" y="241744"/>
                </a:lnTo>
                <a:lnTo>
                  <a:pt x="128001" y="248364"/>
                </a:lnTo>
                <a:lnTo>
                  <a:pt x="119814" y="246229"/>
                </a:lnTo>
                <a:lnTo>
                  <a:pt x="119095" y="249080"/>
                </a:lnTo>
                <a:lnTo>
                  <a:pt x="117102" y="243496"/>
                </a:lnTo>
                <a:lnTo>
                  <a:pt x="112228" y="240862"/>
                </a:lnTo>
                <a:lnTo>
                  <a:pt x="109830" y="245370"/>
                </a:lnTo>
                <a:lnTo>
                  <a:pt x="100868" y="240614"/>
                </a:lnTo>
                <a:close/>
              </a:path>
            </a:pathLst>
          </a:custGeom>
          <a:solidFill>
            <a:srgbClr val="D99673"/>
          </a:solidFill>
          <a:ln w="5715">
            <a:solidFill>
              <a:srgbClr val="FFFFFF"/>
            </a:solidFill>
          </a:ln>
        </p:spPr>
        <p:txBody>
          <a:bodyPr/>
          <a:lstStyle/>
          <a:p>
            <a:endParaRPr lang="en-NZ"/>
          </a:p>
        </p:txBody>
      </p:sp>
      <p:sp>
        <p:nvSpPr>
          <p:cNvPr id="28" name="TLA 033 New Plymouth -25.9 percent">
            <a:extLst>
              <a:ext uri="{FF2B5EF4-FFF2-40B4-BE49-F238E27FC236}">
                <a16:creationId xmlns:a16="http://schemas.microsoft.com/office/drawing/2014/main" id="{AF521194-4EED-4AEB-B39D-0600704477CF}"/>
              </a:ext>
            </a:extLst>
          </p:cNvPr>
          <p:cNvSpPr>
            <a:spLocks noGrp="1"/>
          </p:cNvSpPr>
          <p:nvPr/>
        </p:nvSpPr>
        <p:spPr>
          <a:xfrm>
            <a:off x="2349563" y="4272250"/>
            <a:ext cx="456033" cy="324159"/>
          </a:xfrm>
          <a:custGeom>
            <a:avLst/>
            <a:gdLst/>
            <a:ahLst/>
            <a:cxnLst/>
            <a:rect l="0" t="0" r="0" b="0"/>
            <a:pathLst>
              <a:path w="269622" h="191653">
                <a:moveTo>
                  <a:pt x="158380" y="158537"/>
                </a:moveTo>
                <a:lnTo>
                  <a:pt x="159242" y="160106"/>
                </a:lnTo>
                <a:lnTo>
                  <a:pt x="157408" y="161625"/>
                </a:lnTo>
                <a:lnTo>
                  <a:pt x="159062" y="163140"/>
                </a:lnTo>
                <a:lnTo>
                  <a:pt x="160332" y="162635"/>
                </a:lnTo>
                <a:lnTo>
                  <a:pt x="158606" y="164518"/>
                </a:lnTo>
                <a:lnTo>
                  <a:pt x="155625" y="165170"/>
                </a:lnTo>
                <a:lnTo>
                  <a:pt x="155239" y="163992"/>
                </a:lnTo>
                <a:lnTo>
                  <a:pt x="155526" y="167986"/>
                </a:lnTo>
                <a:lnTo>
                  <a:pt x="153675" y="165992"/>
                </a:lnTo>
                <a:lnTo>
                  <a:pt x="153066" y="167760"/>
                </a:lnTo>
                <a:lnTo>
                  <a:pt x="154902" y="169409"/>
                </a:lnTo>
                <a:lnTo>
                  <a:pt x="154035" y="170829"/>
                </a:lnTo>
                <a:lnTo>
                  <a:pt x="152069" y="169331"/>
                </a:lnTo>
                <a:lnTo>
                  <a:pt x="151870" y="170406"/>
                </a:lnTo>
                <a:lnTo>
                  <a:pt x="142973" y="169649"/>
                </a:lnTo>
                <a:lnTo>
                  <a:pt x="137702" y="170851"/>
                </a:lnTo>
                <a:lnTo>
                  <a:pt x="137016" y="174711"/>
                </a:lnTo>
                <a:lnTo>
                  <a:pt x="136106" y="173582"/>
                </a:lnTo>
                <a:lnTo>
                  <a:pt x="133770" y="174334"/>
                </a:lnTo>
                <a:lnTo>
                  <a:pt x="133942" y="173063"/>
                </a:lnTo>
                <a:lnTo>
                  <a:pt x="125725" y="172992"/>
                </a:lnTo>
                <a:lnTo>
                  <a:pt x="125553" y="171981"/>
                </a:lnTo>
                <a:lnTo>
                  <a:pt x="122829" y="172812"/>
                </a:lnTo>
                <a:lnTo>
                  <a:pt x="121506" y="171535"/>
                </a:lnTo>
                <a:lnTo>
                  <a:pt x="119063" y="172380"/>
                </a:lnTo>
                <a:lnTo>
                  <a:pt x="119110" y="168885"/>
                </a:lnTo>
                <a:lnTo>
                  <a:pt x="115375" y="168663"/>
                </a:lnTo>
                <a:lnTo>
                  <a:pt x="114100" y="170751"/>
                </a:lnTo>
                <a:lnTo>
                  <a:pt x="111595" y="171343"/>
                </a:lnTo>
                <a:lnTo>
                  <a:pt x="109202" y="177555"/>
                </a:lnTo>
                <a:lnTo>
                  <a:pt x="107626" y="177328"/>
                </a:lnTo>
                <a:lnTo>
                  <a:pt x="102706" y="182555"/>
                </a:lnTo>
                <a:lnTo>
                  <a:pt x="93121" y="188531"/>
                </a:lnTo>
                <a:lnTo>
                  <a:pt x="61858" y="191653"/>
                </a:lnTo>
                <a:lnTo>
                  <a:pt x="35738" y="180015"/>
                </a:lnTo>
                <a:lnTo>
                  <a:pt x="36613" y="178200"/>
                </a:lnTo>
                <a:lnTo>
                  <a:pt x="26475" y="174153"/>
                </a:lnTo>
                <a:lnTo>
                  <a:pt x="20688" y="169430"/>
                </a:lnTo>
                <a:lnTo>
                  <a:pt x="11117" y="156480"/>
                </a:lnTo>
                <a:lnTo>
                  <a:pt x="6557" y="152958"/>
                </a:lnTo>
                <a:lnTo>
                  <a:pt x="3442" y="153132"/>
                </a:lnTo>
                <a:lnTo>
                  <a:pt x="0" y="149998"/>
                </a:lnTo>
                <a:lnTo>
                  <a:pt x="3170" y="149032"/>
                </a:lnTo>
                <a:lnTo>
                  <a:pt x="6565" y="144303"/>
                </a:lnTo>
                <a:lnTo>
                  <a:pt x="19603" y="137330"/>
                </a:lnTo>
                <a:lnTo>
                  <a:pt x="23587" y="133268"/>
                </a:lnTo>
                <a:lnTo>
                  <a:pt x="32871" y="131936"/>
                </a:lnTo>
                <a:lnTo>
                  <a:pt x="47331" y="122160"/>
                </a:lnTo>
                <a:lnTo>
                  <a:pt x="53959" y="112088"/>
                </a:lnTo>
                <a:lnTo>
                  <a:pt x="56514" y="111248"/>
                </a:lnTo>
                <a:lnTo>
                  <a:pt x="54464" y="112900"/>
                </a:lnTo>
                <a:lnTo>
                  <a:pt x="57420" y="114165"/>
                </a:lnTo>
                <a:lnTo>
                  <a:pt x="59399" y="113378"/>
                </a:lnTo>
                <a:lnTo>
                  <a:pt x="57862" y="112279"/>
                </a:lnTo>
                <a:lnTo>
                  <a:pt x="59699" y="113397"/>
                </a:lnTo>
                <a:lnTo>
                  <a:pt x="69242" y="111188"/>
                </a:lnTo>
                <a:lnTo>
                  <a:pt x="81879" y="100556"/>
                </a:lnTo>
                <a:lnTo>
                  <a:pt x="87141" y="99409"/>
                </a:lnTo>
                <a:lnTo>
                  <a:pt x="92689" y="93425"/>
                </a:lnTo>
                <a:lnTo>
                  <a:pt x="97961" y="90984"/>
                </a:lnTo>
                <a:lnTo>
                  <a:pt x="105146" y="90829"/>
                </a:lnTo>
                <a:lnTo>
                  <a:pt x="108798" y="88826"/>
                </a:lnTo>
                <a:lnTo>
                  <a:pt x="115157" y="90610"/>
                </a:lnTo>
                <a:lnTo>
                  <a:pt x="124269" y="89300"/>
                </a:lnTo>
                <a:lnTo>
                  <a:pt x="135983" y="93287"/>
                </a:lnTo>
                <a:lnTo>
                  <a:pt x="151137" y="90001"/>
                </a:lnTo>
                <a:lnTo>
                  <a:pt x="159597" y="83152"/>
                </a:lnTo>
                <a:lnTo>
                  <a:pt x="175260" y="61625"/>
                </a:lnTo>
                <a:lnTo>
                  <a:pt x="177544" y="59803"/>
                </a:lnTo>
                <a:lnTo>
                  <a:pt x="180032" y="60411"/>
                </a:lnTo>
                <a:lnTo>
                  <a:pt x="188464" y="52202"/>
                </a:lnTo>
                <a:lnTo>
                  <a:pt x="197080" y="36309"/>
                </a:lnTo>
                <a:lnTo>
                  <a:pt x="199915" y="36118"/>
                </a:lnTo>
                <a:lnTo>
                  <a:pt x="199201" y="34432"/>
                </a:lnTo>
                <a:lnTo>
                  <a:pt x="197659" y="34539"/>
                </a:lnTo>
                <a:lnTo>
                  <a:pt x="199824" y="30648"/>
                </a:lnTo>
                <a:lnTo>
                  <a:pt x="199209" y="29065"/>
                </a:lnTo>
                <a:lnTo>
                  <a:pt x="203221" y="16512"/>
                </a:lnTo>
                <a:lnTo>
                  <a:pt x="205465" y="0"/>
                </a:lnTo>
                <a:lnTo>
                  <a:pt x="206586" y="5211"/>
                </a:lnTo>
                <a:lnTo>
                  <a:pt x="214405" y="4730"/>
                </a:lnTo>
                <a:lnTo>
                  <a:pt x="214035" y="6361"/>
                </a:lnTo>
                <a:lnTo>
                  <a:pt x="216076" y="8773"/>
                </a:lnTo>
                <a:lnTo>
                  <a:pt x="224732" y="7176"/>
                </a:lnTo>
                <a:lnTo>
                  <a:pt x="226225" y="9126"/>
                </a:lnTo>
                <a:lnTo>
                  <a:pt x="228504" y="8176"/>
                </a:lnTo>
                <a:lnTo>
                  <a:pt x="237622" y="9476"/>
                </a:lnTo>
                <a:lnTo>
                  <a:pt x="240255" y="12809"/>
                </a:lnTo>
                <a:lnTo>
                  <a:pt x="242390" y="13153"/>
                </a:lnTo>
                <a:lnTo>
                  <a:pt x="245262" y="10667"/>
                </a:lnTo>
                <a:lnTo>
                  <a:pt x="246993" y="11249"/>
                </a:lnTo>
                <a:lnTo>
                  <a:pt x="252205" y="8737"/>
                </a:lnTo>
                <a:lnTo>
                  <a:pt x="255588" y="10428"/>
                </a:lnTo>
                <a:lnTo>
                  <a:pt x="259833" y="14480"/>
                </a:lnTo>
                <a:lnTo>
                  <a:pt x="260783" y="18786"/>
                </a:lnTo>
                <a:lnTo>
                  <a:pt x="266421" y="22802"/>
                </a:lnTo>
                <a:lnTo>
                  <a:pt x="269622" y="23427"/>
                </a:lnTo>
                <a:lnTo>
                  <a:pt x="267850" y="26083"/>
                </a:lnTo>
                <a:lnTo>
                  <a:pt x="265911" y="24677"/>
                </a:lnTo>
                <a:lnTo>
                  <a:pt x="258497" y="27288"/>
                </a:lnTo>
                <a:lnTo>
                  <a:pt x="258911" y="29563"/>
                </a:lnTo>
                <a:lnTo>
                  <a:pt x="257641" y="29630"/>
                </a:lnTo>
                <a:lnTo>
                  <a:pt x="255145" y="38080"/>
                </a:lnTo>
                <a:lnTo>
                  <a:pt x="249687" y="38289"/>
                </a:lnTo>
                <a:lnTo>
                  <a:pt x="252855" y="40859"/>
                </a:lnTo>
                <a:lnTo>
                  <a:pt x="252523" y="52924"/>
                </a:lnTo>
                <a:lnTo>
                  <a:pt x="254513" y="54371"/>
                </a:lnTo>
                <a:lnTo>
                  <a:pt x="254692" y="58432"/>
                </a:lnTo>
                <a:lnTo>
                  <a:pt x="258092" y="60258"/>
                </a:lnTo>
                <a:lnTo>
                  <a:pt x="257680" y="62600"/>
                </a:lnTo>
                <a:lnTo>
                  <a:pt x="258971" y="63023"/>
                </a:lnTo>
                <a:lnTo>
                  <a:pt x="260773" y="69491"/>
                </a:lnTo>
                <a:lnTo>
                  <a:pt x="260141" y="72181"/>
                </a:lnTo>
                <a:lnTo>
                  <a:pt x="253324" y="72872"/>
                </a:lnTo>
                <a:lnTo>
                  <a:pt x="251222" y="69554"/>
                </a:lnTo>
                <a:lnTo>
                  <a:pt x="248435" y="71068"/>
                </a:lnTo>
                <a:lnTo>
                  <a:pt x="248274" y="72506"/>
                </a:lnTo>
                <a:lnTo>
                  <a:pt x="246845" y="72290"/>
                </a:lnTo>
                <a:lnTo>
                  <a:pt x="244450" y="69032"/>
                </a:lnTo>
                <a:lnTo>
                  <a:pt x="244123" y="71087"/>
                </a:lnTo>
                <a:lnTo>
                  <a:pt x="240438" y="72316"/>
                </a:lnTo>
                <a:lnTo>
                  <a:pt x="236760" y="67682"/>
                </a:lnTo>
                <a:lnTo>
                  <a:pt x="234668" y="69050"/>
                </a:lnTo>
                <a:lnTo>
                  <a:pt x="229593" y="74192"/>
                </a:lnTo>
                <a:lnTo>
                  <a:pt x="229234" y="77423"/>
                </a:lnTo>
                <a:lnTo>
                  <a:pt x="231873" y="80927"/>
                </a:lnTo>
                <a:lnTo>
                  <a:pt x="229547" y="82367"/>
                </a:lnTo>
                <a:lnTo>
                  <a:pt x="228627" y="85011"/>
                </a:lnTo>
                <a:lnTo>
                  <a:pt x="230815" y="87341"/>
                </a:lnTo>
                <a:lnTo>
                  <a:pt x="230064" y="88961"/>
                </a:lnTo>
                <a:lnTo>
                  <a:pt x="235749" y="91724"/>
                </a:lnTo>
                <a:lnTo>
                  <a:pt x="236077" y="96054"/>
                </a:lnTo>
                <a:lnTo>
                  <a:pt x="232147" y="102624"/>
                </a:lnTo>
                <a:lnTo>
                  <a:pt x="233537" y="105993"/>
                </a:lnTo>
                <a:lnTo>
                  <a:pt x="229728" y="110444"/>
                </a:lnTo>
                <a:lnTo>
                  <a:pt x="226504" y="111350"/>
                </a:lnTo>
                <a:lnTo>
                  <a:pt x="222559" y="107732"/>
                </a:lnTo>
                <a:lnTo>
                  <a:pt x="218036" y="109951"/>
                </a:lnTo>
                <a:lnTo>
                  <a:pt x="219374" y="114570"/>
                </a:lnTo>
                <a:lnTo>
                  <a:pt x="218154" y="116282"/>
                </a:lnTo>
                <a:lnTo>
                  <a:pt x="215285" y="116127"/>
                </a:lnTo>
                <a:lnTo>
                  <a:pt x="215629" y="118706"/>
                </a:lnTo>
                <a:lnTo>
                  <a:pt x="212782" y="125356"/>
                </a:lnTo>
                <a:lnTo>
                  <a:pt x="215448" y="131753"/>
                </a:lnTo>
                <a:lnTo>
                  <a:pt x="214837" y="133953"/>
                </a:lnTo>
                <a:lnTo>
                  <a:pt x="206134" y="130203"/>
                </a:lnTo>
                <a:lnTo>
                  <a:pt x="202746" y="127024"/>
                </a:lnTo>
                <a:lnTo>
                  <a:pt x="198977" y="127919"/>
                </a:lnTo>
                <a:lnTo>
                  <a:pt x="196159" y="121201"/>
                </a:lnTo>
                <a:lnTo>
                  <a:pt x="193977" y="124369"/>
                </a:lnTo>
                <a:lnTo>
                  <a:pt x="192166" y="119373"/>
                </a:lnTo>
                <a:lnTo>
                  <a:pt x="190220" y="122120"/>
                </a:lnTo>
                <a:lnTo>
                  <a:pt x="188708" y="119567"/>
                </a:lnTo>
                <a:lnTo>
                  <a:pt x="189294" y="126487"/>
                </a:lnTo>
                <a:lnTo>
                  <a:pt x="186619" y="126529"/>
                </a:lnTo>
                <a:lnTo>
                  <a:pt x="189198" y="129155"/>
                </a:lnTo>
                <a:lnTo>
                  <a:pt x="186085" y="129754"/>
                </a:lnTo>
                <a:lnTo>
                  <a:pt x="184357" y="128624"/>
                </a:lnTo>
                <a:lnTo>
                  <a:pt x="183967" y="130625"/>
                </a:lnTo>
                <a:lnTo>
                  <a:pt x="186288" y="132803"/>
                </a:lnTo>
                <a:lnTo>
                  <a:pt x="183232" y="132271"/>
                </a:lnTo>
                <a:lnTo>
                  <a:pt x="183809" y="136859"/>
                </a:lnTo>
                <a:lnTo>
                  <a:pt x="180934" y="135556"/>
                </a:lnTo>
                <a:lnTo>
                  <a:pt x="179579" y="137128"/>
                </a:lnTo>
                <a:lnTo>
                  <a:pt x="181620" y="139767"/>
                </a:lnTo>
                <a:lnTo>
                  <a:pt x="179464" y="141617"/>
                </a:lnTo>
                <a:lnTo>
                  <a:pt x="181289" y="143143"/>
                </a:lnTo>
                <a:lnTo>
                  <a:pt x="182675" y="141927"/>
                </a:lnTo>
                <a:lnTo>
                  <a:pt x="184872" y="143136"/>
                </a:lnTo>
                <a:lnTo>
                  <a:pt x="181230" y="144171"/>
                </a:lnTo>
                <a:lnTo>
                  <a:pt x="181696" y="148392"/>
                </a:lnTo>
                <a:lnTo>
                  <a:pt x="179852" y="146125"/>
                </a:lnTo>
                <a:lnTo>
                  <a:pt x="179670" y="148278"/>
                </a:lnTo>
                <a:lnTo>
                  <a:pt x="181094" y="148874"/>
                </a:lnTo>
                <a:lnTo>
                  <a:pt x="178903" y="150124"/>
                </a:lnTo>
                <a:lnTo>
                  <a:pt x="183014" y="150674"/>
                </a:lnTo>
                <a:lnTo>
                  <a:pt x="180510" y="151881"/>
                </a:lnTo>
                <a:lnTo>
                  <a:pt x="182524" y="152041"/>
                </a:lnTo>
                <a:lnTo>
                  <a:pt x="182006" y="153425"/>
                </a:lnTo>
                <a:lnTo>
                  <a:pt x="179117" y="153624"/>
                </a:lnTo>
                <a:lnTo>
                  <a:pt x="177844" y="159513"/>
                </a:lnTo>
                <a:lnTo>
                  <a:pt x="176750" y="160713"/>
                </a:lnTo>
                <a:lnTo>
                  <a:pt x="173912" y="160271"/>
                </a:lnTo>
                <a:lnTo>
                  <a:pt x="169267" y="157552"/>
                </a:lnTo>
                <a:lnTo>
                  <a:pt x="167906" y="154729"/>
                </a:lnTo>
                <a:lnTo>
                  <a:pt x="165746" y="155472"/>
                </a:lnTo>
                <a:lnTo>
                  <a:pt x="163205" y="154199"/>
                </a:lnTo>
                <a:lnTo>
                  <a:pt x="162109" y="157085"/>
                </a:lnTo>
                <a:lnTo>
                  <a:pt x="158380" y="158537"/>
                </a:lnTo>
                <a:close/>
              </a:path>
            </a:pathLst>
          </a:custGeom>
          <a:solidFill>
            <a:srgbClr val="D99673"/>
          </a:solidFill>
          <a:ln w="5715">
            <a:solidFill>
              <a:srgbClr val="FFFFFF"/>
            </a:solidFill>
          </a:ln>
        </p:spPr>
        <p:txBody>
          <a:bodyPr/>
          <a:lstStyle/>
          <a:p>
            <a:endParaRPr lang="en-NZ"/>
          </a:p>
        </p:txBody>
      </p:sp>
      <p:sp>
        <p:nvSpPr>
          <p:cNvPr id="29" name="TLA 034 Stratford -60.1 percent">
            <a:extLst>
              <a:ext uri="{FF2B5EF4-FFF2-40B4-BE49-F238E27FC236}">
                <a16:creationId xmlns:a16="http://schemas.microsoft.com/office/drawing/2014/main" id="{A262A3D7-357C-40C0-B269-C27DDE6EC7C6}"/>
              </a:ext>
            </a:extLst>
          </p:cNvPr>
          <p:cNvSpPr>
            <a:spLocks noGrp="1"/>
          </p:cNvSpPr>
          <p:nvPr/>
        </p:nvSpPr>
        <p:spPr>
          <a:xfrm>
            <a:off x="2454189" y="4375306"/>
            <a:ext cx="437201" cy="288013"/>
          </a:xfrm>
          <a:custGeom>
            <a:avLst/>
            <a:gdLst/>
            <a:ahLst/>
            <a:cxnLst/>
            <a:rect l="0" t="0" r="0" b="0"/>
            <a:pathLst>
              <a:path w="258488" h="170283">
                <a:moveTo>
                  <a:pt x="60444" y="167464"/>
                </a:moveTo>
                <a:lnTo>
                  <a:pt x="54160" y="167272"/>
                </a:lnTo>
                <a:lnTo>
                  <a:pt x="53620" y="164991"/>
                </a:lnTo>
                <a:lnTo>
                  <a:pt x="51665" y="164770"/>
                </a:lnTo>
                <a:lnTo>
                  <a:pt x="52256" y="162346"/>
                </a:lnTo>
                <a:lnTo>
                  <a:pt x="38320" y="161474"/>
                </a:lnTo>
                <a:lnTo>
                  <a:pt x="39548" y="163601"/>
                </a:lnTo>
                <a:lnTo>
                  <a:pt x="27417" y="163429"/>
                </a:lnTo>
                <a:lnTo>
                  <a:pt x="26573" y="167116"/>
                </a:lnTo>
                <a:lnTo>
                  <a:pt x="7964" y="167466"/>
                </a:lnTo>
                <a:lnTo>
                  <a:pt x="7549" y="158301"/>
                </a:lnTo>
                <a:lnTo>
                  <a:pt x="0" y="130722"/>
                </a:lnTo>
                <a:lnTo>
                  <a:pt x="31263" y="127599"/>
                </a:lnTo>
                <a:lnTo>
                  <a:pt x="40848" y="121623"/>
                </a:lnTo>
                <a:lnTo>
                  <a:pt x="45767" y="116396"/>
                </a:lnTo>
                <a:lnTo>
                  <a:pt x="47344" y="116623"/>
                </a:lnTo>
                <a:lnTo>
                  <a:pt x="49737" y="110411"/>
                </a:lnTo>
                <a:lnTo>
                  <a:pt x="52242" y="109819"/>
                </a:lnTo>
                <a:lnTo>
                  <a:pt x="53517" y="107731"/>
                </a:lnTo>
                <a:lnTo>
                  <a:pt x="57252" y="107953"/>
                </a:lnTo>
                <a:lnTo>
                  <a:pt x="57204" y="111448"/>
                </a:lnTo>
                <a:lnTo>
                  <a:pt x="59648" y="110603"/>
                </a:lnTo>
                <a:lnTo>
                  <a:pt x="60971" y="111880"/>
                </a:lnTo>
                <a:lnTo>
                  <a:pt x="63694" y="111050"/>
                </a:lnTo>
                <a:lnTo>
                  <a:pt x="63866" y="112060"/>
                </a:lnTo>
                <a:lnTo>
                  <a:pt x="72083" y="112131"/>
                </a:lnTo>
                <a:lnTo>
                  <a:pt x="71912" y="113402"/>
                </a:lnTo>
                <a:lnTo>
                  <a:pt x="74247" y="112650"/>
                </a:lnTo>
                <a:lnTo>
                  <a:pt x="75158" y="113779"/>
                </a:lnTo>
                <a:lnTo>
                  <a:pt x="75844" y="109919"/>
                </a:lnTo>
                <a:lnTo>
                  <a:pt x="81114" y="108717"/>
                </a:lnTo>
                <a:lnTo>
                  <a:pt x="90012" y="109474"/>
                </a:lnTo>
                <a:lnTo>
                  <a:pt x="90211" y="108399"/>
                </a:lnTo>
                <a:lnTo>
                  <a:pt x="92177" y="109897"/>
                </a:lnTo>
                <a:lnTo>
                  <a:pt x="93043" y="108477"/>
                </a:lnTo>
                <a:lnTo>
                  <a:pt x="91208" y="106829"/>
                </a:lnTo>
                <a:lnTo>
                  <a:pt x="91817" y="105060"/>
                </a:lnTo>
                <a:lnTo>
                  <a:pt x="93667" y="107054"/>
                </a:lnTo>
                <a:lnTo>
                  <a:pt x="93381" y="103060"/>
                </a:lnTo>
                <a:lnTo>
                  <a:pt x="94126" y="104268"/>
                </a:lnTo>
                <a:lnTo>
                  <a:pt x="98106" y="102426"/>
                </a:lnTo>
                <a:lnTo>
                  <a:pt x="98419" y="101232"/>
                </a:lnTo>
                <a:lnTo>
                  <a:pt x="97203" y="102208"/>
                </a:lnTo>
                <a:lnTo>
                  <a:pt x="95550" y="100693"/>
                </a:lnTo>
                <a:lnTo>
                  <a:pt x="97384" y="99174"/>
                </a:lnTo>
                <a:lnTo>
                  <a:pt x="96522" y="97605"/>
                </a:lnTo>
                <a:lnTo>
                  <a:pt x="100250" y="96153"/>
                </a:lnTo>
                <a:lnTo>
                  <a:pt x="101347" y="93267"/>
                </a:lnTo>
                <a:lnTo>
                  <a:pt x="103888" y="94540"/>
                </a:lnTo>
                <a:lnTo>
                  <a:pt x="106048" y="93797"/>
                </a:lnTo>
                <a:lnTo>
                  <a:pt x="107409" y="96620"/>
                </a:lnTo>
                <a:lnTo>
                  <a:pt x="114892" y="99781"/>
                </a:lnTo>
                <a:lnTo>
                  <a:pt x="116168" y="96361"/>
                </a:lnTo>
                <a:lnTo>
                  <a:pt x="117424" y="96124"/>
                </a:lnTo>
                <a:lnTo>
                  <a:pt x="117259" y="92693"/>
                </a:lnTo>
                <a:lnTo>
                  <a:pt x="120789" y="91731"/>
                </a:lnTo>
                <a:lnTo>
                  <a:pt x="118652" y="90949"/>
                </a:lnTo>
                <a:lnTo>
                  <a:pt x="121107" y="89936"/>
                </a:lnTo>
                <a:lnTo>
                  <a:pt x="120532" y="89163"/>
                </a:lnTo>
                <a:lnTo>
                  <a:pt x="117045" y="89192"/>
                </a:lnTo>
                <a:lnTo>
                  <a:pt x="119236" y="87943"/>
                </a:lnTo>
                <a:lnTo>
                  <a:pt x="117812" y="87346"/>
                </a:lnTo>
                <a:lnTo>
                  <a:pt x="117994" y="85193"/>
                </a:lnTo>
                <a:lnTo>
                  <a:pt x="119837" y="87460"/>
                </a:lnTo>
                <a:lnTo>
                  <a:pt x="119371" y="83239"/>
                </a:lnTo>
                <a:lnTo>
                  <a:pt x="123013" y="82204"/>
                </a:lnTo>
                <a:lnTo>
                  <a:pt x="120817" y="80995"/>
                </a:lnTo>
                <a:lnTo>
                  <a:pt x="119431" y="82212"/>
                </a:lnTo>
                <a:lnTo>
                  <a:pt x="117606" y="80685"/>
                </a:lnTo>
                <a:lnTo>
                  <a:pt x="119762" y="78835"/>
                </a:lnTo>
                <a:lnTo>
                  <a:pt x="117720" y="76196"/>
                </a:lnTo>
                <a:lnTo>
                  <a:pt x="119076" y="74624"/>
                </a:lnTo>
                <a:lnTo>
                  <a:pt x="121950" y="75927"/>
                </a:lnTo>
                <a:lnTo>
                  <a:pt x="121373" y="71339"/>
                </a:lnTo>
                <a:lnTo>
                  <a:pt x="124430" y="71871"/>
                </a:lnTo>
                <a:lnTo>
                  <a:pt x="122109" y="69694"/>
                </a:lnTo>
                <a:lnTo>
                  <a:pt x="122499" y="67692"/>
                </a:lnTo>
                <a:lnTo>
                  <a:pt x="124227" y="68822"/>
                </a:lnTo>
                <a:lnTo>
                  <a:pt x="127339" y="68223"/>
                </a:lnTo>
                <a:lnTo>
                  <a:pt x="124760" y="65598"/>
                </a:lnTo>
                <a:lnTo>
                  <a:pt x="127436" y="65555"/>
                </a:lnTo>
                <a:lnTo>
                  <a:pt x="126416" y="58960"/>
                </a:lnTo>
                <a:lnTo>
                  <a:pt x="128362" y="61189"/>
                </a:lnTo>
                <a:lnTo>
                  <a:pt x="130308" y="58441"/>
                </a:lnTo>
                <a:lnTo>
                  <a:pt x="132119" y="63437"/>
                </a:lnTo>
                <a:lnTo>
                  <a:pt x="134301" y="60269"/>
                </a:lnTo>
                <a:lnTo>
                  <a:pt x="137119" y="66988"/>
                </a:lnTo>
                <a:lnTo>
                  <a:pt x="140888" y="66092"/>
                </a:lnTo>
                <a:lnTo>
                  <a:pt x="144276" y="69271"/>
                </a:lnTo>
                <a:lnTo>
                  <a:pt x="152978" y="73021"/>
                </a:lnTo>
                <a:lnTo>
                  <a:pt x="153589" y="70821"/>
                </a:lnTo>
                <a:lnTo>
                  <a:pt x="150923" y="64424"/>
                </a:lnTo>
                <a:lnTo>
                  <a:pt x="153771" y="57774"/>
                </a:lnTo>
                <a:lnTo>
                  <a:pt x="153427" y="55195"/>
                </a:lnTo>
                <a:lnTo>
                  <a:pt x="156295" y="55350"/>
                </a:lnTo>
                <a:lnTo>
                  <a:pt x="157516" y="53638"/>
                </a:lnTo>
                <a:lnTo>
                  <a:pt x="156178" y="49019"/>
                </a:lnTo>
                <a:lnTo>
                  <a:pt x="160701" y="46800"/>
                </a:lnTo>
                <a:lnTo>
                  <a:pt x="164645" y="50418"/>
                </a:lnTo>
                <a:lnTo>
                  <a:pt x="167870" y="49513"/>
                </a:lnTo>
                <a:lnTo>
                  <a:pt x="171679" y="45062"/>
                </a:lnTo>
                <a:lnTo>
                  <a:pt x="170289" y="41692"/>
                </a:lnTo>
                <a:lnTo>
                  <a:pt x="174219" y="35123"/>
                </a:lnTo>
                <a:lnTo>
                  <a:pt x="173946" y="31255"/>
                </a:lnTo>
                <a:lnTo>
                  <a:pt x="168205" y="28029"/>
                </a:lnTo>
                <a:lnTo>
                  <a:pt x="168957" y="26409"/>
                </a:lnTo>
                <a:lnTo>
                  <a:pt x="166769" y="24079"/>
                </a:lnTo>
                <a:lnTo>
                  <a:pt x="167689" y="21435"/>
                </a:lnTo>
                <a:lnTo>
                  <a:pt x="170015" y="19995"/>
                </a:lnTo>
                <a:lnTo>
                  <a:pt x="167376" y="16491"/>
                </a:lnTo>
                <a:lnTo>
                  <a:pt x="168252" y="12606"/>
                </a:lnTo>
                <a:lnTo>
                  <a:pt x="174902" y="6750"/>
                </a:lnTo>
                <a:lnTo>
                  <a:pt x="178579" y="11385"/>
                </a:lnTo>
                <a:lnTo>
                  <a:pt x="182264" y="10155"/>
                </a:lnTo>
                <a:lnTo>
                  <a:pt x="182591" y="8100"/>
                </a:lnTo>
                <a:lnTo>
                  <a:pt x="184987" y="11358"/>
                </a:lnTo>
                <a:lnTo>
                  <a:pt x="186416" y="11574"/>
                </a:lnTo>
                <a:lnTo>
                  <a:pt x="186576" y="10136"/>
                </a:lnTo>
                <a:lnTo>
                  <a:pt x="189364" y="8623"/>
                </a:lnTo>
                <a:lnTo>
                  <a:pt x="191205" y="11823"/>
                </a:lnTo>
                <a:lnTo>
                  <a:pt x="196278" y="11948"/>
                </a:lnTo>
                <a:lnTo>
                  <a:pt x="195937" y="11116"/>
                </a:lnTo>
                <a:lnTo>
                  <a:pt x="198282" y="11249"/>
                </a:lnTo>
                <a:lnTo>
                  <a:pt x="198915" y="8559"/>
                </a:lnTo>
                <a:lnTo>
                  <a:pt x="197656" y="6984"/>
                </a:lnTo>
                <a:lnTo>
                  <a:pt x="199735" y="3679"/>
                </a:lnTo>
                <a:lnTo>
                  <a:pt x="202771" y="1824"/>
                </a:lnTo>
                <a:lnTo>
                  <a:pt x="202739" y="3131"/>
                </a:lnTo>
                <a:lnTo>
                  <a:pt x="203946" y="3033"/>
                </a:lnTo>
                <a:lnTo>
                  <a:pt x="205268" y="0"/>
                </a:lnTo>
                <a:lnTo>
                  <a:pt x="205406" y="2203"/>
                </a:lnTo>
                <a:lnTo>
                  <a:pt x="207143" y="413"/>
                </a:lnTo>
                <a:lnTo>
                  <a:pt x="209172" y="693"/>
                </a:lnTo>
                <a:lnTo>
                  <a:pt x="209928" y="3384"/>
                </a:lnTo>
                <a:lnTo>
                  <a:pt x="207921" y="5066"/>
                </a:lnTo>
                <a:lnTo>
                  <a:pt x="211068" y="5199"/>
                </a:lnTo>
                <a:lnTo>
                  <a:pt x="212326" y="8120"/>
                </a:lnTo>
                <a:lnTo>
                  <a:pt x="211295" y="10462"/>
                </a:lnTo>
                <a:lnTo>
                  <a:pt x="209720" y="10527"/>
                </a:lnTo>
                <a:lnTo>
                  <a:pt x="212168" y="12995"/>
                </a:lnTo>
                <a:lnTo>
                  <a:pt x="209466" y="12284"/>
                </a:lnTo>
                <a:lnTo>
                  <a:pt x="208990" y="14143"/>
                </a:lnTo>
                <a:lnTo>
                  <a:pt x="210572" y="14664"/>
                </a:lnTo>
                <a:lnTo>
                  <a:pt x="209770" y="18080"/>
                </a:lnTo>
                <a:lnTo>
                  <a:pt x="212571" y="21823"/>
                </a:lnTo>
                <a:lnTo>
                  <a:pt x="210980" y="22184"/>
                </a:lnTo>
                <a:lnTo>
                  <a:pt x="210135" y="24474"/>
                </a:lnTo>
                <a:lnTo>
                  <a:pt x="212233" y="26605"/>
                </a:lnTo>
                <a:lnTo>
                  <a:pt x="209749" y="32168"/>
                </a:lnTo>
                <a:lnTo>
                  <a:pt x="207852" y="33092"/>
                </a:lnTo>
                <a:lnTo>
                  <a:pt x="210127" y="32959"/>
                </a:lnTo>
                <a:lnTo>
                  <a:pt x="211285" y="34481"/>
                </a:lnTo>
                <a:lnTo>
                  <a:pt x="218661" y="33357"/>
                </a:lnTo>
                <a:lnTo>
                  <a:pt x="219979" y="36693"/>
                </a:lnTo>
                <a:lnTo>
                  <a:pt x="219456" y="40478"/>
                </a:lnTo>
                <a:lnTo>
                  <a:pt x="221853" y="40325"/>
                </a:lnTo>
                <a:lnTo>
                  <a:pt x="226197" y="35543"/>
                </a:lnTo>
                <a:lnTo>
                  <a:pt x="229132" y="36743"/>
                </a:lnTo>
                <a:lnTo>
                  <a:pt x="231274" y="35504"/>
                </a:lnTo>
                <a:lnTo>
                  <a:pt x="229873" y="36880"/>
                </a:lnTo>
                <a:lnTo>
                  <a:pt x="231381" y="38352"/>
                </a:lnTo>
                <a:lnTo>
                  <a:pt x="231110" y="44824"/>
                </a:lnTo>
                <a:lnTo>
                  <a:pt x="232328" y="44932"/>
                </a:lnTo>
                <a:lnTo>
                  <a:pt x="231621" y="46397"/>
                </a:lnTo>
                <a:lnTo>
                  <a:pt x="235116" y="51060"/>
                </a:lnTo>
                <a:lnTo>
                  <a:pt x="233523" y="54373"/>
                </a:lnTo>
                <a:lnTo>
                  <a:pt x="231182" y="54615"/>
                </a:lnTo>
                <a:lnTo>
                  <a:pt x="230771" y="57896"/>
                </a:lnTo>
                <a:lnTo>
                  <a:pt x="231895" y="59110"/>
                </a:lnTo>
                <a:lnTo>
                  <a:pt x="234856" y="57921"/>
                </a:lnTo>
                <a:lnTo>
                  <a:pt x="240217" y="61250"/>
                </a:lnTo>
                <a:lnTo>
                  <a:pt x="244034" y="59106"/>
                </a:lnTo>
                <a:lnTo>
                  <a:pt x="253063" y="60804"/>
                </a:lnTo>
                <a:lnTo>
                  <a:pt x="251874" y="65072"/>
                </a:lnTo>
                <a:lnTo>
                  <a:pt x="258488" y="73092"/>
                </a:lnTo>
                <a:lnTo>
                  <a:pt x="255375" y="74625"/>
                </a:lnTo>
                <a:lnTo>
                  <a:pt x="247027" y="71180"/>
                </a:lnTo>
                <a:lnTo>
                  <a:pt x="243234" y="75770"/>
                </a:lnTo>
                <a:lnTo>
                  <a:pt x="239755" y="74107"/>
                </a:lnTo>
                <a:lnTo>
                  <a:pt x="241727" y="78046"/>
                </a:lnTo>
                <a:lnTo>
                  <a:pt x="240566" y="79753"/>
                </a:lnTo>
                <a:lnTo>
                  <a:pt x="239006" y="78626"/>
                </a:lnTo>
                <a:lnTo>
                  <a:pt x="238716" y="74783"/>
                </a:lnTo>
                <a:lnTo>
                  <a:pt x="236256" y="74185"/>
                </a:lnTo>
                <a:lnTo>
                  <a:pt x="238822" y="82875"/>
                </a:lnTo>
                <a:lnTo>
                  <a:pt x="234778" y="83197"/>
                </a:lnTo>
                <a:lnTo>
                  <a:pt x="236375" y="86355"/>
                </a:lnTo>
                <a:lnTo>
                  <a:pt x="235725" y="88789"/>
                </a:lnTo>
                <a:lnTo>
                  <a:pt x="227442" y="90810"/>
                </a:lnTo>
                <a:lnTo>
                  <a:pt x="229664" y="93398"/>
                </a:lnTo>
                <a:lnTo>
                  <a:pt x="225030" y="95548"/>
                </a:lnTo>
                <a:lnTo>
                  <a:pt x="227401" y="97538"/>
                </a:lnTo>
                <a:lnTo>
                  <a:pt x="218036" y="110985"/>
                </a:lnTo>
                <a:lnTo>
                  <a:pt x="217893" y="113765"/>
                </a:lnTo>
                <a:lnTo>
                  <a:pt x="213056" y="111445"/>
                </a:lnTo>
                <a:lnTo>
                  <a:pt x="210927" y="116072"/>
                </a:lnTo>
                <a:lnTo>
                  <a:pt x="206041" y="112919"/>
                </a:lnTo>
                <a:lnTo>
                  <a:pt x="203834" y="112959"/>
                </a:lnTo>
                <a:lnTo>
                  <a:pt x="205114" y="117880"/>
                </a:lnTo>
                <a:lnTo>
                  <a:pt x="204305" y="120679"/>
                </a:lnTo>
                <a:lnTo>
                  <a:pt x="202629" y="122585"/>
                </a:lnTo>
                <a:lnTo>
                  <a:pt x="200447" y="122038"/>
                </a:lnTo>
                <a:lnTo>
                  <a:pt x="197934" y="131188"/>
                </a:lnTo>
                <a:lnTo>
                  <a:pt x="191336" y="139551"/>
                </a:lnTo>
                <a:lnTo>
                  <a:pt x="193756" y="146293"/>
                </a:lnTo>
                <a:lnTo>
                  <a:pt x="200711" y="147349"/>
                </a:lnTo>
                <a:lnTo>
                  <a:pt x="205909" y="150765"/>
                </a:lnTo>
                <a:lnTo>
                  <a:pt x="207424" y="154084"/>
                </a:lnTo>
                <a:lnTo>
                  <a:pt x="209068" y="152805"/>
                </a:lnTo>
                <a:lnTo>
                  <a:pt x="211154" y="154578"/>
                </a:lnTo>
                <a:lnTo>
                  <a:pt x="207831" y="165091"/>
                </a:lnTo>
                <a:lnTo>
                  <a:pt x="204382" y="164650"/>
                </a:lnTo>
                <a:lnTo>
                  <a:pt x="207111" y="169658"/>
                </a:lnTo>
                <a:lnTo>
                  <a:pt x="156326" y="168922"/>
                </a:lnTo>
                <a:lnTo>
                  <a:pt x="158254" y="165259"/>
                </a:lnTo>
                <a:lnTo>
                  <a:pt x="156635" y="158863"/>
                </a:lnTo>
                <a:lnTo>
                  <a:pt x="131156" y="158125"/>
                </a:lnTo>
                <a:lnTo>
                  <a:pt x="130866" y="154782"/>
                </a:lnTo>
                <a:lnTo>
                  <a:pt x="128148" y="155631"/>
                </a:lnTo>
                <a:lnTo>
                  <a:pt x="124944" y="153566"/>
                </a:lnTo>
                <a:lnTo>
                  <a:pt x="119319" y="159026"/>
                </a:lnTo>
                <a:lnTo>
                  <a:pt x="116877" y="159640"/>
                </a:lnTo>
                <a:lnTo>
                  <a:pt x="115053" y="164378"/>
                </a:lnTo>
                <a:lnTo>
                  <a:pt x="112998" y="165718"/>
                </a:lnTo>
                <a:lnTo>
                  <a:pt x="113900" y="168074"/>
                </a:lnTo>
                <a:lnTo>
                  <a:pt x="105899" y="168619"/>
                </a:lnTo>
                <a:lnTo>
                  <a:pt x="103490" y="166095"/>
                </a:lnTo>
                <a:lnTo>
                  <a:pt x="104034" y="168613"/>
                </a:lnTo>
                <a:lnTo>
                  <a:pt x="100173" y="168135"/>
                </a:lnTo>
                <a:lnTo>
                  <a:pt x="100374" y="165808"/>
                </a:lnTo>
                <a:lnTo>
                  <a:pt x="95958" y="165245"/>
                </a:lnTo>
                <a:lnTo>
                  <a:pt x="95919" y="167757"/>
                </a:lnTo>
                <a:lnTo>
                  <a:pt x="86821" y="166496"/>
                </a:lnTo>
                <a:lnTo>
                  <a:pt x="83434" y="169760"/>
                </a:lnTo>
                <a:lnTo>
                  <a:pt x="78147" y="166710"/>
                </a:lnTo>
                <a:lnTo>
                  <a:pt x="75582" y="170283"/>
                </a:lnTo>
                <a:lnTo>
                  <a:pt x="68733" y="167564"/>
                </a:lnTo>
                <a:lnTo>
                  <a:pt x="60444" y="167464"/>
                </a:lnTo>
                <a:close/>
              </a:path>
            </a:pathLst>
          </a:custGeom>
          <a:solidFill>
            <a:srgbClr val="A94F2C"/>
          </a:solidFill>
          <a:ln w="5715">
            <a:solidFill>
              <a:srgbClr val="FFFFFF"/>
            </a:solidFill>
          </a:ln>
        </p:spPr>
        <p:txBody>
          <a:bodyPr/>
          <a:lstStyle/>
          <a:p>
            <a:endParaRPr lang="en-NZ"/>
          </a:p>
        </p:txBody>
      </p:sp>
      <p:sp>
        <p:nvSpPr>
          <p:cNvPr id="30" name="TLA 035 South Taranaki -33.2 percent">
            <a:extLst>
              <a:ext uri="{FF2B5EF4-FFF2-40B4-BE49-F238E27FC236}">
                <a16:creationId xmlns:a16="http://schemas.microsoft.com/office/drawing/2014/main" id="{64E3B842-10A4-4D48-BFA8-1769537F65B0}"/>
              </a:ext>
            </a:extLst>
          </p:cNvPr>
          <p:cNvSpPr>
            <a:spLocks noGrp="1"/>
          </p:cNvSpPr>
          <p:nvPr/>
        </p:nvSpPr>
        <p:spPr>
          <a:xfrm>
            <a:off x="2319274" y="4527617"/>
            <a:ext cx="533062" cy="391760"/>
          </a:xfrm>
          <a:custGeom>
            <a:avLst/>
            <a:gdLst/>
            <a:ahLst/>
            <a:cxnLst/>
            <a:rect l="0" t="0" r="0" b="0"/>
            <a:pathLst>
              <a:path w="315163" h="231621">
                <a:moveTo>
                  <a:pt x="224999" y="220002"/>
                </a:moveTo>
                <a:lnTo>
                  <a:pt x="208658" y="214245"/>
                </a:lnTo>
                <a:lnTo>
                  <a:pt x="203309" y="214069"/>
                </a:lnTo>
                <a:lnTo>
                  <a:pt x="197208" y="209505"/>
                </a:lnTo>
                <a:lnTo>
                  <a:pt x="191857" y="202717"/>
                </a:lnTo>
                <a:lnTo>
                  <a:pt x="177026" y="193599"/>
                </a:lnTo>
                <a:lnTo>
                  <a:pt x="168156" y="185409"/>
                </a:lnTo>
                <a:lnTo>
                  <a:pt x="151842" y="161102"/>
                </a:lnTo>
                <a:lnTo>
                  <a:pt x="137893" y="150071"/>
                </a:lnTo>
                <a:lnTo>
                  <a:pt x="128651" y="147346"/>
                </a:lnTo>
                <a:lnTo>
                  <a:pt x="113702" y="137179"/>
                </a:lnTo>
                <a:lnTo>
                  <a:pt x="95541" y="133782"/>
                </a:lnTo>
                <a:lnTo>
                  <a:pt x="82013" y="133247"/>
                </a:lnTo>
                <a:lnTo>
                  <a:pt x="73391" y="127225"/>
                </a:lnTo>
                <a:lnTo>
                  <a:pt x="67997" y="126798"/>
                </a:lnTo>
                <a:lnTo>
                  <a:pt x="63395" y="124530"/>
                </a:lnTo>
                <a:lnTo>
                  <a:pt x="59257" y="125388"/>
                </a:lnTo>
                <a:lnTo>
                  <a:pt x="51974" y="120020"/>
                </a:lnTo>
                <a:lnTo>
                  <a:pt x="49598" y="120442"/>
                </a:lnTo>
                <a:lnTo>
                  <a:pt x="45212" y="114413"/>
                </a:lnTo>
                <a:lnTo>
                  <a:pt x="39955" y="113590"/>
                </a:lnTo>
                <a:lnTo>
                  <a:pt x="38568" y="109244"/>
                </a:lnTo>
                <a:lnTo>
                  <a:pt x="34561" y="103863"/>
                </a:lnTo>
                <a:lnTo>
                  <a:pt x="32891" y="103947"/>
                </a:lnTo>
                <a:lnTo>
                  <a:pt x="28828" y="95978"/>
                </a:lnTo>
                <a:lnTo>
                  <a:pt x="26612" y="95322"/>
                </a:lnTo>
                <a:lnTo>
                  <a:pt x="26164" y="93283"/>
                </a:lnTo>
                <a:lnTo>
                  <a:pt x="23946" y="93751"/>
                </a:lnTo>
                <a:lnTo>
                  <a:pt x="24305" y="92127"/>
                </a:lnTo>
                <a:lnTo>
                  <a:pt x="21784" y="89293"/>
                </a:lnTo>
                <a:lnTo>
                  <a:pt x="20010" y="89494"/>
                </a:lnTo>
                <a:lnTo>
                  <a:pt x="20014" y="87446"/>
                </a:lnTo>
                <a:lnTo>
                  <a:pt x="17190" y="83938"/>
                </a:lnTo>
                <a:lnTo>
                  <a:pt x="10728" y="79119"/>
                </a:lnTo>
                <a:lnTo>
                  <a:pt x="5327" y="64370"/>
                </a:lnTo>
                <a:lnTo>
                  <a:pt x="4448" y="53901"/>
                </a:lnTo>
                <a:lnTo>
                  <a:pt x="2038" y="47599"/>
                </a:lnTo>
                <a:lnTo>
                  <a:pt x="0" y="34227"/>
                </a:lnTo>
                <a:lnTo>
                  <a:pt x="6245" y="22675"/>
                </a:lnTo>
                <a:lnTo>
                  <a:pt x="6909" y="13830"/>
                </a:lnTo>
                <a:lnTo>
                  <a:pt x="10505" y="6030"/>
                </a:lnTo>
                <a:lnTo>
                  <a:pt x="16943" y="2445"/>
                </a:lnTo>
                <a:lnTo>
                  <a:pt x="18075" y="0"/>
                </a:lnTo>
                <a:lnTo>
                  <a:pt x="21350" y="2150"/>
                </a:lnTo>
                <a:lnTo>
                  <a:pt x="24464" y="1976"/>
                </a:lnTo>
                <a:lnTo>
                  <a:pt x="31199" y="7820"/>
                </a:lnTo>
                <a:lnTo>
                  <a:pt x="38596" y="18447"/>
                </a:lnTo>
                <a:lnTo>
                  <a:pt x="44383" y="23170"/>
                </a:lnTo>
                <a:lnTo>
                  <a:pt x="54520" y="27218"/>
                </a:lnTo>
                <a:lnTo>
                  <a:pt x="53646" y="29032"/>
                </a:lnTo>
                <a:lnTo>
                  <a:pt x="79766" y="40671"/>
                </a:lnTo>
                <a:lnTo>
                  <a:pt x="87315" y="68250"/>
                </a:lnTo>
                <a:lnTo>
                  <a:pt x="87730" y="77415"/>
                </a:lnTo>
                <a:lnTo>
                  <a:pt x="106339" y="77066"/>
                </a:lnTo>
                <a:lnTo>
                  <a:pt x="107183" y="73379"/>
                </a:lnTo>
                <a:lnTo>
                  <a:pt x="119314" y="73551"/>
                </a:lnTo>
                <a:lnTo>
                  <a:pt x="118085" y="71424"/>
                </a:lnTo>
                <a:lnTo>
                  <a:pt x="132022" y="72296"/>
                </a:lnTo>
                <a:lnTo>
                  <a:pt x="131431" y="74719"/>
                </a:lnTo>
                <a:lnTo>
                  <a:pt x="133385" y="74941"/>
                </a:lnTo>
                <a:lnTo>
                  <a:pt x="132921" y="76431"/>
                </a:lnTo>
                <a:lnTo>
                  <a:pt x="134744" y="77615"/>
                </a:lnTo>
                <a:lnTo>
                  <a:pt x="148499" y="77514"/>
                </a:lnTo>
                <a:lnTo>
                  <a:pt x="155348" y="80233"/>
                </a:lnTo>
                <a:lnTo>
                  <a:pt x="157912" y="76659"/>
                </a:lnTo>
                <a:lnTo>
                  <a:pt x="163200" y="79710"/>
                </a:lnTo>
                <a:lnTo>
                  <a:pt x="166587" y="76446"/>
                </a:lnTo>
                <a:lnTo>
                  <a:pt x="175685" y="77707"/>
                </a:lnTo>
                <a:lnTo>
                  <a:pt x="175724" y="75195"/>
                </a:lnTo>
                <a:lnTo>
                  <a:pt x="180140" y="75758"/>
                </a:lnTo>
                <a:lnTo>
                  <a:pt x="179939" y="78085"/>
                </a:lnTo>
                <a:lnTo>
                  <a:pt x="183799" y="78562"/>
                </a:lnTo>
                <a:lnTo>
                  <a:pt x="183256" y="76045"/>
                </a:lnTo>
                <a:lnTo>
                  <a:pt x="185665" y="78568"/>
                </a:lnTo>
                <a:lnTo>
                  <a:pt x="193666" y="78024"/>
                </a:lnTo>
                <a:lnTo>
                  <a:pt x="192764" y="75667"/>
                </a:lnTo>
                <a:lnTo>
                  <a:pt x="194819" y="74327"/>
                </a:lnTo>
                <a:lnTo>
                  <a:pt x="196643" y="69589"/>
                </a:lnTo>
                <a:lnTo>
                  <a:pt x="199085" y="68976"/>
                </a:lnTo>
                <a:lnTo>
                  <a:pt x="204710" y="63516"/>
                </a:lnTo>
                <a:lnTo>
                  <a:pt x="207914" y="65581"/>
                </a:lnTo>
                <a:lnTo>
                  <a:pt x="210632" y="64731"/>
                </a:lnTo>
                <a:lnTo>
                  <a:pt x="210922" y="68075"/>
                </a:lnTo>
                <a:lnTo>
                  <a:pt x="236401" y="68812"/>
                </a:lnTo>
                <a:lnTo>
                  <a:pt x="238019" y="75209"/>
                </a:lnTo>
                <a:lnTo>
                  <a:pt x="236092" y="78872"/>
                </a:lnTo>
                <a:lnTo>
                  <a:pt x="286877" y="79608"/>
                </a:lnTo>
                <a:lnTo>
                  <a:pt x="289486" y="83199"/>
                </a:lnTo>
                <a:lnTo>
                  <a:pt x="289827" y="89375"/>
                </a:lnTo>
                <a:lnTo>
                  <a:pt x="288597" y="89964"/>
                </a:lnTo>
                <a:lnTo>
                  <a:pt x="291709" y="93245"/>
                </a:lnTo>
                <a:lnTo>
                  <a:pt x="293669" y="93257"/>
                </a:lnTo>
                <a:lnTo>
                  <a:pt x="293495" y="95213"/>
                </a:lnTo>
                <a:lnTo>
                  <a:pt x="297882" y="102023"/>
                </a:lnTo>
                <a:lnTo>
                  <a:pt x="309356" y="106636"/>
                </a:lnTo>
                <a:lnTo>
                  <a:pt x="307691" y="109264"/>
                </a:lnTo>
                <a:lnTo>
                  <a:pt x="309775" y="112858"/>
                </a:lnTo>
                <a:lnTo>
                  <a:pt x="308683" y="114107"/>
                </a:lnTo>
                <a:lnTo>
                  <a:pt x="309817" y="120002"/>
                </a:lnTo>
                <a:lnTo>
                  <a:pt x="315163" y="124968"/>
                </a:lnTo>
                <a:lnTo>
                  <a:pt x="313869" y="130154"/>
                </a:lnTo>
                <a:lnTo>
                  <a:pt x="310402" y="132572"/>
                </a:lnTo>
                <a:lnTo>
                  <a:pt x="310314" y="141648"/>
                </a:lnTo>
                <a:lnTo>
                  <a:pt x="308561" y="146271"/>
                </a:lnTo>
                <a:lnTo>
                  <a:pt x="309744" y="148819"/>
                </a:lnTo>
                <a:lnTo>
                  <a:pt x="309143" y="154893"/>
                </a:lnTo>
                <a:lnTo>
                  <a:pt x="310565" y="156989"/>
                </a:lnTo>
                <a:lnTo>
                  <a:pt x="308791" y="159764"/>
                </a:lnTo>
                <a:lnTo>
                  <a:pt x="310325" y="160737"/>
                </a:lnTo>
                <a:lnTo>
                  <a:pt x="309381" y="162219"/>
                </a:lnTo>
                <a:lnTo>
                  <a:pt x="312214" y="163414"/>
                </a:lnTo>
                <a:lnTo>
                  <a:pt x="313310" y="166167"/>
                </a:lnTo>
                <a:lnTo>
                  <a:pt x="309577" y="167703"/>
                </a:lnTo>
                <a:lnTo>
                  <a:pt x="308607" y="169814"/>
                </a:lnTo>
                <a:lnTo>
                  <a:pt x="303949" y="170757"/>
                </a:lnTo>
                <a:lnTo>
                  <a:pt x="300713" y="169617"/>
                </a:lnTo>
                <a:lnTo>
                  <a:pt x="299883" y="172529"/>
                </a:lnTo>
                <a:lnTo>
                  <a:pt x="298423" y="171586"/>
                </a:lnTo>
                <a:lnTo>
                  <a:pt x="296478" y="175678"/>
                </a:lnTo>
                <a:lnTo>
                  <a:pt x="297689" y="177499"/>
                </a:lnTo>
                <a:lnTo>
                  <a:pt x="296259" y="178443"/>
                </a:lnTo>
                <a:lnTo>
                  <a:pt x="298562" y="184856"/>
                </a:lnTo>
                <a:lnTo>
                  <a:pt x="295474" y="189735"/>
                </a:lnTo>
                <a:lnTo>
                  <a:pt x="296259" y="191495"/>
                </a:lnTo>
                <a:lnTo>
                  <a:pt x="294885" y="193506"/>
                </a:lnTo>
                <a:lnTo>
                  <a:pt x="294482" y="191688"/>
                </a:lnTo>
                <a:lnTo>
                  <a:pt x="292247" y="190778"/>
                </a:lnTo>
                <a:lnTo>
                  <a:pt x="291242" y="192590"/>
                </a:lnTo>
                <a:lnTo>
                  <a:pt x="287342" y="193860"/>
                </a:lnTo>
                <a:lnTo>
                  <a:pt x="286879" y="195813"/>
                </a:lnTo>
                <a:lnTo>
                  <a:pt x="282952" y="198860"/>
                </a:lnTo>
                <a:lnTo>
                  <a:pt x="282638" y="201019"/>
                </a:lnTo>
                <a:lnTo>
                  <a:pt x="277473" y="202320"/>
                </a:lnTo>
                <a:lnTo>
                  <a:pt x="277856" y="206147"/>
                </a:lnTo>
                <a:lnTo>
                  <a:pt x="273382" y="209775"/>
                </a:lnTo>
                <a:lnTo>
                  <a:pt x="265368" y="210456"/>
                </a:lnTo>
                <a:lnTo>
                  <a:pt x="262889" y="216145"/>
                </a:lnTo>
                <a:lnTo>
                  <a:pt x="264445" y="216091"/>
                </a:lnTo>
                <a:lnTo>
                  <a:pt x="262735" y="220451"/>
                </a:lnTo>
                <a:lnTo>
                  <a:pt x="260582" y="219756"/>
                </a:lnTo>
                <a:lnTo>
                  <a:pt x="259087" y="223510"/>
                </a:lnTo>
                <a:lnTo>
                  <a:pt x="255727" y="226668"/>
                </a:lnTo>
                <a:lnTo>
                  <a:pt x="260202" y="228429"/>
                </a:lnTo>
                <a:lnTo>
                  <a:pt x="259027" y="229624"/>
                </a:lnTo>
                <a:lnTo>
                  <a:pt x="248692" y="231621"/>
                </a:lnTo>
                <a:lnTo>
                  <a:pt x="243027" y="231130"/>
                </a:lnTo>
                <a:lnTo>
                  <a:pt x="235948" y="225519"/>
                </a:lnTo>
                <a:lnTo>
                  <a:pt x="224999" y="220002"/>
                </a:lnTo>
                <a:close/>
              </a:path>
            </a:pathLst>
          </a:custGeom>
          <a:solidFill>
            <a:srgbClr val="D99673"/>
          </a:solidFill>
          <a:ln w="5715">
            <a:solidFill>
              <a:srgbClr val="FFFFFF"/>
            </a:solidFill>
          </a:ln>
        </p:spPr>
        <p:txBody>
          <a:bodyPr/>
          <a:lstStyle/>
          <a:p>
            <a:endParaRPr lang="en-NZ"/>
          </a:p>
        </p:txBody>
      </p:sp>
      <p:sp>
        <p:nvSpPr>
          <p:cNvPr id="31" name="TLA 036 Ruapehu 78.6 percent">
            <a:extLst>
              <a:ext uri="{FF2B5EF4-FFF2-40B4-BE49-F238E27FC236}">
                <a16:creationId xmlns:a16="http://schemas.microsoft.com/office/drawing/2014/main" id="{FDA0DEA9-D598-4ACA-B81A-AD2080FE729D}"/>
              </a:ext>
            </a:extLst>
          </p:cNvPr>
          <p:cNvSpPr>
            <a:spLocks noGrp="1"/>
          </p:cNvSpPr>
          <p:nvPr/>
        </p:nvSpPr>
        <p:spPr>
          <a:xfrm>
            <a:off x="2771881" y="4192296"/>
            <a:ext cx="530996" cy="597943"/>
          </a:xfrm>
          <a:custGeom>
            <a:avLst/>
            <a:gdLst/>
            <a:ahLst/>
            <a:cxnLst/>
            <a:rect l="0" t="0" r="0" b="0"/>
            <a:pathLst>
              <a:path w="313942" h="353524">
                <a:moveTo>
                  <a:pt x="194248" y="239977"/>
                </a:moveTo>
                <a:lnTo>
                  <a:pt x="222519" y="247687"/>
                </a:lnTo>
                <a:lnTo>
                  <a:pt x="231702" y="245124"/>
                </a:lnTo>
                <a:lnTo>
                  <a:pt x="240831" y="248395"/>
                </a:lnTo>
                <a:lnTo>
                  <a:pt x="240913" y="246824"/>
                </a:lnTo>
                <a:lnTo>
                  <a:pt x="243733" y="245341"/>
                </a:lnTo>
                <a:lnTo>
                  <a:pt x="248209" y="247823"/>
                </a:lnTo>
                <a:lnTo>
                  <a:pt x="251781" y="247697"/>
                </a:lnTo>
                <a:lnTo>
                  <a:pt x="253595" y="249556"/>
                </a:lnTo>
                <a:lnTo>
                  <a:pt x="259131" y="249914"/>
                </a:lnTo>
                <a:lnTo>
                  <a:pt x="263352" y="246319"/>
                </a:lnTo>
                <a:lnTo>
                  <a:pt x="273618" y="247162"/>
                </a:lnTo>
                <a:lnTo>
                  <a:pt x="277922" y="248952"/>
                </a:lnTo>
                <a:lnTo>
                  <a:pt x="284200" y="242849"/>
                </a:lnTo>
                <a:lnTo>
                  <a:pt x="288294" y="243153"/>
                </a:lnTo>
                <a:lnTo>
                  <a:pt x="291547" y="237154"/>
                </a:lnTo>
                <a:lnTo>
                  <a:pt x="294271" y="238677"/>
                </a:lnTo>
                <a:lnTo>
                  <a:pt x="296617" y="237106"/>
                </a:lnTo>
                <a:lnTo>
                  <a:pt x="298481" y="238158"/>
                </a:lnTo>
                <a:lnTo>
                  <a:pt x="299860" y="242157"/>
                </a:lnTo>
                <a:lnTo>
                  <a:pt x="302867" y="241265"/>
                </a:lnTo>
                <a:lnTo>
                  <a:pt x="306067" y="245373"/>
                </a:lnTo>
                <a:lnTo>
                  <a:pt x="308303" y="245416"/>
                </a:lnTo>
                <a:lnTo>
                  <a:pt x="308239" y="247043"/>
                </a:lnTo>
                <a:lnTo>
                  <a:pt x="300988" y="246841"/>
                </a:lnTo>
                <a:lnTo>
                  <a:pt x="300341" y="269574"/>
                </a:lnTo>
                <a:lnTo>
                  <a:pt x="313942" y="269930"/>
                </a:lnTo>
                <a:lnTo>
                  <a:pt x="313535" y="271380"/>
                </a:lnTo>
                <a:lnTo>
                  <a:pt x="311822" y="270998"/>
                </a:lnTo>
                <a:lnTo>
                  <a:pt x="311869" y="276565"/>
                </a:lnTo>
                <a:lnTo>
                  <a:pt x="309461" y="278700"/>
                </a:lnTo>
                <a:lnTo>
                  <a:pt x="310676" y="280194"/>
                </a:lnTo>
                <a:lnTo>
                  <a:pt x="309735" y="281798"/>
                </a:lnTo>
                <a:lnTo>
                  <a:pt x="311133" y="282572"/>
                </a:lnTo>
                <a:lnTo>
                  <a:pt x="310593" y="284264"/>
                </a:lnTo>
                <a:lnTo>
                  <a:pt x="309298" y="284136"/>
                </a:lnTo>
                <a:lnTo>
                  <a:pt x="307884" y="289209"/>
                </a:lnTo>
                <a:lnTo>
                  <a:pt x="299788" y="288977"/>
                </a:lnTo>
                <a:lnTo>
                  <a:pt x="299827" y="287612"/>
                </a:lnTo>
                <a:lnTo>
                  <a:pt x="278632" y="287441"/>
                </a:lnTo>
                <a:lnTo>
                  <a:pt x="277367" y="314397"/>
                </a:lnTo>
                <a:lnTo>
                  <a:pt x="279943" y="314692"/>
                </a:lnTo>
                <a:lnTo>
                  <a:pt x="279692" y="316729"/>
                </a:lnTo>
                <a:lnTo>
                  <a:pt x="270491" y="322812"/>
                </a:lnTo>
                <a:lnTo>
                  <a:pt x="265272" y="319225"/>
                </a:lnTo>
                <a:lnTo>
                  <a:pt x="265884" y="323920"/>
                </a:lnTo>
                <a:lnTo>
                  <a:pt x="262401" y="325151"/>
                </a:lnTo>
                <a:lnTo>
                  <a:pt x="250927" y="324083"/>
                </a:lnTo>
                <a:lnTo>
                  <a:pt x="249211" y="328587"/>
                </a:lnTo>
                <a:lnTo>
                  <a:pt x="246111" y="329771"/>
                </a:lnTo>
                <a:lnTo>
                  <a:pt x="242073" y="329170"/>
                </a:lnTo>
                <a:lnTo>
                  <a:pt x="239320" y="335702"/>
                </a:lnTo>
                <a:lnTo>
                  <a:pt x="231022" y="339114"/>
                </a:lnTo>
                <a:lnTo>
                  <a:pt x="227418" y="337011"/>
                </a:lnTo>
                <a:lnTo>
                  <a:pt x="227516" y="333553"/>
                </a:lnTo>
                <a:lnTo>
                  <a:pt x="224387" y="331256"/>
                </a:lnTo>
                <a:lnTo>
                  <a:pt x="223863" y="329085"/>
                </a:lnTo>
                <a:lnTo>
                  <a:pt x="222828" y="329644"/>
                </a:lnTo>
                <a:lnTo>
                  <a:pt x="222436" y="328440"/>
                </a:lnTo>
                <a:lnTo>
                  <a:pt x="217090" y="330435"/>
                </a:lnTo>
                <a:lnTo>
                  <a:pt x="213732" y="322675"/>
                </a:lnTo>
                <a:lnTo>
                  <a:pt x="201673" y="321322"/>
                </a:lnTo>
                <a:lnTo>
                  <a:pt x="200443" y="328133"/>
                </a:lnTo>
                <a:lnTo>
                  <a:pt x="175562" y="327449"/>
                </a:lnTo>
                <a:lnTo>
                  <a:pt x="172099" y="328669"/>
                </a:lnTo>
                <a:lnTo>
                  <a:pt x="157008" y="327477"/>
                </a:lnTo>
                <a:lnTo>
                  <a:pt x="155813" y="331842"/>
                </a:lnTo>
                <a:lnTo>
                  <a:pt x="158972" y="333826"/>
                </a:lnTo>
                <a:lnTo>
                  <a:pt x="159746" y="336914"/>
                </a:lnTo>
                <a:lnTo>
                  <a:pt x="158216" y="337789"/>
                </a:lnTo>
                <a:lnTo>
                  <a:pt x="159762" y="341187"/>
                </a:lnTo>
                <a:lnTo>
                  <a:pt x="155445" y="340484"/>
                </a:lnTo>
                <a:lnTo>
                  <a:pt x="153870" y="343137"/>
                </a:lnTo>
                <a:lnTo>
                  <a:pt x="151937" y="343482"/>
                </a:lnTo>
                <a:lnTo>
                  <a:pt x="152238" y="341985"/>
                </a:lnTo>
                <a:lnTo>
                  <a:pt x="149355" y="341476"/>
                </a:lnTo>
                <a:lnTo>
                  <a:pt x="145027" y="336919"/>
                </a:lnTo>
                <a:lnTo>
                  <a:pt x="142292" y="336472"/>
                </a:lnTo>
                <a:lnTo>
                  <a:pt x="140818" y="342653"/>
                </a:lnTo>
                <a:lnTo>
                  <a:pt x="137354" y="347251"/>
                </a:lnTo>
                <a:lnTo>
                  <a:pt x="136278" y="345988"/>
                </a:lnTo>
                <a:lnTo>
                  <a:pt x="127560" y="350120"/>
                </a:lnTo>
                <a:lnTo>
                  <a:pt x="126796" y="352433"/>
                </a:lnTo>
                <a:lnTo>
                  <a:pt x="128762" y="353524"/>
                </a:lnTo>
                <a:lnTo>
                  <a:pt x="121195" y="351054"/>
                </a:lnTo>
                <a:lnTo>
                  <a:pt x="112677" y="350759"/>
                </a:lnTo>
                <a:lnTo>
                  <a:pt x="108789" y="344848"/>
                </a:lnTo>
                <a:lnTo>
                  <a:pt x="107950" y="340083"/>
                </a:lnTo>
                <a:lnTo>
                  <a:pt x="105226" y="338519"/>
                </a:lnTo>
                <a:lnTo>
                  <a:pt x="102048" y="339807"/>
                </a:lnTo>
                <a:lnTo>
                  <a:pt x="102417" y="341399"/>
                </a:lnTo>
                <a:lnTo>
                  <a:pt x="101111" y="341181"/>
                </a:lnTo>
                <a:lnTo>
                  <a:pt x="101384" y="329193"/>
                </a:lnTo>
                <a:lnTo>
                  <a:pt x="104327" y="330336"/>
                </a:lnTo>
                <a:lnTo>
                  <a:pt x="107588" y="328868"/>
                </a:lnTo>
                <a:lnTo>
                  <a:pt x="106612" y="324131"/>
                </a:lnTo>
                <a:lnTo>
                  <a:pt x="100671" y="322701"/>
                </a:lnTo>
                <a:lnTo>
                  <a:pt x="89358" y="323426"/>
                </a:lnTo>
                <a:lnTo>
                  <a:pt x="84687" y="325290"/>
                </a:lnTo>
                <a:lnTo>
                  <a:pt x="88136" y="322502"/>
                </a:lnTo>
                <a:lnTo>
                  <a:pt x="91783" y="321724"/>
                </a:lnTo>
                <a:lnTo>
                  <a:pt x="86683" y="317524"/>
                </a:lnTo>
                <a:lnTo>
                  <a:pt x="84904" y="317897"/>
                </a:lnTo>
                <a:lnTo>
                  <a:pt x="84127" y="309815"/>
                </a:lnTo>
                <a:lnTo>
                  <a:pt x="81613" y="310152"/>
                </a:lnTo>
                <a:lnTo>
                  <a:pt x="80085" y="304784"/>
                </a:lnTo>
                <a:lnTo>
                  <a:pt x="72305" y="305968"/>
                </a:lnTo>
                <a:lnTo>
                  <a:pt x="69850" y="313354"/>
                </a:lnTo>
                <a:lnTo>
                  <a:pt x="64506" y="318765"/>
                </a:lnTo>
                <a:lnTo>
                  <a:pt x="63608" y="317842"/>
                </a:lnTo>
                <a:lnTo>
                  <a:pt x="61383" y="311530"/>
                </a:lnTo>
                <a:lnTo>
                  <a:pt x="63045" y="309249"/>
                </a:lnTo>
                <a:lnTo>
                  <a:pt x="62280" y="305030"/>
                </a:lnTo>
                <a:lnTo>
                  <a:pt x="59265" y="303505"/>
                </a:lnTo>
                <a:lnTo>
                  <a:pt x="59809" y="300692"/>
                </a:lnTo>
                <a:lnTo>
                  <a:pt x="57004" y="290290"/>
                </a:lnTo>
                <a:lnTo>
                  <a:pt x="54231" y="288740"/>
                </a:lnTo>
                <a:lnTo>
                  <a:pt x="55661" y="286246"/>
                </a:lnTo>
                <a:lnTo>
                  <a:pt x="60005" y="285570"/>
                </a:lnTo>
                <a:lnTo>
                  <a:pt x="62016" y="278889"/>
                </a:lnTo>
                <a:lnTo>
                  <a:pt x="55838" y="275639"/>
                </a:lnTo>
                <a:lnTo>
                  <a:pt x="52185" y="262301"/>
                </a:lnTo>
                <a:lnTo>
                  <a:pt x="49132" y="259219"/>
                </a:lnTo>
                <a:lnTo>
                  <a:pt x="49106" y="256481"/>
                </a:lnTo>
                <a:lnTo>
                  <a:pt x="53305" y="248635"/>
                </a:lnTo>
                <a:lnTo>
                  <a:pt x="42145" y="245862"/>
                </a:lnTo>
                <a:lnTo>
                  <a:pt x="43508" y="237987"/>
                </a:lnTo>
                <a:lnTo>
                  <a:pt x="39456" y="242507"/>
                </a:lnTo>
                <a:lnTo>
                  <a:pt x="36301" y="240749"/>
                </a:lnTo>
                <a:lnTo>
                  <a:pt x="33307" y="241345"/>
                </a:lnTo>
                <a:lnTo>
                  <a:pt x="32355" y="236060"/>
                </a:lnTo>
                <a:lnTo>
                  <a:pt x="27470" y="239995"/>
                </a:lnTo>
                <a:lnTo>
                  <a:pt x="26742" y="236087"/>
                </a:lnTo>
                <a:lnTo>
                  <a:pt x="21937" y="231656"/>
                </a:lnTo>
                <a:lnTo>
                  <a:pt x="24510" y="226702"/>
                </a:lnTo>
                <a:lnTo>
                  <a:pt x="21045" y="225972"/>
                </a:lnTo>
                <a:lnTo>
                  <a:pt x="20420" y="223841"/>
                </a:lnTo>
                <a:lnTo>
                  <a:pt x="23856" y="224137"/>
                </a:lnTo>
                <a:lnTo>
                  <a:pt x="25462" y="219575"/>
                </a:lnTo>
                <a:lnTo>
                  <a:pt x="30063" y="221968"/>
                </a:lnTo>
                <a:lnTo>
                  <a:pt x="30207" y="219188"/>
                </a:lnTo>
                <a:lnTo>
                  <a:pt x="39571" y="205740"/>
                </a:lnTo>
                <a:lnTo>
                  <a:pt x="37201" y="203751"/>
                </a:lnTo>
                <a:lnTo>
                  <a:pt x="41834" y="201600"/>
                </a:lnTo>
                <a:lnTo>
                  <a:pt x="39612" y="199012"/>
                </a:lnTo>
                <a:lnTo>
                  <a:pt x="48295" y="196579"/>
                </a:lnTo>
                <a:lnTo>
                  <a:pt x="46949" y="191400"/>
                </a:lnTo>
                <a:lnTo>
                  <a:pt x="51088" y="190841"/>
                </a:lnTo>
                <a:lnTo>
                  <a:pt x="48426" y="182388"/>
                </a:lnTo>
                <a:lnTo>
                  <a:pt x="50886" y="182986"/>
                </a:lnTo>
                <a:lnTo>
                  <a:pt x="51176" y="186829"/>
                </a:lnTo>
                <a:lnTo>
                  <a:pt x="52736" y="187956"/>
                </a:lnTo>
                <a:lnTo>
                  <a:pt x="53898" y="186248"/>
                </a:lnTo>
                <a:lnTo>
                  <a:pt x="52334" y="181963"/>
                </a:lnTo>
                <a:lnTo>
                  <a:pt x="55405" y="183972"/>
                </a:lnTo>
                <a:lnTo>
                  <a:pt x="60042" y="179209"/>
                </a:lnTo>
                <a:lnTo>
                  <a:pt x="67986" y="182847"/>
                </a:lnTo>
                <a:lnTo>
                  <a:pt x="70516" y="180310"/>
                </a:lnTo>
                <a:lnTo>
                  <a:pt x="64045" y="173275"/>
                </a:lnTo>
                <a:lnTo>
                  <a:pt x="65233" y="169007"/>
                </a:lnTo>
                <a:lnTo>
                  <a:pt x="56205" y="167309"/>
                </a:lnTo>
                <a:lnTo>
                  <a:pt x="52387" y="169453"/>
                </a:lnTo>
                <a:lnTo>
                  <a:pt x="47027" y="166123"/>
                </a:lnTo>
                <a:lnTo>
                  <a:pt x="43731" y="167184"/>
                </a:lnTo>
                <a:lnTo>
                  <a:pt x="43353" y="162817"/>
                </a:lnTo>
                <a:lnTo>
                  <a:pt x="45693" y="162576"/>
                </a:lnTo>
                <a:lnTo>
                  <a:pt x="47286" y="159263"/>
                </a:lnTo>
                <a:lnTo>
                  <a:pt x="43791" y="154599"/>
                </a:lnTo>
                <a:lnTo>
                  <a:pt x="44498" y="153135"/>
                </a:lnTo>
                <a:lnTo>
                  <a:pt x="43281" y="153027"/>
                </a:lnTo>
                <a:lnTo>
                  <a:pt x="43551" y="146555"/>
                </a:lnTo>
                <a:lnTo>
                  <a:pt x="42043" y="145083"/>
                </a:lnTo>
                <a:lnTo>
                  <a:pt x="43444" y="143707"/>
                </a:lnTo>
                <a:lnTo>
                  <a:pt x="41302" y="144945"/>
                </a:lnTo>
                <a:lnTo>
                  <a:pt x="38368" y="143745"/>
                </a:lnTo>
                <a:lnTo>
                  <a:pt x="34024" y="148528"/>
                </a:lnTo>
                <a:lnTo>
                  <a:pt x="31626" y="148681"/>
                </a:lnTo>
                <a:lnTo>
                  <a:pt x="32150" y="144896"/>
                </a:lnTo>
                <a:lnTo>
                  <a:pt x="30831" y="141560"/>
                </a:lnTo>
                <a:lnTo>
                  <a:pt x="23455" y="142684"/>
                </a:lnTo>
                <a:lnTo>
                  <a:pt x="22297" y="141161"/>
                </a:lnTo>
                <a:lnTo>
                  <a:pt x="20023" y="141295"/>
                </a:lnTo>
                <a:lnTo>
                  <a:pt x="21919" y="140371"/>
                </a:lnTo>
                <a:lnTo>
                  <a:pt x="24403" y="134808"/>
                </a:lnTo>
                <a:lnTo>
                  <a:pt x="22346" y="133130"/>
                </a:lnTo>
                <a:lnTo>
                  <a:pt x="23150" y="130386"/>
                </a:lnTo>
                <a:lnTo>
                  <a:pt x="24741" y="130025"/>
                </a:lnTo>
                <a:lnTo>
                  <a:pt x="23800" y="127307"/>
                </a:lnTo>
                <a:lnTo>
                  <a:pt x="22120" y="126848"/>
                </a:lnTo>
                <a:lnTo>
                  <a:pt x="22742" y="122867"/>
                </a:lnTo>
                <a:lnTo>
                  <a:pt x="21090" y="121227"/>
                </a:lnTo>
                <a:lnTo>
                  <a:pt x="24338" y="121198"/>
                </a:lnTo>
                <a:lnTo>
                  <a:pt x="21891" y="118730"/>
                </a:lnTo>
                <a:lnTo>
                  <a:pt x="23466" y="118664"/>
                </a:lnTo>
                <a:lnTo>
                  <a:pt x="24489" y="116203"/>
                </a:lnTo>
                <a:lnTo>
                  <a:pt x="23238" y="113402"/>
                </a:lnTo>
                <a:lnTo>
                  <a:pt x="20091" y="113269"/>
                </a:lnTo>
                <a:lnTo>
                  <a:pt x="22099" y="111587"/>
                </a:lnTo>
                <a:lnTo>
                  <a:pt x="21342" y="108895"/>
                </a:lnTo>
                <a:lnTo>
                  <a:pt x="19313" y="108615"/>
                </a:lnTo>
                <a:lnTo>
                  <a:pt x="17576" y="110406"/>
                </a:lnTo>
                <a:lnTo>
                  <a:pt x="17438" y="108203"/>
                </a:lnTo>
                <a:lnTo>
                  <a:pt x="16117" y="111235"/>
                </a:lnTo>
                <a:lnTo>
                  <a:pt x="14910" y="111334"/>
                </a:lnTo>
                <a:lnTo>
                  <a:pt x="14941" y="110026"/>
                </a:lnTo>
                <a:lnTo>
                  <a:pt x="11905" y="111882"/>
                </a:lnTo>
                <a:lnTo>
                  <a:pt x="9948" y="115013"/>
                </a:lnTo>
                <a:lnTo>
                  <a:pt x="8334" y="107371"/>
                </a:lnTo>
                <a:lnTo>
                  <a:pt x="5004" y="105703"/>
                </a:lnTo>
                <a:lnTo>
                  <a:pt x="4825" y="101641"/>
                </a:lnTo>
                <a:lnTo>
                  <a:pt x="2835" y="100195"/>
                </a:lnTo>
                <a:lnTo>
                  <a:pt x="3168" y="88130"/>
                </a:lnTo>
                <a:lnTo>
                  <a:pt x="0" y="86027"/>
                </a:lnTo>
                <a:lnTo>
                  <a:pt x="5457" y="85350"/>
                </a:lnTo>
                <a:lnTo>
                  <a:pt x="7953" y="76901"/>
                </a:lnTo>
                <a:lnTo>
                  <a:pt x="9223" y="76834"/>
                </a:lnTo>
                <a:lnTo>
                  <a:pt x="8809" y="74559"/>
                </a:lnTo>
                <a:lnTo>
                  <a:pt x="16223" y="71948"/>
                </a:lnTo>
                <a:lnTo>
                  <a:pt x="16759" y="73398"/>
                </a:lnTo>
                <a:lnTo>
                  <a:pt x="18889" y="73072"/>
                </a:lnTo>
                <a:lnTo>
                  <a:pt x="21040" y="67733"/>
                </a:lnTo>
                <a:lnTo>
                  <a:pt x="25414" y="67044"/>
                </a:lnTo>
                <a:lnTo>
                  <a:pt x="28599" y="64334"/>
                </a:lnTo>
                <a:lnTo>
                  <a:pt x="36703" y="65034"/>
                </a:lnTo>
                <a:lnTo>
                  <a:pt x="39403" y="63064"/>
                </a:lnTo>
                <a:lnTo>
                  <a:pt x="38757" y="56599"/>
                </a:lnTo>
                <a:lnTo>
                  <a:pt x="40802" y="53157"/>
                </a:lnTo>
                <a:lnTo>
                  <a:pt x="43844" y="51630"/>
                </a:lnTo>
                <a:lnTo>
                  <a:pt x="43722" y="47097"/>
                </a:lnTo>
                <a:lnTo>
                  <a:pt x="46603" y="45664"/>
                </a:lnTo>
                <a:lnTo>
                  <a:pt x="45014" y="42520"/>
                </a:lnTo>
                <a:lnTo>
                  <a:pt x="45505" y="39560"/>
                </a:lnTo>
                <a:lnTo>
                  <a:pt x="44150" y="38423"/>
                </a:lnTo>
                <a:lnTo>
                  <a:pt x="44867" y="35061"/>
                </a:lnTo>
                <a:lnTo>
                  <a:pt x="48691" y="36001"/>
                </a:lnTo>
                <a:lnTo>
                  <a:pt x="51180" y="34265"/>
                </a:lnTo>
                <a:lnTo>
                  <a:pt x="56137" y="35814"/>
                </a:lnTo>
                <a:lnTo>
                  <a:pt x="69313" y="30543"/>
                </a:lnTo>
                <a:lnTo>
                  <a:pt x="71000" y="27659"/>
                </a:lnTo>
                <a:lnTo>
                  <a:pt x="74272" y="26809"/>
                </a:lnTo>
                <a:lnTo>
                  <a:pt x="74195" y="24304"/>
                </a:lnTo>
                <a:lnTo>
                  <a:pt x="80236" y="27055"/>
                </a:lnTo>
                <a:lnTo>
                  <a:pt x="86383" y="21898"/>
                </a:lnTo>
                <a:lnTo>
                  <a:pt x="87147" y="23389"/>
                </a:lnTo>
                <a:lnTo>
                  <a:pt x="91318" y="23441"/>
                </a:lnTo>
                <a:lnTo>
                  <a:pt x="92648" y="25302"/>
                </a:lnTo>
                <a:lnTo>
                  <a:pt x="99399" y="23904"/>
                </a:lnTo>
                <a:lnTo>
                  <a:pt x="106561" y="24814"/>
                </a:lnTo>
                <a:lnTo>
                  <a:pt x="108401" y="27505"/>
                </a:lnTo>
                <a:lnTo>
                  <a:pt x="111219" y="28240"/>
                </a:lnTo>
                <a:lnTo>
                  <a:pt x="116720" y="26002"/>
                </a:lnTo>
                <a:lnTo>
                  <a:pt x="120509" y="20558"/>
                </a:lnTo>
                <a:lnTo>
                  <a:pt x="124866" y="20119"/>
                </a:lnTo>
                <a:lnTo>
                  <a:pt x="130188" y="11785"/>
                </a:lnTo>
                <a:lnTo>
                  <a:pt x="133969" y="16020"/>
                </a:lnTo>
                <a:lnTo>
                  <a:pt x="135614" y="14344"/>
                </a:lnTo>
                <a:lnTo>
                  <a:pt x="134247" y="12134"/>
                </a:lnTo>
                <a:lnTo>
                  <a:pt x="134938" y="6463"/>
                </a:lnTo>
                <a:lnTo>
                  <a:pt x="140711" y="0"/>
                </a:lnTo>
                <a:lnTo>
                  <a:pt x="143221" y="2671"/>
                </a:lnTo>
                <a:lnTo>
                  <a:pt x="143255" y="9982"/>
                </a:lnTo>
                <a:lnTo>
                  <a:pt x="154244" y="7349"/>
                </a:lnTo>
                <a:lnTo>
                  <a:pt x="155449" y="2466"/>
                </a:lnTo>
                <a:lnTo>
                  <a:pt x="160367" y="3334"/>
                </a:lnTo>
                <a:lnTo>
                  <a:pt x="160415" y="402"/>
                </a:lnTo>
                <a:lnTo>
                  <a:pt x="165526" y="449"/>
                </a:lnTo>
                <a:lnTo>
                  <a:pt x="165809" y="2261"/>
                </a:lnTo>
                <a:lnTo>
                  <a:pt x="171958" y="5138"/>
                </a:lnTo>
                <a:lnTo>
                  <a:pt x="186061" y="3728"/>
                </a:lnTo>
                <a:lnTo>
                  <a:pt x="189391" y="11631"/>
                </a:lnTo>
                <a:lnTo>
                  <a:pt x="191072" y="11721"/>
                </a:lnTo>
                <a:lnTo>
                  <a:pt x="192950" y="15174"/>
                </a:lnTo>
                <a:lnTo>
                  <a:pt x="196317" y="16833"/>
                </a:lnTo>
                <a:lnTo>
                  <a:pt x="198515" y="15351"/>
                </a:lnTo>
                <a:lnTo>
                  <a:pt x="203133" y="15797"/>
                </a:lnTo>
                <a:lnTo>
                  <a:pt x="203706" y="14351"/>
                </a:lnTo>
                <a:lnTo>
                  <a:pt x="212916" y="13040"/>
                </a:lnTo>
                <a:lnTo>
                  <a:pt x="216047" y="8913"/>
                </a:lnTo>
                <a:lnTo>
                  <a:pt x="218539" y="8138"/>
                </a:lnTo>
                <a:lnTo>
                  <a:pt x="219761" y="5730"/>
                </a:lnTo>
                <a:lnTo>
                  <a:pt x="219261" y="2045"/>
                </a:lnTo>
                <a:lnTo>
                  <a:pt x="221355" y="2532"/>
                </a:lnTo>
                <a:lnTo>
                  <a:pt x="218756" y="18291"/>
                </a:lnTo>
                <a:lnTo>
                  <a:pt x="211141" y="29126"/>
                </a:lnTo>
                <a:lnTo>
                  <a:pt x="204697" y="34122"/>
                </a:lnTo>
                <a:lnTo>
                  <a:pt x="205342" y="44660"/>
                </a:lnTo>
                <a:lnTo>
                  <a:pt x="188921" y="67275"/>
                </a:lnTo>
                <a:lnTo>
                  <a:pt x="191863" y="74944"/>
                </a:lnTo>
                <a:lnTo>
                  <a:pt x="193597" y="76349"/>
                </a:lnTo>
                <a:lnTo>
                  <a:pt x="194528" y="81659"/>
                </a:lnTo>
                <a:lnTo>
                  <a:pt x="198130" y="80156"/>
                </a:lnTo>
                <a:lnTo>
                  <a:pt x="203416" y="91147"/>
                </a:lnTo>
                <a:lnTo>
                  <a:pt x="203300" y="93689"/>
                </a:lnTo>
                <a:lnTo>
                  <a:pt x="199238" y="96114"/>
                </a:lnTo>
                <a:lnTo>
                  <a:pt x="194680" y="104500"/>
                </a:lnTo>
                <a:lnTo>
                  <a:pt x="198604" y="111105"/>
                </a:lnTo>
                <a:lnTo>
                  <a:pt x="198683" y="113813"/>
                </a:lnTo>
                <a:lnTo>
                  <a:pt x="203318" y="119956"/>
                </a:lnTo>
                <a:lnTo>
                  <a:pt x="196198" y="134582"/>
                </a:lnTo>
                <a:lnTo>
                  <a:pt x="197810" y="140214"/>
                </a:lnTo>
                <a:lnTo>
                  <a:pt x="200053" y="139440"/>
                </a:lnTo>
                <a:lnTo>
                  <a:pt x="198157" y="144880"/>
                </a:lnTo>
                <a:lnTo>
                  <a:pt x="209411" y="143551"/>
                </a:lnTo>
                <a:lnTo>
                  <a:pt x="214776" y="141132"/>
                </a:lnTo>
                <a:lnTo>
                  <a:pt x="218400" y="143304"/>
                </a:lnTo>
                <a:lnTo>
                  <a:pt x="228877" y="143421"/>
                </a:lnTo>
                <a:lnTo>
                  <a:pt x="219824" y="154583"/>
                </a:lnTo>
                <a:lnTo>
                  <a:pt x="219692" y="159027"/>
                </a:lnTo>
                <a:lnTo>
                  <a:pt x="216377" y="164657"/>
                </a:lnTo>
                <a:lnTo>
                  <a:pt x="210629" y="166245"/>
                </a:lnTo>
                <a:lnTo>
                  <a:pt x="213385" y="169377"/>
                </a:lnTo>
                <a:lnTo>
                  <a:pt x="211321" y="174260"/>
                </a:lnTo>
                <a:lnTo>
                  <a:pt x="211656" y="176795"/>
                </a:lnTo>
                <a:lnTo>
                  <a:pt x="212453" y="178262"/>
                </a:lnTo>
                <a:lnTo>
                  <a:pt x="215864" y="178915"/>
                </a:lnTo>
                <a:lnTo>
                  <a:pt x="216941" y="181816"/>
                </a:lnTo>
                <a:lnTo>
                  <a:pt x="218942" y="182763"/>
                </a:lnTo>
                <a:lnTo>
                  <a:pt x="217614" y="184117"/>
                </a:lnTo>
                <a:lnTo>
                  <a:pt x="215012" y="201840"/>
                </a:lnTo>
                <a:lnTo>
                  <a:pt x="194248" y="239977"/>
                </a:lnTo>
                <a:close/>
              </a:path>
            </a:pathLst>
          </a:custGeom>
          <a:solidFill>
            <a:srgbClr val="155D6C"/>
          </a:solidFill>
          <a:ln w="5715">
            <a:solidFill>
              <a:srgbClr val="FFFFFF"/>
            </a:solidFill>
          </a:ln>
        </p:spPr>
        <p:txBody>
          <a:bodyPr/>
          <a:lstStyle/>
          <a:p>
            <a:endParaRPr lang="en-NZ"/>
          </a:p>
        </p:txBody>
      </p:sp>
      <p:sp>
        <p:nvSpPr>
          <p:cNvPr id="32" name="TLA 037 Whanganui 36.6 percent">
            <a:extLst>
              <a:ext uri="{FF2B5EF4-FFF2-40B4-BE49-F238E27FC236}">
                <a16:creationId xmlns:a16="http://schemas.microsoft.com/office/drawing/2014/main" id="{8E9EEF46-2C21-487F-A12F-365320108341}"/>
              </a:ext>
            </a:extLst>
          </p:cNvPr>
          <p:cNvSpPr>
            <a:spLocks noGrp="1"/>
          </p:cNvSpPr>
          <p:nvPr/>
        </p:nvSpPr>
        <p:spPr>
          <a:xfrm>
            <a:off x="2751808" y="4565519"/>
            <a:ext cx="323860" cy="453006"/>
          </a:xfrm>
          <a:custGeom>
            <a:avLst/>
            <a:gdLst/>
            <a:ahLst/>
            <a:cxnLst/>
            <a:rect l="0" t="0" r="0" b="0"/>
            <a:pathLst>
              <a:path w="191477" h="267832">
                <a:moveTo>
                  <a:pt x="66334" y="245542"/>
                </a:moveTo>
                <a:lnTo>
                  <a:pt x="56572" y="236529"/>
                </a:lnTo>
                <a:lnTo>
                  <a:pt x="54267" y="236984"/>
                </a:lnTo>
                <a:lnTo>
                  <a:pt x="45668" y="224580"/>
                </a:lnTo>
                <a:lnTo>
                  <a:pt x="33297" y="215675"/>
                </a:lnTo>
                <a:lnTo>
                  <a:pt x="22347" y="210450"/>
                </a:lnTo>
                <a:lnTo>
                  <a:pt x="0" y="204260"/>
                </a:lnTo>
                <a:lnTo>
                  <a:pt x="3360" y="201102"/>
                </a:lnTo>
                <a:lnTo>
                  <a:pt x="4855" y="197348"/>
                </a:lnTo>
                <a:lnTo>
                  <a:pt x="7008" y="198043"/>
                </a:lnTo>
                <a:lnTo>
                  <a:pt x="8718" y="193683"/>
                </a:lnTo>
                <a:lnTo>
                  <a:pt x="7162" y="193737"/>
                </a:lnTo>
                <a:lnTo>
                  <a:pt x="9641" y="188048"/>
                </a:lnTo>
                <a:lnTo>
                  <a:pt x="17655" y="187367"/>
                </a:lnTo>
                <a:lnTo>
                  <a:pt x="22128" y="183739"/>
                </a:lnTo>
                <a:lnTo>
                  <a:pt x="21746" y="179912"/>
                </a:lnTo>
                <a:lnTo>
                  <a:pt x="26910" y="178611"/>
                </a:lnTo>
                <a:lnTo>
                  <a:pt x="27225" y="176452"/>
                </a:lnTo>
                <a:lnTo>
                  <a:pt x="33240" y="170159"/>
                </a:lnTo>
                <a:lnTo>
                  <a:pt x="34504" y="170661"/>
                </a:lnTo>
                <a:lnTo>
                  <a:pt x="37106" y="168438"/>
                </a:lnTo>
                <a:lnTo>
                  <a:pt x="39158" y="171098"/>
                </a:lnTo>
                <a:lnTo>
                  <a:pt x="40775" y="168072"/>
                </a:lnTo>
                <a:lnTo>
                  <a:pt x="39747" y="167327"/>
                </a:lnTo>
                <a:lnTo>
                  <a:pt x="41543" y="165370"/>
                </a:lnTo>
                <a:lnTo>
                  <a:pt x="40804" y="164479"/>
                </a:lnTo>
                <a:lnTo>
                  <a:pt x="42835" y="162448"/>
                </a:lnTo>
                <a:lnTo>
                  <a:pt x="40532" y="156035"/>
                </a:lnTo>
                <a:lnTo>
                  <a:pt x="41962" y="155091"/>
                </a:lnTo>
                <a:lnTo>
                  <a:pt x="40751" y="153270"/>
                </a:lnTo>
                <a:lnTo>
                  <a:pt x="42696" y="149178"/>
                </a:lnTo>
                <a:lnTo>
                  <a:pt x="44156" y="150121"/>
                </a:lnTo>
                <a:lnTo>
                  <a:pt x="44986" y="147209"/>
                </a:lnTo>
                <a:lnTo>
                  <a:pt x="48222" y="148349"/>
                </a:lnTo>
                <a:lnTo>
                  <a:pt x="52879" y="147406"/>
                </a:lnTo>
                <a:lnTo>
                  <a:pt x="53850" y="145295"/>
                </a:lnTo>
                <a:lnTo>
                  <a:pt x="57583" y="143759"/>
                </a:lnTo>
                <a:lnTo>
                  <a:pt x="56486" y="141006"/>
                </a:lnTo>
                <a:lnTo>
                  <a:pt x="53653" y="139811"/>
                </a:lnTo>
                <a:lnTo>
                  <a:pt x="54598" y="138329"/>
                </a:lnTo>
                <a:lnTo>
                  <a:pt x="53064" y="137356"/>
                </a:lnTo>
                <a:lnTo>
                  <a:pt x="54838" y="134581"/>
                </a:lnTo>
                <a:lnTo>
                  <a:pt x="53416" y="132485"/>
                </a:lnTo>
                <a:lnTo>
                  <a:pt x="54017" y="126411"/>
                </a:lnTo>
                <a:lnTo>
                  <a:pt x="52834" y="123864"/>
                </a:lnTo>
                <a:lnTo>
                  <a:pt x="54587" y="119240"/>
                </a:lnTo>
                <a:lnTo>
                  <a:pt x="54674" y="110164"/>
                </a:lnTo>
                <a:lnTo>
                  <a:pt x="58142" y="107746"/>
                </a:lnTo>
                <a:lnTo>
                  <a:pt x="59436" y="102560"/>
                </a:lnTo>
                <a:lnTo>
                  <a:pt x="54090" y="97594"/>
                </a:lnTo>
                <a:lnTo>
                  <a:pt x="52956" y="91699"/>
                </a:lnTo>
                <a:lnTo>
                  <a:pt x="54048" y="90450"/>
                </a:lnTo>
                <a:lnTo>
                  <a:pt x="51964" y="86856"/>
                </a:lnTo>
                <a:lnTo>
                  <a:pt x="53629" y="84228"/>
                </a:lnTo>
                <a:lnTo>
                  <a:pt x="43790" y="81168"/>
                </a:lnTo>
                <a:lnTo>
                  <a:pt x="39033" y="75434"/>
                </a:lnTo>
                <a:lnTo>
                  <a:pt x="37942" y="70850"/>
                </a:lnTo>
                <a:lnTo>
                  <a:pt x="35982" y="70837"/>
                </a:lnTo>
                <a:lnTo>
                  <a:pt x="32869" y="67556"/>
                </a:lnTo>
                <a:lnTo>
                  <a:pt x="34100" y="66967"/>
                </a:lnTo>
                <a:lnTo>
                  <a:pt x="33759" y="60791"/>
                </a:lnTo>
                <a:lnTo>
                  <a:pt x="29723" y="56146"/>
                </a:lnTo>
                <a:lnTo>
                  <a:pt x="28420" y="52191"/>
                </a:lnTo>
                <a:lnTo>
                  <a:pt x="31870" y="52633"/>
                </a:lnTo>
                <a:lnTo>
                  <a:pt x="35193" y="42120"/>
                </a:lnTo>
                <a:lnTo>
                  <a:pt x="33106" y="40347"/>
                </a:lnTo>
                <a:lnTo>
                  <a:pt x="31463" y="41626"/>
                </a:lnTo>
                <a:lnTo>
                  <a:pt x="29948" y="38307"/>
                </a:lnTo>
                <a:lnTo>
                  <a:pt x="24749" y="34891"/>
                </a:lnTo>
                <a:lnTo>
                  <a:pt x="17794" y="33834"/>
                </a:lnTo>
                <a:lnTo>
                  <a:pt x="15375" y="27093"/>
                </a:lnTo>
                <a:lnTo>
                  <a:pt x="21973" y="18729"/>
                </a:lnTo>
                <a:lnTo>
                  <a:pt x="24486" y="9580"/>
                </a:lnTo>
                <a:lnTo>
                  <a:pt x="26667" y="10127"/>
                </a:lnTo>
                <a:lnTo>
                  <a:pt x="28344" y="8221"/>
                </a:lnTo>
                <a:lnTo>
                  <a:pt x="28359" y="0"/>
                </a:lnTo>
                <a:lnTo>
                  <a:pt x="33234" y="2165"/>
                </a:lnTo>
                <a:lnTo>
                  <a:pt x="32723" y="5168"/>
                </a:lnTo>
                <a:lnTo>
                  <a:pt x="36378" y="6041"/>
                </a:lnTo>
                <a:lnTo>
                  <a:pt x="33805" y="10995"/>
                </a:lnTo>
                <a:lnTo>
                  <a:pt x="38610" y="15426"/>
                </a:lnTo>
                <a:lnTo>
                  <a:pt x="39338" y="19334"/>
                </a:lnTo>
                <a:lnTo>
                  <a:pt x="44223" y="15399"/>
                </a:lnTo>
                <a:lnTo>
                  <a:pt x="45175" y="20684"/>
                </a:lnTo>
                <a:lnTo>
                  <a:pt x="48170" y="20088"/>
                </a:lnTo>
                <a:lnTo>
                  <a:pt x="51324" y="21846"/>
                </a:lnTo>
                <a:lnTo>
                  <a:pt x="55377" y="17325"/>
                </a:lnTo>
                <a:lnTo>
                  <a:pt x="54014" y="25201"/>
                </a:lnTo>
                <a:lnTo>
                  <a:pt x="65173" y="27974"/>
                </a:lnTo>
                <a:lnTo>
                  <a:pt x="60975" y="35820"/>
                </a:lnTo>
                <a:lnTo>
                  <a:pt x="61001" y="38558"/>
                </a:lnTo>
                <a:lnTo>
                  <a:pt x="64053" y="41639"/>
                </a:lnTo>
                <a:lnTo>
                  <a:pt x="67707" y="54978"/>
                </a:lnTo>
                <a:lnTo>
                  <a:pt x="73885" y="58227"/>
                </a:lnTo>
                <a:lnTo>
                  <a:pt x="71873" y="64909"/>
                </a:lnTo>
                <a:lnTo>
                  <a:pt x="67530" y="65585"/>
                </a:lnTo>
                <a:lnTo>
                  <a:pt x="66099" y="68079"/>
                </a:lnTo>
                <a:lnTo>
                  <a:pt x="68872" y="69629"/>
                </a:lnTo>
                <a:lnTo>
                  <a:pt x="71677" y="80031"/>
                </a:lnTo>
                <a:lnTo>
                  <a:pt x="71133" y="82844"/>
                </a:lnTo>
                <a:lnTo>
                  <a:pt x="74148" y="84369"/>
                </a:lnTo>
                <a:lnTo>
                  <a:pt x="74913" y="88588"/>
                </a:lnTo>
                <a:lnTo>
                  <a:pt x="73251" y="90869"/>
                </a:lnTo>
                <a:lnTo>
                  <a:pt x="76374" y="98104"/>
                </a:lnTo>
                <a:lnTo>
                  <a:pt x="81718" y="92693"/>
                </a:lnTo>
                <a:lnTo>
                  <a:pt x="84173" y="85307"/>
                </a:lnTo>
                <a:lnTo>
                  <a:pt x="91953" y="84123"/>
                </a:lnTo>
                <a:lnTo>
                  <a:pt x="93481" y="89491"/>
                </a:lnTo>
                <a:lnTo>
                  <a:pt x="95995" y="89154"/>
                </a:lnTo>
                <a:lnTo>
                  <a:pt x="96773" y="97236"/>
                </a:lnTo>
                <a:lnTo>
                  <a:pt x="98551" y="96862"/>
                </a:lnTo>
                <a:lnTo>
                  <a:pt x="103652" y="101063"/>
                </a:lnTo>
                <a:lnTo>
                  <a:pt x="100004" y="101841"/>
                </a:lnTo>
                <a:lnTo>
                  <a:pt x="96555" y="104629"/>
                </a:lnTo>
                <a:lnTo>
                  <a:pt x="101226" y="102765"/>
                </a:lnTo>
                <a:lnTo>
                  <a:pt x="112539" y="102040"/>
                </a:lnTo>
                <a:lnTo>
                  <a:pt x="119208" y="104119"/>
                </a:lnTo>
                <a:lnTo>
                  <a:pt x="118598" y="108941"/>
                </a:lnTo>
                <a:lnTo>
                  <a:pt x="116195" y="109675"/>
                </a:lnTo>
                <a:lnTo>
                  <a:pt x="113252" y="108532"/>
                </a:lnTo>
                <a:lnTo>
                  <a:pt x="112980" y="120520"/>
                </a:lnTo>
                <a:lnTo>
                  <a:pt x="116466" y="118769"/>
                </a:lnTo>
                <a:lnTo>
                  <a:pt x="116109" y="117670"/>
                </a:lnTo>
                <a:lnTo>
                  <a:pt x="119471" y="118997"/>
                </a:lnTo>
                <a:lnTo>
                  <a:pt x="120657" y="124187"/>
                </a:lnTo>
                <a:lnTo>
                  <a:pt x="124545" y="130098"/>
                </a:lnTo>
                <a:lnTo>
                  <a:pt x="133063" y="130393"/>
                </a:lnTo>
                <a:lnTo>
                  <a:pt x="140631" y="132863"/>
                </a:lnTo>
                <a:lnTo>
                  <a:pt x="138665" y="131772"/>
                </a:lnTo>
                <a:lnTo>
                  <a:pt x="139428" y="129459"/>
                </a:lnTo>
                <a:lnTo>
                  <a:pt x="148146" y="125327"/>
                </a:lnTo>
                <a:lnTo>
                  <a:pt x="149222" y="126590"/>
                </a:lnTo>
                <a:lnTo>
                  <a:pt x="152687" y="121992"/>
                </a:lnTo>
                <a:lnTo>
                  <a:pt x="154160" y="115811"/>
                </a:lnTo>
                <a:lnTo>
                  <a:pt x="156896" y="116258"/>
                </a:lnTo>
                <a:lnTo>
                  <a:pt x="161223" y="120815"/>
                </a:lnTo>
                <a:lnTo>
                  <a:pt x="164107" y="121324"/>
                </a:lnTo>
                <a:lnTo>
                  <a:pt x="163805" y="122821"/>
                </a:lnTo>
                <a:lnTo>
                  <a:pt x="165738" y="122476"/>
                </a:lnTo>
                <a:lnTo>
                  <a:pt x="167314" y="119823"/>
                </a:lnTo>
                <a:lnTo>
                  <a:pt x="171631" y="120526"/>
                </a:lnTo>
                <a:lnTo>
                  <a:pt x="170084" y="117127"/>
                </a:lnTo>
                <a:lnTo>
                  <a:pt x="171615" y="116253"/>
                </a:lnTo>
                <a:lnTo>
                  <a:pt x="170840" y="113165"/>
                </a:lnTo>
                <a:lnTo>
                  <a:pt x="167682" y="111181"/>
                </a:lnTo>
                <a:lnTo>
                  <a:pt x="168876" y="106816"/>
                </a:lnTo>
                <a:lnTo>
                  <a:pt x="185875" y="107234"/>
                </a:lnTo>
                <a:lnTo>
                  <a:pt x="185561" y="118586"/>
                </a:lnTo>
                <a:lnTo>
                  <a:pt x="186988" y="120048"/>
                </a:lnTo>
                <a:lnTo>
                  <a:pt x="189958" y="119266"/>
                </a:lnTo>
                <a:lnTo>
                  <a:pt x="186709" y="130086"/>
                </a:lnTo>
                <a:lnTo>
                  <a:pt x="181728" y="135663"/>
                </a:lnTo>
                <a:lnTo>
                  <a:pt x="180267" y="135616"/>
                </a:lnTo>
                <a:lnTo>
                  <a:pt x="178261" y="139072"/>
                </a:lnTo>
                <a:lnTo>
                  <a:pt x="186756" y="144293"/>
                </a:lnTo>
                <a:lnTo>
                  <a:pt x="186376" y="145491"/>
                </a:lnTo>
                <a:lnTo>
                  <a:pt x="184365" y="145337"/>
                </a:lnTo>
                <a:lnTo>
                  <a:pt x="184589" y="147656"/>
                </a:lnTo>
                <a:lnTo>
                  <a:pt x="185428" y="148953"/>
                </a:lnTo>
                <a:lnTo>
                  <a:pt x="190484" y="149092"/>
                </a:lnTo>
                <a:lnTo>
                  <a:pt x="191477" y="152404"/>
                </a:lnTo>
                <a:lnTo>
                  <a:pt x="189290" y="154534"/>
                </a:lnTo>
                <a:lnTo>
                  <a:pt x="190063" y="157531"/>
                </a:lnTo>
                <a:lnTo>
                  <a:pt x="187708" y="161046"/>
                </a:lnTo>
                <a:lnTo>
                  <a:pt x="186730" y="166552"/>
                </a:lnTo>
                <a:lnTo>
                  <a:pt x="182044" y="171035"/>
                </a:lnTo>
                <a:lnTo>
                  <a:pt x="181922" y="176961"/>
                </a:lnTo>
                <a:lnTo>
                  <a:pt x="183259" y="177638"/>
                </a:lnTo>
                <a:lnTo>
                  <a:pt x="176609" y="184090"/>
                </a:lnTo>
                <a:lnTo>
                  <a:pt x="173934" y="192422"/>
                </a:lnTo>
                <a:lnTo>
                  <a:pt x="174342" y="198237"/>
                </a:lnTo>
                <a:lnTo>
                  <a:pt x="170975" y="196867"/>
                </a:lnTo>
                <a:lnTo>
                  <a:pt x="170501" y="199945"/>
                </a:lnTo>
                <a:lnTo>
                  <a:pt x="165466" y="199731"/>
                </a:lnTo>
                <a:lnTo>
                  <a:pt x="164395" y="201724"/>
                </a:lnTo>
                <a:lnTo>
                  <a:pt x="157370" y="201059"/>
                </a:lnTo>
                <a:lnTo>
                  <a:pt x="154636" y="203449"/>
                </a:lnTo>
                <a:lnTo>
                  <a:pt x="153512" y="208374"/>
                </a:lnTo>
                <a:lnTo>
                  <a:pt x="148446" y="210033"/>
                </a:lnTo>
                <a:lnTo>
                  <a:pt x="147466" y="214383"/>
                </a:lnTo>
                <a:lnTo>
                  <a:pt x="142034" y="214152"/>
                </a:lnTo>
                <a:lnTo>
                  <a:pt x="137317" y="208447"/>
                </a:lnTo>
                <a:lnTo>
                  <a:pt x="132651" y="209749"/>
                </a:lnTo>
                <a:lnTo>
                  <a:pt x="134133" y="211304"/>
                </a:lnTo>
                <a:lnTo>
                  <a:pt x="133282" y="212938"/>
                </a:lnTo>
                <a:lnTo>
                  <a:pt x="128446" y="215434"/>
                </a:lnTo>
                <a:lnTo>
                  <a:pt x="131338" y="216194"/>
                </a:lnTo>
                <a:lnTo>
                  <a:pt x="131713" y="215019"/>
                </a:lnTo>
                <a:lnTo>
                  <a:pt x="133880" y="216264"/>
                </a:lnTo>
                <a:lnTo>
                  <a:pt x="131798" y="216888"/>
                </a:lnTo>
                <a:lnTo>
                  <a:pt x="133817" y="221187"/>
                </a:lnTo>
                <a:lnTo>
                  <a:pt x="130892" y="222571"/>
                </a:lnTo>
                <a:lnTo>
                  <a:pt x="129427" y="225724"/>
                </a:lnTo>
                <a:lnTo>
                  <a:pt x="132891" y="230638"/>
                </a:lnTo>
                <a:lnTo>
                  <a:pt x="129152" y="228587"/>
                </a:lnTo>
                <a:lnTo>
                  <a:pt x="128106" y="230225"/>
                </a:lnTo>
                <a:lnTo>
                  <a:pt x="129040" y="232236"/>
                </a:lnTo>
                <a:lnTo>
                  <a:pt x="126713" y="233005"/>
                </a:lnTo>
                <a:lnTo>
                  <a:pt x="128698" y="235157"/>
                </a:lnTo>
                <a:lnTo>
                  <a:pt x="131051" y="234724"/>
                </a:lnTo>
                <a:lnTo>
                  <a:pt x="128827" y="238488"/>
                </a:lnTo>
                <a:lnTo>
                  <a:pt x="126824" y="238640"/>
                </a:lnTo>
                <a:lnTo>
                  <a:pt x="127710" y="241251"/>
                </a:lnTo>
                <a:lnTo>
                  <a:pt x="125720" y="240855"/>
                </a:lnTo>
                <a:lnTo>
                  <a:pt x="127500" y="242832"/>
                </a:lnTo>
                <a:lnTo>
                  <a:pt x="124687" y="245217"/>
                </a:lnTo>
                <a:lnTo>
                  <a:pt x="126263" y="245487"/>
                </a:lnTo>
                <a:lnTo>
                  <a:pt x="125634" y="247084"/>
                </a:lnTo>
                <a:lnTo>
                  <a:pt x="122834" y="245735"/>
                </a:lnTo>
                <a:lnTo>
                  <a:pt x="120872" y="246330"/>
                </a:lnTo>
                <a:lnTo>
                  <a:pt x="120731" y="244447"/>
                </a:lnTo>
                <a:lnTo>
                  <a:pt x="118235" y="244394"/>
                </a:lnTo>
                <a:lnTo>
                  <a:pt x="117649" y="248076"/>
                </a:lnTo>
                <a:lnTo>
                  <a:pt x="115566" y="248582"/>
                </a:lnTo>
                <a:lnTo>
                  <a:pt x="115594" y="250507"/>
                </a:lnTo>
                <a:lnTo>
                  <a:pt x="113825" y="251151"/>
                </a:lnTo>
                <a:lnTo>
                  <a:pt x="114540" y="252868"/>
                </a:lnTo>
                <a:lnTo>
                  <a:pt x="111999" y="252280"/>
                </a:lnTo>
                <a:lnTo>
                  <a:pt x="111187" y="254479"/>
                </a:lnTo>
                <a:lnTo>
                  <a:pt x="107081" y="255297"/>
                </a:lnTo>
                <a:lnTo>
                  <a:pt x="105859" y="254375"/>
                </a:lnTo>
                <a:lnTo>
                  <a:pt x="104878" y="256503"/>
                </a:lnTo>
                <a:lnTo>
                  <a:pt x="99809" y="256548"/>
                </a:lnTo>
                <a:lnTo>
                  <a:pt x="99010" y="258461"/>
                </a:lnTo>
                <a:lnTo>
                  <a:pt x="98498" y="256821"/>
                </a:lnTo>
                <a:lnTo>
                  <a:pt x="95800" y="258340"/>
                </a:lnTo>
                <a:lnTo>
                  <a:pt x="94726" y="256917"/>
                </a:lnTo>
                <a:lnTo>
                  <a:pt x="88855" y="262008"/>
                </a:lnTo>
                <a:lnTo>
                  <a:pt x="88426" y="267023"/>
                </a:lnTo>
                <a:lnTo>
                  <a:pt x="86323" y="263777"/>
                </a:lnTo>
                <a:lnTo>
                  <a:pt x="83044" y="267832"/>
                </a:lnTo>
                <a:lnTo>
                  <a:pt x="66334" y="245542"/>
                </a:lnTo>
                <a:close/>
              </a:path>
            </a:pathLst>
          </a:custGeom>
          <a:solidFill>
            <a:srgbClr val="78AFB9"/>
          </a:solidFill>
          <a:ln w="5715">
            <a:solidFill>
              <a:srgbClr val="FFFFFF"/>
            </a:solidFill>
          </a:ln>
        </p:spPr>
        <p:txBody>
          <a:bodyPr/>
          <a:lstStyle/>
          <a:p>
            <a:endParaRPr lang="en-NZ"/>
          </a:p>
        </p:txBody>
      </p:sp>
      <p:sp>
        <p:nvSpPr>
          <p:cNvPr id="33" name="TLA 038 Rangitīkei -30.7 percent">
            <a:extLst>
              <a:ext uri="{FF2B5EF4-FFF2-40B4-BE49-F238E27FC236}">
                <a16:creationId xmlns:a16="http://schemas.microsoft.com/office/drawing/2014/main" id="{EF37AACC-EF52-4513-BC3A-99F5AC573184}"/>
              </a:ext>
            </a:extLst>
          </p:cNvPr>
          <p:cNvSpPr>
            <a:spLocks noGrp="1"/>
          </p:cNvSpPr>
          <p:nvPr/>
        </p:nvSpPr>
        <p:spPr>
          <a:xfrm>
            <a:off x="2891974" y="4527472"/>
            <a:ext cx="542915" cy="635862"/>
          </a:xfrm>
          <a:custGeom>
            <a:avLst/>
            <a:gdLst/>
            <a:ahLst/>
            <a:cxnLst/>
            <a:rect l="0" t="0" r="0" b="0"/>
            <a:pathLst>
              <a:path w="320989" h="375942">
                <a:moveTo>
                  <a:pt x="107613" y="171585"/>
                </a:moveTo>
                <a:lnTo>
                  <a:pt x="102557" y="171446"/>
                </a:lnTo>
                <a:lnTo>
                  <a:pt x="101494" y="167831"/>
                </a:lnTo>
                <a:lnTo>
                  <a:pt x="103504" y="167985"/>
                </a:lnTo>
                <a:lnTo>
                  <a:pt x="103884" y="166787"/>
                </a:lnTo>
                <a:lnTo>
                  <a:pt x="95389" y="161566"/>
                </a:lnTo>
                <a:lnTo>
                  <a:pt x="97395" y="158110"/>
                </a:lnTo>
                <a:lnTo>
                  <a:pt x="98856" y="158157"/>
                </a:lnTo>
                <a:lnTo>
                  <a:pt x="103837" y="152580"/>
                </a:lnTo>
                <a:lnTo>
                  <a:pt x="107086" y="141760"/>
                </a:lnTo>
                <a:lnTo>
                  <a:pt x="104116" y="142542"/>
                </a:lnTo>
                <a:lnTo>
                  <a:pt x="102689" y="141080"/>
                </a:lnTo>
                <a:lnTo>
                  <a:pt x="103004" y="129728"/>
                </a:lnTo>
                <a:lnTo>
                  <a:pt x="129440" y="129966"/>
                </a:lnTo>
                <a:lnTo>
                  <a:pt x="130670" y="123155"/>
                </a:lnTo>
                <a:lnTo>
                  <a:pt x="142729" y="124508"/>
                </a:lnTo>
                <a:lnTo>
                  <a:pt x="146087" y="132267"/>
                </a:lnTo>
                <a:lnTo>
                  <a:pt x="151432" y="130273"/>
                </a:lnTo>
                <a:lnTo>
                  <a:pt x="151825" y="131477"/>
                </a:lnTo>
                <a:lnTo>
                  <a:pt x="152859" y="130918"/>
                </a:lnTo>
                <a:lnTo>
                  <a:pt x="153384" y="133088"/>
                </a:lnTo>
                <a:lnTo>
                  <a:pt x="156512" y="135385"/>
                </a:lnTo>
                <a:lnTo>
                  <a:pt x="156415" y="138844"/>
                </a:lnTo>
                <a:lnTo>
                  <a:pt x="160019" y="140947"/>
                </a:lnTo>
                <a:lnTo>
                  <a:pt x="162378" y="140417"/>
                </a:lnTo>
                <a:lnTo>
                  <a:pt x="168317" y="137535"/>
                </a:lnTo>
                <a:lnTo>
                  <a:pt x="171070" y="131003"/>
                </a:lnTo>
                <a:lnTo>
                  <a:pt x="175107" y="131604"/>
                </a:lnTo>
                <a:lnTo>
                  <a:pt x="178208" y="130419"/>
                </a:lnTo>
                <a:lnTo>
                  <a:pt x="179924" y="125916"/>
                </a:lnTo>
                <a:lnTo>
                  <a:pt x="191398" y="126984"/>
                </a:lnTo>
                <a:lnTo>
                  <a:pt x="194881" y="125753"/>
                </a:lnTo>
                <a:lnTo>
                  <a:pt x="194269" y="121058"/>
                </a:lnTo>
                <a:lnTo>
                  <a:pt x="199488" y="124645"/>
                </a:lnTo>
                <a:lnTo>
                  <a:pt x="208689" y="118562"/>
                </a:lnTo>
                <a:lnTo>
                  <a:pt x="208939" y="116525"/>
                </a:lnTo>
                <a:lnTo>
                  <a:pt x="206364" y="116229"/>
                </a:lnTo>
                <a:lnTo>
                  <a:pt x="207629" y="89274"/>
                </a:lnTo>
                <a:lnTo>
                  <a:pt x="228823" y="89445"/>
                </a:lnTo>
                <a:lnTo>
                  <a:pt x="228785" y="90810"/>
                </a:lnTo>
                <a:lnTo>
                  <a:pt x="236881" y="91042"/>
                </a:lnTo>
                <a:lnTo>
                  <a:pt x="238294" y="85969"/>
                </a:lnTo>
                <a:lnTo>
                  <a:pt x="239311" y="86486"/>
                </a:lnTo>
                <a:lnTo>
                  <a:pt x="240175" y="84694"/>
                </a:lnTo>
                <a:lnTo>
                  <a:pt x="238744" y="84041"/>
                </a:lnTo>
                <a:lnTo>
                  <a:pt x="239673" y="82027"/>
                </a:lnTo>
                <a:lnTo>
                  <a:pt x="238751" y="79356"/>
                </a:lnTo>
                <a:lnTo>
                  <a:pt x="240714" y="78679"/>
                </a:lnTo>
                <a:lnTo>
                  <a:pt x="240819" y="72831"/>
                </a:lnTo>
                <a:lnTo>
                  <a:pt x="242532" y="73213"/>
                </a:lnTo>
                <a:lnTo>
                  <a:pt x="242939" y="71763"/>
                </a:lnTo>
                <a:lnTo>
                  <a:pt x="229338" y="71406"/>
                </a:lnTo>
                <a:lnTo>
                  <a:pt x="229985" y="48674"/>
                </a:lnTo>
                <a:lnTo>
                  <a:pt x="237235" y="48876"/>
                </a:lnTo>
                <a:lnTo>
                  <a:pt x="237299" y="47249"/>
                </a:lnTo>
                <a:lnTo>
                  <a:pt x="235064" y="47206"/>
                </a:lnTo>
                <a:lnTo>
                  <a:pt x="231864" y="43098"/>
                </a:lnTo>
                <a:lnTo>
                  <a:pt x="228857" y="43990"/>
                </a:lnTo>
                <a:lnTo>
                  <a:pt x="226480" y="39280"/>
                </a:lnTo>
                <a:lnTo>
                  <a:pt x="223268" y="40509"/>
                </a:lnTo>
                <a:lnTo>
                  <a:pt x="220544" y="38987"/>
                </a:lnTo>
                <a:lnTo>
                  <a:pt x="217291" y="44985"/>
                </a:lnTo>
                <a:lnTo>
                  <a:pt x="213197" y="44682"/>
                </a:lnTo>
                <a:lnTo>
                  <a:pt x="206918" y="50785"/>
                </a:lnTo>
                <a:lnTo>
                  <a:pt x="202615" y="48995"/>
                </a:lnTo>
                <a:lnTo>
                  <a:pt x="192348" y="48151"/>
                </a:lnTo>
                <a:lnTo>
                  <a:pt x="196100" y="42246"/>
                </a:lnTo>
                <a:lnTo>
                  <a:pt x="202709" y="39924"/>
                </a:lnTo>
                <a:lnTo>
                  <a:pt x="199471" y="33684"/>
                </a:lnTo>
                <a:lnTo>
                  <a:pt x="204109" y="32086"/>
                </a:lnTo>
                <a:lnTo>
                  <a:pt x="209409" y="27165"/>
                </a:lnTo>
                <a:lnTo>
                  <a:pt x="209566" y="23937"/>
                </a:lnTo>
                <a:lnTo>
                  <a:pt x="207882" y="21271"/>
                </a:lnTo>
                <a:lnTo>
                  <a:pt x="216530" y="19185"/>
                </a:lnTo>
                <a:lnTo>
                  <a:pt x="217085" y="16243"/>
                </a:lnTo>
                <a:lnTo>
                  <a:pt x="226984" y="14730"/>
                </a:lnTo>
                <a:lnTo>
                  <a:pt x="229164" y="10324"/>
                </a:lnTo>
                <a:lnTo>
                  <a:pt x="228362" y="6661"/>
                </a:lnTo>
                <a:lnTo>
                  <a:pt x="230324" y="6123"/>
                </a:lnTo>
                <a:lnTo>
                  <a:pt x="231521" y="3634"/>
                </a:lnTo>
                <a:lnTo>
                  <a:pt x="258338" y="6909"/>
                </a:lnTo>
                <a:lnTo>
                  <a:pt x="266292" y="5456"/>
                </a:lnTo>
                <a:lnTo>
                  <a:pt x="275414" y="0"/>
                </a:lnTo>
                <a:lnTo>
                  <a:pt x="277444" y="1313"/>
                </a:lnTo>
                <a:lnTo>
                  <a:pt x="279434" y="750"/>
                </a:lnTo>
                <a:lnTo>
                  <a:pt x="283050" y="3581"/>
                </a:lnTo>
                <a:lnTo>
                  <a:pt x="283334" y="16934"/>
                </a:lnTo>
                <a:lnTo>
                  <a:pt x="287027" y="20810"/>
                </a:lnTo>
                <a:lnTo>
                  <a:pt x="286384" y="25732"/>
                </a:lnTo>
                <a:lnTo>
                  <a:pt x="288045" y="30502"/>
                </a:lnTo>
                <a:lnTo>
                  <a:pt x="293802" y="33967"/>
                </a:lnTo>
                <a:lnTo>
                  <a:pt x="295887" y="32891"/>
                </a:lnTo>
                <a:lnTo>
                  <a:pt x="300481" y="33863"/>
                </a:lnTo>
                <a:lnTo>
                  <a:pt x="301109" y="35293"/>
                </a:lnTo>
                <a:lnTo>
                  <a:pt x="302042" y="34542"/>
                </a:lnTo>
                <a:lnTo>
                  <a:pt x="302465" y="37230"/>
                </a:lnTo>
                <a:lnTo>
                  <a:pt x="307177" y="35844"/>
                </a:lnTo>
                <a:lnTo>
                  <a:pt x="310753" y="38112"/>
                </a:lnTo>
                <a:lnTo>
                  <a:pt x="311297" y="48284"/>
                </a:lnTo>
                <a:lnTo>
                  <a:pt x="312830" y="47937"/>
                </a:lnTo>
                <a:lnTo>
                  <a:pt x="314124" y="53243"/>
                </a:lnTo>
                <a:lnTo>
                  <a:pt x="312380" y="57578"/>
                </a:lnTo>
                <a:lnTo>
                  <a:pt x="307899" y="58726"/>
                </a:lnTo>
                <a:lnTo>
                  <a:pt x="305331" y="67999"/>
                </a:lnTo>
                <a:lnTo>
                  <a:pt x="303040" y="67803"/>
                </a:lnTo>
                <a:lnTo>
                  <a:pt x="304541" y="70731"/>
                </a:lnTo>
                <a:lnTo>
                  <a:pt x="303310" y="71807"/>
                </a:lnTo>
                <a:lnTo>
                  <a:pt x="305828" y="76128"/>
                </a:lnTo>
                <a:lnTo>
                  <a:pt x="307020" y="74928"/>
                </a:lnTo>
                <a:lnTo>
                  <a:pt x="309826" y="76499"/>
                </a:lnTo>
                <a:lnTo>
                  <a:pt x="310404" y="74834"/>
                </a:lnTo>
                <a:lnTo>
                  <a:pt x="312670" y="74503"/>
                </a:lnTo>
                <a:lnTo>
                  <a:pt x="314634" y="79060"/>
                </a:lnTo>
                <a:lnTo>
                  <a:pt x="319160" y="78681"/>
                </a:lnTo>
                <a:lnTo>
                  <a:pt x="320040" y="80819"/>
                </a:lnTo>
                <a:lnTo>
                  <a:pt x="318844" y="81943"/>
                </a:lnTo>
                <a:lnTo>
                  <a:pt x="319920" y="82149"/>
                </a:lnTo>
                <a:lnTo>
                  <a:pt x="319732" y="84929"/>
                </a:lnTo>
                <a:lnTo>
                  <a:pt x="316862" y="85435"/>
                </a:lnTo>
                <a:lnTo>
                  <a:pt x="317163" y="87008"/>
                </a:lnTo>
                <a:lnTo>
                  <a:pt x="318904" y="86867"/>
                </a:lnTo>
                <a:lnTo>
                  <a:pt x="317348" y="89645"/>
                </a:lnTo>
                <a:lnTo>
                  <a:pt x="318221" y="90896"/>
                </a:lnTo>
                <a:lnTo>
                  <a:pt x="316461" y="91167"/>
                </a:lnTo>
                <a:lnTo>
                  <a:pt x="317174" y="93597"/>
                </a:lnTo>
                <a:lnTo>
                  <a:pt x="315358" y="93096"/>
                </a:lnTo>
                <a:lnTo>
                  <a:pt x="313975" y="94444"/>
                </a:lnTo>
                <a:lnTo>
                  <a:pt x="315636" y="95343"/>
                </a:lnTo>
                <a:lnTo>
                  <a:pt x="311721" y="100991"/>
                </a:lnTo>
                <a:lnTo>
                  <a:pt x="314568" y="106511"/>
                </a:lnTo>
                <a:lnTo>
                  <a:pt x="312578" y="109545"/>
                </a:lnTo>
                <a:lnTo>
                  <a:pt x="313699" y="111576"/>
                </a:lnTo>
                <a:lnTo>
                  <a:pt x="312860" y="112131"/>
                </a:lnTo>
                <a:lnTo>
                  <a:pt x="316083" y="114937"/>
                </a:lnTo>
                <a:lnTo>
                  <a:pt x="314056" y="115999"/>
                </a:lnTo>
                <a:lnTo>
                  <a:pt x="315416" y="117801"/>
                </a:lnTo>
                <a:lnTo>
                  <a:pt x="314424" y="120898"/>
                </a:lnTo>
                <a:lnTo>
                  <a:pt x="316967" y="119756"/>
                </a:lnTo>
                <a:lnTo>
                  <a:pt x="316986" y="117838"/>
                </a:lnTo>
                <a:lnTo>
                  <a:pt x="319946" y="118173"/>
                </a:lnTo>
                <a:lnTo>
                  <a:pt x="318507" y="121390"/>
                </a:lnTo>
                <a:lnTo>
                  <a:pt x="320414" y="120963"/>
                </a:lnTo>
                <a:lnTo>
                  <a:pt x="320989" y="122820"/>
                </a:lnTo>
                <a:lnTo>
                  <a:pt x="316451" y="122356"/>
                </a:lnTo>
                <a:lnTo>
                  <a:pt x="314935" y="124493"/>
                </a:lnTo>
                <a:lnTo>
                  <a:pt x="313458" y="124329"/>
                </a:lnTo>
                <a:lnTo>
                  <a:pt x="313865" y="122513"/>
                </a:lnTo>
                <a:lnTo>
                  <a:pt x="311112" y="122144"/>
                </a:lnTo>
                <a:lnTo>
                  <a:pt x="310319" y="124137"/>
                </a:lnTo>
                <a:lnTo>
                  <a:pt x="308169" y="121862"/>
                </a:lnTo>
                <a:lnTo>
                  <a:pt x="306550" y="123290"/>
                </a:lnTo>
                <a:lnTo>
                  <a:pt x="305078" y="122325"/>
                </a:lnTo>
                <a:lnTo>
                  <a:pt x="305026" y="123852"/>
                </a:lnTo>
                <a:lnTo>
                  <a:pt x="302906" y="123619"/>
                </a:lnTo>
                <a:lnTo>
                  <a:pt x="301975" y="126045"/>
                </a:lnTo>
                <a:lnTo>
                  <a:pt x="299209" y="125162"/>
                </a:lnTo>
                <a:lnTo>
                  <a:pt x="292642" y="131567"/>
                </a:lnTo>
                <a:lnTo>
                  <a:pt x="287032" y="131906"/>
                </a:lnTo>
                <a:lnTo>
                  <a:pt x="284284" y="135994"/>
                </a:lnTo>
                <a:lnTo>
                  <a:pt x="283962" y="139506"/>
                </a:lnTo>
                <a:lnTo>
                  <a:pt x="281503" y="140254"/>
                </a:lnTo>
                <a:lnTo>
                  <a:pt x="276341" y="147290"/>
                </a:lnTo>
                <a:lnTo>
                  <a:pt x="269262" y="148089"/>
                </a:lnTo>
                <a:lnTo>
                  <a:pt x="271655" y="152652"/>
                </a:lnTo>
                <a:lnTo>
                  <a:pt x="278255" y="155182"/>
                </a:lnTo>
                <a:lnTo>
                  <a:pt x="278694" y="159046"/>
                </a:lnTo>
                <a:lnTo>
                  <a:pt x="274214" y="169338"/>
                </a:lnTo>
                <a:lnTo>
                  <a:pt x="281885" y="174524"/>
                </a:lnTo>
                <a:lnTo>
                  <a:pt x="283029" y="177669"/>
                </a:lnTo>
                <a:lnTo>
                  <a:pt x="278672" y="181068"/>
                </a:lnTo>
                <a:lnTo>
                  <a:pt x="277416" y="190013"/>
                </a:lnTo>
                <a:lnTo>
                  <a:pt x="274424" y="192164"/>
                </a:lnTo>
                <a:lnTo>
                  <a:pt x="276092" y="200833"/>
                </a:lnTo>
                <a:lnTo>
                  <a:pt x="265290" y="226752"/>
                </a:lnTo>
                <a:lnTo>
                  <a:pt x="264231" y="235513"/>
                </a:lnTo>
                <a:lnTo>
                  <a:pt x="259303" y="247260"/>
                </a:lnTo>
                <a:lnTo>
                  <a:pt x="257390" y="248369"/>
                </a:lnTo>
                <a:lnTo>
                  <a:pt x="255823" y="245761"/>
                </a:lnTo>
                <a:lnTo>
                  <a:pt x="243428" y="240109"/>
                </a:lnTo>
                <a:lnTo>
                  <a:pt x="234443" y="230648"/>
                </a:lnTo>
                <a:lnTo>
                  <a:pt x="231058" y="229852"/>
                </a:lnTo>
                <a:lnTo>
                  <a:pt x="230120" y="228315"/>
                </a:lnTo>
                <a:lnTo>
                  <a:pt x="226307" y="234066"/>
                </a:lnTo>
                <a:lnTo>
                  <a:pt x="224226" y="232705"/>
                </a:lnTo>
                <a:lnTo>
                  <a:pt x="220979" y="233111"/>
                </a:lnTo>
                <a:lnTo>
                  <a:pt x="219906" y="232107"/>
                </a:lnTo>
                <a:lnTo>
                  <a:pt x="220757" y="229903"/>
                </a:lnTo>
                <a:lnTo>
                  <a:pt x="218201" y="229413"/>
                </a:lnTo>
                <a:lnTo>
                  <a:pt x="218673" y="227230"/>
                </a:lnTo>
                <a:lnTo>
                  <a:pt x="212327" y="225915"/>
                </a:lnTo>
                <a:lnTo>
                  <a:pt x="212475" y="222205"/>
                </a:lnTo>
                <a:lnTo>
                  <a:pt x="210800" y="221687"/>
                </a:lnTo>
                <a:lnTo>
                  <a:pt x="209900" y="223056"/>
                </a:lnTo>
                <a:lnTo>
                  <a:pt x="208517" y="220678"/>
                </a:lnTo>
                <a:lnTo>
                  <a:pt x="204406" y="221538"/>
                </a:lnTo>
                <a:lnTo>
                  <a:pt x="197607" y="216215"/>
                </a:lnTo>
                <a:lnTo>
                  <a:pt x="191534" y="215783"/>
                </a:lnTo>
                <a:lnTo>
                  <a:pt x="190195" y="217479"/>
                </a:lnTo>
                <a:lnTo>
                  <a:pt x="189328" y="215807"/>
                </a:lnTo>
                <a:lnTo>
                  <a:pt x="185826" y="219625"/>
                </a:lnTo>
                <a:lnTo>
                  <a:pt x="182516" y="217136"/>
                </a:lnTo>
                <a:lnTo>
                  <a:pt x="181590" y="220008"/>
                </a:lnTo>
                <a:lnTo>
                  <a:pt x="179411" y="218893"/>
                </a:lnTo>
                <a:lnTo>
                  <a:pt x="178272" y="221465"/>
                </a:lnTo>
                <a:lnTo>
                  <a:pt x="176454" y="220005"/>
                </a:lnTo>
                <a:lnTo>
                  <a:pt x="175251" y="224759"/>
                </a:lnTo>
                <a:lnTo>
                  <a:pt x="178074" y="227237"/>
                </a:lnTo>
                <a:lnTo>
                  <a:pt x="177788" y="228384"/>
                </a:lnTo>
                <a:lnTo>
                  <a:pt x="174454" y="230487"/>
                </a:lnTo>
                <a:lnTo>
                  <a:pt x="173086" y="228956"/>
                </a:lnTo>
                <a:lnTo>
                  <a:pt x="171512" y="230418"/>
                </a:lnTo>
                <a:lnTo>
                  <a:pt x="170401" y="229088"/>
                </a:lnTo>
                <a:lnTo>
                  <a:pt x="168914" y="231002"/>
                </a:lnTo>
                <a:lnTo>
                  <a:pt x="164673" y="231886"/>
                </a:lnTo>
                <a:lnTo>
                  <a:pt x="165179" y="235486"/>
                </a:lnTo>
                <a:lnTo>
                  <a:pt x="162281" y="234462"/>
                </a:lnTo>
                <a:lnTo>
                  <a:pt x="160866" y="236611"/>
                </a:lnTo>
                <a:lnTo>
                  <a:pt x="162305" y="237995"/>
                </a:lnTo>
                <a:lnTo>
                  <a:pt x="159976" y="239381"/>
                </a:lnTo>
                <a:lnTo>
                  <a:pt x="157650" y="238581"/>
                </a:lnTo>
                <a:lnTo>
                  <a:pt x="158109" y="242083"/>
                </a:lnTo>
                <a:lnTo>
                  <a:pt x="154776" y="239722"/>
                </a:lnTo>
                <a:lnTo>
                  <a:pt x="154135" y="241572"/>
                </a:lnTo>
                <a:lnTo>
                  <a:pt x="152449" y="239658"/>
                </a:lnTo>
                <a:lnTo>
                  <a:pt x="150979" y="241431"/>
                </a:lnTo>
                <a:lnTo>
                  <a:pt x="150951" y="239591"/>
                </a:lnTo>
                <a:lnTo>
                  <a:pt x="147772" y="240720"/>
                </a:lnTo>
                <a:lnTo>
                  <a:pt x="146911" y="249279"/>
                </a:lnTo>
                <a:lnTo>
                  <a:pt x="145071" y="249585"/>
                </a:lnTo>
                <a:lnTo>
                  <a:pt x="143973" y="247139"/>
                </a:lnTo>
                <a:lnTo>
                  <a:pt x="142546" y="251467"/>
                </a:lnTo>
                <a:lnTo>
                  <a:pt x="139429" y="253189"/>
                </a:lnTo>
                <a:lnTo>
                  <a:pt x="139801" y="255483"/>
                </a:lnTo>
                <a:lnTo>
                  <a:pt x="138311" y="257326"/>
                </a:lnTo>
                <a:lnTo>
                  <a:pt x="140190" y="258314"/>
                </a:lnTo>
                <a:lnTo>
                  <a:pt x="137304" y="259181"/>
                </a:lnTo>
                <a:lnTo>
                  <a:pt x="139690" y="261713"/>
                </a:lnTo>
                <a:lnTo>
                  <a:pt x="136632" y="263736"/>
                </a:lnTo>
                <a:lnTo>
                  <a:pt x="137352" y="265463"/>
                </a:lnTo>
                <a:lnTo>
                  <a:pt x="135248" y="265755"/>
                </a:lnTo>
                <a:lnTo>
                  <a:pt x="136976" y="269499"/>
                </a:lnTo>
                <a:lnTo>
                  <a:pt x="135874" y="268170"/>
                </a:lnTo>
                <a:lnTo>
                  <a:pt x="134161" y="269005"/>
                </a:lnTo>
                <a:lnTo>
                  <a:pt x="135764" y="271859"/>
                </a:lnTo>
                <a:lnTo>
                  <a:pt x="126736" y="276924"/>
                </a:lnTo>
                <a:lnTo>
                  <a:pt x="126761" y="280004"/>
                </a:lnTo>
                <a:lnTo>
                  <a:pt x="121755" y="280412"/>
                </a:lnTo>
                <a:lnTo>
                  <a:pt x="121623" y="286366"/>
                </a:lnTo>
                <a:lnTo>
                  <a:pt x="120187" y="286711"/>
                </a:lnTo>
                <a:lnTo>
                  <a:pt x="114910" y="280939"/>
                </a:lnTo>
                <a:lnTo>
                  <a:pt x="114985" y="282258"/>
                </a:lnTo>
                <a:lnTo>
                  <a:pt x="112219" y="284154"/>
                </a:lnTo>
                <a:lnTo>
                  <a:pt x="111560" y="287697"/>
                </a:lnTo>
                <a:lnTo>
                  <a:pt x="107744" y="287184"/>
                </a:lnTo>
                <a:lnTo>
                  <a:pt x="106130" y="289325"/>
                </a:lnTo>
                <a:lnTo>
                  <a:pt x="102136" y="290832"/>
                </a:lnTo>
                <a:lnTo>
                  <a:pt x="102518" y="293577"/>
                </a:lnTo>
                <a:lnTo>
                  <a:pt x="98754" y="295745"/>
                </a:lnTo>
                <a:lnTo>
                  <a:pt x="100467" y="299175"/>
                </a:lnTo>
                <a:lnTo>
                  <a:pt x="98014" y="303194"/>
                </a:lnTo>
                <a:lnTo>
                  <a:pt x="96279" y="302136"/>
                </a:lnTo>
                <a:lnTo>
                  <a:pt x="94058" y="306614"/>
                </a:lnTo>
                <a:lnTo>
                  <a:pt x="89013" y="305569"/>
                </a:lnTo>
                <a:lnTo>
                  <a:pt x="89142" y="308737"/>
                </a:lnTo>
                <a:lnTo>
                  <a:pt x="86451" y="309973"/>
                </a:lnTo>
                <a:lnTo>
                  <a:pt x="85441" y="312909"/>
                </a:lnTo>
                <a:lnTo>
                  <a:pt x="88365" y="317585"/>
                </a:lnTo>
                <a:lnTo>
                  <a:pt x="84256" y="321396"/>
                </a:lnTo>
                <a:lnTo>
                  <a:pt x="85597" y="324153"/>
                </a:lnTo>
                <a:lnTo>
                  <a:pt x="83706" y="325447"/>
                </a:lnTo>
                <a:lnTo>
                  <a:pt x="84886" y="328228"/>
                </a:lnTo>
                <a:lnTo>
                  <a:pt x="83625" y="332786"/>
                </a:lnTo>
                <a:lnTo>
                  <a:pt x="80619" y="332090"/>
                </a:lnTo>
                <a:lnTo>
                  <a:pt x="79626" y="335459"/>
                </a:lnTo>
                <a:lnTo>
                  <a:pt x="76496" y="336650"/>
                </a:lnTo>
                <a:lnTo>
                  <a:pt x="74671" y="340328"/>
                </a:lnTo>
                <a:lnTo>
                  <a:pt x="70514" y="341302"/>
                </a:lnTo>
                <a:lnTo>
                  <a:pt x="65693" y="340495"/>
                </a:lnTo>
                <a:lnTo>
                  <a:pt x="61949" y="343243"/>
                </a:lnTo>
                <a:lnTo>
                  <a:pt x="60144" y="346744"/>
                </a:lnTo>
                <a:lnTo>
                  <a:pt x="57931" y="347407"/>
                </a:lnTo>
                <a:lnTo>
                  <a:pt x="59243" y="350259"/>
                </a:lnTo>
                <a:lnTo>
                  <a:pt x="57394" y="350433"/>
                </a:lnTo>
                <a:lnTo>
                  <a:pt x="56635" y="356738"/>
                </a:lnTo>
                <a:lnTo>
                  <a:pt x="53731" y="360841"/>
                </a:lnTo>
                <a:lnTo>
                  <a:pt x="54302" y="362435"/>
                </a:lnTo>
                <a:lnTo>
                  <a:pt x="50799" y="365967"/>
                </a:lnTo>
                <a:lnTo>
                  <a:pt x="51297" y="367970"/>
                </a:lnTo>
                <a:lnTo>
                  <a:pt x="49588" y="367919"/>
                </a:lnTo>
                <a:lnTo>
                  <a:pt x="46909" y="370921"/>
                </a:lnTo>
                <a:lnTo>
                  <a:pt x="45366" y="370178"/>
                </a:lnTo>
                <a:lnTo>
                  <a:pt x="45596" y="371580"/>
                </a:lnTo>
                <a:lnTo>
                  <a:pt x="43606" y="372446"/>
                </a:lnTo>
                <a:lnTo>
                  <a:pt x="41668" y="375942"/>
                </a:lnTo>
                <a:lnTo>
                  <a:pt x="38089" y="374686"/>
                </a:lnTo>
                <a:lnTo>
                  <a:pt x="34470" y="370348"/>
                </a:lnTo>
                <a:lnTo>
                  <a:pt x="30612" y="373731"/>
                </a:lnTo>
                <a:lnTo>
                  <a:pt x="29022" y="371938"/>
                </a:lnTo>
                <a:lnTo>
                  <a:pt x="25899" y="345485"/>
                </a:lnTo>
                <a:lnTo>
                  <a:pt x="21024" y="326013"/>
                </a:lnTo>
                <a:lnTo>
                  <a:pt x="10976" y="304495"/>
                </a:lnTo>
                <a:lnTo>
                  <a:pt x="0" y="290482"/>
                </a:lnTo>
                <a:lnTo>
                  <a:pt x="3452" y="286270"/>
                </a:lnTo>
                <a:lnTo>
                  <a:pt x="4632" y="286884"/>
                </a:lnTo>
                <a:lnTo>
                  <a:pt x="4303" y="289177"/>
                </a:lnTo>
                <a:lnTo>
                  <a:pt x="5985" y="289249"/>
                </a:lnTo>
                <a:lnTo>
                  <a:pt x="5983" y="284502"/>
                </a:lnTo>
                <a:lnTo>
                  <a:pt x="11854" y="279411"/>
                </a:lnTo>
                <a:lnTo>
                  <a:pt x="12928" y="280834"/>
                </a:lnTo>
                <a:lnTo>
                  <a:pt x="15626" y="279314"/>
                </a:lnTo>
                <a:lnTo>
                  <a:pt x="16138" y="280955"/>
                </a:lnTo>
                <a:lnTo>
                  <a:pt x="16937" y="279042"/>
                </a:lnTo>
                <a:lnTo>
                  <a:pt x="22006" y="278997"/>
                </a:lnTo>
                <a:lnTo>
                  <a:pt x="22987" y="276869"/>
                </a:lnTo>
                <a:lnTo>
                  <a:pt x="24209" y="277791"/>
                </a:lnTo>
                <a:lnTo>
                  <a:pt x="28315" y="276973"/>
                </a:lnTo>
                <a:lnTo>
                  <a:pt x="29127" y="274774"/>
                </a:lnTo>
                <a:lnTo>
                  <a:pt x="31668" y="275362"/>
                </a:lnTo>
                <a:lnTo>
                  <a:pt x="30954" y="273645"/>
                </a:lnTo>
                <a:lnTo>
                  <a:pt x="32722" y="273001"/>
                </a:lnTo>
                <a:lnTo>
                  <a:pt x="32694" y="271076"/>
                </a:lnTo>
                <a:lnTo>
                  <a:pt x="34777" y="270570"/>
                </a:lnTo>
                <a:lnTo>
                  <a:pt x="35364" y="266888"/>
                </a:lnTo>
                <a:lnTo>
                  <a:pt x="37859" y="266941"/>
                </a:lnTo>
                <a:lnTo>
                  <a:pt x="38001" y="268824"/>
                </a:lnTo>
                <a:lnTo>
                  <a:pt x="39962" y="268229"/>
                </a:lnTo>
                <a:lnTo>
                  <a:pt x="42762" y="269577"/>
                </a:lnTo>
                <a:lnTo>
                  <a:pt x="43391" y="267981"/>
                </a:lnTo>
                <a:lnTo>
                  <a:pt x="41816" y="267711"/>
                </a:lnTo>
                <a:lnTo>
                  <a:pt x="44628" y="265326"/>
                </a:lnTo>
                <a:lnTo>
                  <a:pt x="42848" y="263349"/>
                </a:lnTo>
                <a:lnTo>
                  <a:pt x="44838" y="263745"/>
                </a:lnTo>
                <a:lnTo>
                  <a:pt x="43953" y="261134"/>
                </a:lnTo>
                <a:lnTo>
                  <a:pt x="45956" y="260982"/>
                </a:lnTo>
                <a:lnTo>
                  <a:pt x="48179" y="257217"/>
                </a:lnTo>
                <a:lnTo>
                  <a:pt x="45827" y="257651"/>
                </a:lnTo>
                <a:lnTo>
                  <a:pt x="43842" y="255499"/>
                </a:lnTo>
                <a:lnTo>
                  <a:pt x="46169" y="254730"/>
                </a:lnTo>
                <a:lnTo>
                  <a:pt x="45235" y="252719"/>
                </a:lnTo>
                <a:lnTo>
                  <a:pt x="46280" y="251081"/>
                </a:lnTo>
                <a:lnTo>
                  <a:pt x="50019" y="253132"/>
                </a:lnTo>
                <a:lnTo>
                  <a:pt x="46556" y="248218"/>
                </a:lnTo>
                <a:lnTo>
                  <a:pt x="48020" y="245065"/>
                </a:lnTo>
                <a:lnTo>
                  <a:pt x="50945" y="243681"/>
                </a:lnTo>
                <a:lnTo>
                  <a:pt x="48927" y="239382"/>
                </a:lnTo>
                <a:lnTo>
                  <a:pt x="51009" y="238758"/>
                </a:lnTo>
                <a:lnTo>
                  <a:pt x="48841" y="237513"/>
                </a:lnTo>
                <a:lnTo>
                  <a:pt x="48467" y="238688"/>
                </a:lnTo>
                <a:lnTo>
                  <a:pt x="45575" y="237928"/>
                </a:lnTo>
                <a:lnTo>
                  <a:pt x="50411" y="235432"/>
                </a:lnTo>
                <a:lnTo>
                  <a:pt x="51261" y="233798"/>
                </a:lnTo>
                <a:lnTo>
                  <a:pt x="49936" y="232120"/>
                </a:lnTo>
                <a:lnTo>
                  <a:pt x="54446" y="230941"/>
                </a:lnTo>
                <a:lnTo>
                  <a:pt x="59162" y="236646"/>
                </a:lnTo>
                <a:lnTo>
                  <a:pt x="64595" y="236877"/>
                </a:lnTo>
                <a:lnTo>
                  <a:pt x="65574" y="232527"/>
                </a:lnTo>
                <a:lnTo>
                  <a:pt x="70641" y="230868"/>
                </a:lnTo>
                <a:lnTo>
                  <a:pt x="71764" y="225943"/>
                </a:lnTo>
                <a:lnTo>
                  <a:pt x="74498" y="223553"/>
                </a:lnTo>
                <a:lnTo>
                  <a:pt x="81523" y="224217"/>
                </a:lnTo>
                <a:lnTo>
                  <a:pt x="82594" y="222225"/>
                </a:lnTo>
                <a:lnTo>
                  <a:pt x="87630" y="222439"/>
                </a:lnTo>
                <a:lnTo>
                  <a:pt x="88103" y="219361"/>
                </a:lnTo>
                <a:lnTo>
                  <a:pt x="91470" y="220731"/>
                </a:lnTo>
                <a:lnTo>
                  <a:pt x="91679" y="212440"/>
                </a:lnTo>
                <a:lnTo>
                  <a:pt x="93738" y="206583"/>
                </a:lnTo>
                <a:lnTo>
                  <a:pt x="100387" y="200132"/>
                </a:lnTo>
                <a:lnTo>
                  <a:pt x="99050" y="199455"/>
                </a:lnTo>
                <a:lnTo>
                  <a:pt x="99173" y="193529"/>
                </a:lnTo>
                <a:lnTo>
                  <a:pt x="103858" y="189046"/>
                </a:lnTo>
                <a:lnTo>
                  <a:pt x="104837" y="183539"/>
                </a:lnTo>
                <a:lnTo>
                  <a:pt x="107191" y="180025"/>
                </a:lnTo>
                <a:lnTo>
                  <a:pt x="106418" y="177028"/>
                </a:lnTo>
                <a:lnTo>
                  <a:pt x="108605" y="174898"/>
                </a:lnTo>
                <a:lnTo>
                  <a:pt x="107613" y="171585"/>
                </a:lnTo>
                <a:close/>
              </a:path>
            </a:pathLst>
          </a:custGeom>
          <a:solidFill>
            <a:srgbClr val="D99673"/>
          </a:solidFill>
          <a:ln w="5715">
            <a:solidFill>
              <a:srgbClr val="FFFFFF"/>
            </a:solidFill>
          </a:ln>
        </p:spPr>
        <p:txBody>
          <a:bodyPr/>
          <a:lstStyle/>
          <a:p>
            <a:endParaRPr lang="en-NZ"/>
          </a:p>
        </p:txBody>
      </p:sp>
      <p:sp>
        <p:nvSpPr>
          <p:cNvPr id="34" name="TLA 039 Manawatū -24.7 percent">
            <a:extLst>
              <a:ext uri="{FF2B5EF4-FFF2-40B4-BE49-F238E27FC236}">
                <a16:creationId xmlns:a16="http://schemas.microsoft.com/office/drawing/2014/main" id="{5510CD79-2724-45FF-8C10-82AEC574955B}"/>
              </a:ext>
            </a:extLst>
          </p:cNvPr>
          <p:cNvSpPr>
            <a:spLocks noGrp="1"/>
          </p:cNvSpPr>
          <p:nvPr/>
        </p:nvSpPr>
        <p:spPr>
          <a:xfrm>
            <a:off x="2941062" y="4892444"/>
            <a:ext cx="392966" cy="353263"/>
          </a:xfrm>
          <a:custGeom>
            <a:avLst/>
            <a:gdLst/>
            <a:ahLst/>
            <a:cxnLst/>
            <a:rect l="0" t="0" r="0" b="0"/>
            <a:pathLst>
              <a:path w="232334" h="208861">
                <a:moveTo>
                  <a:pt x="133283" y="22211"/>
                </a:moveTo>
                <a:lnTo>
                  <a:pt x="131961" y="20243"/>
                </a:lnTo>
                <a:lnTo>
                  <a:pt x="133852" y="18585"/>
                </a:lnTo>
                <a:lnTo>
                  <a:pt x="136047" y="19855"/>
                </a:lnTo>
                <a:lnTo>
                  <a:pt x="135652" y="16103"/>
                </a:lnTo>
                <a:lnTo>
                  <a:pt x="139893" y="15218"/>
                </a:lnTo>
                <a:lnTo>
                  <a:pt x="141380" y="13305"/>
                </a:lnTo>
                <a:lnTo>
                  <a:pt x="142176" y="14559"/>
                </a:lnTo>
                <a:lnTo>
                  <a:pt x="143368" y="13154"/>
                </a:lnTo>
                <a:lnTo>
                  <a:pt x="145715" y="14635"/>
                </a:lnTo>
                <a:lnTo>
                  <a:pt x="149015" y="12295"/>
                </a:lnTo>
                <a:lnTo>
                  <a:pt x="146229" y="8976"/>
                </a:lnTo>
                <a:lnTo>
                  <a:pt x="147433" y="4221"/>
                </a:lnTo>
                <a:lnTo>
                  <a:pt x="149250" y="5681"/>
                </a:lnTo>
                <a:lnTo>
                  <a:pt x="150390" y="3109"/>
                </a:lnTo>
                <a:lnTo>
                  <a:pt x="152826" y="4030"/>
                </a:lnTo>
                <a:lnTo>
                  <a:pt x="153494" y="1353"/>
                </a:lnTo>
                <a:lnTo>
                  <a:pt x="156805" y="3842"/>
                </a:lnTo>
                <a:lnTo>
                  <a:pt x="160307" y="24"/>
                </a:lnTo>
                <a:lnTo>
                  <a:pt x="161173" y="1696"/>
                </a:lnTo>
                <a:lnTo>
                  <a:pt x="162512" y="0"/>
                </a:lnTo>
                <a:lnTo>
                  <a:pt x="168141" y="361"/>
                </a:lnTo>
                <a:lnTo>
                  <a:pt x="175385" y="5755"/>
                </a:lnTo>
                <a:lnTo>
                  <a:pt x="179496" y="4895"/>
                </a:lnTo>
                <a:lnTo>
                  <a:pt x="180879" y="7273"/>
                </a:lnTo>
                <a:lnTo>
                  <a:pt x="181778" y="5903"/>
                </a:lnTo>
                <a:lnTo>
                  <a:pt x="183453" y="6422"/>
                </a:lnTo>
                <a:lnTo>
                  <a:pt x="183306" y="10132"/>
                </a:lnTo>
                <a:lnTo>
                  <a:pt x="189651" y="11447"/>
                </a:lnTo>
                <a:lnTo>
                  <a:pt x="189179" y="13630"/>
                </a:lnTo>
                <a:lnTo>
                  <a:pt x="191736" y="14120"/>
                </a:lnTo>
                <a:lnTo>
                  <a:pt x="190885" y="16324"/>
                </a:lnTo>
                <a:lnTo>
                  <a:pt x="191958" y="17327"/>
                </a:lnTo>
                <a:lnTo>
                  <a:pt x="195205" y="16922"/>
                </a:lnTo>
                <a:lnTo>
                  <a:pt x="197286" y="18283"/>
                </a:lnTo>
                <a:lnTo>
                  <a:pt x="201099" y="12532"/>
                </a:lnTo>
                <a:lnTo>
                  <a:pt x="202037" y="14068"/>
                </a:lnTo>
                <a:lnTo>
                  <a:pt x="205421" y="14864"/>
                </a:lnTo>
                <a:lnTo>
                  <a:pt x="214406" y="24326"/>
                </a:lnTo>
                <a:lnTo>
                  <a:pt x="226801" y="29977"/>
                </a:lnTo>
                <a:lnTo>
                  <a:pt x="228368" y="32586"/>
                </a:lnTo>
                <a:lnTo>
                  <a:pt x="231771" y="31925"/>
                </a:lnTo>
                <a:lnTo>
                  <a:pt x="232334" y="37481"/>
                </a:lnTo>
                <a:lnTo>
                  <a:pt x="227306" y="41362"/>
                </a:lnTo>
                <a:lnTo>
                  <a:pt x="229342" y="45490"/>
                </a:lnTo>
                <a:lnTo>
                  <a:pt x="227757" y="49537"/>
                </a:lnTo>
                <a:lnTo>
                  <a:pt x="231428" y="51610"/>
                </a:lnTo>
                <a:lnTo>
                  <a:pt x="229441" y="54828"/>
                </a:lnTo>
                <a:lnTo>
                  <a:pt x="230401" y="56414"/>
                </a:lnTo>
                <a:lnTo>
                  <a:pt x="225688" y="61119"/>
                </a:lnTo>
                <a:lnTo>
                  <a:pt x="222252" y="69713"/>
                </a:lnTo>
                <a:lnTo>
                  <a:pt x="218717" y="72972"/>
                </a:lnTo>
                <a:lnTo>
                  <a:pt x="217663" y="80190"/>
                </a:lnTo>
                <a:lnTo>
                  <a:pt x="219306" y="84146"/>
                </a:lnTo>
                <a:lnTo>
                  <a:pt x="216400" y="88413"/>
                </a:lnTo>
                <a:lnTo>
                  <a:pt x="206772" y="94324"/>
                </a:lnTo>
                <a:lnTo>
                  <a:pt x="202495" y="102539"/>
                </a:lnTo>
                <a:lnTo>
                  <a:pt x="194783" y="109756"/>
                </a:lnTo>
                <a:lnTo>
                  <a:pt x="192536" y="114417"/>
                </a:lnTo>
                <a:lnTo>
                  <a:pt x="186857" y="118697"/>
                </a:lnTo>
                <a:lnTo>
                  <a:pt x="182065" y="118284"/>
                </a:lnTo>
                <a:lnTo>
                  <a:pt x="179051" y="124800"/>
                </a:lnTo>
                <a:lnTo>
                  <a:pt x="176840" y="124114"/>
                </a:lnTo>
                <a:lnTo>
                  <a:pt x="171593" y="127623"/>
                </a:lnTo>
                <a:lnTo>
                  <a:pt x="170269" y="132807"/>
                </a:lnTo>
                <a:lnTo>
                  <a:pt x="165078" y="137763"/>
                </a:lnTo>
                <a:lnTo>
                  <a:pt x="164501" y="143473"/>
                </a:lnTo>
                <a:lnTo>
                  <a:pt x="161072" y="150258"/>
                </a:lnTo>
                <a:lnTo>
                  <a:pt x="156614" y="147382"/>
                </a:lnTo>
                <a:lnTo>
                  <a:pt x="152933" y="152502"/>
                </a:lnTo>
                <a:lnTo>
                  <a:pt x="153066" y="147640"/>
                </a:lnTo>
                <a:lnTo>
                  <a:pt x="149932" y="147533"/>
                </a:lnTo>
                <a:lnTo>
                  <a:pt x="149565" y="155751"/>
                </a:lnTo>
                <a:lnTo>
                  <a:pt x="147235" y="153318"/>
                </a:lnTo>
                <a:lnTo>
                  <a:pt x="138267" y="166432"/>
                </a:lnTo>
                <a:lnTo>
                  <a:pt x="135036" y="164528"/>
                </a:lnTo>
                <a:lnTo>
                  <a:pt x="137291" y="163114"/>
                </a:lnTo>
                <a:lnTo>
                  <a:pt x="138489" y="158294"/>
                </a:lnTo>
                <a:lnTo>
                  <a:pt x="136562" y="157862"/>
                </a:lnTo>
                <a:lnTo>
                  <a:pt x="135410" y="154502"/>
                </a:lnTo>
                <a:lnTo>
                  <a:pt x="133020" y="154909"/>
                </a:lnTo>
                <a:lnTo>
                  <a:pt x="131586" y="157525"/>
                </a:lnTo>
                <a:lnTo>
                  <a:pt x="125261" y="161007"/>
                </a:lnTo>
                <a:lnTo>
                  <a:pt x="105841" y="157970"/>
                </a:lnTo>
                <a:lnTo>
                  <a:pt x="106693" y="157369"/>
                </a:lnTo>
                <a:lnTo>
                  <a:pt x="102140" y="153195"/>
                </a:lnTo>
                <a:lnTo>
                  <a:pt x="100362" y="154441"/>
                </a:lnTo>
                <a:lnTo>
                  <a:pt x="98995" y="152842"/>
                </a:lnTo>
                <a:lnTo>
                  <a:pt x="94509" y="156635"/>
                </a:lnTo>
                <a:lnTo>
                  <a:pt x="98328" y="161253"/>
                </a:lnTo>
                <a:lnTo>
                  <a:pt x="77578" y="178577"/>
                </a:lnTo>
                <a:lnTo>
                  <a:pt x="82464" y="184472"/>
                </a:lnTo>
                <a:lnTo>
                  <a:pt x="79394" y="186136"/>
                </a:lnTo>
                <a:lnTo>
                  <a:pt x="80682" y="188498"/>
                </a:lnTo>
                <a:lnTo>
                  <a:pt x="79018" y="191511"/>
                </a:lnTo>
                <a:lnTo>
                  <a:pt x="82024" y="198831"/>
                </a:lnTo>
                <a:lnTo>
                  <a:pt x="79470" y="200660"/>
                </a:lnTo>
                <a:lnTo>
                  <a:pt x="76914" y="199292"/>
                </a:lnTo>
                <a:lnTo>
                  <a:pt x="72860" y="201527"/>
                </a:lnTo>
                <a:lnTo>
                  <a:pt x="66882" y="207348"/>
                </a:lnTo>
                <a:lnTo>
                  <a:pt x="64012" y="207145"/>
                </a:lnTo>
                <a:lnTo>
                  <a:pt x="66059" y="205890"/>
                </a:lnTo>
                <a:lnTo>
                  <a:pt x="65447" y="204949"/>
                </a:lnTo>
                <a:lnTo>
                  <a:pt x="61064" y="207364"/>
                </a:lnTo>
                <a:lnTo>
                  <a:pt x="60926" y="203532"/>
                </a:lnTo>
                <a:lnTo>
                  <a:pt x="58170" y="208861"/>
                </a:lnTo>
                <a:lnTo>
                  <a:pt x="55729" y="207578"/>
                </a:lnTo>
                <a:lnTo>
                  <a:pt x="57812" y="205473"/>
                </a:lnTo>
                <a:lnTo>
                  <a:pt x="57024" y="204441"/>
                </a:lnTo>
                <a:lnTo>
                  <a:pt x="54602" y="207736"/>
                </a:lnTo>
                <a:lnTo>
                  <a:pt x="50231" y="207250"/>
                </a:lnTo>
                <a:lnTo>
                  <a:pt x="13391" y="192705"/>
                </a:lnTo>
                <a:lnTo>
                  <a:pt x="13794" y="189301"/>
                </a:lnTo>
                <a:lnTo>
                  <a:pt x="561" y="190650"/>
                </a:lnTo>
                <a:lnTo>
                  <a:pt x="1552" y="170142"/>
                </a:lnTo>
                <a:lnTo>
                  <a:pt x="0" y="156155"/>
                </a:lnTo>
                <a:lnTo>
                  <a:pt x="1591" y="157947"/>
                </a:lnTo>
                <a:lnTo>
                  <a:pt x="5694" y="154621"/>
                </a:lnTo>
                <a:lnTo>
                  <a:pt x="9067" y="158902"/>
                </a:lnTo>
                <a:lnTo>
                  <a:pt x="12646" y="160158"/>
                </a:lnTo>
                <a:lnTo>
                  <a:pt x="14584" y="156662"/>
                </a:lnTo>
                <a:lnTo>
                  <a:pt x="16575" y="155797"/>
                </a:lnTo>
                <a:lnTo>
                  <a:pt x="16344" y="154394"/>
                </a:lnTo>
                <a:lnTo>
                  <a:pt x="17887" y="155138"/>
                </a:lnTo>
                <a:lnTo>
                  <a:pt x="20566" y="152136"/>
                </a:lnTo>
                <a:lnTo>
                  <a:pt x="22276" y="152187"/>
                </a:lnTo>
                <a:lnTo>
                  <a:pt x="21778" y="150183"/>
                </a:lnTo>
                <a:lnTo>
                  <a:pt x="25280" y="146651"/>
                </a:lnTo>
                <a:lnTo>
                  <a:pt x="24709" y="145057"/>
                </a:lnTo>
                <a:lnTo>
                  <a:pt x="27614" y="140955"/>
                </a:lnTo>
                <a:lnTo>
                  <a:pt x="28372" y="134649"/>
                </a:lnTo>
                <a:lnTo>
                  <a:pt x="30222" y="134475"/>
                </a:lnTo>
                <a:lnTo>
                  <a:pt x="28909" y="131624"/>
                </a:lnTo>
                <a:lnTo>
                  <a:pt x="31123" y="130960"/>
                </a:lnTo>
                <a:lnTo>
                  <a:pt x="32927" y="127460"/>
                </a:lnTo>
                <a:lnTo>
                  <a:pt x="36672" y="124712"/>
                </a:lnTo>
                <a:lnTo>
                  <a:pt x="41493" y="125519"/>
                </a:lnTo>
                <a:lnTo>
                  <a:pt x="45650" y="124545"/>
                </a:lnTo>
                <a:lnTo>
                  <a:pt x="47475" y="120867"/>
                </a:lnTo>
                <a:lnTo>
                  <a:pt x="50604" y="119675"/>
                </a:lnTo>
                <a:lnTo>
                  <a:pt x="51597" y="116306"/>
                </a:lnTo>
                <a:lnTo>
                  <a:pt x="54604" y="117003"/>
                </a:lnTo>
                <a:lnTo>
                  <a:pt x="55864" y="112445"/>
                </a:lnTo>
                <a:lnTo>
                  <a:pt x="54684" y="109664"/>
                </a:lnTo>
                <a:lnTo>
                  <a:pt x="56576" y="108370"/>
                </a:lnTo>
                <a:lnTo>
                  <a:pt x="55235" y="105613"/>
                </a:lnTo>
                <a:lnTo>
                  <a:pt x="59343" y="101802"/>
                </a:lnTo>
                <a:lnTo>
                  <a:pt x="56419" y="97126"/>
                </a:lnTo>
                <a:lnTo>
                  <a:pt x="57429" y="94190"/>
                </a:lnTo>
                <a:lnTo>
                  <a:pt x="60121" y="92954"/>
                </a:lnTo>
                <a:lnTo>
                  <a:pt x="59991" y="89786"/>
                </a:lnTo>
                <a:lnTo>
                  <a:pt x="65037" y="90831"/>
                </a:lnTo>
                <a:lnTo>
                  <a:pt x="67258" y="86353"/>
                </a:lnTo>
                <a:lnTo>
                  <a:pt x="68992" y="87410"/>
                </a:lnTo>
                <a:lnTo>
                  <a:pt x="71445" y="83392"/>
                </a:lnTo>
                <a:lnTo>
                  <a:pt x="69732" y="79961"/>
                </a:lnTo>
                <a:lnTo>
                  <a:pt x="73497" y="77794"/>
                </a:lnTo>
                <a:lnTo>
                  <a:pt x="73114" y="75049"/>
                </a:lnTo>
                <a:lnTo>
                  <a:pt x="77108" y="73542"/>
                </a:lnTo>
                <a:lnTo>
                  <a:pt x="78723" y="71401"/>
                </a:lnTo>
                <a:lnTo>
                  <a:pt x="82538" y="71914"/>
                </a:lnTo>
                <a:lnTo>
                  <a:pt x="83197" y="68371"/>
                </a:lnTo>
                <a:lnTo>
                  <a:pt x="85964" y="66475"/>
                </a:lnTo>
                <a:lnTo>
                  <a:pt x="85889" y="65156"/>
                </a:lnTo>
                <a:lnTo>
                  <a:pt x="91165" y="70927"/>
                </a:lnTo>
                <a:lnTo>
                  <a:pt x="92602" y="70582"/>
                </a:lnTo>
                <a:lnTo>
                  <a:pt x="92733" y="64629"/>
                </a:lnTo>
                <a:lnTo>
                  <a:pt x="97740" y="64221"/>
                </a:lnTo>
                <a:lnTo>
                  <a:pt x="97715" y="61140"/>
                </a:lnTo>
                <a:lnTo>
                  <a:pt x="106743" y="56076"/>
                </a:lnTo>
                <a:lnTo>
                  <a:pt x="105139" y="53221"/>
                </a:lnTo>
                <a:lnTo>
                  <a:pt x="106853" y="52386"/>
                </a:lnTo>
                <a:lnTo>
                  <a:pt x="107955" y="53716"/>
                </a:lnTo>
                <a:lnTo>
                  <a:pt x="106227" y="49971"/>
                </a:lnTo>
                <a:lnTo>
                  <a:pt x="108330" y="49680"/>
                </a:lnTo>
                <a:lnTo>
                  <a:pt x="107610" y="47953"/>
                </a:lnTo>
                <a:lnTo>
                  <a:pt x="110669" y="45930"/>
                </a:lnTo>
                <a:lnTo>
                  <a:pt x="108283" y="43398"/>
                </a:lnTo>
                <a:lnTo>
                  <a:pt x="111168" y="42530"/>
                </a:lnTo>
                <a:lnTo>
                  <a:pt x="109290" y="41542"/>
                </a:lnTo>
                <a:lnTo>
                  <a:pt x="110780" y="39699"/>
                </a:lnTo>
                <a:lnTo>
                  <a:pt x="110407" y="37406"/>
                </a:lnTo>
                <a:lnTo>
                  <a:pt x="113524" y="35684"/>
                </a:lnTo>
                <a:lnTo>
                  <a:pt x="114952" y="31355"/>
                </a:lnTo>
                <a:lnTo>
                  <a:pt x="116050" y="33802"/>
                </a:lnTo>
                <a:lnTo>
                  <a:pt x="117889" y="33496"/>
                </a:lnTo>
                <a:lnTo>
                  <a:pt x="118750" y="24937"/>
                </a:lnTo>
                <a:lnTo>
                  <a:pt x="121930" y="23808"/>
                </a:lnTo>
                <a:lnTo>
                  <a:pt x="121957" y="25647"/>
                </a:lnTo>
                <a:lnTo>
                  <a:pt x="123428" y="23875"/>
                </a:lnTo>
                <a:lnTo>
                  <a:pt x="125114" y="25788"/>
                </a:lnTo>
                <a:lnTo>
                  <a:pt x="125755" y="23939"/>
                </a:lnTo>
                <a:lnTo>
                  <a:pt x="129087" y="26299"/>
                </a:lnTo>
                <a:lnTo>
                  <a:pt x="128629" y="22798"/>
                </a:lnTo>
                <a:lnTo>
                  <a:pt x="130954" y="23598"/>
                </a:lnTo>
                <a:lnTo>
                  <a:pt x="133283" y="22211"/>
                </a:lnTo>
                <a:close/>
              </a:path>
            </a:pathLst>
          </a:custGeom>
          <a:solidFill>
            <a:srgbClr val="D99673"/>
          </a:solidFill>
          <a:ln w="5715">
            <a:solidFill>
              <a:srgbClr val="FFFFFF"/>
            </a:solidFill>
          </a:ln>
        </p:spPr>
        <p:txBody>
          <a:bodyPr/>
          <a:lstStyle/>
          <a:p>
            <a:endParaRPr lang="en-NZ"/>
          </a:p>
        </p:txBody>
      </p:sp>
      <p:sp>
        <p:nvSpPr>
          <p:cNvPr id="35" name="TLA 040 Palmerston North -39.7 percent">
            <a:extLst>
              <a:ext uri="{FF2B5EF4-FFF2-40B4-BE49-F238E27FC236}">
                <a16:creationId xmlns:a16="http://schemas.microsoft.com/office/drawing/2014/main" id="{1279CA1A-6C54-454F-8804-25CF69474421}"/>
              </a:ext>
            </a:extLst>
          </p:cNvPr>
          <p:cNvSpPr>
            <a:spLocks noGrp="1"/>
          </p:cNvSpPr>
          <p:nvPr/>
        </p:nvSpPr>
        <p:spPr>
          <a:xfrm>
            <a:off x="3056138" y="5150957"/>
            <a:ext cx="126934" cy="145234"/>
          </a:xfrm>
          <a:custGeom>
            <a:avLst/>
            <a:gdLst/>
            <a:ahLst/>
            <a:cxnLst/>
            <a:rect l="0" t="0" r="0" b="0"/>
            <a:pathLst>
              <a:path w="75047" h="85867">
                <a:moveTo>
                  <a:pt x="15245" y="70400"/>
                </a:moveTo>
                <a:lnTo>
                  <a:pt x="5051" y="60885"/>
                </a:lnTo>
                <a:lnTo>
                  <a:pt x="0" y="53620"/>
                </a:lnTo>
                <a:lnTo>
                  <a:pt x="8610" y="46568"/>
                </a:lnTo>
                <a:lnTo>
                  <a:pt x="11432" y="47818"/>
                </a:lnTo>
                <a:lnTo>
                  <a:pt x="13986" y="45989"/>
                </a:lnTo>
                <a:lnTo>
                  <a:pt x="10980" y="38668"/>
                </a:lnTo>
                <a:lnTo>
                  <a:pt x="12645" y="35656"/>
                </a:lnTo>
                <a:lnTo>
                  <a:pt x="11357" y="33294"/>
                </a:lnTo>
                <a:lnTo>
                  <a:pt x="14426" y="31630"/>
                </a:lnTo>
                <a:lnTo>
                  <a:pt x="9540" y="25735"/>
                </a:lnTo>
                <a:lnTo>
                  <a:pt x="30291" y="8411"/>
                </a:lnTo>
                <a:lnTo>
                  <a:pt x="26472" y="3793"/>
                </a:lnTo>
                <a:lnTo>
                  <a:pt x="30957" y="0"/>
                </a:lnTo>
                <a:lnTo>
                  <a:pt x="32324" y="1598"/>
                </a:lnTo>
                <a:lnTo>
                  <a:pt x="34102" y="353"/>
                </a:lnTo>
                <a:lnTo>
                  <a:pt x="38655" y="4526"/>
                </a:lnTo>
                <a:lnTo>
                  <a:pt x="37803" y="5128"/>
                </a:lnTo>
                <a:lnTo>
                  <a:pt x="57223" y="8165"/>
                </a:lnTo>
                <a:lnTo>
                  <a:pt x="63548" y="4683"/>
                </a:lnTo>
                <a:lnTo>
                  <a:pt x="64983" y="2067"/>
                </a:lnTo>
                <a:lnTo>
                  <a:pt x="67372" y="1660"/>
                </a:lnTo>
                <a:lnTo>
                  <a:pt x="68525" y="5020"/>
                </a:lnTo>
                <a:lnTo>
                  <a:pt x="70451" y="5452"/>
                </a:lnTo>
                <a:lnTo>
                  <a:pt x="69254" y="10272"/>
                </a:lnTo>
                <a:lnTo>
                  <a:pt x="66999" y="11686"/>
                </a:lnTo>
                <a:lnTo>
                  <a:pt x="75047" y="16319"/>
                </a:lnTo>
                <a:lnTo>
                  <a:pt x="73201" y="22512"/>
                </a:lnTo>
                <a:lnTo>
                  <a:pt x="72486" y="24671"/>
                </a:lnTo>
                <a:lnTo>
                  <a:pt x="71098" y="24575"/>
                </a:lnTo>
                <a:lnTo>
                  <a:pt x="71846" y="26722"/>
                </a:lnTo>
                <a:lnTo>
                  <a:pt x="70337" y="29960"/>
                </a:lnTo>
                <a:lnTo>
                  <a:pt x="66893" y="33276"/>
                </a:lnTo>
                <a:lnTo>
                  <a:pt x="68334" y="35561"/>
                </a:lnTo>
                <a:lnTo>
                  <a:pt x="64812" y="36812"/>
                </a:lnTo>
                <a:lnTo>
                  <a:pt x="63230" y="40031"/>
                </a:lnTo>
                <a:lnTo>
                  <a:pt x="59813" y="41588"/>
                </a:lnTo>
                <a:lnTo>
                  <a:pt x="59572" y="44065"/>
                </a:lnTo>
                <a:lnTo>
                  <a:pt x="57297" y="45048"/>
                </a:lnTo>
                <a:lnTo>
                  <a:pt x="58695" y="48410"/>
                </a:lnTo>
                <a:lnTo>
                  <a:pt x="56747" y="52282"/>
                </a:lnTo>
                <a:lnTo>
                  <a:pt x="52442" y="54870"/>
                </a:lnTo>
                <a:lnTo>
                  <a:pt x="54644" y="56610"/>
                </a:lnTo>
                <a:lnTo>
                  <a:pt x="47976" y="65556"/>
                </a:lnTo>
                <a:lnTo>
                  <a:pt x="31501" y="79736"/>
                </a:lnTo>
                <a:lnTo>
                  <a:pt x="27535" y="77139"/>
                </a:lnTo>
                <a:lnTo>
                  <a:pt x="20995" y="85867"/>
                </a:lnTo>
                <a:lnTo>
                  <a:pt x="19017" y="83814"/>
                </a:lnTo>
                <a:lnTo>
                  <a:pt x="17242" y="83905"/>
                </a:lnTo>
                <a:lnTo>
                  <a:pt x="18047" y="79940"/>
                </a:lnTo>
                <a:lnTo>
                  <a:pt x="14273" y="76228"/>
                </a:lnTo>
                <a:lnTo>
                  <a:pt x="12899" y="72339"/>
                </a:lnTo>
                <a:lnTo>
                  <a:pt x="15245" y="70400"/>
                </a:lnTo>
                <a:close/>
              </a:path>
            </a:pathLst>
          </a:custGeom>
          <a:solidFill>
            <a:srgbClr val="D99673"/>
          </a:solidFill>
          <a:ln w="5715">
            <a:solidFill>
              <a:srgbClr val="FFFFFF"/>
            </a:solidFill>
          </a:ln>
        </p:spPr>
        <p:txBody>
          <a:bodyPr/>
          <a:lstStyle/>
          <a:p>
            <a:endParaRPr lang="en-NZ"/>
          </a:p>
        </p:txBody>
      </p:sp>
      <p:sp>
        <p:nvSpPr>
          <p:cNvPr id="36" name="TLA 041 Tararua -14.8 percent">
            <a:extLst>
              <a:ext uri="{FF2B5EF4-FFF2-40B4-BE49-F238E27FC236}">
                <a16:creationId xmlns:a16="http://schemas.microsoft.com/office/drawing/2014/main" id="{C91A710A-58B6-4F4A-8C2E-0018D2CF5BFF}"/>
              </a:ext>
            </a:extLst>
          </p:cNvPr>
          <p:cNvSpPr>
            <a:spLocks noGrp="1"/>
          </p:cNvSpPr>
          <p:nvPr/>
        </p:nvSpPr>
        <p:spPr>
          <a:xfrm>
            <a:off x="3042029" y="5005851"/>
            <a:ext cx="496753" cy="440509"/>
          </a:xfrm>
          <a:custGeom>
            <a:avLst/>
            <a:gdLst/>
            <a:ahLst/>
            <a:cxnLst/>
            <a:rect l="0" t="0" r="0" b="0"/>
            <a:pathLst>
              <a:path w="293697" h="260444">
                <a:moveTo>
                  <a:pt x="146641" y="235922"/>
                </a:moveTo>
                <a:lnTo>
                  <a:pt x="142564" y="236791"/>
                </a:lnTo>
                <a:lnTo>
                  <a:pt x="137301" y="234981"/>
                </a:lnTo>
                <a:lnTo>
                  <a:pt x="137782" y="233615"/>
                </a:lnTo>
                <a:lnTo>
                  <a:pt x="136048" y="233010"/>
                </a:lnTo>
                <a:lnTo>
                  <a:pt x="134754" y="236679"/>
                </a:lnTo>
                <a:lnTo>
                  <a:pt x="134334" y="235418"/>
                </a:lnTo>
                <a:lnTo>
                  <a:pt x="130374" y="239203"/>
                </a:lnTo>
                <a:lnTo>
                  <a:pt x="125044" y="238315"/>
                </a:lnTo>
                <a:lnTo>
                  <a:pt x="126067" y="241540"/>
                </a:lnTo>
                <a:lnTo>
                  <a:pt x="124235" y="242832"/>
                </a:lnTo>
                <a:lnTo>
                  <a:pt x="125239" y="243410"/>
                </a:lnTo>
                <a:lnTo>
                  <a:pt x="121540" y="242653"/>
                </a:lnTo>
                <a:lnTo>
                  <a:pt x="120192" y="244875"/>
                </a:lnTo>
                <a:lnTo>
                  <a:pt x="117192" y="243905"/>
                </a:lnTo>
                <a:lnTo>
                  <a:pt x="114789" y="252443"/>
                </a:lnTo>
                <a:lnTo>
                  <a:pt x="108676" y="247007"/>
                </a:lnTo>
                <a:lnTo>
                  <a:pt x="102331" y="254162"/>
                </a:lnTo>
                <a:lnTo>
                  <a:pt x="98822" y="255568"/>
                </a:lnTo>
                <a:lnTo>
                  <a:pt x="97639" y="252832"/>
                </a:lnTo>
                <a:lnTo>
                  <a:pt x="93458" y="250029"/>
                </a:lnTo>
                <a:lnTo>
                  <a:pt x="91522" y="252477"/>
                </a:lnTo>
                <a:lnTo>
                  <a:pt x="88086" y="251338"/>
                </a:lnTo>
                <a:lnTo>
                  <a:pt x="87815" y="249615"/>
                </a:lnTo>
                <a:lnTo>
                  <a:pt x="83617" y="255629"/>
                </a:lnTo>
                <a:lnTo>
                  <a:pt x="80279" y="254291"/>
                </a:lnTo>
                <a:lnTo>
                  <a:pt x="78152" y="251633"/>
                </a:lnTo>
                <a:lnTo>
                  <a:pt x="77323" y="253039"/>
                </a:lnTo>
                <a:lnTo>
                  <a:pt x="72183" y="251479"/>
                </a:lnTo>
                <a:lnTo>
                  <a:pt x="72736" y="247196"/>
                </a:lnTo>
                <a:lnTo>
                  <a:pt x="75018" y="245887"/>
                </a:lnTo>
                <a:lnTo>
                  <a:pt x="79135" y="237702"/>
                </a:lnTo>
                <a:lnTo>
                  <a:pt x="76010" y="237017"/>
                </a:lnTo>
                <a:lnTo>
                  <a:pt x="74994" y="235385"/>
                </a:lnTo>
                <a:lnTo>
                  <a:pt x="76966" y="231888"/>
                </a:lnTo>
                <a:lnTo>
                  <a:pt x="74246" y="228749"/>
                </a:lnTo>
                <a:lnTo>
                  <a:pt x="70149" y="232049"/>
                </a:lnTo>
                <a:lnTo>
                  <a:pt x="69828" y="228126"/>
                </a:lnTo>
                <a:lnTo>
                  <a:pt x="54369" y="227365"/>
                </a:lnTo>
                <a:lnTo>
                  <a:pt x="54942" y="233882"/>
                </a:lnTo>
                <a:lnTo>
                  <a:pt x="52090" y="233742"/>
                </a:lnTo>
                <a:lnTo>
                  <a:pt x="52307" y="235978"/>
                </a:lnTo>
                <a:lnTo>
                  <a:pt x="50358" y="238067"/>
                </a:lnTo>
                <a:lnTo>
                  <a:pt x="46789" y="236628"/>
                </a:lnTo>
                <a:lnTo>
                  <a:pt x="44539" y="242193"/>
                </a:lnTo>
                <a:lnTo>
                  <a:pt x="38216" y="242070"/>
                </a:lnTo>
                <a:lnTo>
                  <a:pt x="39221" y="243293"/>
                </a:lnTo>
                <a:lnTo>
                  <a:pt x="38049" y="245393"/>
                </a:lnTo>
                <a:lnTo>
                  <a:pt x="28137" y="238974"/>
                </a:lnTo>
                <a:lnTo>
                  <a:pt x="21478" y="238998"/>
                </a:lnTo>
                <a:lnTo>
                  <a:pt x="21474" y="236987"/>
                </a:lnTo>
                <a:lnTo>
                  <a:pt x="0" y="224724"/>
                </a:lnTo>
                <a:lnTo>
                  <a:pt x="39844" y="165529"/>
                </a:lnTo>
                <a:lnTo>
                  <a:pt x="56318" y="151348"/>
                </a:lnTo>
                <a:lnTo>
                  <a:pt x="62987" y="142403"/>
                </a:lnTo>
                <a:lnTo>
                  <a:pt x="60784" y="140662"/>
                </a:lnTo>
                <a:lnTo>
                  <a:pt x="65090" y="138075"/>
                </a:lnTo>
                <a:lnTo>
                  <a:pt x="67037" y="134202"/>
                </a:lnTo>
                <a:lnTo>
                  <a:pt x="65640" y="130841"/>
                </a:lnTo>
                <a:lnTo>
                  <a:pt x="67915" y="129858"/>
                </a:lnTo>
                <a:lnTo>
                  <a:pt x="68155" y="127381"/>
                </a:lnTo>
                <a:lnTo>
                  <a:pt x="71573" y="125824"/>
                </a:lnTo>
                <a:lnTo>
                  <a:pt x="73155" y="122604"/>
                </a:lnTo>
                <a:lnTo>
                  <a:pt x="76677" y="121354"/>
                </a:lnTo>
                <a:lnTo>
                  <a:pt x="75236" y="119068"/>
                </a:lnTo>
                <a:lnTo>
                  <a:pt x="78680" y="115753"/>
                </a:lnTo>
                <a:lnTo>
                  <a:pt x="80189" y="112515"/>
                </a:lnTo>
                <a:lnTo>
                  <a:pt x="79441" y="110367"/>
                </a:lnTo>
                <a:lnTo>
                  <a:pt x="80829" y="110464"/>
                </a:lnTo>
                <a:lnTo>
                  <a:pt x="83390" y="102112"/>
                </a:lnTo>
                <a:lnTo>
                  <a:pt x="78572" y="99383"/>
                </a:lnTo>
                <a:lnTo>
                  <a:pt x="87540" y="86269"/>
                </a:lnTo>
                <a:lnTo>
                  <a:pt x="89870" y="88702"/>
                </a:lnTo>
                <a:lnTo>
                  <a:pt x="90237" y="80484"/>
                </a:lnTo>
                <a:lnTo>
                  <a:pt x="93371" y="80591"/>
                </a:lnTo>
                <a:lnTo>
                  <a:pt x="93238" y="85452"/>
                </a:lnTo>
                <a:lnTo>
                  <a:pt x="96919" y="80333"/>
                </a:lnTo>
                <a:lnTo>
                  <a:pt x="101377" y="83209"/>
                </a:lnTo>
                <a:lnTo>
                  <a:pt x="104806" y="76423"/>
                </a:lnTo>
                <a:lnTo>
                  <a:pt x="105383" y="70713"/>
                </a:lnTo>
                <a:lnTo>
                  <a:pt x="110574" y="65758"/>
                </a:lnTo>
                <a:lnTo>
                  <a:pt x="111899" y="60574"/>
                </a:lnTo>
                <a:lnTo>
                  <a:pt x="117146" y="57064"/>
                </a:lnTo>
                <a:lnTo>
                  <a:pt x="119356" y="57751"/>
                </a:lnTo>
                <a:lnTo>
                  <a:pt x="122370" y="51235"/>
                </a:lnTo>
                <a:lnTo>
                  <a:pt x="127162" y="51647"/>
                </a:lnTo>
                <a:lnTo>
                  <a:pt x="132841" y="47367"/>
                </a:lnTo>
                <a:lnTo>
                  <a:pt x="135088" y="42706"/>
                </a:lnTo>
                <a:lnTo>
                  <a:pt x="142800" y="35490"/>
                </a:lnTo>
                <a:lnTo>
                  <a:pt x="147077" y="27274"/>
                </a:lnTo>
                <a:lnTo>
                  <a:pt x="156705" y="21363"/>
                </a:lnTo>
                <a:lnTo>
                  <a:pt x="159611" y="17096"/>
                </a:lnTo>
                <a:lnTo>
                  <a:pt x="157968" y="13140"/>
                </a:lnTo>
                <a:lnTo>
                  <a:pt x="159022" y="5922"/>
                </a:lnTo>
                <a:lnTo>
                  <a:pt x="162199" y="3240"/>
                </a:lnTo>
                <a:lnTo>
                  <a:pt x="163421" y="0"/>
                </a:lnTo>
                <a:lnTo>
                  <a:pt x="171226" y="6235"/>
                </a:lnTo>
                <a:lnTo>
                  <a:pt x="170910" y="7943"/>
                </a:lnTo>
                <a:lnTo>
                  <a:pt x="173868" y="11262"/>
                </a:lnTo>
                <a:lnTo>
                  <a:pt x="178522" y="6040"/>
                </a:lnTo>
                <a:lnTo>
                  <a:pt x="181215" y="7912"/>
                </a:lnTo>
                <a:lnTo>
                  <a:pt x="193453" y="8415"/>
                </a:lnTo>
                <a:lnTo>
                  <a:pt x="194411" y="12075"/>
                </a:lnTo>
                <a:lnTo>
                  <a:pt x="199724" y="11778"/>
                </a:lnTo>
                <a:lnTo>
                  <a:pt x="199560" y="15416"/>
                </a:lnTo>
                <a:lnTo>
                  <a:pt x="205444" y="17841"/>
                </a:lnTo>
                <a:lnTo>
                  <a:pt x="205616" y="23651"/>
                </a:lnTo>
                <a:lnTo>
                  <a:pt x="214016" y="25720"/>
                </a:lnTo>
                <a:lnTo>
                  <a:pt x="215339" y="27176"/>
                </a:lnTo>
                <a:lnTo>
                  <a:pt x="214561" y="28388"/>
                </a:lnTo>
                <a:lnTo>
                  <a:pt x="219776" y="31726"/>
                </a:lnTo>
                <a:lnTo>
                  <a:pt x="220266" y="34410"/>
                </a:lnTo>
                <a:lnTo>
                  <a:pt x="216446" y="42206"/>
                </a:lnTo>
                <a:lnTo>
                  <a:pt x="217361" y="44256"/>
                </a:lnTo>
                <a:lnTo>
                  <a:pt x="219632" y="42968"/>
                </a:lnTo>
                <a:lnTo>
                  <a:pt x="221526" y="43944"/>
                </a:lnTo>
                <a:lnTo>
                  <a:pt x="223213" y="45772"/>
                </a:lnTo>
                <a:lnTo>
                  <a:pt x="222394" y="49290"/>
                </a:lnTo>
                <a:lnTo>
                  <a:pt x="224681" y="51652"/>
                </a:lnTo>
                <a:lnTo>
                  <a:pt x="231298" y="53899"/>
                </a:lnTo>
                <a:lnTo>
                  <a:pt x="233494" y="56140"/>
                </a:lnTo>
                <a:lnTo>
                  <a:pt x="230090" y="60974"/>
                </a:lnTo>
                <a:lnTo>
                  <a:pt x="230072" y="65661"/>
                </a:lnTo>
                <a:lnTo>
                  <a:pt x="227942" y="69059"/>
                </a:lnTo>
                <a:lnTo>
                  <a:pt x="228483" y="74797"/>
                </a:lnTo>
                <a:lnTo>
                  <a:pt x="230625" y="74571"/>
                </a:lnTo>
                <a:lnTo>
                  <a:pt x="230402" y="81102"/>
                </a:lnTo>
                <a:lnTo>
                  <a:pt x="232895" y="82243"/>
                </a:lnTo>
                <a:lnTo>
                  <a:pt x="232480" y="89186"/>
                </a:lnTo>
                <a:lnTo>
                  <a:pt x="234050" y="91610"/>
                </a:lnTo>
                <a:lnTo>
                  <a:pt x="231895" y="93757"/>
                </a:lnTo>
                <a:lnTo>
                  <a:pt x="233825" y="96084"/>
                </a:lnTo>
                <a:lnTo>
                  <a:pt x="235498" y="95382"/>
                </a:lnTo>
                <a:lnTo>
                  <a:pt x="237063" y="98043"/>
                </a:lnTo>
                <a:lnTo>
                  <a:pt x="233986" y="110484"/>
                </a:lnTo>
                <a:lnTo>
                  <a:pt x="234689" y="112577"/>
                </a:lnTo>
                <a:lnTo>
                  <a:pt x="238078" y="113946"/>
                </a:lnTo>
                <a:lnTo>
                  <a:pt x="228937" y="122034"/>
                </a:lnTo>
                <a:lnTo>
                  <a:pt x="234245" y="123253"/>
                </a:lnTo>
                <a:lnTo>
                  <a:pt x="232847" y="126655"/>
                </a:lnTo>
                <a:lnTo>
                  <a:pt x="233937" y="128537"/>
                </a:lnTo>
                <a:lnTo>
                  <a:pt x="237846" y="128974"/>
                </a:lnTo>
                <a:lnTo>
                  <a:pt x="240376" y="133579"/>
                </a:lnTo>
                <a:lnTo>
                  <a:pt x="245077" y="133494"/>
                </a:lnTo>
                <a:lnTo>
                  <a:pt x="244296" y="137231"/>
                </a:lnTo>
                <a:lnTo>
                  <a:pt x="251097" y="140419"/>
                </a:lnTo>
                <a:lnTo>
                  <a:pt x="251176" y="139495"/>
                </a:lnTo>
                <a:lnTo>
                  <a:pt x="255942" y="139627"/>
                </a:lnTo>
                <a:lnTo>
                  <a:pt x="258946" y="140644"/>
                </a:lnTo>
                <a:lnTo>
                  <a:pt x="259164" y="136888"/>
                </a:lnTo>
                <a:lnTo>
                  <a:pt x="273251" y="144387"/>
                </a:lnTo>
                <a:lnTo>
                  <a:pt x="275648" y="139879"/>
                </a:lnTo>
                <a:lnTo>
                  <a:pt x="280523" y="142513"/>
                </a:lnTo>
                <a:lnTo>
                  <a:pt x="282516" y="148097"/>
                </a:lnTo>
                <a:lnTo>
                  <a:pt x="283235" y="145246"/>
                </a:lnTo>
                <a:lnTo>
                  <a:pt x="291421" y="147381"/>
                </a:lnTo>
                <a:lnTo>
                  <a:pt x="291323" y="152471"/>
                </a:lnTo>
                <a:lnTo>
                  <a:pt x="293697" y="155663"/>
                </a:lnTo>
                <a:lnTo>
                  <a:pt x="290388" y="168194"/>
                </a:lnTo>
                <a:lnTo>
                  <a:pt x="274664" y="169120"/>
                </a:lnTo>
                <a:lnTo>
                  <a:pt x="254955" y="182665"/>
                </a:lnTo>
                <a:lnTo>
                  <a:pt x="250583" y="194119"/>
                </a:lnTo>
                <a:lnTo>
                  <a:pt x="238765" y="203452"/>
                </a:lnTo>
                <a:lnTo>
                  <a:pt x="236766" y="209249"/>
                </a:lnTo>
                <a:lnTo>
                  <a:pt x="232587" y="211432"/>
                </a:lnTo>
                <a:lnTo>
                  <a:pt x="229585" y="215366"/>
                </a:lnTo>
                <a:lnTo>
                  <a:pt x="228707" y="218723"/>
                </a:lnTo>
                <a:lnTo>
                  <a:pt x="226988" y="219735"/>
                </a:lnTo>
                <a:lnTo>
                  <a:pt x="226458" y="223911"/>
                </a:lnTo>
                <a:lnTo>
                  <a:pt x="223459" y="226856"/>
                </a:lnTo>
                <a:lnTo>
                  <a:pt x="220747" y="226938"/>
                </a:lnTo>
                <a:lnTo>
                  <a:pt x="209201" y="239164"/>
                </a:lnTo>
                <a:lnTo>
                  <a:pt x="207286" y="244519"/>
                </a:lnTo>
                <a:lnTo>
                  <a:pt x="203310" y="249553"/>
                </a:lnTo>
                <a:lnTo>
                  <a:pt x="203354" y="253944"/>
                </a:lnTo>
                <a:lnTo>
                  <a:pt x="197855" y="260444"/>
                </a:lnTo>
                <a:lnTo>
                  <a:pt x="196541" y="258096"/>
                </a:lnTo>
                <a:lnTo>
                  <a:pt x="197766" y="254349"/>
                </a:lnTo>
                <a:lnTo>
                  <a:pt x="195735" y="253051"/>
                </a:lnTo>
                <a:lnTo>
                  <a:pt x="198782" y="249771"/>
                </a:lnTo>
                <a:lnTo>
                  <a:pt x="197295" y="248680"/>
                </a:lnTo>
                <a:lnTo>
                  <a:pt x="199274" y="248125"/>
                </a:lnTo>
                <a:lnTo>
                  <a:pt x="196560" y="245982"/>
                </a:lnTo>
                <a:lnTo>
                  <a:pt x="196219" y="247847"/>
                </a:lnTo>
                <a:lnTo>
                  <a:pt x="194498" y="248246"/>
                </a:lnTo>
                <a:lnTo>
                  <a:pt x="194602" y="246916"/>
                </a:lnTo>
                <a:lnTo>
                  <a:pt x="193064" y="246674"/>
                </a:lnTo>
                <a:lnTo>
                  <a:pt x="192627" y="244369"/>
                </a:lnTo>
                <a:lnTo>
                  <a:pt x="194332" y="244275"/>
                </a:lnTo>
                <a:lnTo>
                  <a:pt x="190969" y="242695"/>
                </a:lnTo>
                <a:lnTo>
                  <a:pt x="191924" y="241665"/>
                </a:lnTo>
                <a:lnTo>
                  <a:pt x="190778" y="240083"/>
                </a:lnTo>
                <a:lnTo>
                  <a:pt x="192022" y="238956"/>
                </a:lnTo>
                <a:lnTo>
                  <a:pt x="190299" y="238207"/>
                </a:lnTo>
                <a:lnTo>
                  <a:pt x="190400" y="235617"/>
                </a:lnTo>
                <a:lnTo>
                  <a:pt x="188259" y="235742"/>
                </a:lnTo>
                <a:lnTo>
                  <a:pt x="188843" y="234816"/>
                </a:lnTo>
                <a:lnTo>
                  <a:pt x="187482" y="234033"/>
                </a:lnTo>
                <a:lnTo>
                  <a:pt x="184149" y="234574"/>
                </a:lnTo>
                <a:lnTo>
                  <a:pt x="178218" y="231743"/>
                </a:lnTo>
                <a:lnTo>
                  <a:pt x="175771" y="232845"/>
                </a:lnTo>
                <a:lnTo>
                  <a:pt x="171273" y="229809"/>
                </a:lnTo>
                <a:lnTo>
                  <a:pt x="172708" y="226578"/>
                </a:lnTo>
                <a:lnTo>
                  <a:pt x="170444" y="224782"/>
                </a:lnTo>
                <a:lnTo>
                  <a:pt x="165314" y="227110"/>
                </a:lnTo>
                <a:lnTo>
                  <a:pt x="160004" y="225210"/>
                </a:lnTo>
                <a:lnTo>
                  <a:pt x="158503" y="223134"/>
                </a:lnTo>
                <a:lnTo>
                  <a:pt x="155566" y="223650"/>
                </a:lnTo>
                <a:lnTo>
                  <a:pt x="151531" y="234139"/>
                </a:lnTo>
                <a:lnTo>
                  <a:pt x="152159" y="236888"/>
                </a:lnTo>
                <a:lnTo>
                  <a:pt x="146641" y="235922"/>
                </a:lnTo>
                <a:close/>
              </a:path>
            </a:pathLst>
          </a:custGeom>
          <a:solidFill>
            <a:srgbClr val="E9C9B8"/>
          </a:solidFill>
          <a:ln w="5715">
            <a:solidFill>
              <a:srgbClr val="FFFFFF"/>
            </a:solidFill>
          </a:ln>
        </p:spPr>
        <p:txBody>
          <a:bodyPr/>
          <a:lstStyle/>
          <a:p>
            <a:endParaRPr lang="en-NZ"/>
          </a:p>
        </p:txBody>
      </p:sp>
      <p:sp>
        <p:nvSpPr>
          <p:cNvPr id="37" name="TLA 042 Horowhenua -36.2 percent">
            <a:extLst>
              <a:ext uri="{FF2B5EF4-FFF2-40B4-BE49-F238E27FC236}">
                <a16:creationId xmlns:a16="http://schemas.microsoft.com/office/drawing/2014/main" id="{3D9ED604-6513-46AF-9CEF-0B102AA08170}"/>
              </a:ext>
            </a:extLst>
          </p:cNvPr>
          <p:cNvSpPr>
            <a:spLocks noGrp="1"/>
          </p:cNvSpPr>
          <p:nvPr/>
        </p:nvSpPr>
        <p:spPr>
          <a:xfrm>
            <a:off x="2899022" y="5212624"/>
            <a:ext cx="210396" cy="212893"/>
          </a:xfrm>
          <a:custGeom>
            <a:avLst/>
            <a:gdLst/>
            <a:ahLst/>
            <a:cxnLst/>
            <a:rect l="0" t="0" r="0" b="0"/>
            <a:pathLst>
              <a:path w="124393" h="125869">
                <a:moveTo>
                  <a:pt x="46433" y="5811"/>
                </a:moveTo>
                <a:lnTo>
                  <a:pt x="75086" y="17949"/>
                </a:lnTo>
                <a:lnTo>
                  <a:pt x="79457" y="18435"/>
                </a:lnTo>
                <a:lnTo>
                  <a:pt x="82094" y="15211"/>
                </a:lnTo>
                <a:lnTo>
                  <a:pt x="82667" y="16172"/>
                </a:lnTo>
                <a:lnTo>
                  <a:pt x="80584" y="18278"/>
                </a:lnTo>
                <a:lnTo>
                  <a:pt x="82390" y="19593"/>
                </a:lnTo>
                <a:lnTo>
                  <a:pt x="85423" y="14337"/>
                </a:lnTo>
                <a:lnTo>
                  <a:pt x="86398" y="18238"/>
                </a:lnTo>
                <a:lnTo>
                  <a:pt x="90529" y="15719"/>
                </a:lnTo>
                <a:lnTo>
                  <a:pt x="89095" y="18134"/>
                </a:lnTo>
                <a:lnTo>
                  <a:pt x="92893" y="17161"/>
                </a:lnTo>
                <a:lnTo>
                  <a:pt x="97944" y="24426"/>
                </a:lnTo>
                <a:lnTo>
                  <a:pt x="108138" y="33942"/>
                </a:lnTo>
                <a:lnTo>
                  <a:pt x="105791" y="35880"/>
                </a:lnTo>
                <a:lnTo>
                  <a:pt x="107166" y="39769"/>
                </a:lnTo>
                <a:lnTo>
                  <a:pt x="110939" y="43481"/>
                </a:lnTo>
                <a:lnTo>
                  <a:pt x="110135" y="47447"/>
                </a:lnTo>
                <a:lnTo>
                  <a:pt x="111910" y="47355"/>
                </a:lnTo>
                <a:lnTo>
                  <a:pt x="113887" y="49408"/>
                </a:lnTo>
                <a:lnTo>
                  <a:pt x="120427" y="40681"/>
                </a:lnTo>
                <a:lnTo>
                  <a:pt x="124393" y="43278"/>
                </a:lnTo>
                <a:lnTo>
                  <a:pt x="77615" y="113102"/>
                </a:lnTo>
                <a:lnTo>
                  <a:pt x="75620" y="118937"/>
                </a:lnTo>
                <a:lnTo>
                  <a:pt x="71463" y="119276"/>
                </a:lnTo>
                <a:lnTo>
                  <a:pt x="67631" y="115950"/>
                </a:lnTo>
                <a:lnTo>
                  <a:pt x="65330" y="116477"/>
                </a:lnTo>
                <a:lnTo>
                  <a:pt x="63019" y="114269"/>
                </a:lnTo>
                <a:lnTo>
                  <a:pt x="60164" y="114689"/>
                </a:lnTo>
                <a:lnTo>
                  <a:pt x="58719" y="112766"/>
                </a:lnTo>
                <a:lnTo>
                  <a:pt x="55882" y="114653"/>
                </a:lnTo>
                <a:lnTo>
                  <a:pt x="54752" y="113743"/>
                </a:lnTo>
                <a:lnTo>
                  <a:pt x="53886" y="119047"/>
                </a:lnTo>
                <a:lnTo>
                  <a:pt x="52223" y="120942"/>
                </a:lnTo>
                <a:lnTo>
                  <a:pt x="49640" y="120727"/>
                </a:lnTo>
                <a:lnTo>
                  <a:pt x="47765" y="118182"/>
                </a:lnTo>
                <a:lnTo>
                  <a:pt x="47279" y="119887"/>
                </a:lnTo>
                <a:lnTo>
                  <a:pt x="38427" y="121222"/>
                </a:lnTo>
                <a:lnTo>
                  <a:pt x="32680" y="125869"/>
                </a:lnTo>
                <a:lnTo>
                  <a:pt x="24275" y="121454"/>
                </a:lnTo>
                <a:lnTo>
                  <a:pt x="19806" y="123651"/>
                </a:lnTo>
                <a:lnTo>
                  <a:pt x="15786" y="122975"/>
                </a:lnTo>
                <a:lnTo>
                  <a:pt x="13792" y="121641"/>
                </a:lnTo>
                <a:lnTo>
                  <a:pt x="12698" y="117593"/>
                </a:lnTo>
                <a:lnTo>
                  <a:pt x="13121" y="116526"/>
                </a:lnTo>
                <a:lnTo>
                  <a:pt x="15333" y="117106"/>
                </a:lnTo>
                <a:lnTo>
                  <a:pt x="17376" y="113423"/>
                </a:lnTo>
                <a:lnTo>
                  <a:pt x="11801" y="108612"/>
                </a:lnTo>
                <a:lnTo>
                  <a:pt x="10414" y="109714"/>
                </a:lnTo>
                <a:lnTo>
                  <a:pt x="8214" y="108642"/>
                </a:lnTo>
                <a:lnTo>
                  <a:pt x="8596" y="106162"/>
                </a:lnTo>
                <a:lnTo>
                  <a:pt x="0" y="102495"/>
                </a:lnTo>
                <a:lnTo>
                  <a:pt x="4357" y="91439"/>
                </a:lnTo>
                <a:lnTo>
                  <a:pt x="6351" y="90211"/>
                </a:lnTo>
                <a:lnTo>
                  <a:pt x="6022" y="86040"/>
                </a:lnTo>
                <a:lnTo>
                  <a:pt x="15413" y="56602"/>
                </a:lnTo>
                <a:lnTo>
                  <a:pt x="21510" y="30038"/>
                </a:lnTo>
                <a:lnTo>
                  <a:pt x="25416" y="1349"/>
                </a:lnTo>
                <a:lnTo>
                  <a:pt x="38649" y="0"/>
                </a:lnTo>
                <a:lnTo>
                  <a:pt x="38246" y="3405"/>
                </a:lnTo>
                <a:lnTo>
                  <a:pt x="46433" y="5811"/>
                </a:lnTo>
                <a:close/>
              </a:path>
            </a:pathLst>
          </a:custGeom>
          <a:solidFill>
            <a:srgbClr val="D99673"/>
          </a:solidFill>
          <a:ln w="5715">
            <a:solidFill>
              <a:srgbClr val="FFFFFF"/>
            </a:solidFill>
          </a:ln>
        </p:spPr>
        <p:txBody>
          <a:bodyPr/>
          <a:lstStyle/>
          <a:p>
            <a:endParaRPr lang="en-NZ"/>
          </a:p>
        </p:txBody>
      </p:sp>
      <p:sp>
        <p:nvSpPr>
          <p:cNvPr id="38" name="TLA 043 Kāpiti Coast 33.0 percent">
            <a:extLst>
              <a:ext uri="{FF2B5EF4-FFF2-40B4-BE49-F238E27FC236}">
                <a16:creationId xmlns:a16="http://schemas.microsoft.com/office/drawing/2014/main" id="{84CF0CB5-BCA6-416A-BD97-ECFB57AAFAD3}"/>
              </a:ext>
            </a:extLst>
          </p:cNvPr>
          <p:cNvSpPr>
            <a:spLocks noGrp="1"/>
          </p:cNvSpPr>
          <p:nvPr/>
        </p:nvSpPr>
        <p:spPr>
          <a:xfrm>
            <a:off x="2783596" y="5386058"/>
            <a:ext cx="237236" cy="172628"/>
          </a:xfrm>
          <a:custGeom>
            <a:avLst/>
            <a:gdLst/>
            <a:ahLst/>
            <a:cxnLst/>
            <a:rect l="0" t="0" r="0" b="0"/>
            <a:pathLst>
              <a:path w="140262" h="102063">
                <a:moveTo>
                  <a:pt x="17967" y="38299"/>
                </a:moveTo>
                <a:lnTo>
                  <a:pt x="21810" y="41170"/>
                </a:lnTo>
                <a:lnTo>
                  <a:pt x="19202" y="42363"/>
                </a:lnTo>
                <a:lnTo>
                  <a:pt x="16805" y="49182"/>
                </a:lnTo>
                <a:lnTo>
                  <a:pt x="6869" y="59336"/>
                </a:lnTo>
                <a:lnTo>
                  <a:pt x="1675" y="61065"/>
                </a:lnTo>
                <a:lnTo>
                  <a:pt x="0" y="59616"/>
                </a:lnTo>
                <a:lnTo>
                  <a:pt x="133" y="56266"/>
                </a:lnTo>
                <a:lnTo>
                  <a:pt x="4088" y="53572"/>
                </a:lnTo>
                <a:lnTo>
                  <a:pt x="5770" y="50193"/>
                </a:lnTo>
                <a:lnTo>
                  <a:pt x="8588" y="49136"/>
                </a:lnTo>
                <a:lnTo>
                  <a:pt x="11889" y="44346"/>
                </a:lnTo>
                <a:lnTo>
                  <a:pt x="13277" y="38846"/>
                </a:lnTo>
                <a:lnTo>
                  <a:pt x="17967" y="38299"/>
                </a:lnTo>
                <a:close/>
                <a:moveTo>
                  <a:pt x="37906" y="52938"/>
                </a:moveTo>
                <a:lnTo>
                  <a:pt x="40474" y="51416"/>
                </a:lnTo>
                <a:lnTo>
                  <a:pt x="49015" y="40346"/>
                </a:lnTo>
                <a:lnTo>
                  <a:pt x="68346" y="0"/>
                </a:lnTo>
                <a:lnTo>
                  <a:pt x="76838" y="3622"/>
                </a:lnTo>
                <a:lnTo>
                  <a:pt x="76456" y="6102"/>
                </a:lnTo>
                <a:lnTo>
                  <a:pt x="78656" y="7174"/>
                </a:lnTo>
                <a:lnTo>
                  <a:pt x="80044" y="6072"/>
                </a:lnTo>
                <a:lnTo>
                  <a:pt x="85112" y="10270"/>
                </a:lnTo>
                <a:lnTo>
                  <a:pt x="85012" y="13272"/>
                </a:lnTo>
                <a:lnTo>
                  <a:pt x="80940" y="15052"/>
                </a:lnTo>
                <a:lnTo>
                  <a:pt x="82034" y="19100"/>
                </a:lnTo>
                <a:lnTo>
                  <a:pt x="86958" y="21160"/>
                </a:lnTo>
                <a:lnTo>
                  <a:pt x="92517" y="18913"/>
                </a:lnTo>
                <a:lnTo>
                  <a:pt x="100922" y="23328"/>
                </a:lnTo>
                <a:lnTo>
                  <a:pt x="106670" y="18681"/>
                </a:lnTo>
                <a:lnTo>
                  <a:pt x="115521" y="17346"/>
                </a:lnTo>
                <a:lnTo>
                  <a:pt x="116008" y="15642"/>
                </a:lnTo>
                <a:lnTo>
                  <a:pt x="117883" y="18186"/>
                </a:lnTo>
                <a:lnTo>
                  <a:pt x="120465" y="18402"/>
                </a:lnTo>
                <a:lnTo>
                  <a:pt x="122128" y="16507"/>
                </a:lnTo>
                <a:lnTo>
                  <a:pt x="122995" y="11203"/>
                </a:lnTo>
                <a:lnTo>
                  <a:pt x="124125" y="12112"/>
                </a:lnTo>
                <a:lnTo>
                  <a:pt x="126961" y="10225"/>
                </a:lnTo>
                <a:lnTo>
                  <a:pt x="128406" y="12149"/>
                </a:lnTo>
                <a:lnTo>
                  <a:pt x="131261" y="11729"/>
                </a:lnTo>
                <a:lnTo>
                  <a:pt x="133572" y="13937"/>
                </a:lnTo>
                <a:lnTo>
                  <a:pt x="135874" y="13410"/>
                </a:lnTo>
                <a:lnTo>
                  <a:pt x="140262" y="16708"/>
                </a:lnTo>
                <a:lnTo>
                  <a:pt x="132879" y="20750"/>
                </a:lnTo>
                <a:lnTo>
                  <a:pt x="128658" y="27949"/>
                </a:lnTo>
                <a:lnTo>
                  <a:pt x="127596" y="37344"/>
                </a:lnTo>
                <a:lnTo>
                  <a:pt x="122466" y="39077"/>
                </a:lnTo>
                <a:lnTo>
                  <a:pt x="121673" y="42953"/>
                </a:lnTo>
                <a:lnTo>
                  <a:pt x="123058" y="58234"/>
                </a:lnTo>
                <a:lnTo>
                  <a:pt x="121736" y="63436"/>
                </a:lnTo>
                <a:lnTo>
                  <a:pt x="119904" y="66161"/>
                </a:lnTo>
                <a:lnTo>
                  <a:pt x="116985" y="67040"/>
                </a:lnTo>
                <a:lnTo>
                  <a:pt x="115732" y="71727"/>
                </a:lnTo>
                <a:lnTo>
                  <a:pt x="100009" y="78843"/>
                </a:lnTo>
                <a:lnTo>
                  <a:pt x="102287" y="85243"/>
                </a:lnTo>
                <a:lnTo>
                  <a:pt x="97260" y="89803"/>
                </a:lnTo>
                <a:lnTo>
                  <a:pt x="91739" y="89164"/>
                </a:lnTo>
                <a:lnTo>
                  <a:pt x="89082" y="90422"/>
                </a:lnTo>
                <a:lnTo>
                  <a:pt x="86112" y="87900"/>
                </a:lnTo>
                <a:lnTo>
                  <a:pt x="83924" y="88648"/>
                </a:lnTo>
                <a:lnTo>
                  <a:pt x="81549" y="92368"/>
                </a:lnTo>
                <a:lnTo>
                  <a:pt x="78772" y="88915"/>
                </a:lnTo>
                <a:lnTo>
                  <a:pt x="76666" y="89942"/>
                </a:lnTo>
                <a:lnTo>
                  <a:pt x="74396" y="87310"/>
                </a:lnTo>
                <a:lnTo>
                  <a:pt x="71359" y="88470"/>
                </a:lnTo>
                <a:lnTo>
                  <a:pt x="65718" y="86938"/>
                </a:lnTo>
                <a:lnTo>
                  <a:pt x="64526" y="81891"/>
                </a:lnTo>
                <a:lnTo>
                  <a:pt x="55084" y="85593"/>
                </a:lnTo>
                <a:lnTo>
                  <a:pt x="56678" y="92497"/>
                </a:lnTo>
                <a:lnTo>
                  <a:pt x="50582" y="92741"/>
                </a:lnTo>
                <a:lnTo>
                  <a:pt x="46943" y="85751"/>
                </a:lnTo>
                <a:lnTo>
                  <a:pt x="39334" y="95921"/>
                </a:lnTo>
                <a:lnTo>
                  <a:pt x="32310" y="97506"/>
                </a:lnTo>
                <a:lnTo>
                  <a:pt x="30974" y="100271"/>
                </a:lnTo>
                <a:lnTo>
                  <a:pt x="26752" y="102063"/>
                </a:lnTo>
                <a:lnTo>
                  <a:pt x="15870" y="99472"/>
                </a:lnTo>
                <a:lnTo>
                  <a:pt x="14902" y="98705"/>
                </a:lnTo>
                <a:lnTo>
                  <a:pt x="19017" y="94162"/>
                </a:lnTo>
                <a:lnTo>
                  <a:pt x="24433" y="83164"/>
                </a:lnTo>
                <a:lnTo>
                  <a:pt x="28643" y="59776"/>
                </a:lnTo>
                <a:lnTo>
                  <a:pt x="37906" y="52938"/>
                </a:lnTo>
                <a:close/>
              </a:path>
            </a:pathLst>
          </a:custGeom>
          <a:solidFill>
            <a:srgbClr val="78AFB9"/>
          </a:solidFill>
          <a:ln w="5715">
            <a:solidFill>
              <a:srgbClr val="FFFFFF"/>
            </a:solidFill>
          </a:ln>
        </p:spPr>
        <p:txBody>
          <a:bodyPr/>
          <a:lstStyle/>
          <a:p>
            <a:endParaRPr lang="en-NZ"/>
          </a:p>
        </p:txBody>
      </p:sp>
      <p:sp>
        <p:nvSpPr>
          <p:cNvPr id="39" name="TLA 044 Porirua -43.1 percent">
            <a:extLst>
              <a:ext uri="{FF2B5EF4-FFF2-40B4-BE49-F238E27FC236}">
                <a16:creationId xmlns:a16="http://schemas.microsoft.com/office/drawing/2014/main" id="{0797828A-7B08-43F1-B543-F2D37A23182E}"/>
              </a:ext>
            </a:extLst>
          </p:cNvPr>
          <p:cNvSpPr>
            <a:spLocks noGrp="1"/>
          </p:cNvSpPr>
          <p:nvPr/>
        </p:nvSpPr>
        <p:spPr>
          <a:xfrm>
            <a:off x="2740040" y="5553071"/>
            <a:ext cx="94404" cy="88012"/>
          </a:xfrm>
          <a:custGeom>
            <a:avLst/>
            <a:gdLst/>
            <a:ahLst/>
            <a:cxnLst/>
            <a:rect l="0" t="0" r="0" b="0"/>
            <a:pathLst>
              <a:path w="55815" h="52036">
                <a:moveTo>
                  <a:pt x="2579" y="23437"/>
                </a:moveTo>
                <a:lnTo>
                  <a:pt x="4775" y="24046"/>
                </a:lnTo>
                <a:lnTo>
                  <a:pt x="4620" y="27630"/>
                </a:lnTo>
                <a:lnTo>
                  <a:pt x="415" y="29935"/>
                </a:lnTo>
                <a:lnTo>
                  <a:pt x="0" y="28038"/>
                </a:lnTo>
                <a:lnTo>
                  <a:pt x="2579" y="23437"/>
                </a:lnTo>
                <a:close/>
                <a:moveTo>
                  <a:pt x="54133" y="38010"/>
                </a:moveTo>
                <a:lnTo>
                  <a:pt x="51630" y="43360"/>
                </a:lnTo>
                <a:lnTo>
                  <a:pt x="50277" y="42598"/>
                </a:lnTo>
                <a:lnTo>
                  <a:pt x="50066" y="45297"/>
                </a:lnTo>
                <a:lnTo>
                  <a:pt x="47739" y="47390"/>
                </a:lnTo>
                <a:lnTo>
                  <a:pt x="44554" y="46484"/>
                </a:lnTo>
                <a:lnTo>
                  <a:pt x="43764" y="49138"/>
                </a:lnTo>
                <a:lnTo>
                  <a:pt x="38554" y="48506"/>
                </a:lnTo>
                <a:lnTo>
                  <a:pt x="34462" y="44613"/>
                </a:lnTo>
                <a:lnTo>
                  <a:pt x="33570" y="47751"/>
                </a:lnTo>
                <a:lnTo>
                  <a:pt x="31479" y="47160"/>
                </a:lnTo>
                <a:lnTo>
                  <a:pt x="30501" y="48748"/>
                </a:lnTo>
                <a:lnTo>
                  <a:pt x="27528" y="46915"/>
                </a:lnTo>
                <a:lnTo>
                  <a:pt x="24348" y="49705"/>
                </a:lnTo>
                <a:lnTo>
                  <a:pt x="22187" y="49391"/>
                </a:lnTo>
                <a:lnTo>
                  <a:pt x="20879" y="51584"/>
                </a:lnTo>
                <a:lnTo>
                  <a:pt x="16606" y="49043"/>
                </a:lnTo>
                <a:lnTo>
                  <a:pt x="17037" y="47160"/>
                </a:lnTo>
                <a:lnTo>
                  <a:pt x="15299" y="48287"/>
                </a:lnTo>
                <a:lnTo>
                  <a:pt x="14662" y="47314"/>
                </a:lnTo>
                <a:lnTo>
                  <a:pt x="14098" y="49086"/>
                </a:lnTo>
                <a:lnTo>
                  <a:pt x="9507" y="52036"/>
                </a:lnTo>
                <a:lnTo>
                  <a:pt x="9847" y="50111"/>
                </a:lnTo>
                <a:lnTo>
                  <a:pt x="7616" y="49171"/>
                </a:lnTo>
                <a:lnTo>
                  <a:pt x="8308" y="47295"/>
                </a:lnTo>
                <a:lnTo>
                  <a:pt x="4402" y="45149"/>
                </a:lnTo>
                <a:lnTo>
                  <a:pt x="3646" y="46528"/>
                </a:lnTo>
                <a:lnTo>
                  <a:pt x="1382" y="45223"/>
                </a:lnTo>
                <a:lnTo>
                  <a:pt x="3988" y="40516"/>
                </a:lnTo>
                <a:lnTo>
                  <a:pt x="7784" y="38315"/>
                </a:lnTo>
                <a:lnTo>
                  <a:pt x="8234" y="34585"/>
                </a:lnTo>
                <a:lnTo>
                  <a:pt x="10084" y="34853"/>
                </a:lnTo>
                <a:lnTo>
                  <a:pt x="12996" y="32836"/>
                </a:lnTo>
                <a:lnTo>
                  <a:pt x="15532" y="33541"/>
                </a:lnTo>
                <a:lnTo>
                  <a:pt x="15647" y="30635"/>
                </a:lnTo>
                <a:lnTo>
                  <a:pt x="19549" y="27427"/>
                </a:lnTo>
                <a:lnTo>
                  <a:pt x="22573" y="29410"/>
                </a:lnTo>
                <a:lnTo>
                  <a:pt x="22774" y="32232"/>
                </a:lnTo>
                <a:lnTo>
                  <a:pt x="17177" y="36693"/>
                </a:lnTo>
                <a:lnTo>
                  <a:pt x="16242" y="39186"/>
                </a:lnTo>
                <a:lnTo>
                  <a:pt x="17723" y="41828"/>
                </a:lnTo>
                <a:lnTo>
                  <a:pt x="24245" y="32220"/>
                </a:lnTo>
                <a:lnTo>
                  <a:pt x="22825" y="23937"/>
                </a:lnTo>
                <a:lnTo>
                  <a:pt x="20087" y="20026"/>
                </a:lnTo>
                <a:lnTo>
                  <a:pt x="17149" y="19293"/>
                </a:lnTo>
                <a:lnTo>
                  <a:pt x="19007" y="14633"/>
                </a:lnTo>
                <a:lnTo>
                  <a:pt x="23324" y="12181"/>
                </a:lnTo>
                <a:lnTo>
                  <a:pt x="25232" y="8433"/>
                </a:lnTo>
                <a:lnTo>
                  <a:pt x="32069" y="8085"/>
                </a:lnTo>
                <a:lnTo>
                  <a:pt x="40350" y="0"/>
                </a:lnTo>
                <a:lnTo>
                  <a:pt x="47514" y="2387"/>
                </a:lnTo>
                <a:lnTo>
                  <a:pt x="51323" y="11391"/>
                </a:lnTo>
                <a:lnTo>
                  <a:pt x="49242" y="18714"/>
                </a:lnTo>
                <a:lnTo>
                  <a:pt x="50816" y="18682"/>
                </a:lnTo>
                <a:lnTo>
                  <a:pt x="50711" y="23711"/>
                </a:lnTo>
                <a:lnTo>
                  <a:pt x="55607" y="23224"/>
                </a:lnTo>
                <a:lnTo>
                  <a:pt x="55815" y="26857"/>
                </a:lnTo>
                <a:lnTo>
                  <a:pt x="53130" y="28747"/>
                </a:lnTo>
                <a:lnTo>
                  <a:pt x="55780" y="32931"/>
                </a:lnTo>
                <a:lnTo>
                  <a:pt x="53887" y="35882"/>
                </a:lnTo>
                <a:lnTo>
                  <a:pt x="54133" y="38010"/>
                </a:lnTo>
                <a:close/>
                <a:moveTo>
                  <a:pt x="25160" y="29984"/>
                </a:moveTo>
                <a:lnTo>
                  <a:pt x="24528" y="32531"/>
                </a:lnTo>
                <a:lnTo>
                  <a:pt x="28013" y="30878"/>
                </a:lnTo>
                <a:lnTo>
                  <a:pt x="27357" y="33226"/>
                </a:lnTo>
                <a:lnTo>
                  <a:pt x="35279" y="32567"/>
                </a:lnTo>
                <a:lnTo>
                  <a:pt x="35361" y="31135"/>
                </a:lnTo>
                <a:lnTo>
                  <a:pt x="33547" y="29406"/>
                </a:lnTo>
                <a:lnTo>
                  <a:pt x="31687" y="29748"/>
                </a:lnTo>
                <a:lnTo>
                  <a:pt x="30184" y="27130"/>
                </a:lnTo>
                <a:lnTo>
                  <a:pt x="25160" y="29984"/>
                </a:lnTo>
                <a:close/>
              </a:path>
            </a:pathLst>
          </a:custGeom>
          <a:solidFill>
            <a:srgbClr val="C76B42"/>
          </a:solidFill>
          <a:ln w="5715">
            <a:solidFill>
              <a:srgbClr val="FFFFFF"/>
            </a:solidFill>
          </a:ln>
        </p:spPr>
        <p:txBody>
          <a:bodyPr/>
          <a:lstStyle/>
          <a:p>
            <a:endParaRPr lang="en-NZ"/>
          </a:p>
        </p:txBody>
      </p:sp>
      <p:sp>
        <p:nvSpPr>
          <p:cNvPr id="40" name="TLA 045 Upper Hutt 54.0 percent">
            <a:extLst>
              <a:ext uri="{FF2B5EF4-FFF2-40B4-BE49-F238E27FC236}">
                <a16:creationId xmlns:a16="http://schemas.microsoft.com/office/drawing/2014/main" id="{C692A6F2-D7EB-4CFE-A945-1D6D946D69F9}"/>
              </a:ext>
            </a:extLst>
          </p:cNvPr>
          <p:cNvSpPr>
            <a:spLocks noGrp="1"/>
          </p:cNvSpPr>
          <p:nvPr/>
        </p:nvSpPr>
        <p:spPr>
          <a:xfrm>
            <a:off x="2820405" y="5524567"/>
            <a:ext cx="145763" cy="153608"/>
          </a:xfrm>
          <a:custGeom>
            <a:avLst/>
            <a:gdLst/>
            <a:ahLst/>
            <a:cxnLst/>
            <a:rect l="0" t="0" r="0" b="0"/>
            <a:pathLst>
              <a:path w="86180" h="90818">
                <a:moveTo>
                  <a:pt x="25923" y="87250"/>
                </a:moveTo>
                <a:lnTo>
                  <a:pt x="24669" y="88329"/>
                </a:lnTo>
                <a:lnTo>
                  <a:pt x="21559" y="87156"/>
                </a:lnTo>
                <a:lnTo>
                  <a:pt x="18930" y="89267"/>
                </a:lnTo>
                <a:lnTo>
                  <a:pt x="13466" y="87667"/>
                </a:lnTo>
                <a:lnTo>
                  <a:pt x="12369" y="86122"/>
                </a:lnTo>
                <a:lnTo>
                  <a:pt x="8374" y="86515"/>
                </a:lnTo>
                <a:lnTo>
                  <a:pt x="6699" y="84126"/>
                </a:lnTo>
                <a:lnTo>
                  <a:pt x="9803" y="77924"/>
                </a:lnTo>
                <a:lnTo>
                  <a:pt x="12691" y="78210"/>
                </a:lnTo>
                <a:lnTo>
                  <a:pt x="13320" y="74722"/>
                </a:lnTo>
                <a:lnTo>
                  <a:pt x="10924" y="74303"/>
                </a:lnTo>
                <a:lnTo>
                  <a:pt x="8646" y="70764"/>
                </a:lnTo>
                <a:lnTo>
                  <a:pt x="10175" y="69780"/>
                </a:lnTo>
                <a:lnTo>
                  <a:pt x="6989" y="64823"/>
                </a:lnTo>
                <a:lnTo>
                  <a:pt x="8845" y="63412"/>
                </a:lnTo>
                <a:lnTo>
                  <a:pt x="5299" y="62923"/>
                </a:lnTo>
                <a:lnTo>
                  <a:pt x="3613" y="60577"/>
                </a:lnTo>
                <a:lnTo>
                  <a:pt x="6778" y="56101"/>
                </a:lnTo>
                <a:lnTo>
                  <a:pt x="6326" y="52898"/>
                </a:lnTo>
                <a:lnTo>
                  <a:pt x="8267" y="49784"/>
                </a:lnTo>
                <a:lnTo>
                  <a:pt x="5616" y="45600"/>
                </a:lnTo>
                <a:lnTo>
                  <a:pt x="8302" y="43710"/>
                </a:lnTo>
                <a:lnTo>
                  <a:pt x="8093" y="40077"/>
                </a:lnTo>
                <a:lnTo>
                  <a:pt x="3197" y="40564"/>
                </a:lnTo>
                <a:lnTo>
                  <a:pt x="3302" y="35535"/>
                </a:lnTo>
                <a:lnTo>
                  <a:pt x="1728" y="35567"/>
                </a:lnTo>
                <a:lnTo>
                  <a:pt x="3809" y="28244"/>
                </a:lnTo>
                <a:lnTo>
                  <a:pt x="0" y="19240"/>
                </a:lnTo>
                <a:lnTo>
                  <a:pt x="4991" y="20173"/>
                </a:lnTo>
                <a:lnTo>
                  <a:pt x="9212" y="18380"/>
                </a:lnTo>
                <a:lnTo>
                  <a:pt x="10548" y="15616"/>
                </a:lnTo>
                <a:lnTo>
                  <a:pt x="16620" y="14787"/>
                </a:lnTo>
                <a:lnTo>
                  <a:pt x="25182" y="3861"/>
                </a:lnTo>
                <a:lnTo>
                  <a:pt x="28820" y="10851"/>
                </a:lnTo>
                <a:lnTo>
                  <a:pt x="34916" y="10606"/>
                </a:lnTo>
                <a:lnTo>
                  <a:pt x="33323" y="3702"/>
                </a:lnTo>
                <a:lnTo>
                  <a:pt x="42765" y="0"/>
                </a:lnTo>
                <a:lnTo>
                  <a:pt x="43957" y="5048"/>
                </a:lnTo>
                <a:lnTo>
                  <a:pt x="49598" y="6580"/>
                </a:lnTo>
                <a:lnTo>
                  <a:pt x="52635" y="5419"/>
                </a:lnTo>
                <a:lnTo>
                  <a:pt x="54905" y="8051"/>
                </a:lnTo>
                <a:lnTo>
                  <a:pt x="57011" y="7024"/>
                </a:lnTo>
                <a:lnTo>
                  <a:pt x="59787" y="10477"/>
                </a:lnTo>
                <a:lnTo>
                  <a:pt x="62163" y="6757"/>
                </a:lnTo>
                <a:lnTo>
                  <a:pt x="64351" y="6009"/>
                </a:lnTo>
                <a:lnTo>
                  <a:pt x="67320" y="8532"/>
                </a:lnTo>
                <a:lnTo>
                  <a:pt x="69977" y="7274"/>
                </a:lnTo>
                <a:lnTo>
                  <a:pt x="75498" y="7912"/>
                </a:lnTo>
                <a:lnTo>
                  <a:pt x="77972" y="12885"/>
                </a:lnTo>
                <a:lnTo>
                  <a:pt x="84325" y="12412"/>
                </a:lnTo>
                <a:lnTo>
                  <a:pt x="86180" y="13506"/>
                </a:lnTo>
                <a:lnTo>
                  <a:pt x="83172" y="19643"/>
                </a:lnTo>
                <a:lnTo>
                  <a:pt x="75953" y="26235"/>
                </a:lnTo>
                <a:lnTo>
                  <a:pt x="73508" y="34540"/>
                </a:lnTo>
                <a:lnTo>
                  <a:pt x="70187" y="38393"/>
                </a:lnTo>
                <a:lnTo>
                  <a:pt x="71704" y="46688"/>
                </a:lnTo>
                <a:lnTo>
                  <a:pt x="66356" y="51623"/>
                </a:lnTo>
                <a:lnTo>
                  <a:pt x="67189" y="55968"/>
                </a:lnTo>
                <a:lnTo>
                  <a:pt x="65248" y="56151"/>
                </a:lnTo>
                <a:lnTo>
                  <a:pt x="60643" y="63040"/>
                </a:lnTo>
                <a:lnTo>
                  <a:pt x="60190" y="66389"/>
                </a:lnTo>
                <a:lnTo>
                  <a:pt x="56054" y="66257"/>
                </a:lnTo>
                <a:lnTo>
                  <a:pt x="50694" y="73158"/>
                </a:lnTo>
                <a:lnTo>
                  <a:pt x="48041" y="77095"/>
                </a:lnTo>
                <a:lnTo>
                  <a:pt x="46335" y="83579"/>
                </a:lnTo>
                <a:lnTo>
                  <a:pt x="40589" y="87580"/>
                </a:lnTo>
                <a:lnTo>
                  <a:pt x="39426" y="85986"/>
                </a:lnTo>
                <a:lnTo>
                  <a:pt x="32306" y="86332"/>
                </a:lnTo>
                <a:lnTo>
                  <a:pt x="28713" y="90818"/>
                </a:lnTo>
                <a:lnTo>
                  <a:pt x="27751" y="86384"/>
                </a:lnTo>
                <a:lnTo>
                  <a:pt x="25923" y="87250"/>
                </a:lnTo>
                <a:close/>
              </a:path>
            </a:pathLst>
          </a:custGeom>
          <a:solidFill>
            <a:srgbClr val="155D6C"/>
          </a:solidFill>
          <a:ln w="5715">
            <a:solidFill>
              <a:srgbClr val="FFFFFF"/>
            </a:solidFill>
          </a:ln>
        </p:spPr>
        <p:txBody>
          <a:bodyPr/>
          <a:lstStyle/>
          <a:p>
            <a:endParaRPr lang="en-NZ"/>
          </a:p>
        </p:txBody>
      </p:sp>
      <p:sp>
        <p:nvSpPr>
          <p:cNvPr id="41" name="TLA 046 Lower Hutt -8.6 percent">
            <a:extLst>
              <a:ext uri="{FF2B5EF4-FFF2-40B4-BE49-F238E27FC236}">
                <a16:creationId xmlns:a16="http://schemas.microsoft.com/office/drawing/2014/main" id="{0741F587-E5A7-4E25-B055-E5AFE784E035}"/>
              </a:ext>
            </a:extLst>
          </p:cNvPr>
          <p:cNvSpPr>
            <a:spLocks noGrp="1"/>
          </p:cNvSpPr>
          <p:nvPr/>
        </p:nvSpPr>
        <p:spPr>
          <a:xfrm>
            <a:off x="2769186" y="5625114"/>
            <a:ext cx="101564" cy="168707"/>
          </a:xfrm>
          <a:custGeom>
            <a:avLst/>
            <a:gdLst/>
            <a:ahLst/>
            <a:cxnLst/>
            <a:rect l="0" t="0" r="0" b="0"/>
            <a:pathLst>
              <a:path w="60048" h="99745">
                <a:moveTo>
                  <a:pt x="5081" y="38885"/>
                </a:moveTo>
                <a:lnTo>
                  <a:pt x="5212" y="41946"/>
                </a:lnTo>
                <a:lnTo>
                  <a:pt x="4226" y="41154"/>
                </a:lnTo>
                <a:lnTo>
                  <a:pt x="5081" y="38885"/>
                </a:lnTo>
                <a:close/>
                <a:moveTo>
                  <a:pt x="13577" y="94424"/>
                </a:moveTo>
                <a:lnTo>
                  <a:pt x="4729" y="90479"/>
                </a:lnTo>
                <a:lnTo>
                  <a:pt x="4184" y="87615"/>
                </a:lnTo>
                <a:lnTo>
                  <a:pt x="6445" y="84994"/>
                </a:lnTo>
                <a:lnTo>
                  <a:pt x="6465" y="82121"/>
                </a:lnTo>
                <a:lnTo>
                  <a:pt x="0" y="73868"/>
                </a:lnTo>
                <a:lnTo>
                  <a:pt x="6248" y="60507"/>
                </a:lnTo>
                <a:lnTo>
                  <a:pt x="8019" y="59848"/>
                </a:lnTo>
                <a:lnTo>
                  <a:pt x="12421" y="50815"/>
                </a:lnTo>
                <a:lnTo>
                  <a:pt x="15045" y="48684"/>
                </a:lnTo>
                <a:lnTo>
                  <a:pt x="14294" y="47012"/>
                </a:lnTo>
                <a:lnTo>
                  <a:pt x="16748" y="40903"/>
                </a:lnTo>
                <a:lnTo>
                  <a:pt x="14697" y="39211"/>
                </a:lnTo>
                <a:lnTo>
                  <a:pt x="13322" y="41083"/>
                </a:lnTo>
                <a:lnTo>
                  <a:pt x="15148" y="38381"/>
                </a:lnTo>
                <a:lnTo>
                  <a:pt x="13492" y="36851"/>
                </a:lnTo>
                <a:lnTo>
                  <a:pt x="14068" y="33800"/>
                </a:lnTo>
                <a:lnTo>
                  <a:pt x="13238" y="34486"/>
                </a:lnTo>
                <a:lnTo>
                  <a:pt x="10926" y="32082"/>
                </a:lnTo>
                <a:lnTo>
                  <a:pt x="6941" y="30596"/>
                </a:lnTo>
                <a:lnTo>
                  <a:pt x="6448" y="31426"/>
                </a:lnTo>
                <a:lnTo>
                  <a:pt x="5759" y="30121"/>
                </a:lnTo>
                <a:lnTo>
                  <a:pt x="1412" y="30204"/>
                </a:lnTo>
                <a:lnTo>
                  <a:pt x="3348" y="29391"/>
                </a:lnTo>
                <a:lnTo>
                  <a:pt x="4489" y="26207"/>
                </a:lnTo>
                <a:lnTo>
                  <a:pt x="5575" y="17955"/>
                </a:lnTo>
                <a:lnTo>
                  <a:pt x="8195" y="13841"/>
                </a:lnTo>
                <a:lnTo>
                  <a:pt x="8992" y="14334"/>
                </a:lnTo>
                <a:lnTo>
                  <a:pt x="14248" y="4566"/>
                </a:lnTo>
                <a:lnTo>
                  <a:pt x="16338" y="5156"/>
                </a:lnTo>
                <a:lnTo>
                  <a:pt x="17231" y="2018"/>
                </a:lnTo>
                <a:lnTo>
                  <a:pt x="21323" y="5912"/>
                </a:lnTo>
                <a:lnTo>
                  <a:pt x="26532" y="6544"/>
                </a:lnTo>
                <a:lnTo>
                  <a:pt x="27323" y="3890"/>
                </a:lnTo>
                <a:lnTo>
                  <a:pt x="30508" y="4796"/>
                </a:lnTo>
                <a:lnTo>
                  <a:pt x="32835" y="2702"/>
                </a:lnTo>
                <a:lnTo>
                  <a:pt x="33224" y="0"/>
                </a:lnTo>
                <a:lnTo>
                  <a:pt x="35581" y="3476"/>
                </a:lnTo>
                <a:lnTo>
                  <a:pt x="39127" y="3965"/>
                </a:lnTo>
                <a:lnTo>
                  <a:pt x="37272" y="5375"/>
                </a:lnTo>
                <a:lnTo>
                  <a:pt x="40457" y="10332"/>
                </a:lnTo>
                <a:lnTo>
                  <a:pt x="38928" y="11317"/>
                </a:lnTo>
                <a:lnTo>
                  <a:pt x="41206" y="14856"/>
                </a:lnTo>
                <a:lnTo>
                  <a:pt x="43602" y="15274"/>
                </a:lnTo>
                <a:lnTo>
                  <a:pt x="42973" y="18762"/>
                </a:lnTo>
                <a:lnTo>
                  <a:pt x="40085" y="18476"/>
                </a:lnTo>
                <a:lnTo>
                  <a:pt x="39172" y="21625"/>
                </a:lnTo>
                <a:lnTo>
                  <a:pt x="36685" y="23461"/>
                </a:lnTo>
                <a:lnTo>
                  <a:pt x="38656" y="27068"/>
                </a:lnTo>
                <a:lnTo>
                  <a:pt x="42651" y="26674"/>
                </a:lnTo>
                <a:lnTo>
                  <a:pt x="43749" y="28220"/>
                </a:lnTo>
                <a:lnTo>
                  <a:pt x="49213" y="29819"/>
                </a:lnTo>
                <a:lnTo>
                  <a:pt x="51841" y="27709"/>
                </a:lnTo>
                <a:lnTo>
                  <a:pt x="55528" y="28752"/>
                </a:lnTo>
                <a:lnTo>
                  <a:pt x="57475" y="26775"/>
                </a:lnTo>
                <a:lnTo>
                  <a:pt x="59129" y="28628"/>
                </a:lnTo>
                <a:lnTo>
                  <a:pt x="58536" y="36203"/>
                </a:lnTo>
                <a:lnTo>
                  <a:pt x="57016" y="37480"/>
                </a:lnTo>
                <a:lnTo>
                  <a:pt x="60048" y="43301"/>
                </a:lnTo>
                <a:lnTo>
                  <a:pt x="58458" y="45497"/>
                </a:lnTo>
                <a:lnTo>
                  <a:pt x="59938" y="48446"/>
                </a:lnTo>
                <a:lnTo>
                  <a:pt x="49898" y="59835"/>
                </a:lnTo>
                <a:lnTo>
                  <a:pt x="48114" y="63605"/>
                </a:lnTo>
                <a:lnTo>
                  <a:pt x="48906" y="65237"/>
                </a:lnTo>
                <a:lnTo>
                  <a:pt x="46153" y="65790"/>
                </a:lnTo>
                <a:lnTo>
                  <a:pt x="43504" y="68766"/>
                </a:lnTo>
                <a:lnTo>
                  <a:pt x="43344" y="71181"/>
                </a:lnTo>
                <a:lnTo>
                  <a:pt x="41358" y="71904"/>
                </a:lnTo>
                <a:lnTo>
                  <a:pt x="38787" y="69864"/>
                </a:lnTo>
                <a:lnTo>
                  <a:pt x="36199" y="69949"/>
                </a:lnTo>
                <a:lnTo>
                  <a:pt x="32926" y="76394"/>
                </a:lnTo>
                <a:lnTo>
                  <a:pt x="27290" y="82227"/>
                </a:lnTo>
                <a:lnTo>
                  <a:pt x="33985" y="86671"/>
                </a:lnTo>
                <a:lnTo>
                  <a:pt x="33082" y="88839"/>
                </a:lnTo>
                <a:lnTo>
                  <a:pt x="26628" y="92061"/>
                </a:lnTo>
                <a:lnTo>
                  <a:pt x="17008" y="99745"/>
                </a:lnTo>
                <a:lnTo>
                  <a:pt x="13577" y="94424"/>
                </a:lnTo>
                <a:close/>
              </a:path>
            </a:pathLst>
          </a:custGeom>
          <a:solidFill>
            <a:srgbClr val="E9C9B8"/>
          </a:solidFill>
          <a:ln w="5715">
            <a:solidFill>
              <a:srgbClr val="FFFFFF"/>
            </a:solidFill>
          </a:ln>
        </p:spPr>
        <p:txBody>
          <a:bodyPr/>
          <a:lstStyle/>
          <a:p>
            <a:endParaRPr lang="en-NZ"/>
          </a:p>
        </p:txBody>
      </p:sp>
      <p:sp>
        <p:nvSpPr>
          <p:cNvPr id="42" name="TLA 047 Wellington -41.0 percent">
            <a:extLst>
              <a:ext uri="{FF2B5EF4-FFF2-40B4-BE49-F238E27FC236}">
                <a16:creationId xmlns:a16="http://schemas.microsoft.com/office/drawing/2014/main" id="{8F8BD725-0AD6-4C0B-84BD-DEA27CA67DD2}"/>
              </a:ext>
            </a:extLst>
          </p:cNvPr>
          <p:cNvSpPr>
            <a:spLocks noGrp="1"/>
          </p:cNvSpPr>
          <p:nvPr/>
        </p:nvSpPr>
        <p:spPr>
          <a:xfrm>
            <a:off x="2672409" y="5629436"/>
            <a:ext cx="119220" cy="121208"/>
          </a:xfrm>
          <a:custGeom>
            <a:avLst/>
            <a:gdLst/>
            <a:ahLst/>
            <a:cxnLst/>
            <a:rect l="0" t="0" r="0" b="0"/>
            <a:pathLst>
              <a:path w="70487" h="71662">
                <a:moveTo>
                  <a:pt x="39107" y="67423"/>
                </a:moveTo>
                <a:lnTo>
                  <a:pt x="38804" y="67972"/>
                </a:lnTo>
                <a:lnTo>
                  <a:pt x="38489" y="67803"/>
                </a:lnTo>
                <a:lnTo>
                  <a:pt x="39107" y="67423"/>
                </a:lnTo>
                <a:close/>
                <a:moveTo>
                  <a:pt x="49035" y="54498"/>
                </a:moveTo>
                <a:lnTo>
                  <a:pt x="52286" y="46441"/>
                </a:lnTo>
                <a:lnTo>
                  <a:pt x="54937" y="50251"/>
                </a:lnTo>
                <a:lnTo>
                  <a:pt x="52500" y="56713"/>
                </a:lnTo>
                <a:lnTo>
                  <a:pt x="55284" y="60092"/>
                </a:lnTo>
                <a:lnTo>
                  <a:pt x="54940" y="62149"/>
                </a:lnTo>
                <a:lnTo>
                  <a:pt x="52067" y="62424"/>
                </a:lnTo>
                <a:lnTo>
                  <a:pt x="50643" y="66413"/>
                </a:lnTo>
                <a:lnTo>
                  <a:pt x="48170" y="65279"/>
                </a:lnTo>
                <a:lnTo>
                  <a:pt x="47777" y="66517"/>
                </a:lnTo>
                <a:lnTo>
                  <a:pt x="48253" y="64185"/>
                </a:lnTo>
                <a:lnTo>
                  <a:pt x="46374" y="63236"/>
                </a:lnTo>
                <a:lnTo>
                  <a:pt x="46836" y="61185"/>
                </a:lnTo>
                <a:lnTo>
                  <a:pt x="45217" y="60934"/>
                </a:lnTo>
                <a:lnTo>
                  <a:pt x="43328" y="62308"/>
                </a:lnTo>
                <a:lnTo>
                  <a:pt x="43324" y="66903"/>
                </a:lnTo>
                <a:lnTo>
                  <a:pt x="41731" y="65343"/>
                </a:lnTo>
                <a:lnTo>
                  <a:pt x="36940" y="67486"/>
                </a:lnTo>
                <a:lnTo>
                  <a:pt x="35186" y="65992"/>
                </a:lnTo>
                <a:lnTo>
                  <a:pt x="33641" y="67436"/>
                </a:lnTo>
                <a:lnTo>
                  <a:pt x="31397" y="66656"/>
                </a:lnTo>
                <a:lnTo>
                  <a:pt x="28711" y="67467"/>
                </a:lnTo>
                <a:lnTo>
                  <a:pt x="24382" y="71662"/>
                </a:lnTo>
                <a:lnTo>
                  <a:pt x="19260" y="66269"/>
                </a:lnTo>
                <a:lnTo>
                  <a:pt x="16323" y="66342"/>
                </a:lnTo>
                <a:lnTo>
                  <a:pt x="15007" y="64073"/>
                </a:lnTo>
                <a:lnTo>
                  <a:pt x="10736" y="64274"/>
                </a:lnTo>
                <a:lnTo>
                  <a:pt x="9566" y="61304"/>
                </a:lnTo>
                <a:lnTo>
                  <a:pt x="3821" y="55854"/>
                </a:lnTo>
                <a:lnTo>
                  <a:pt x="4251" y="50241"/>
                </a:lnTo>
                <a:lnTo>
                  <a:pt x="125" y="48095"/>
                </a:lnTo>
                <a:lnTo>
                  <a:pt x="0" y="41928"/>
                </a:lnTo>
                <a:lnTo>
                  <a:pt x="7645" y="30389"/>
                </a:lnTo>
                <a:lnTo>
                  <a:pt x="9096" y="32654"/>
                </a:lnTo>
                <a:lnTo>
                  <a:pt x="10765" y="30689"/>
                </a:lnTo>
                <a:lnTo>
                  <a:pt x="12464" y="33373"/>
                </a:lnTo>
                <a:lnTo>
                  <a:pt x="15309" y="29603"/>
                </a:lnTo>
                <a:lnTo>
                  <a:pt x="18691" y="28710"/>
                </a:lnTo>
                <a:lnTo>
                  <a:pt x="19800" y="24913"/>
                </a:lnTo>
                <a:lnTo>
                  <a:pt x="22506" y="23220"/>
                </a:lnTo>
                <a:lnTo>
                  <a:pt x="24990" y="24516"/>
                </a:lnTo>
                <a:lnTo>
                  <a:pt x="31728" y="9215"/>
                </a:lnTo>
                <a:lnTo>
                  <a:pt x="36714" y="7513"/>
                </a:lnTo>
                <a:lnTo>
                  <a:pt x="41369" y="74"/>
                </a:lnTo>
                <a:lnTo>
                  <a:pt x="43632" y="1379"/>
                </a:lnTo>
                <a:lnTo>
                  <a:pt x="44388" y="0"/>
                </a:lnTo>
                <a:lnTo>
                  <a:pt x="48294" y="2146"/>
                </a:lnTo>
                <a:lnTo>
                  <a:pt x="47603" y="4022"/>
                </a:lnTo>
                <a:lnTo>
                  <a:pt x="49833" y="4962"/>
                </a:lnTo>
                <a:lnTo>
                  <a:pt x="49493" y="6887"/>
                </a:lnTo>
                <a:lnTo>
                  <a:pt x="54084" y="3937"/>
                </a:lnTo>
                <a:lnTo>
                  <a:pt x="54648" y="2165"/>
                </a:lnTo>
                <a:lnTo>
                  <a:pt x="55285" y="3138"/>
                </a:lnTo>
                <a:lnTo>
                  <a:pt x="57023" y="2011"/>
                </a:lnTo>
                <a:lnTo>
                  <a:pt x="56592" y="3894"/>
                </a:lnTo>
                <a:lnTo>
                  <a:pt x="60865" y="6435"/>
                </a:lnTo>
                <a:lnTo>
                  <a:pt x="62173" y="4242"/>
                </a:lnTo>
                <a:lnTo>
                  <a:pt x="64334" y="4556"/>
                </a:lnTo>
                <a:lnTo>
                  <a:pt x="67515" y="1766"/>
                </a:lnTo>
                <a:lnTo>
                  <a:pt x="70487" y="3599"/>
                </a:lnTo>
                <a:lnTo>
                  <a:pt x="62792" y="15401"/>
                </a:lnTo>
                <a:lnTo>
                  <a:pt x="60566" y="26836"/>
                </a:lnTo>
                <a:lnTo>
                  <a:pt x="44641" y="37767"/>
                </a:lnTo>
                <a:lnTo>
                  <a:pt x="44534" y="39672"/>
                </a:lnTo>
                <a:lnTo>
                  <a:pt x="42496" y="40007"/>
                </a:lnTo>
                <a:lnTo>
                  <a:pt x="43429" y="45230"/>
                </a:lnTo>
                <a:lnTo>
                  <a:pt x="41200" y="45017"/>
                </a:lnTo>
                <a:lnTo>
                  <a:pt x="40957" y="48010"/>
                </a:lnTo>
                <a:lnTo>
                  <a:pt x="44358" y="48548"/>
                </a:lnTo>
                <a:lnTo>
                  <a:pt x="46855" y="46972"/>
                </a:lnTo>
                <a:lnTo>
                  <a:pt x="47256" y="52653"/>
                </a:lnTo>
                <a:lnTo>
                  <a:pt x="44912" y="55543"/>
                </a:lnTo>
                <a:lnTo>
                  <a:pt x="48083" y="56815"/>
                </a:lnTo>
                <a:lnTo>
                  <a:pt x="49035" y="54498"/>
                </a:lnTo>
                <a:close/>
              </a:path>
            </a:pathLst>
          </a:custGeom>
          <a:solidFill>
            <a:srgbClr val="C76B42"/>
          </a:solidFill>
          <a:ln w="5715">
            <a:solidFill>
              <a:srgbClr val="FFFFFF"/>
            </a:solidFill>
          </a:ln>
        </p:spPr>
        <p:txBody>
          <a:bodyPr/>
          <a:lstStyle/>
          <a:p>
            <a:endParaRPr lang="en-NZ"/>
          </a:p>
        </p:txBody>
      </p:sp>
      <p:sp>
        <p:nvSpPr>
          <p:cNvPr id="43" name="TLA 048 Masterton -3.1 percent">
            <a:extLst>
              <a:ext uri="{FF2B5EF4-FFF2-40B4-BE49-F238E27FC236}">
                <a16:creationId xmlns:a16="http://schemas.microsoft.com/office/drawing/2014/main" id="{4FEE118A-EF8F-42E2-9F15-5BB57BFBC902}"/>
              </a:ext>
            </a:extLst>
          </p:cNvPr>
          <p:cNvSpPr>
            <a:spLocks noGrp="1"/>
          </p:cNvSpPr>
          <p:nvPr/>
        </p:nvSpPr>
        <p:spPr>
          <a:xfrm>
            <a:off x="3024959" y="5383018"/>
            <a:ext cx="353967" cy="289689"/>
          </a:xfrm>
          <a:custGeom>
            <a:avLst/>
            <a:gdLst/>
            <a:ahLst/>
            <a:cxnLst/>
            <a:rect l="0" t="0" r="0" b="0"/>
            <a:pathLst>
              <a:path w="209277" h="171274">
                <a:moveTo>
                  <a:pt x="54827" y="124927"/>
                </a:moveTo>
                <a:lnTo>
                  <a:pt x="52815" y="123629"/>
                </a:lnTo>
                <a:lnTo>
                  <a:pt x="52973" y="125451"/>
                </a:lnTo>
                <a:lnTo>
                  <a:pt x="50590" y="127120"/>
                </a:lnTo>
                <a:lnTo>
                  <a:pt x="49595" y="125024"/>
                </a:lnTo>
                <a:lnTo>
                  <a:pt x="46140" y="126612"/>
                </a:lnTo>
                <a:lnTo>
                  <a:pt x="45108" y="122899"/>
                </a:lnTo>
                <a:lnTo>
                  <a:pt x="48285" y="119848"/>
                </a:lnTo>
                <a:lnTo>
                  <a:pt x="50921" y="119982"/>
                </a:lnTo>
                <a:lnTo>
                  <a:pt x="52635" y="117526"/>
                </a:lnTo>
                <a:lnTo>
                  <a:pt x="52457" y="114020"/>
                </a:lnTo>
                <a:lnTo>
                  <a:pt x="54746" y="107812"/>
                </a:lnTo>
                <a:lnTo>
                  <a:pt x="53687" y="104400"/>
                </a:lnTo>
                <a:lnTo>
                  <a:pt x="47786" y="100057"/>
                </a:lnTo>
                <a:lnTo>
                  <a:pt x="38679" y="88733"/>
                </a:lnTo>
                <a:lnTo>
                  <a:pt x="37719" y="85759"/>
                </a:lnTo>
                <a:lnTo>
                  <a:pt x="29719" y="78319"/>
                </a:lnTo>
                <a:lnTo>
                  <a:pt x="25520" y="68999"/>
                </a:lnTo>
                <a:lnTo>
                  <a:pt x="23468" y="68859"/>
                </a:lnTo>
                <a:lnTo>
                  <a:pt x="19115" y="64313"/>
                </a:lnTo>
                <a:lnTo>
                  <a:pt x="14119" y="64527"/>
                </a:lnTo>
                <a:lnTo>
                  <a:pt x="13237" y="58271"/>
                </a:lnTo>
                <a:lnTo>
                  <a:pt x="8790" y="53326"/>
                </a:lnTo>
                <a:lnTo>
                  <a:pt x="11358" y="41748"/>
                </a:lnTo>
                <a:lnTo>
                  <a:pt x="13359" y="38370"/>
                </a:lnTo>
                <a:lnTo>
                  <a:pt x="13975" y="29282"/>
                </a:lnTo>
                <a:lnTo>
                  <a:pt x="5463" y="25490"/>
                </a:lnTo>
                <a:lnTo>
                  <a:pt x="1775" y="19257"/>
                </a:lnTo>
                <a:lnTo>
                  <a:pt x="0" y="18786"/>
                </a:lnTo>
                <a:lnTo>
                  <a:pt x="10092" y="1730"/>
                </a:lnTo>
                <a:lnTo>
                  <a:pt x="31566" y="13993"/>
                </a:lnTo>
                <a:lnTo>
                  <a:pt x="31570" y="16004"/>
                </a:lnTo>
                <a:lnTo>
                  <a:pt x="38228" y="15980"/>
                </a:lnTo>
                <a:lnTo>
                  <a:pt x="48140" y="22399"/>
                </a:lnTo>
                <a:lnTo>
                  <a:pt x="49312" y="20299"/>
                </a:lnTo>
                <a:lnTo>
                  <a:pt x="48308" y="19077"/>
                </a:lnTo>
                <a:lnTo>
                  <a:pt x="54631" y="19199"/>
                </a:lnTo>
                <a:lnTo>
                  <a:pt x="56880" y="13634"/>
                </a:lnTo>
                <a:lnTo>
                  <a:pt x="60450" y="15073"/>
                </a:lnTo>
                <a:lnTo>
                  <a:pt x="62399" y="12985"/>
                </a:lnTo>
                <a:lnTo>
                  <a:pt x="62182" y="10748"/>
                </a:lnTo>
                <a:lnTo>
                  <a:pt x="65033" y="10888"/>
                </a:lnTo>
                <a:lnTo>
                  <a:pt x="64461" y="4371"/>
                </a:lnTo>
                <a:lnTo>
                  <a:pt x="79920" y="5132"/>
                </a:lnTo>
                <a:lnTo>
                  <a:pt x="80241" y="9055"/>
                </a:lnTo>
                <a:lnTo>
                  <a:pt x="84338" y="5755"/>
                </a:lnTo>
                <a:lnTo>
                  <a:pt x="87058" y="8894"/>
                </a:lnTo>
                <a:lnTo>
                  <a:pt x="85086" y="12391"/>
                </a:lnTo>
                <a:lnTo>
                  <a:pt x="86102" y="14023"/>
                </a:lnTo>
                <a:lnTo>
                  <a:pt x="89226" y="14708"/>
                </a:lnTo>
                <a:lnTo>
                  <a:pt x="85110" y="22893"/>
                </a:lnTo>
                <a:lnTo>
                  <a:pt x="82828" y="24202"/>
                </a:lnTo>
                <a:lnTo>
                  <a:pt x="82275" y="28485"/>
                </a:lnTo>
                <a:lnTo>
                  <a:pt x="87414" y="30045"/>
                </a:lnTo>
                <a:lnTo>
                  <a:pt x="88244" y="28640"/>
                </a:lnTo>
                <a:lnTo>
                  <a:pt x="90371" y="31298"/>
                </a:lnTo>
                <a:lnTo>
                  <a:pt x="93709" y="32635"/>
                </a:lnTo>
                <a:lnTo>
                  <a:pt x="97907" y="26621"/>
                </a:lnTo>
                <a:lnTo>
                  <a:pt x="98178" y="28344"/>
                </a:lnTo>
                <a:lnTo>
                  <a:pt x="101613" y="29483"/>
                </a:lnTo>
                <a:lnTo>
                  <a:pt x="103550" y="27035"/>
                </a:lnTo>
                <a:lnTo>
                  <a:pt x="107731" y="29838"/>
                </a:lnTo>
                <a:lnTo>
                  <a:pt x="108913" y="32574"/>
                </a:lnTo>
                <a:lnTo>
                  <a:pt x="112423" y="31168"/>
                </a:lnTo>
                <a:lnTo>
                  <a:pt x="118768" y="24013"/>
                </a:lnTo>
                <a:lnTo>
                  <a:pt x="124881" y="29449"/>
                </a:lnTo>
                <a:lnTo>
                  <a:pt x="127284" y="20911"/>
                </a:lnTo>
                <a:lnTo>
                  <a:pt x="130284" y="21881"/>
                </a:lnTo>
                <a:lnTo>
                  <a:pt x="131632" y="19660"/>
                </a:lnTo>
                <a:lnTo>
                  <a:pt x="135331" y="20416"/>
                </a:lnTo>
                <a:lnTo>
                  <a:pt x="134327" y="19839"/>
                </a:lnTo>
                <a:lnTo>
                  <a:pt x="136159" y="18546"/>
                </a:lnTo>
                <a:lnTo>
                  <a:pt x="135136" y="15321"/>
                </a:lnTo>
                <a:lnTo>
                  <a:pt x="140465" y="16210"/>
                </a:lnTo>
                <a:lnTo>
                  <a:pt x="144426" y="12424"/>
                </a:lnTo>
                <a:lnTo>
                  <a:pt x="144846" y="13685"/>
                </a:lnTo>
                <a:lnTo>
                  <a:pt x="146140" y="10016"/>
                </a:lnTo>
                <a:lnTo>
                  <a:pt x="147874" y="10621"/>
                </a:lnTo>
                <a:lnTo>
                  <a:pt x="147393" y="11987"/>
                </a:lnTo>
                <a:lnTo>
                  <a:pt x="152656" y="13797"/>
                </a:lnTo>
                <a:lnTo>
                  <a:pt x="155632" y="14022"/>
                </a:lnTo>
                <a:lnTo>
                  <a:pt x="156003" y="12789"/>
                </a:lnTo>
                <a:lnTo>
                  <a:pt x="162251" y="13894"/>
                </a:lnTo>
                <a:lnTo>
                  <a:pt x="161623" y="11145"/>
                </a:lnTo>
                <a:lnTo>
                  <a:pt x="165658" y="656"/>
                </a:lnTo>
                <a:lnTo>
                  <a:pt x="168065" y="0"/>
                </a:lnTo>
                <a:lnTo>
                  <a:pt x="170590" y="2494"/>
                </a:lnTo>
                <a:lnTo>
                  <a:pt x="175406" y="4116"/>
                </a:lnTo>
                <a:lnTo>
                  <a:pt x="180535" y="1788"/>
                </a:lnTo>
                <a:lnTo>
                  <a:pt x="182799" y="3584"/>
                </a:lnTo>
                <a:lnTo>
                  <a:pt x="181364" y="6815"/>
                </a:lnTo>
                <a:lnTo>
                  <a:pt x="185863" y="9851"/>
                </a:lnTo>
                <a:lnTo>
                  <a:pt x="188309" y="8749"/>
                </a:lnTo>
                <a:lnTo>
                  <a:pt x="194241" y="11580"/>
                </a:lnTo>
                <a:lnTo>
                  <a:pt x="197574" y="11039"/>
                </a:lnTo>
                <a:lnTo>
                  <a:pt x="198935" y="11822"/>
                </a:lnTo>
                <a:lnTo>
                  <a:pt x="198351" y="12748"/>
                </a:lnTo>
                <a:lnTo>
                  <a:pt x="200492" y="12623"/>
                </a:lnTo>
                <a:lnTo>
                  <a:pt x="200391" y="15213"/>
                </a:lnTo>
                <a:lnTo>
                  <a:pt x="202114" y="15962"/>
                </a:lnTo>
                <a:lnTo>
                  <a:pt x="200870" y="17090"/>
                </a:lnTo>
                <a:lnTo>
                  <a:pt x="202016" y="18671"/>
                </a:lnTo>
                <a:lnTo>
                  <a:pt x="201061" y="19701"/>
                </a:lnTo>
                <a:lnTo>
                  <a:pt x="204424" y="21281"/>
                </a:lnTo>
                <a:lnTo>
                  <a:pt x="202719" y="21375"/>
                </a:lnTo>
                <a:lnTo>
                  <a:pt x="203156" y="23680"/>
                </a:lnTo>
                <a:lnTo>
                  <a:pt x="204694" y="23922"/>
                </a:lnTo>
                <a:lnTo>
                  <a:pt x="204590" y="25252"/>
                </a:lnTo>
                <a:lnTo>
                  <a:pt x="206311" y="24853"/>
                </a:lnTo>
                <a:lnTo>
                  <a:pt x="206652" y="22988"/>
                </a:lnTo>
                <a:lnTo>
                  <a:pt x="208911" y="24250"/>
                </a:lnTo>
                <a:lnTo>
                  <a:pt x="209277" y="25257"/>
                </a:lnTo>
                <a:lnTo>
                  <a:pt x="207387" y="25686"/>
                </a:lnTo>
                <a:lnTo>
                  <a:pt x="208883" y="26684"/>
                </a:lnTo>
                <a:lnTo>
                  <a:pt x="207269" y="27940"/>
                </a:lnTo>
                <a:lnTo>
                  <a:pt x="207674" y="29221"/>
                </a:lnTo>
                <a:lnTo>
                  <a:pt x="205826" y="30057"/>
                </a:lnTo>
                <a:lnTo>
                  <a:pt x="207858" y="31355"/>
                </a:lnTo>
                <a:lnTo>
                  <a:pt x="207043" y="36956"/>
                </a:lnTo>
                <a:lnTo>
                  <a:pt x="208662" y="37031"/>
                </a:lnTo>
                <a:lnTo>
                  <a:pt x="205296" y="45210"/>
                </a:lnTo>
                <a:lnTo>
                  <a:pt x="204843" y="51107"/>
                </a:lnTo>
                <a:lnTo>
                  <a:pt x="200205" y="62916"/>
                </a:lnTo>
                <a:lnTo>
                  <a:pt x="196906" y="66054"/>
                </a:lnTo>
                <a:lnTo>
                  <a:pt x="194721" y="71227"/>
                </a:lnTo>
                <a:lnTo>
                  <a:pt x="195100" y="75610"/>
                </a:lnTo>
                <a:lnTo>
                  <a:pt x="197735" y="75797"/>
                </a:lnTo>
                <a:lnTo>
                  <a:pt x="194363" y="79663"/>
                </a:lnTo>
                <a:lnTo>
                  <a:pt x="191219" y="79795"/>
                </a:lnTo>
                <a:lnTo>
                  <a:pt x="175423" y="93922"/>
                </a:lnTo>
                <a:lnTo>
                  <a:pt x="172000" y="100691"/>
                </a:lnTo>
                <a:lnTo>
                  <a:pt x="170560" y="107320"/>
                </a:lnTo>
                <a:lnTo>
                  <a:pt x="164996" y="112678"/>
                </a:lnTo>
                <a:lnTo>
                  <a:pt x="164117" y="120248"/>
                </a:lnTo>
                <a:lnTo>
                  <a:pt x="162233" y="122246"/>
                </a:lnTo>
                <a:lnTo>
                  <a:pt x="162455" y="126164"/>
                </a:lnTo>
                <a:lnTo>
                  <a:pt x="155207" y="138328"/>
                </a:lnTo>
                <a:lnTo>
                  <a:pt x="152777" y="150074"/>
                </a:lnTo>
                <a:lnTo>
                  <a:pt x="138206" y="162268"/>
                </a:lnTo>
                <a:lnTo>
                  <a:pt x="135073" y="166754"/>
                </a:lnTo>
                <a:lnTo>
                  <a:pt x="134363" y="171274"/>
                </a:lnTo>
                <a:lnTo>
                  <a:pt x="129681" y="169608"/>
                </a:lnTo>
                <a:lnTo>
                  <a:pt x="127842" y="170564"/>
                </a:lnTo>
                <a:lnTo>
                  <a:pt x="121145" y="167185"/>
                </a:lnTo>
                <a:lnTo>
                  <a:pt x="120502" y="160311"/>
                </a:lnTo>
                <a:lnTo>
                  <a:pt x="117931" y="155454"/>
                </a:lnTo>
                <a:lnTo>
                  <a:pt x="112446" y="153734"/>
                </a:lnTo>
                <a:lnTo>
                  <a:pt x="112941" y="155246"/>
                </a:lnTo>
                <a:lnTo>
                  <a:pt x="111467" y="157085"/>
                </a:lnTo>
                <a:lnTo>
                  <a:pt x="107556" y="154339"/>
                </a:lnTo>
                <a:lnTo>
                  <a:pt x="106626" y="152066"/>
                </a:lnTo>
                <a:lnTo>
                  <a:pt x="101990" y="152865"/>
                </a:lnTo>
                <a:lnTo>
                  <a:pt x="96422" y="158038"/>
                </a:lnTo>
                <a:lnTo>
                  <a:pt x="94271" y="155508"/>
                </a:lnTo>
                <a:lnTo>
                  <a:pt x="91438" y="154809"/>
                </a:lnTo>
                <a:lnTo>
                  <a:pt x="91369" y="150594"/>
                </a:lnTo>
                <a:lnTo>
                  <a:pt x="88344" y="147971"/>
                </a:lnTo>
                <a:lnTo>
                  <a:pt x="86427" y="148015"/>
                </a:lnTo>
                <a:lnTo>
                  <a:pt x="86944" y="146298"/>
                </a:lnTo>
                <a:lnTo>
                  <a:pt x="84851" y="142275"/>
                </a:lnTo>
                <a:lnTo>
                  <a:pt x="80970" y="141380"/>
                </a:lnTo>
                <a:lnTo>
                  <a:pt x="80791" y="138012"/>
                </a:lnTo>
                <a:lnTo>
                  <a:pt x="77457" y="135588"/>
                </a:lnTo>
                <a:lnTo>
                  <a:pt x="78733" y="133236"/>
                </a:lnTo>
                <a:lnTo>
                  <a:pt x="72525" y="132109"/>
                </a:lnTo>
                <a:lnTo>
                  <a:pt x="76039" y="126783"/>
                </a:lnTo>
                <a:lnTo>
                  <a:pt x="76628" y="121958"/>
                </a:lnTo>
                <a:lnTo>
                  <a:pt x="82496" y="118450"/>
                </a:lnTo>
                <a:lnTo>
                  <a:pt x="80845" y="114505"/>
                </a:lnTo>
                <a:lnTo>
                  <a:pt x="76759" y="111082"/>
                </a:lnTo>
                <a:lnTo>
                  <a:pt x="77980" y="105719"/>
                </a:lnTo>
                <a:lnTo>
                  <a:pt x="74725" y="106737"/>
                </a:lnTo>
                <a:lnTo>
                  <a:pt x="73938" y="105645"/>
                </a:lnTo>
                <a:lnTo>
                  <a:pt x="73326" y="109574"/>
                </a:lnTo>
                <a:lnTo>
                  <a:pt x="71665" y="110220"/>
                </a:lnTo>
                <a:lnTo>
                  <a:pt x="71334" y="109120"/>
                </a:lnTo>
                <a:lnTo>
                  <a:pt x="70783" y="111013"/>
                </a:lnTo>
                <a:lnTo>
                  <a:pt x="69211" y="110244"/>
                </a:lnTo>
                <a:lnTo>
                  <a:pt x="62886" y="111594"/>
                </a:lnTo>
                <a:lnTo>
                  <a:pt x="63119" y="112625"/>
                </a:lnTo>
                <a:lnTo>
                  <a:pt x="60464" y="112007"/>
                </a:lnTo>
                <a:lnTo>
                  <a:pt x="61194" y="116868"/>
                </a:lnTo>
                <a:lnTo>
                  <a:pt x="62412" y="117227"/>
                </a:lnTo>
                <a:lnTo>
                  <a:pt x="56577" y="118368"/>
                </a:lnTo>
                <a:lnTo>
                  <a:pt x="57115" y="120263"/>
                </a:lnTo>
                <a:lnTo>
                  <a:pt x="54946" y="121975"/>
                </a:lnTo>
                <a:lnTo>
                  <a:pt x="54827" y="124927"/>
                </a:lnTo>
                <a:close/>
              </a:path>
            </a:pathLst>
          </a:custGeom>
          <a:solidFill>
            <a:srgbClr val="E9C9B8"/>
          </a:solidFill>
          <a:ln w="5715">
            <a:solidFill>
              <a:srgbClr val="FFFFFF"/>
            </a:solidFill>
          </a:ln>
        </p:spPr>
        <p:txBody>
          <a:bodyPr/>
          <a:lstStyle/>
          <a:p>
            <a:endParaRPr lang="en-NZ"/>
          </a:p>
        </p:txBody>
      </p:sp>
      <p:sp>
        <p:nvSpPr>
          <p:cNvPr id="44" name="TLA 049 Carterton -92.9 percent">
            <a:extLst>
              <a:ext uri="{FF2B5EF4-FFF2-40B4-BE49-F238E27FC236}">
                <a16:creationId xmlns:a16="http://schemas.microsoft.com/office/drawing/2014/main" id="{6E3F65F4-A7D2-4DAF-A4C1-8FBB9FB8CB16}"/>
              </a:ext>
            </a:extLst>
          </p:cNvPr>
          <p:cNvSpPr>
            <a:spLocks noGrp="1"/>
          </p:cNvSpPr>
          <p:nvPr/>
        </p:nvSpPr>
        <p:spPr>
          <a:xfrm>
            <a:off x="2952693" y="5414199"/>
            <a:ext cx="299527" cy="348243"/>
          </a:xfrm>
          <a:custGeom>
            <a:avLst/>
            <a:gdLst/>
            <a:ahLst/>
            <a:cxnLst/>
            <a:rect l="0" t="0" r="0" b="0"/>
            <a:pathLst>
              <a:path w="177090" h="205893">
                <a:moveTo>
                  <a:pt x="60468" y="134364"/>
                </a:moveTo>
                <a:lnTo>
                  <a:pt x="59556" y="132877"/>
                </a:lnTo>
                <a:lnTo>
                  <a:pt x="53779" y="132091"/>
                </a:lnTo>
                <a:lnTo>
                  <a:pt x="52663" y="133593"/>
                </a:lnTo>
                <a:lnTo>
                  <a:pt x="49070" y="130926"/>
                </a:lnTo>
                <a:lnTo>
                  <a:pt x="49460" y="128757"/>
                </a:lnTo>
                <a:lnTo>
                  <a:pt x="52385" y="128001"/>
                </a:lnTo>
                <a:lnTo>
                  <a:pt x="49671" y="123792"/>
                </a:lnTo>
                <a:lnTo>
                  <a:pt x="53075" y="123031"/>
                </a:lnTo>
                <a:lnTo>
                  <a:pt x="58922" y="116256"/>
                </a:lnTo>
                <a:lnTo>
                  <a:pt x="56519" y="112349"/>
                </a:lnTo>
                <a:lnTo>
                  <a:pt x="58001" y="108159"/>
                </a:lnTo>
                <a:lnTo>
                  <a:pt x="55699" y="107198"/>
                </a:lnTo>
                <a:lnTo>
                  <a:pt x="54915" y="103867"/>
                </a:lnTo>
                <a:lnTo>
                  <a:pt x="51224" y="105399"/>
                </a:lnTo>
                <a:lnTo>
                  <a:pt x="41326" y="103592"/>
                </a:lnTo>
                <a:lnTo>
                  <a:pt x="34484" y="104720"/>
                </a:lnTo>
                <a:lnTo>
                  <a:pt x="30629" y="101641"/>
                </a:lnTo>
                <a:lnTo>
                  <a:pt x="31427" y="97289"/>
                </a:lnTo>
                <a:lnTo>
                  <a:pt x="29676" y="97331"/>
                </a:lnTo>
                <a:lnTo>
                  <a:pt x="29732" y="93230"/>
                </a:lnTo>
                <a:lnTo>
                  <a:pt x="31965" y="90298"/>
                </a:lnTo>
                <a:lnTo>
                  <a:pt x="29277" y="86235"/>
                </a:lnTo>
                <a:lnTo>
                  <a:pt x="30124" y="85150"/>
                </a:lnTo>
                <a:lnTo>
                  <a:pt x="28640" y="82218"/>
                </a:lnTo>
                <a:lnTo>
                  <a:pt x="30108" y="79616"/>
                </a:lnTo>
                <a:lnTo>
                  <a:pt x="27389" y="74926"/>
                </a:lnTo>
                <a:lnTo>
                  <a:pt x="28238" y="68035"/>
                </a:lnTo>
                <a:lnTo>
                  <a:pt x="29931" y="67451"/>
                </a:lnTo>
                <a:lnTo>
                  <a:pt x="33267" y="61562"/>
                </a:lnTo>
                <a:lnTo>
                  <a:pt x="30462" y="58506"/>
                </a:lnTo>
                <a:lnTo>
                  <a:pt x="27737" y="58982"/>
                </a:lnTo>
                <a:lnTo>
                  <a:pt x="26730" y="57544"/>
                </a:lnTo>
                <a:lnTo>
                  <a:pt x="17736" y="62347"/>
                </a:lnTo>
                <a:lnTo>
                  <a:pt x="8282" y="61341"/>
                </a:lnTo>
                <a:lnTo>
                  <a:pt x="2151" y="66267"/>
                </a:lnTo>
                <a:lnTo>
                  <a:pt x="0" y="64554"/>
                </a:lnTo>
                <a:lnTo>
                  <a:pt x="494" y="61919"/>
                </a:lnTo>
                <a:lnTo>
                  <a:pt x="15758" y="55090"/>
                </a:lnTo>
                <a:lnTo>
                  <a:pt x="17010" y="50402"/>
                </a:lnTo>
                <a:lnTo>
                  <a:pt x="21072" y="47939"/>
                </a:lnTo>
                <a:lnTo>
                  <a:pt x="23084" y="41596"/>
                </a:lnTo>
                <a:lnTo>
                  <a:pt x="21698" y="26316"/>
                </a:lnTo>
                <a:lnTo>
                  <a:pt x="22492" y="22439"/>
                </a:lnTo>
                <a:lnTo>
                  <a:pt x="27621" y="20706"/>
                </a:lnTo>
                <a:lnTo>
                  <a:pt x="28684" y="11312"/>
                </a:lnTo>
                <a:lnTo>
                  <a:pt x="32905" y="4112"/>
                </a:lnTo>
                <a:lnTo>
                  <a:pt x="40626" y="0"/>
                </a:lnTo>
                <a:lnTo>
                  <a:pt x="44502" y="822"/>
                </a:lnTo>
                <a:lnTo>
                  <a:pt x="48189" y="7055"/>
                </a:lnTo>
                <a:lnTo>
                  <a:pt x="56701" y="10847"/>
                </a:lnTo>
                <a:lnTo>
                  <a:pt x="56086" y="19935"/>
                </a:lnTo>
                <a:lnTo>
                  <a:pt x="51463" y="33341"/>
                </a:lnTo>
                <a:lnTo>
                  <a:pt x="52229" y="36414"/>
                </a:lnTo>
                <a:lnTo>
                  <a:pt x="55963" y="39836"/>
                </a:lnTo>
                <a:lnTo>
                  <a:pt x="56845" y="46092"/>
                </a:lnTo>
                <a:lnTo>
                  <a:pt x="61842" y="45878"/>
                </a:lnTo>
                <a:lnTo>
                  <a:pt x="66195" y="50424"/>
                </a:lnTo>
                <a:lnTo>
                  <a:pt x="68246" y="50563"/>
                </a:lnTo>
                <a:lnTo>
                  <a:pt x="72445" y="59884"/>
                </a:lnTo>
                <a:lnTo>
                  <a:pt x="75464" y="61684"/>
                </a:lnTo>
                <a:lnTo>
                  <a:pt x="90512" y="81622"/>
                </a:lnTo>
                <a:lnTo>
                  <a:pt x="97409" y="87956"/>
                </a:lnTo>
                <a:lnTo>
                  <a:pt x="94892" y="100020"/>
                </a:lnTo>
                <a:lnTo>
                  <a:pt x="87867" y="104104"/>
                </a:lnTo>
                <a:lnTo>
                  <a:pt x="88866" y="108177"/>
                </a:lnTo>
                <a:lnTo>
                  <a:pt x="92321" y="106588"/>
                </a:lnTo>
                <a:lnTo>
                  <a:pt x="93316" y="108685"/>
                </a:lnTo>
                <a:lnTo>
                  <a:pt x="95700" y="107016"/>
                </a:lnTo>
                <a:lnTo>
                  <a:pt x="95541" y="105194"/>
                </a:lnTo>
                <a:lnTo>
                  <a:pt x="97834" y="106320"/>
                </a:lnTo>
                <a:lnTo>
                  <a:pt x="97673" y="103540"/>
                </a:lnTo>
                <a:lnTo>
                  <a:pt x="99842" y="101828"/>
                </a:lnTo>
                <a:lnTo>
                  <a:pt x="99304" y="99933"/>
                </a:lnTo>
                <a:lnTo>
                  <a:pt x="105138" y="98792"/>
                </a:lnTo>
                <a:lnTo>
                  <a:pt x="103921" y="98433"/>
                </a:lnTo>
                <a:lnTo>
                  <a:pt x="103190" y="93572"/>
                </a:lnTo>
                <a:lnTo>
                  <a:pt x="105846" y="94190"/>
                </a:lnTo>
                <a:lnTo>
                  <a:pt x="105612" y="93159"/>
                </a:lnTo>
                <a:lnTo>
                  <a:pt x="111938" y="91809"/>
                </a:lnTo>
                <a:lnTo>
                  <a:pt x="113509" y="92578"/>
                </a:lnTo>
                <a:lnTo>
                  <a:pt x="114060" y="90685"/>
                </a:lnTo>
                <a:lnTo>
                  <a:pt x="114392" y="91785"/>
                </a:lnTo>
                <a:lnTo>
                  <a:pt x="116053" y="91139"/>
                </a:lnTo>
                <a:lnTo>
                  <a:pt x="116664" y="87210"/>
                </a:lnTo>
                <a:lnTo>
                  <a:pt x="117451" y="88302"/>
                </a:lnTo>
                <a:lnTo>
                  <a:pt x="120707" y="87284"/>
                </a:lnTo>
                <a:lnTo>
                  <a:pt x="119485" y="92647"/>
                </a:lnTo>
                <a:lnTo>
                  <a:pt x="123571" y="96070"/>
                </a:lnTo>
                <a:lnTo>
                  <a:pt x="125223" y="100015"/>
                </a:lnTo>
                <a:lnTo>
                  <a:pt x="119355" y="103523"/>
                </a:lnTo>
                <a:lnTo>
                  <a:pt x="118765" y="108348"/>
                </a:lnTo>
                <a:lnTo>
                  <a:pt x="115252" y="113674"/>
                </a:lnTo>
                <a:lnTo>
                  <a:pt x="121460" y="114801"/>
                </a:lnTo>
                <a:lnTo>
                  <a:pt x="120184" y="117153"/>
                </a:lnTo>
                <a:lnTo>
                  <a:pt x="123517" y="119577"/>
                </a:lnTo>
                <a:lnTo>
                  <a:pt x="123697" y="122945"/>
                </a:lnTo>
                <a:lnTo>
                  <a:pt x="127578" y="123840"/>
                </a:lnTo>
                <a:lnTo>
                  <a:pt x="129670" y="127863"/>
                </a:lnTo>
                <a:lnTo>
                  <a:pt x="129153" y="129579"/>
                </a:lnTo>
                <a:lnTo>
                  <a:pt x="131070" y="129536"/>
                </a:lnTo>
                <a:lnTo>
                  <a:pt x="134096" y="132159"/>
                </a:lnTo>
                <a:lnTo>
                  <a:pt x="134164" y="136374"/>
                </a:lnTo>
                <a:lnTo>
                  <a:pt x="136997" y="137072"/>
                </a:lnTo>
                <a:lnTo>
                  <a:pt x="139149" y="139603"/>
                </a:lnTo>
                <a:lnTo>
                  <a:pt x="144717" y="134430"/>
                </a:lnTo>
                <a:lnTo>
                  <a:pt x="149352" y="133631"/>
                </a:lnTo>
                <a:lnTo>
                  <a:pt x="150283" y="135903"/>
                </a:lnTo>
                <a:lnTo>
                  <a:pt x="154193" y="138650"/>
                </a:lnTo>
                <a:lnTo>
                  <a:pt x="155667" y="136811"/>
                </a:lnTo>
                <a:lnTo>
                  <a:pt x="155172" y="135299"/>
                </a:lnTo>
                <a:lnTo>
                  <a:pt x="160657" y="137019"/>
                </a:lnTo>
                <a:lnTo>
                  <a:pt x="163229" y="141876"/>
                </a:lnTo>
                <a:lnTo>
                  <a:pt x="163871" y="148750"/>
                </a:lnTo>
                <a:lnTo>
                  <a:pt x="170568" y="152129"/>
                </a:lnTo>
                <a:lnTo>
                  <a:pt x="172408" y="151173"/>
                </a:lnTo>
                <a:lnTo>
                  <a:pt x="177090" y="152839"/>
                </a:lnTo>
                <a:lnTo>
                  <a:pt x="174899" y="159367"/>
                </a:lnTo>
                <a:lnTo>
                  <a:pt x="171661" y="162830"/>
                </a:lnTo>
                <a:lnTo>
                  <a:pt x="169260" y="168558"/>
                </a:lnTo>
                <a:lnTo>
                  <a:pt x="157110" y="171986"/>
                </a:lnTo>
                <a:lnTo>
                  <a:pt x="149008" y="177551"/>
                </a:lnTo>
                <a:lnTo>
                  <a:pt x="144690" y="182946"/>
                </a:lnTo>
                <a:lnTo>
                  <a:pt x="143621" y="191476"/>
                </a:lnTo>
                <a:lnTo>
                  <a:pt x="138215" y="195534"/>
                </a:lnTo>
                <a:lnTo>
                  <a:pt x="135476" y="200952"/>
                </a:lnTo>
                <a:lnTo>
                  <a:pt x="132715" y="201493"/>
                </a:lnTo>
                <a:lnTo>
                  <a:pt x="130227" y="205281"/>
                </a:lnTo>
                <a:lnTo>
                  <a:pt x="127831" y="205893"/>
                </a:lnTo>
                <a:lnTo>
                  <a:pt x="128014" y="202311"/>
                </a:lnTo>
                <a:lnTo>
                  <a:pt x="123962" y="199462"/>
                </a:lnTo>
                <a:lnTo>
                  <a:pt x="130360" y="193741"/>
                </a:lnTo>
                <a:lnTo>
                  <a:pt x="119815" y="190594"/>
                </a:lnTo>
                <a:lnTo>
                  <a:pt x="121650" y="184488"/>
                </a:lnTo>
                <a:lnTo>
                  <a:pt x="127075" y="186124"/>
                </a:lnTo>
                <a:lnTo>
                  <a:pt x="128791" y="180651"/>
                </a:lnTo>
                <a:lnTo>
                  <a:pt x="116140" y="176894"/>
                </a:lnTo>
                <a:lnTo>
                  <a:pt x="117599" y="172147"/>
                </a:lnTo>
                <a:lnTo>
                  <a:pt x="116128" y="170070"/>
                </a:lnTo>
                <a:lnTo>
                  <a:pt x="113325" y="168692"/>
                </a:lnTo>
                <a:lnTo>
                  <a:pt x="112382" y="171361"/>
                </a:lnTo>
                <a:lnTo>
                  <a:pt x="110533" y="169687"/>
                </a:lnTo>
                <a:lnTo>
                  <a:pt x="114946" y="164528"/>
                </a:lnTo>
                <a:lnTo>
                  <a:pt x="113785" y="162966"/>
                </a:lnTo>
                <a:lnTo>
                  <a:pt x="115645" y="163532"/>
                </a:lnTo>
                <a:lnTo>
                  <a:pt x="118196" y="155056"/>
                </a:lnTo>
                <a:lnTo>
                  <a:pt x="117108" y="153244"/>
                </a:lnTo>
                <a:lnTo>
                  <a:pt x="111878" y="152930"/>
                </a:lnTo>
                <a:lnTo>
                  <a:pt x="109309" y="161498"/>
                </a:lnTo>
                <a:lnTo>
                  <a:pt x="103055" y="163723"/>
                </a:lnTo>
                <a:lnTo>
                  <a:pt x="103124" y="160944"/>
                </a:lnTo>
                <a:lnTo>
                  <a:pt x="101178" y="161793"/>
                </a:lnTo>
                <a:lnTo>
                  <a:pt x="100204" y="160912"/>
                </a:lnTo>
                <a:lnTo>
                  <a:pt x="101111" y="159838"/>
                </a:lnTo>
                <a:lnTo>
                  <a:pt x="98987" y="159519"/>
                </a:lnTo>
                <a:lnTo>
                  <a:pt x="98455" y="157379"/>
                </a:lnTo>
                <a:lnTo>
                  <a:pt x="90987" y="155754"/>
                </a:lnTo>
                <a:lnTo>
                  <a:pt x="91120" y="154195"/>
                </a:lnTo>
                <a:lnTo>
                  <a:pt x="88561" y="155123"/>
                </a:lnTo>
                <a:lnTo>
                  <a:pt x="80683" y="152136"/>
                </a:lnTo>
                <a:lnTo>
                  <a:pt x="78192" y="152689"/>
                </a:lnTo>
                <a:lnTo>
                  <a:pt x="75053" y="150185"/>
                </a:lnTo>
                <a:lnTo>
                  <a:pt x="75770" y="145473"/>
                </a:lnTo>
                <a:lnTo>
                  <a:pt x="77711" y="143272"/>
                </a:lnTo>
                <a:lnTo>
                  <a:pt x="73964" y="140896"/>
                </a:lnTo>
                <a:lnTo>
                  <a:pt x="74407" y="137835"/>
                </a:lnTo>
                <a:lnTo>
                  <a:pt x="70917" y="138035"/>
                </a:lnTo>
                <a:lnTo>
                  <a:pt x="60468" y="134364"/>
                </a:lnTo>
                <a:close/>
              </a:path>
            </a:pathLst>
          </a:custGeom>
          <a:solidFill>
            <a:srgbClr val="A94F2C"/>
          </a:solidFill>
          <a:ln w="5715">
            <a:solidFill>
              <a:srgbClr val="FFFFFF"/>
            </a:solidFill>
          </a:ln>
        </p:spPr>
        <p:txBody>
          <a:bodyPr/>
          <a:lstStyle/>
          <a:p>
            <a:endParaRPr lang="en-NZ"/>
          </a:p>
        </p:txBody>
      </p:sp>
      <p:sp>
        <p:nvSpPr>
          <p:cNvPr id="45" name="TLA 050 South Wairarapa 15.2 percent">
            <a:extLst>
              <a:ext uri="{FF2B5EF4-FFF2-40B4-BE49-F238E27FC236}">
                <a16:creationId xmlns:a16="http://schemas.microsoft.com/office/drawing/2014/main" id="{23C082F5-01B1-49DD-ABE0-34B1D003C037}"/>
              </a:ext>
            </a:extLst>
          </p:cNvPr>
          <p:cNvSpPr>
            <a:spLocks noGrp="1"/>
          </p:cNvSpPr>
          <p:nvPr/>
        </p:nvSpPr>
        <p:spPr>
          <a:xfrm>
            <a:off x="2815344" y="5511528"/>
            <a:ext cx="357838" cy="384447"/>
          </a:xfrm>
          <a:custGeom>
            <a:avLst/>
            <a:gdLst/>
            <a:ahLst/>
            <a:cxnLst/>
            <a:rect l="0" t="0" r="0" b="0"/>
            <a:pathLst>
              <a:path w="211565" h="227298">
                <a:moveTo>
                  <a:pt x="140041" y="58022"/>
                </a:moveTo>
                <a:lnTo>
                  <a:pt x="134280" y="65487"/>
                </a:lnTo>
                <a:lnTo>
                  <a:pt x="130876" y="66248"/>
                </a:lnTo>
                <a:lnTo>
                  <a:pt x="133590" y="70457"/>
                </a:lnTo>
                <a:lnTo>
                  <a:pt x="130665" y="71213"/>
                </a:lnTo>
                <a:lnTo>
                  <a:pt x="130354" y="73566"/>
                </a:lnTo>
                <a:lnTo>
                  <a:pt x="133868" y="76049"/>
                </a:lnTo>
                <a:lnTo>
                  <a:pt x="134683" y="74567"/>
                </a:lnTo>
                <a:lnTo>
                  <a:pt x="140760" y="75333"/>
                </a:lnTo>
                <a:lnTo>
                  <a:pt x="143780" y="78108"/>
                </a:lnTo>
                <a:lnTo>
                  <a:pt x="155612" y="80291"/>
                </a:lnTo>
                <a:lnTo>
                  <a:pt x="155168" y="83352"/>
                </a:lnTo>
                <a:lnTo>
                  <a:pt x="158915" y="85727"/>
                </a:lnTo>
                <a:lnTo>
                  <a:pt x="156975" y="87929"/>
                </a:lnTo>
                <a:lnTo>
                  <a:pt x="156257" y="92641"/>
                </a:lnTo>
                <a:lnTo>
                  <a:pt x="159396" y="95145"/>
                </a:lnTo>
                <a:lnTo>
                  <a:pt x="161887" y="94592"/>
                </a:lnTo>
                <a:lnTo>
                  <a:pt x="169766" y="97579"/>
                </a:lnTo>
                <a:lnTo>
                  <a:pt x="172324" y="96651"/>
                </a:lnTo>
                <a:lnTo>
                  <a:pt x="172191" y="98210"/>
                </a:lnTo>
                <a:lnTo>
                  <a:pt x="179660" y="99834"/>
                </a:lnTo>
                <a:lnTo>
                  <a:pt x="180192" y="101975"/>
                </a:lnTo>
                <a:lnTo>
                  <a:pt x="182316" y="102293"/>
                </a:lnTo>
                <a:lnTo>
                  <a:pt x="181409" y="103368"/>
                </a:lnTo>
                <a:lnTo>
                  <a:pt x="182615" y="104324"/>
                </a:lnTo>
                <a:lnTo>
                  <a:pt x="184328" y="103399"/>
                </a:lnTo>
                <a:lnTo>
                  <a:pt x="184260" y="106179"/>
                </a:lnTo>
                <a:lnTo>
                  <a:pt x="185309" y="105244"/>
                </a:lnTo>
                <a:lnTo>
                  <a:pt x="185568" y="106358"/>
                </a:lnTo>
                <a:lnTo>
                  <a:pt x="185946" y="104859"/>
                </a:lnTo>
                <a:lnTo>
                  <a:pt x="190513" y="103953"/>
                </a:lnTo>
                <a:lnTo>
                  <a:pt x="193082" y="95385"/>
                </a:lnTo>
                <a:lnTo>
                  <a:pt x="198313" y="95699"/>
                </a:lnTo>
                <a:lnTo>
                  <a:pt x="199400" y="97512"/>
                </a:lnTo>
                <a:lnTo>
                  <a:pt x="196849" y="105988"/>
                </a:lnTo>
                <a:lnTo>
                  <a:pt x="194990" y="105422"/>
                </a:lnTo>
                <a:lnTo>
                  <a:pt x="196151" y="106984"/>
                </a:lnTo>
                <a:lnTo>
                  <a:pt x="191738" y="112142"/>
                </a:lnTo>
                <a:lnTo>
                  <a:pt x="193586" y="113816"/>
                </a:lnTo>
                <a:lnTo>
                  <a:pt x="194529" y="111148"/>
                </a:lnTo>
                <a:lnTo>
                  <a:pt x="197333" y="112526"/>
                </a:lnTo>
                <a:lnTo>
                  <a:pt x="198804" y="114603"/>
                </a:lnTo>
                <a:lnTo>
                  <a:pt x="197344" y="119349"/>
                </a:lnTo>
                <a:lnTo>
                  <a:pt x="209996" y="123107"/>
                </a:lnTo>
                <a:lnTo>
                  <a:pt x="208280" y="128579"/>
                </a:lnTo>
                <a:lnTo>
                  <a:pt x="202854" y="126944"/>
                </a:lnTo>
                <a:lnTo>
                  <a:pt x="201019" y="133050"/>
                </a:lnTo>
                <a:lnTo>
                  <a:pt x="211565" y="136196"/>
                </a:lnTo>
                <a:lnTo>
                  <a:pt x="205166" y="141918"/>
                </a:lnTo>
                <a:lnTo>
                  <a:pt x="208569" y="143798"/>
                </a:lnTo>
                <a:lnTo>
                  <a:pt x="209460" y="148077"/>
                </a:lnTo>
                <a:lnTo>
                  <a:pt x="201315" y="150683"/>
                </a:lnTo>
                <a:lnTo>
                  <a:pt x="200401" y="153494"/>
                </a:lnTo>
                <a:lnTo>
                  <a:pt x="194624" y="157440"/>
                </a:lnTo>
                <a:lnTo>
                  <a:pt x="189401" y="158614"/>
                </a:lnTo>
                <a:lnTo>
                  <a:pt x="186017" y="161800"/>
                </a:lnTo>
                <a:lnTo>
                  <a:pt x="177085" y="164464"/>
                </a:lnTo>
                <a:lnTo>
                  <a:pt x="170509" y="173270"/>
                </a:lnTo>
                <a:lnTo>
                  <a:pt x="161444" y="179718"/>
                </a:lnTo>
                <a:lnTo>
                  <a:pt x="154256" y="187831"/>
                </a:lnTo>
                <a:lnTo>
                  <a:pt x="151961" y="186714"/>
                </a:lnTo>
                <a:lnTo>
                  <a:pt x="145668" y="190463"/>
                </a:lnTo>
                <a:lnTo>
                  <a:pt x="141621" y="190148"/>
                </a:lnTo>
                <a:lnTo>
                  <a:pt x="140704" y="193494"/>
                </a:lnTo>
                <a:lnTo>
                  <a:pt x="137853" y="193027"/>
                </a:lnTo>
                <a:lnTo>
                  <a:pt x="134775" y="194940"/>
                </a:lnTo>
                <a:lnTo>
                  <a:pt x="132188" y="200527"/>
                </a:lnTo>
                <a:lnTo>
                  <a:pt x="115467" y="214702"/>
                </a:lnTo>
                <a:lnTo>
                  <a:pt x="113856" y="212962"/>
                </a:lnTo>
                <a:lnTo>
                  <a:pt x="109592" y="212418"/>
                </a:lnTo>
                <a:lnTo>
                  <a:pt x="99255" y="213977"/>
                </a:lnTo>
                <a:lnTo>
                  <a:pt x="97208" y="217513"/>
                </a:lnTo>
                <a:lnTo>
                  <a:pt x="97873" y="218675"/>
                </a:lnTo>
                <a:lnTo>
                  <a:pt x="96620" y="218289"/>
                </a:lnTo>
                <a:lnTo>
                  <a:pt x="94892" y="220647"/>
                </a:lnTo>
                <a:lnTo>
                  <a:pt x="91717" y="221682"/>
                </a:lnTo>
                <a:lnTo>
                  <a:pt x="88761" y="225159"/>
                </a:lnTo>
                <a:lnTo>
                  <a:pt x="80252" y="227298"/>
                </a:lnTo>
                <a:lnTo>
                  <a:pt x="76040" y="226553"/>
                </a:lnTo>
                <a:lnTo>
                  <a:pt x="71727" y="223564"/>
                </a:lnTo>
                <a:lnTo>
                  <a:pt x="68317" y="223634"/>
                </a:lnTo>
                <a:lnTo>
                  <a:pt x="66995" y="225019"/>
                </a:lnTo>
                <a:lnTo>
                  <a:pt x="66503" y="217484"/>
                </a:lnTo>
                <a:lnTo>
                  <a:pt x="64729" y="216312"/>
                </a:lnTo>
                <a:lnTo>
                  <a:pt x="63735" y="212766"/>
                </a:lnTo>
                <a:lnTo>
                  <a:pt x="62845" y="202724"/>
                </a:lnTo>
                <a:lnTo>
                  <a:pt x="57431" y="198010"/>
                </a:lnTo>
                <a:lnTo>
                  <a:pt x="60961" y="189359"/>
                </a:lnTo>
                <a:lnTo>
                  <a:pt x="60958" y="181133"/>
                </a:lnTo>
                <a:lnTo>
                  <a:pt x="64493" y="174022"/>
                </a:lnTo>
                <a:lnTo>
                  <a:pt x="62909" y="165939"/>
                </a:lnTo>
                <a:lnTo>
                  <a:pt x="47167" y="155490"/>
                </a:lnTo>
                <a:lnTo>
                  <a:pt x="21962" y="146774"/>
                </a:lnTo>
                <a:lnTo>
                  <a:pt x="13836" y="151967"/>
                </a:lnTo>
                <a:lnTo>
                  <a:pt x="8815" y="152049"/>
                </a:lnTo>
                <a:lnTo>
                  <a:pt x="6856" y="153884"/>
                </a:lnTo>
                <a:lnTo>
                  <a:pt x="0" y="149383"/>
                </a:lnTo>
                <a:lnTo>
                  <a:pt x="5635" y="143550"/>
                </a:lnTo>
                <a:lnTo>
                  <a:pt x="8909" y="137106"/>
                </a:lnTo>
                <a:lnTo>
                  <a:pt x="11497" y="137020"/>
                </a:lnTo>
                <a:lnTo>
                  <a:pt x="14068" y="139060"/>
                </a:lnTo>
                <a:lnTo>
                  <a:pt x="16053" y="138338"/>
                </a:lnTo>
                <a:lnTo>
                  <a:pt x="16214" y="135922"/>
                </a:lnTo>
                <a:lnTo>
                  <a:pt x="18863" y="132947"/>
                </a:lnTo>
                <a:lnTo>
                  <a:pt x="21616" y="132394"/>
                </a:lnTo>
                <a:lnTo>
                  <a:pt x="20824" y="130761"/>
                </a:lnTo>
                <a:lnTo>
                  <a:pt x="22608" y="126991"/>
                </a:lnTo>
                <a:lnTo>
                  <a:pt x="31578" y="117692"/>
                </a:lnTo>
                <a:lnTo>
                  <a:pt x="32648" y="115602"/>
                </a:lnTo>
                <a:lnTo>
                  <a:pt x="31168" y="112653"/>
                </a:lnTo>
                <a:lnTo>
                  <a:pt x="32758" y="110457"/>
                </a:lnTo>
                <a:lnTo>
                  <a:pt x="29726" y="104636"/>
                </a:lnTo>
                <a:lnTo>
                  <a:pt x="31245" y="103360"/>
                </a:lnTo>
                <a:lnTo>
                  <a:pt x="32285" y="97150"/>
                </a:lnTo>
                <a:lnTo>
                  <a:pt x="35297" y="94041"/>
                </a:lnTo>
                <a:lnTo>
                  <a:pt x="42418" y="93695"/>
                </a:lnTo>
                <a:lnTo>
                  <a:pt x="43581" y="95289"/>
                </a:lnTo>
                <a:lnTo>
                  <a:pt x="49326" y="91288"/>
                </a:lnTo>
                <a:lnTo>
                  <a:pt x="51033" y="84804"/>
                </a:lnTo>
                <a:lnTo>
                  <a:pt x="53686" y="80867"/>
                </a:lnTo>
                <a:lnTo>
                  <a:pt x="59046" y="73965"/>
                </a:lnTo>
                <a:lnTo>
                  <a:pt x="63182" y="74097"/>
                </a:lnTo>
                <a:lnTo>
                  <a:pt x="63635" y="70749"/>
                </a:lnTo>
                <a:lnTo>
                  <a:pt x="68240" y="63860"/>
                </a:lnTo>
                <a:lnTo>
                  <a:pt x="70181" y="63676"/>
                </a:lnTo>
                <a:lnTo>
                  <a:pt x="69348" y="59332"/>
                </a:lnTo>
                <a:lnTo>
                  <a:pt x="74696" y="54396"/>
                </a:lnTo>
                <a:lnTo>
                  <a:pt x="73179" y="46102"/>
                </a:lnTo>
                <a:lnTo>
                  <a:pt x="76500" y="42249"/>
                </a:lnTo>
                <a:lnTo>
                  <a:pt x="78945" y="33944"/>
                </a:lnTo>
                <a:lnTo>
                  <a:pt x="81533" y="32759"/>
                </a:lnTo>
                <a:lnTo>
                  <a:pt x="89595" y="22038"/>
                </a:lnTo>
                <a:lnTo>
                  <a:pt x="87316" y="20121"/>
                </a:lnTo>
                <a:lnTo>
                  <a:pt x="80964" y="20593"/>
                </a:lnTo>
                <a:lnTo>
                  <a:pt x="78490" y="15621"/>
                </a:lnTo>
                <a:lnTo>
                  <a:pt x="83448" y="11268"/>
                </a:lnTo>
                <a:lnTo>
                  <a:pt x="83804" y="7939"/>
                </a:lnTo>
                <a:lnTo>
                  <a:pt x="87978" y="4666"/>
                </a:lnTo>
                <a:lnTo>
                  <a:pt x="98941" y="4803"/>
                </a:lnTo>
                <a:lnTo>
                  <a:pt x="107935" y="0"/>
                </a:lnTo>
                <a:lnTo>
                  <a:pt x="108941" y="1438"/>
                </a:lnTo>
                <a:lnTo>
                  <a:pt x="111937" y="1229"/>
                </a:lnTo>
                <a:lnTo>
                  <a:pt x="114578" y="4312"/>
                </a:lnTo>
                <a:lnTo>
                  <a:pt x="111136" y="9907"/>
                </a:lnTo>
                <a:lnTo>
                  <a:pt x="109442" y="10491"/>
                </a:lnTo>
                <a:lnTo>
                  <a:pt x="108594" y="17382"/>
                </a:lnTo>
                <a:lnTo>
                  <a:pt x="111313" y="22071"/>
                </a:lnTo>
                <a:lnTo>
                  <a:pt x="109844" y="24674"/>
                </a:lnTo>
                <a:lnTo>
                  <a:pt x="111328" y="27606"/>
                </a:lnTo>
                <a:lnTo>
                  <a:pt x="110482" y="28690"/>
                </a:lnTo>
                <a:lnTo>
                  <a:pt x="113169" y="32754"/>
                </a:lnTo>
                <a:lnTo>
                  <a:pt x="110937" y="35686"/>
                </a:lnTo>
                <a:lnTo>
                  <a:pt x="110880" y="39787"/>
                </a:lnTo>
                <a:lnTo>
                  <a:pt x="112632" y="39744"/>
                </a:lnTo>
                <a:lnTo>
                  <a:pt x="111834" y="44097"/>
                </a:lnTo>
                <a:lnTo>
                  <a:pt x="115689" y="47176"/>
                </a:lnTo>
                <a:lnTo>
                  <a:pt x="122531" y="46047"/>
                </a:lnTo>
                <a:lnTo>
                  <a:pt x="132428" y="47855"/>
                </a:lnTo>
                <a:lnTo>
                  <a:pt x="135699" y="45970"/>
                </a:lnTo>
                <a:lnTo>
                  <a:pt x="136903" y="49653"/>
                </a:lnTo>
                <a:lnTo>
                  <a:pt x="139205" y="50614"/>
                </a:lnTo>
                <a:lnTo>
                  <a:pt x="137724" y="54805"/>
                </a:lnTo>
                <a:lnTo>
                  <a:pt x="140041" y="58022"/>
                </a:lnTo>
                <a:close/>
              </a:path>
            </a:pathLst>
          </a:custGeom>
          <a:solidFill>
            <a:srgbClr val="CBE0E4"/>
          </a:solidFill>
          <a:ln w="5715">
            <a:solidFill>
              <a:srgbClr val="FFFFFF"/>
            </a:solidFill>
          </a:ln>
        </p:spPr>
        <p:txBody>
          <a:bodyPr/>
          <a:lstStyle/>
          <a:p>
            <a:endParaRPr lang="en-NZ"/>
          </a:p>
        </p:txBody>
      </p:sp>
      <p:sp>
        <p:nvSpPr>
          <p:cNvPr id="46" name="TLA 051 Tasman -10.1 percent">
            <a:extLst>
              <a:ext uri="{FF2B5EF4-FFF2-40B4-BE49-F238E27FC236}">
                <a16:creationId xmlns:a16="http://schemas.microsoft.com/office/drawing/2014/main" id="{14A6D8E7-8805-4CAB-91A2-1521AAFF9DE1}"/>
              </a:ext>
            </a:extLst>
          </p:cNvPr>
          <p:cNvSpPr>
            <a:spLocks noGrp="1"/>
          </p:cNvSpPr>
          <p:nvPr/>
        </p:nvSpPr>
        <p:spPr>
          <a:xfrm>
            <a:off x="9581374" y="1954502"/>
            <a:ext cx="521656" cy="1006519"/>
          </a:xfrm>
          <a:custGeom>
            <a:avLst/>
            <a:gdLst/>
            <a:ahLst/>
            <a:cxnLst/>
            <a:rect l="0" t="0" r="0" b="0"/>
            <a:pathLst>
              <a:path w="308420" h="595087">
                <a:moveTo>
                  <a:pt x="150919" y="58294"/>
                </a:moveTo>
                <a:lnTo>
                  <a:pt x="150507" y="58231"/>
                </a:lnTo>
                <a:lnTo>
                  <a:pt x="150986" y="57757"/>
                </a:lnTo>
                <a:lnTo>
                  <a:pt x="150919" y="58294"/>
                </a:lnTo>
                <a:close/>
                <a:moveTo>
                  <a:pt x="258134" y="252034"/>
                </a:moveTo>
                <a:lnTo>
                  <a:pt x="257811" y="251690"/>
                </a:lnTo>
                <a:lnTo>
                  <a:pt x="258238" y="251441"/>
                </a:lnTo>
                <a:lnTo>
                  <a:pt x="258134" y="252034"/>
                </a:lnTo>
                <a:close/>
                <a:moveTo>
                  <a:pt x="138678" y="6732"/>
                </a:moveTo>
                <a:lnTo>
                  <a:pt x="138858" y="7057"/>
                </a:lnTo>
                <a:lnTo>
                  <a:pt x="138386" y="7438"/>
                </a:lnTo>
                <a:lnTo>
                  <a:pt x="138678" y="6732"/>
                </a:lnTo>
                <a:close/>
                <a:moveTo>
                  <a:pt x="270167" y="262049"/>
                </a:moveTo>
                <a:lnTo>
                  <a:pt x="271230" y="262952"/>
                </a:lnTo>
                <a:lnTo>
                  <a:pt x="269858" y="262321"/>
                </a:lnTo>
                <a:lnTo>
                  <a:pt x="270167" y="262049"/>
                </a:lnTo>
                <a:close/>
                <a:moveTo>
                  <a:pt x="152841" y="921"/>
                </a:moveTo>
                <a:lnTo>
                  <a:pt x="152425" y="564"/>
                </a:lnTo>
                <a:lnTo>
                  <a:pt x="152888" y="128"/>
                </a:lnTo>
                <a:lnTo>
                  <a:pt x="152841" y="921"/>
                </a:lnTo>
                <a:close/>
                <a:moveTo>
                  <a:pt x="206314" y="7085"/>
                </a:moveTo>
                <a:lnTo>
                  <a:pt x="207803" y="7725"/>
                </a:lnTo>
                <a:lnTo>
                  <a:pt x="205608" y="7170"/>
                </a:lnTo>
                <a:lnTo>
                  <a:pt x="206314" y="7085"/>
                </a:lnTo>
                <a:close/>
                <a:moveTo>
                  <a:pt x="236449" y="188831"/>
                </a:moveTo>
                <a:lnTo>
                  <a:pt x="234682" y="185952"/>
                </a:lnTo>
                <a:lnTo>
                  <a:pt x="235968" y="187446"/>
                </a:lnTo>
                <a:lnTo>
                  <a:pt x="236449" y="188831"/>
                </a:lnTo>
                <a:close/>
                <a:moveTo>
                  <a:pt x="245624" y="162215"/>
                </a:moveTo>
                <a:lnTo>
                  <a:pt x="246345" y="163110"/>
                </a:lnTo>
                <a:lnTo>
                  <a:pt x="245201" y="163056"/>
                </a:lnTo>
                <a:lnTo>
                  <a:pt x="245624" y="162215"/>
                </a:lnTo>
                <a:close/>
                <a:moveTo>
                  <a:pt x="250313" y="128667"/>
                </a:moveTo>
                <a:lnTo>
                  <a:pt x="250130" y="129471"/>
                </a:lnTo>
                <a:lnTo>
                  <a:pt x="249262" y="128915"/>
                </a:lnTo>
                <a:lnTo>
                  <a:pt x="250313" y="128667"/>
                </a:lnTo>
                <a:close/>
                <a:moveTo>
                  <a:pt x="216291" y="9336"/>
                </a:moveTo>
                <a:lnTo>
                  <a:pt x="218341" y="9783"/>
                </a:lnTo>
                <a:lnTo>
                  <a:pt x="219698" y="10651"/>
                </a:lnTo>
                <a:lnTo>
                  <a:pt x="216291" y="9336"/>
                </a:lnTo>
                <a:close/>
                <a:moveTo>
                  <a:pt x="150691" y="58543"/>
                </a:moveTo>
                <a:lnTo>
                  <a:pt x="152578" y="59263"/>
                </a:lnTo>
                <a:lnTo>
                  <a:pt x="149611" y="59607"/>
                </a:lnTo>
                <a:lnTo>
                  <a:pt x="150691" y="58543"/>
                </a:lnTo>
                <a:close/>
                <a:moveTo>
                  <a:pt x="239538" y="210591"/>
                </a:moveTo>
                <a:lnTo>
                  <a:pt x="243001" y="216786"/>
                </a:lnTo>
                <a:lnTo>
                  <a:pt x="241623" y="214932"/>
                </a:lnTo>
                <a:lnTo>
                  <a:pt x="242189" y="216903"/>
                </a:lnTo>
                <a:lnTo>
                  <a:pt x="240752" y="215678"/>
                </a:lnTo>
                <a:lnTo>
                  <a:pt x="238477" y="211252"/>
                </a:lnTo>
                <a:lnTo>
                  <a:pt x="240138" y="212344"/>
                </a:lnTo>
                <a:lnTo>
                  <a:pt x="239538" y="210591"/>
                </a:lnTo>
                <a:close/>
                <a:moveTo>
                  <a:pt x="247797" y="156727"/>
                </a:moveTo>
                <a:lnTo>
                  <a:pt x="250349" y="157253"/>
                </a:lnTo>
                <a:lnTo>
                  <a:pt x="247520" y="160540"/>
                </a:lnTo>
                <a:lnTo>
                  <a:pt x="246407" y="159000"/>
                </a:lnTo>
                <a:lnTo>
                  <a:pt x="247797" y="156727"/>
                </a:lnTo>
                <a:close/>
                <a:moveTo>
                  <a:pt x="269212" y="259400"/>
                </a:moveTo>
                <a:lnTo>
                  <a:pt x="272659" y="260769"/>
                </a:lnTo>
                <a:lnTo>
                  <a:pt x="274075" y="264050"/>
                </a:lnTo>
                <a:lnTo>
                  <a:pt x="271674" y="263276"/>
                </a:lnTo>
                <a:lnTo>
                  <a:pt x="267518" y="258988"/>
                </a:lnTo>
                <a:lnTo>
                  <a:pt x="269212" y="259400"/>
                </a:lnTo>
                <a:close/>
                <a:moveTo>
                  <a:pt x="270217" y="258582"/>
                </a:moveTo>
                <a:lnTo>
                  <a:pt x="277539" y="259697"/>
                </a:lnTo>
                <a:lnTo>
                  <a:pt x="277820" y="263307"/>
                </a:lnTo>
                <a:lnTo>
                  <a:pt x="270217" y="258582"/>
                </a:lnTo>
                <a:close/>
                <a:moveTo>
                  <a:pt x="261033" y="252879"/>
                </a:moveTo>
                <a:lnTo>
                  <a:pt x="268107" y="257846"/>
                </a:lnTo>
                <a:lnTo>
                  <a:pt x="266538" y="258664"/>
                </a:lnTo>
                <a:lnTo>
                  <a:pt x="261931" y="256043"/>
                </a:lnTo>
                <a:lnTo>
                  <a:pt x="261344" y="253568"/>
                </a:lnTo>
                <a:lnTo>
                  <a:pt x="259917" y="253573"/>
                </a:lnTo>
                <a:lnTo>
                  <a:pt x="261033" y="252879"/>
                </a:lnTo>
                <a:close/>
                <a:moveTo>
                  <a:pt x="264750" y="249533"/>
                </a:moveTo>
                <a:lnTo>
                  <a:pt x="279005" y="255312"/>
                </a:lnTo>
                <a:lnTo>
                  <a:pt x="282993" y="258561"/>
                </a:lnTo>
                <a:lnTo>
                  <a:pt x="280023" y="259581"/>
                </a:lnTo>
                <a:lnTo>
                  <a:pt x="277596" y="257343"/>
                </a:lnTo>
                <a:lnTo>
                  <a:pt x="270745" y="258366"/>
                </a:lnTo>
                <a:lnTo>
                  <a:pt x="268494" y="257277"/>
                </a:lnTo>
                <a:lnTo>
                  <a:pt x="259110" y="251651"/>
                </a:lnTo>
                <a:lnTo>
                  <a:pt x="259712" y="249843"/>
                </a:lnTo>
                <a:lnTo>
                  <a:pt x="261414" y="249957"/>
                </a:lnTo>
                <a:lnTo>
                  <a:pt x="259234" y="249511"/>
                </a:lnTo>
                <a:lnTo>
                  <a:pt x="260581" y="248070"/>
                </a:lnTo>
                <a:lnTo>
                  <a:pt x="264750" y="249533"/>
                </a:lnTo>
                <a:close/>
                <a:moveTo>
                  <a:pt x="286576" y="278710"/>
                </a:moveTo>
                <a:lnTo>
                  <a:pt x="287217" y="281807"/>
                </a:lnTo>
                <a:lnTo>
                  <a:pt x="290728" y="284419"/>
                </a:lnTo>
                <a:lnTo>
                  <a:pt x="290231" y="286443"/>
                </a:lnTo>
                <a:lnTo>
                  <a:pt x="292154" y="287455"/>
                </a:lnTo>
                <a:lnTo>
                  <a:pt x="295079" y="285054"/>
                </a:lnTo>
                <a:lnTo>
                  <a:pt x="294688" y="287015"/>
                </a:lnTo>
                <a:lnTo>
                  <a:pt x="296745" y="290863"/>
                </a:lnTo>
                <a:lnTo>
                  <a:pt x="300676" y="289734"/>
                </a:lnTo>
                <a:lnTo>
                  <a:pt x="306912" y="294496"/>
                </a:lnTo>
                <a:lnTo>
                  <a:pt x="303821" y="297630"/>
                </a:lnTo>
                <a:lnTo>
                  <a:pt x="306233" y="305186"/>
                </a:lnTo>
                <a:lnTo>
                  <a:pt x="295292" y="318623"/>
                </a:lnTo>
                <a:lnTo>
                  <a:pt x="301170" y="325954"/>
                </a:lnTo>
                <a:lnTo>
                  <a:pt x="304674" y="327437"/>
                </a:lnTo>
                <a:lnTo>
                  <a:pt x="308420" y="331614"/>
                </a:lnTo>
                <a:lnTo>
                  <a:pt x="307073" y="334787"/>
                </a:lnTo>
                <a:lnTo>
                  <a:pt x="294851" y="337679"/>
                </a:lnTo>
                <a:lnTo>
                  <a:pt x="286530" y="335596"/>
                </a:lnTo>
                <a:lnTo>
                  <a:pt x="279269" y="339059"/>
                </a:lnTo>
                <a:lnTo>
                  <a:pt x="275854" y="337499"/>
                </a:lnTo>
                <a:lnTo>
                  <a:pt x="274923" y="339822"/>
                </a:lnTo>
                <a:lnTo>
                  <a:pt x="276367" y="343544"/>
                </a:lnTo>
                <a:lnTo>
                  <a:pt x="271556" y="352028"/>
                </a:lnTo>
                <a:lnTo>
                  <a:pt x="270653" y="357713"/>
                </a:lnTo>
                <a:lnTo>
                  <a:pt x="265857" y="359055"/>
                </a:lnTo>
                <a:lnTo>
                  <a:pt x="263212" y="365095"/>
                </a:lnTo>
                <a:lnTo>
                  <a:pt x="258771" y="365827"/>
                </a:lnTo>
                <a:lnTo>
                  <a:pt x="255250" y="370395"/>
                </a:lnTo>
                <a:lnTo>
                  <a:pt x="247730" y="370876"/>
                </a:lnTo>
                <a:lnTo>
                  <a:pt x="246438" y="374859"/>
                </a:lnTo>
                <a:lnTo>
                  <a:pt x="247368" y="384968"/>
                </a:lnTo>
                <a:lnTo>
                  <a:pt x="234146" y="403503"/>
                </a:lnTo>
                <a:lnTo>
                  <a:pt x="222834" y="411639"/>
                </a:lnTo>
                <a:lnTo>
                  <a:pt x="216113" y="409764"/>
                </a:lnTo>
                <a:lnTo>
                  <a:pt x="215036" y="414347"/>
                </a:lnTo>
                <a:lnTo>
                  <a:pt x="217385" y="418805"/>
                </a:lnTo>
                <a:lnTo>
                  <a:pt x="219511" y="417092"/>
                </a:lnTo>
                <a:lnTo>
                  <a:pt x="218199" y="419230"/>
                </a:lnTo>
                <a:lnTo>
                  <a:pt x="219832" y="421978"/>
                </a:lnTo>
                <a:lnTo>
                  <a:pt x="215961" y="424105"/>
                </a:lnTo>
                <a:lnTo>
                  <a:pt x="206369" y="434270"/>
                </a:lnTo>
                <a:lnTo>
                  <a:pt x="201849" y="442736"/>
                </a:lnTo>
                <a:lnTo>
                  <a:pt x="200662" y="450184"/>
                </a:lnTo>
                <a:lnTo>
                  <a:pt x="195722" y="452727"/>
                </a:lnTo>
                <a:lnTo>
                  <a:pt x="195026" y="458180"/>
                </a:lnTo>
                <a:lnTo>
                  <a:pt x="198798" y="460377"/>
                </a:lnTo>
                <a:lnTo>
                  <a:pt x="199960" y="464103"/>
                </a:lnTo>
                <a:lnTo>
                  <a:pt x="195661" y="475197"/>
                </a:lnTo>
                <a:lnTo>
                  <a:pt x="186067" y="480338"/>
                </a:lnTo>
                <a:lnTo>
                  <a:pt x="186945" y="482598"/>
                </a:lnTo>
                <a:lnTo>
                  <a:pt x="184840" y="489240"/>
                </a:lnTo>
                <a:lnTo>
                  <a:pt x="178971" y="493494"/>
                </a:lnTo>
                <a:lnTo>
                  <a:pt x="180031" y="497066"/>
                </a:lnTo>
                <a:lnTo>
                  <a:pt x="173632" y="505995"/>
                </a:lnTo>
                <a:lnTo>
                  <a:pt x="171938" y="504897"/>
                </a:lnTo>
                <a:lnTo>
                  <a:pt x="167717" y="505501"/>
                </a:lnTo>
                <a:lnTo>
                  <a:pt x="168296" y="513215"/>
                </a:lnTo>
                <a:lnTo>
                  <a:pt x="165913" y="518548"/>
                </a:lnTo>
                <a:lnTo>
                  <a:pt x="166402" y="525258"/>
                </a:lnTo>
                <a:lnTo>
                  <a:pt x="164954" y="528230"/>
                </a:lnTo>
                <a:lnTo>
                  <a:pt x="160101" y="527527"/>
                </a:lnTo>
                <a:lnTo>
                  <a:pt x="157481" y="529263"/>
                </a:lnTo>
                <a:lnTo>
                  <a:pt x="154380" y="523120"/>
                </a:lnTo>
                <a:lnTo>
                  <a:pt x="149823" y="526383"/>
                </a:lnTo>
                <a:lnTo>
                  <a:pt x="144048" y="527816"/>
                </a:lnTo>
                <a:lnTo>
                  <a:pt x="142969" y="534372"/>
                </a:lnTo>
                <a:lnTo>
                  <a:pt x="145240" y="537981"/>
                </a:lnTo>
                <a:lnTo>
                  <a:pt x="138151" y="546298"/>
                </a:lnTo>
                <a:lnTo>
                  <a:pt x="138095" y="553588"/>
                </a:lnTo>
                <a:lnTo>
                  <a:pt x="139512" y="557639"/>
                </a:lnTo>
                <a:lnTo>
                  <a:pt x="136775" y="561348"/>
                </a:lnTo>
                <a:lnTo>
                  <a:pt x="132628" y="565190"/>
                </a:lnTo>
                <a:lnTo>
                  <a:pt x="127834" y="565096"/>
                </a:lnTo>
                <a:lnTo>
                  <a:pt x="125427" y="566726"/>
                </a:lnTo>
                <a:lnTo>
                  <a:pt x="122010" y="572842"/>
                </a:lnTo>
                <a:lnTo>
                  <a:pt x="119251" y="573802"/>
                </a:lnTo>
                <a:lnTo>
                  <a:pt x="115164" y="578995"/>
                </a:lnTo>
                <a:lnTo>
                  <a:pt x="114702" y="581286"/>
                </a:lnTo>
                <a:lnTo>
                  <a:pt x="111559" y="582737"/>
                </a:lnTo>
                <a:lnTo>
                  <a:pt x="107663" y="581958"/>
                </a:lnTo>
                <a:lnTo>
                  <a:pt x="105889" y="585618"/>
                </a:lnTo>
                <a:lnTo>
                  <a:pt x="99675" y="584921"/>
                </a:lnTo>
                <a:lnTo>
                  <a:pt x="96080" y="593818"/>
                </a:lnTo>
                <a:lnTo>
                  <a:pt x="94195" y="595087"/>
                </a:lnTo>
                <a:lnTo>
                  <a:pt x="87142" y="592729"/>
                </a:lnTo>
                <a:lnTo>
                  <a:pt x="79796" y="587161"/>
                </a:lnTo>
                <a:lnTo>
                  <a:pt x="75765" y="587139"/>
                </a:lnTo>
                <a:lnTo>
                  <a:pt x="73839" y="585730"/>
                </a:lnTo>
                <a:lnTo>
                  <a:pt x="75914" y="582651"/>
                </a:lnTo>
                <a:lnTo>
                  <a:pt x="75388" y="578951"/>
                </a:lnTo>
                <a:lnTo>
                  <a:pt x="73393" y="578272"/>
                </a:lnTo>
                <a:lnTo>
                  <a:pt x="71983" y="574944"/>
                </a:lnTo>
                <a:lnTo>
                  <a:pt x="70424" y="575114"/>
                </a:lnTo>
                <a:lnTo>
                  <a:pt x="70751" y="571815"/>
                </a:lnTo>
                <a:lnTo>
                  <a:pt x="74070" y="567819"/>
                </a:lnTo>
                <a:lnTo>
                  <a:pt x="71628" y="559748"/>
                </a:lnTo>
                <a:lnTo>
                  <a:pt x="72904" y="552536"/>
                </a:lnTo>
                <a:lnTo>
                  <a:pt x="69986" y="543768"/>
                </a:lnTo>
                <a:lnTo>
                  <a:pt x="49915" y="544320"/>
                </a:lnTo>
                <a:lnTo>
                  <a:pt x="48925" y="538435"/>
                </a:lnTo>
                <a:lnTo>
                  <a:pt x="42381" y="538250"/>
                </a:lnTo>
                <a:lnTo>
                  <a:pt x="41605" y="532754"/>
                </a:lnTo>
                <a:lnTo>
                  <a:pt x="38568" y="532654"/>
                </a:lnTo>
                <a:lnTo>
                  <a:pt x="38619" y="531378"/>
                </a:lnTo>
                <a:lnTo>
                  <a:pt x="40846" y="530850"/>
                </a:lnTo>
                <a:lnTo>
                  <a:pt x="38628" y="529530"/>
                </a:lnTo>
                <a:lnTo>
                  <a:pt x="38792" y="527318"/>
                </a:lnTo>
                <a:lnTo>
                  <a:pt x="34061" y="529751"/>
                </a:lnTo>
                <a:lnTo>
                  <a:pt x="30855" y="528027"/>
                </a:lnTo>
                <a:lnTo>
                  <a:pt x="29356" y="529246"/>
                </a:lnTo>
                <a:lnTo>
                  <a:pt x="21281" y="529373"/>
                </a:lnTo>
                <a:lnTo>
                  <a:pt x="19931" y="525568"/>
                </a:lnTo>
                <a:lnTo>
                  <a:pt x="20548" y="521676"/>
                </a:lnTo>
                <a:lnTo>
                  <a:pt x="16603" y="520071"/>
                </a:lnTo>
                <a:lnTo>
                  <a:pt x="17362" y="519083"/>
                </a:lnTo>
                <a:lnTo>
                  <a:pt x="13676" y="511313"/>
                </a:lnTo>
                <a:lnTo>
                  <a:pt x="16844" y="504676"/>
                </a:lnTo>
                <a:lnTo>
                  <a:pt x="17261" y="499967"/>
                </a:lnTo>
                <a:lnTo>
                  <a:pt x="8006" y="497954"/>
                </a:lnTo>
                <a:lnTo>
                  <a:pt x="5180" y="494807"/>
                </a:lnTo>
                <a:lnTo>
                  <a:pt x="6508" y="491171"/>
                </a:lnTo>
                <a:lnTo>
                  <a:pt x="4788" y="488741"/>
                </a:lnTo>
                <a:lnTo>
                  <a:pt x="4810" y="483633"/>
                </a:lnTo>
                <a:lnTo>
                  <a:pt x="766" y="481920"/>
                </a:lnTo>
                <a:lnTo>
                  <a:pt x="0" y="479528"/>
                </a:lnTo>
                <a:lnTo>
                  <a:pt x="1262" y="475357"/>
                </a:lnTo>
                <a:lnTo>
                  <a:pt x="3617" y="474408"/>
                </a:lnTo>
                <a:lnTo>
                  <a:pt x="6456" y="469118"/>
                </a:lnTo>
                <a:lnTo>
                  <a:pt x="2960" y="462053"/>
                </a:lnTo>
                <a:lnTo>
                  <a:pt x="3845" y="460179"/>
                </a:lnTo>
                <a:lnTo>
                  <a:pt x="6617" y="461235"/>
                </a:lnTo>
                <a:lnTo>
                  <a:pt x="10173" y="459684"/>
                </a:lnTo>
                <a:lnTo>
                  <a:pt x="10342" y="453899"/>
                </a:lnTo>
                <a:lnTo>
                  <a:pt x="12633" y="452060"/>
                </a:lnTo>
                <a:lnTo>
                  <a:pt x="15708" y="451878"/>
                </a:lnTo>
                <a:lnTo>
                  <a:pt x="15576" y="425796"/>
                </a:lnTo>
                <a:lnTo>
                  <a:pt x="12842" y="425893"/>
                </a:lnTo>
                <a:lnTo>
                  <a:pt x="10844" y="420944"/>
                </a:lnTo>
                <a:lnTo>
                  <a:pt x="15854" y="414959"/>
                </a:lnTo>
                <a:lnTo>
                  <a:pt x="17446" y="408999"/>
                </a:lnTo>
                <a:lnTo>
                  <a:pt x="15278" y="407039"/>
                </a:lnTo>
                <a:lnTo>
                  <a:pt x="16044" y="404822"/>
                </a:lnTo>
                <a:lnTo>
                  <a:pt x="18456" y="401077"/>
                </a:lnTo>
                <a:lnTo>
                  <a:pt x="21006" y="401610"/>
                </a:lnTo>
                <a:lnTo>
                  <a:pt x="23718" y="399933"/>
                </a:lnTo>
                <a:lnTo>
                  <a:pt x="24902" y="396262"/>
                </a:lnTo>
                <a:lnTo>
                  <a:pt x="29637" y="397316"/>
                </a:lnTo>
                <a:lnTo>
                  <a:pt x="33506" y="393761"/>
                </a:lnTo>
                <a:lnTo>
                  <a:pt x="38270" y="396189"/>
                </a:lnTo>
                <a:lnTo>
                  <a:pt x="39184" y="392623"/>
                </a:lnTo>
                <a:lnTo>
                  <a:pt x="42236" y="394100"/>
                </a:lnTo>
                <a:lnTo>
                  <a:pt x="44345" y="393519"/>
                </a:lnTo>
                <a:lnTo>
                  <a:pt x="46101" y="396150"/>
                </a:lnTo>
                <a:lnTo>
                  <a:pt x="48608" y="397034"/>
                </a:lnTo>
                <a:lnTo>
                  <a:pt x="50636" y="394282"/>
                </a:lnTo>
                <a:lnTo>
                  <a:pt x="47485" y="390960"/>
                </a:lnTo>
                <a:lnTo>
                  <a:pt x="49108" y="385641"/>
                </a:lnTo>
                <a:lnTo>
                  <a:pt x="45698" y="381505"/>
                </a:lnTo>
                <a:lnTo>
                  <a:pt x="44960" y="376496"/>
                </a:lnTo>
                <a:lnTo>
                  <a:pt x="51606" y="372185"/>
                </a:lnTo>
                <a:lnTo>
                  <a:pt x="55574" y="375179"/>
                </a:lnTo>
                <a:lnTo>
                  <a:pt x="58192" y="374615"/>
                </a:lnTo>
                <a:lnTo>
                  <a:pt x="58686" y="371022"/>
                </a:lnTo>
                <a:lnTo>
                  <a:pt x="67136" y="364229"/>
                </a:lnTo>
                <a:lnTo>
                  <a:pt x="68791" y="357672"/>
                </a:lnTo>
                <a:lnTo>
                  <a:pt x="66843" y="350023"/>
                </a:lnTo>
                <a:lnTo>
                  <a:pt x="71251" y="348309"/>
                </a:lnTo>
                <a:lnTo>
                  <a:pt x="70723" y="333944"/>
                </a:lnTo>
                <a:lnTo>
                  <a:pt x="78110" y="327919"/>
                </a:lnTo>
                <a:lnTo>
                  <a:pt x="82030" y="326961"/>
                </a:lnTo>
                <a:lnTo>
                  <a:pt x="83764" y="323006"/>
                </a:lnTo>
                <a:lnTo>
                  <a:pt x="89404" y="320325"/>
                </a:lnTo>
                <a:lnTo>
                  <a:pt x="90963" y="314130"/>
                </a:lnTo>
                <a:lnTo>
                  <a:pt x="90140" y="309966"/>
                </a:lnTo>
                <a:lnTo>
                  <a:pt x="92327" y="306640"/>
                </a:lnTo>
                <a:lnTo>
                  <a:pt x="89255" y="304523"/>
                </a:lnTo>
                <a:lnTo>
                  <a:pt x="88579" y="301184"/>
                </a:lnTo>
                <a:lnTo>
                  <a:pt x="94135" y="299729"/>
                </a:lnTo>
                <a:lnTo>
                  <a:pt x="99703" y="295184"/>
                </a:lnTo>
                <a:lnTo>
                  <a:pt x="100740" y="298870"/>
                </a:lnTo>
                <a:lnTo>
                  <a:pt x="108820" y="299369"/>
                </a:lnTo>
                <a:lnTo>
                  <a:pt x="112433" y="301176"/>
                </a:lnTo>
                <a:lnTo>
                  <a:pt x="118382" y="297085"/>
                </a:lnTo>
                <a:lnTo>
                  <a:pt x="122318" y="296349"/>
                </a:lnTo>
                <a:lnTo>
                  <a:pt x="124134" y="291229"/>
                </a:lnTo>
                <a:lnTo>
                  <a:pt x="130174" y="289064"/>
                </a:lnTo>
                <a:lnTo>
                  <a:pt x="130711" y="285213"/>
                </a:lnTo>
                <a:lnTo>
                  <a:pt x="129541" y="283242"/>
                </a:lnTo>
                <a:lnTo>
                  <a:pt x="130567" y="280925"/>
                </a:lnTo>
                <a:lnTo>
                  <a:pt x="129449" y="278347"/>
                </a:lnTo>
                <a:lnTo>
                  <a:pt x="131362" y="275613"/>
                </a:lnTo>
                <a:lnTo>
                  <a:pt x="130977" y="271455"/>
                </a:lnTo>
                <a:lnTo>
                  <a:pt x="134034" y="264232"/>
                </a:lnTo>
                <a:lnTo>
                  <a:pt x="133080" y="261504"/>
                </a:lnTo>
                <a:lnTo>
                  <a:pt x="130515" y="260282"/>
                </a:lnTo>
                <a:lnTo>
                  <a:pt x="129407" y="254838"/>
                </a:lnTo>
                <a:lnTo>
                  <a:pt x="127114" y="252067"/>
                </a:lnTo>
                <a:lnTo>
                  <a:pt x="127578" y="250176"/>
                </a:lnTo>
                <a:lnTo>
                  <a:pt x="129006" y="248838"/>
                </a:lnTo>
                <a:lnTo>
                  <a:pt x="135212" y="248612"/>
                </a:lnTo>
                <a:lnTo>
                  <a:pt x="140183" y="245180"/>
                </a:lnTo>
                <a:lnTo>
                  <a:pt x="143019" y="245876"/>
                </a:lnTo>
                <a:lnTo>
                  <a:pt x="148255" y="243873"/>
                </a:lnTo>
                <a:lnTo>
                  <a:pt x="156390" y="234668"/>
                </a:lnTo>
                <a:lnTo>
                  <a:pt x="156682" y="230965"/>
                </a:lnTo>
                <a:lnTo>
                  <a:pt x="151954" y="227094"/>
                </a:lnTo>
                <a:lnTo>
                  <a:pt x="149764" y="229213"/>
                </a:lnTo>
                <a:lnTo>
                  <a:pt x="140984" y="229306"/>
                </a:lnTo>
                <a:lnTo>
                  <a:pt x="138353" y="217981"/>
                </a:lnTo>
                <a:lnTo>
                  <a:pt x="132919" y="213977"/>
                </a:lnTo>
                <a:lnTo>
                  <a:pt x="131652" y="210574"/>
                </a:lnTo>
                <a:lnTo>
                  <a:pt x="129077" y="210329"/>
                </a:lnTo>
                <a:lnTo>
                  <a:pt x="121944" y="199006"/>
                </a:lnTo>
                <a:lnTo>
                  <a:pt x="113672" y="196787"/>
                </a:lnTo>
                <a:lnTo>
                  <a:pt x="114368" y="192211"/>
                </a:lnTo>
                <a:lnTo>
                  <a:pt x="112022" y="187349"/>
                </a:lnTo>
                <a:lnTo>
                  <a:pt x="106712" y="186658"/>
                </a:lnTo>
                <a:lnTo>
                  <a:pt x="105181" y="183343"/>
                </a:lnTo>
                <a:lnTo>
                  <a:pt x="107675" y="178858"/>
                </a:lnTo>
                <a:lnTo>
                  <a:pt x="106489" y="172816"/>
                </a:lnTo>
                <a:lnTo>
                  <a:pt x="103031" y="173707"/>
                </a:lnTo>
                <a:lnTo>
                  <a:pt x="93580" y="172186"/>
                </a:lnTo>
                <a:lnTo>
                  <a:pt x="92506" y="174558"/>
                </a:lnTo>
                <a:lnTo>
                  <a:pt x="88551" y="176533"/>
                </a:lnTo>
                <a:lnTo>
                  <a:pt x="79350" y="172992"/>
                </a:lnTo>
                <a:lnTo>
                  <a:pt x="74048" y="180105"/>
                </a:lnTo>
                <a:lnTo>
                  <a:pt x="74367" y="182529"/>
                </a:lnTo>
                <a:lnTo>
                  <a:pt x="71520" y="183338"/>
                </a:lnTo>
                <a:lnTo>
                  <a:pt x="71417" y="186471"/>
                </a:lnTo>
                <a:lnTo>
                  <a:pt x="65046" y="185246"/>
                </a:lnTo>
                <a:lnTo>
                  <a:pt x="67217" y="177171"/>
                </a:lnTo>
                <a:lnTo>
                  <a:pt x="61466" y="169379"/>
                </a:lnTo>
                <a:lnTo>
                  <a:pt x="66120" y="161359"/>
                </a:lnTo>
                <a:lnTo>
                  <a:pt x="73056" y="158784"/>
                </a:lnTo>
                <a:lnTo>
                  <a:pt x="80129" y="148883"/>
                </a:lnTo>
                <a:lnTo>
                  <a:pt x="77457" y="143987"/>
                </a:lnTo>
                <a:lnTo>
                  <a:pt x="75747" y="144729"/>
                </a:lnTo>
                <a:lnTo>
                  <a:pt x="71146" y="143218"/>
                </a:lnTo>
                <a:lnTo>
                  <a:pt x="65564" y="144699"/>
                </a:lnTo>
                <a:lnTo>
                  <a:pt x="62671" y="140833"/>
                </a:lnTo>
                <a:lnTo>
                  <a:pt x="57932" y="140211"/>
                </a:lnTo>
                <a:lnTo>
                  <a:pt x="57022" y="139206"/>
                </a:lnTo>
                <a:lnTo>
                  <a:pt x="58743" y="136184"/>
                </a:lnTo>
                <a:lnTo>
                  <a:pt x="57332" y="133906"/>
                </a:lnTo>
                <a:lnTo>
                  <a:pt x="53848" y="132494"/>
                </a:lnTo>
                <a:lnTo>
                  <a:pt x="55895" y="125506"/>
                </a:lnTo>
                <a:lnTo>
                  <a:pt x="50023" y="123113"/>
                </a:lnTo>
                <a:lnTo>
                  <a:pt x="48974" y="119390"/>
                </a:lnTo>
                <a:lnTo>
                  <a:pt x="46628" y="120078"/>
                </a:lnTo>
                <a:lnTo>
                  <a:pt x="46152" y="122709"/>
                </a:lnTo>
                <a:lnTo>
                  <a:pt x="45159" y="121740"/>
                </a:lnTo>
                <a:lnTo>
                  <a:pt x="43067" y="123500"/>
                </a:lnTo>
                <a:lnTo>
                  <a:pt x="41808" y="122772"/>
                </a:lnTo>
                <a:lnTo>
                  <a:pt x="40607" y="118477"/>
                </a:lnTo>
                <a:lnTo>
                  <a:pt x="43367" y="113766"/>
                </a:lnTo>
                <a:lnTo>
                  <a:pt x="42824" y="109799"/>
                </a:lnTo>
                <a:lnTo>
                  <a:pt x="45404" y="102272"/>
                </a:lnTo>
                <a:lnTo>
                  <a:pt x="37571" y="91706"/>
                </a:lnTo>
                <a:lnTo>
                  <a:pt x="43080" y="90906"/>
                </a:lnTo>
                <a:lnTo>
                  <a:pt x="56181" y="82548"/>
                </a:lnTo>
                <a:lnTo>
                  <a:pt x="63731" y="74039"/>
                </a:lnTo>
                <a:lnTo>
                  <a:pt x="75158" y="66235"/>
                </a:lnTo>
                <a:lnTo>
                  <a:pt x="82023" y="56001"/>
                </a:lnTo>
                <a:lnTo>
                  <a:pt x="93472" y="44533"/>
                </a:lnTo>
                <a:lnTo>
                  <a:pt x="103353" y="39220"/>
                </a:lnTo>
                <a:lnTo>
                  <a:pt x="104731" y="36170"/>
                </a:lnTo>
                <a:lnTo>
                  <a:pt x="110479" y="33338"/>
                </a:lnTo>
                <a:lnTo>
                  <a:pt x="116228" y="27747"/>
                </a:lnTo>
                <a:lnTo>
                  <a:pt x="118751" y="32537"/>
                </a:lnTo>
                <a:lnTo>
                  <a:pt x="116135" y="34094"/>
                </a:lnTo>
                <a:lnTo>
                  <a:pt x="118849" y="35527"/>
                </a:lnTo>
                <a:lnTo>
                  <a:pt x="114625" y="35208"/>
                </a:lnTo>
                <a:lnTo>
                  <a:pt x="115198" y="36384"/>
                </a:lnTo>
                <a:lnTo>
                  <a:pt x="109235" y="41042"/>
                </a:lnTo>
                <a:lnTo>
                  <a:pt x="111290" y="41067"/>
                </a:lnTo>
                <a:lnTo>
                  <a:pt x="110072" y="42602"/>
                </a:lnTo>
                <a:lnTo>
                  <a:pt x="110429" y="44057"/>
                </a:lnTo>
                <a:lnTo>
                  <a:pt x="111334" y="42894"/>
                </a:lnTo>
                <a:lnTo>
                  <a:pt x="112047" y="47260"/>
                </a:lnTo>
                <a:lnTo>
                  <a:pt x="113652" y="46507"/>
                </a:lnTo>
                <a:lnTo>
                  <a:pt x="112283" y="46053"/>
                </a:lnTo>
                <a:lnTo>
                  <a:pt x="111957" y="42158"/>
                </a:lnTo>
                <a:lnTo>
                  <a:pt x="114632" y="40575"/>
                </a:lnTo>
                <a:lnTo>
                  <a:pt x="114340" y="44138"/>
                </a:lnTo>
                <a:lnTo>
                  <a:pt x="115367" y="39510"/>
                </a:lnTo>
                <a:lnTo>
                  <a:pt x="116337" y="42065"/>
                </a:lnTo>
                <a:lnTo>
                  <a:pt x="116643" y="39395"/>
                </a:lnTo>
                <a:lnTo>
                  <a:pt x="117977" y="40252"/>
                </a:lnTo>
                <a:lnTo>
                  <a:pt x="119412" y="38746"/>
                </a:lnTo>
                <a:lnTo>
                  <a:pt x="117481" y="39482"/>
                </a:lnTo>
                <a:lnTo>
                  <a:pt x="118191" y="37699"/>
                </a:lnTo>
                <a:lnTo>
                  <a:pt x="120547" y="37628"/>
                </a:lnTo>
                <a:lnTo>
                  <a:pt x="122011" y="35742"/>
                </a:lnTo>
                <a:lnTo>
                  <a:pt x="123858" y="36073"/>
                </a:lnTo>
                <a:lnTo>
                  <a:pt x="120920" y="39944"/>
                </a:lnTo>
                <a:lnTo>
                  <a:pt x="122429" y="38971"/>
                </a:lnTo>
                <a:lnTo>
                  <a:pt x="123130" y="40084"/>
                </a:lnTo>
                <a:lnTo>
                  <a:pt x="124683" y="36184"/>
                </a:lnTo>
                <a:lnTo>
                  <a:pt x="127843" y="38085"/>
                </a:lnTo>
                <a:lnTo>
                  <a:pt x="128126" y="37102"/>
                </a:lnTo>
                <a:lnTo>
                  <a:pt x="129500" y="39338"/>
                </a:lnTo>
                <a:lnTo>
                  <a:pt x="129386" y="36100"/>
                </a:lnTo>
                <a:lnTo>
                  <a:pt x="127385" y="36056"/>
                </a:lnTo>
                <a:lnTo>
                  <a:pt x="128212" y="33434"/>
                </a:lnTo>
                <a:lnTo>
                  <a:pt x="125541" y="35427"/>
                </a:lnTo>
                <a:lnTo>
                  <a:pt x="124799" y="34051"/>
                </a:lnTo>
                <a:lnTo>
                  <a:pt x="126955" y="30740"/>
                </a:lnTo>
                <a:lnTo>
                  <a:pt x="136181" y="29801"/>
                </a:lnTo>
                <a:lnTo>
                  <a:pt x="137975" y="33157"/>
                </a:lnTo>
                <a:lnTo>
                  <a:pt x="136892" y="33867"/>
                </a:lnTo>
                <a:lnTo>
                  <a:pt x="139150" y="34883"/>
                </a:lnTo>
                <a:lnTo>
                  <a:pt x="137559" y="30057"/>
                </a:lnTo>
                <a:lnTo>
                  <a:pt x="140670" y="28397"/>
                </a:lnTo>
                <a:lnTo>
                  <a:pt x="139046" y="26930"/>
                </a:lnTo>
                <a:lnTo>
                  <a:pt x="141476" y="24505"/>
                </a:lnTo>
                <a:lnTo>
                  <a:pt x="139453" y="23300"/>
                </a:lnTo>
                <a:lnTo>
                  <a:pt x="140336" y="18937"/>
                </a:lnTo>
                <a:lnTo>
                  <a:pt x="137821" y="19177"/>
                </a:lnTo>
                <a:lnTo>
                  <a:pt x="138374" y="20946"/>
                </a:lnTo>
                <a:lnTo>
                  <a:pt x="136068" y="23239"/>
                </a:lnTo>
                <a:lnTo>
                  <a:pt x="134391" y="23023"/>
                </a:lnTo>
                <a:lnTo>
                  <a:pt x="135506" y="20705"/>
                </a:lnTo>
                <a:lnTo>
                  <a:pt x="132745" y="24014"/>
                </a:lnTo>
                <a:lnTo>
                  <a:pt x="131547" y="23166"/>
                </a:lnTo>
                <a:lnTo>
                  <a:pt x="129130" y="24406"/>
                </a:lnTo>
                <a:lnTo>
                  <a:pt x="129101" y="22780"/>
                </a:lnTo>
                <a:lnTo>
                  <a:pt x="127925" y="23588"/>
                </a:lnTo>
                <a:lnTo>
                  <a:pt x="126935" y="22433"/>
                </a:lnTo>
                <a:lnTo>
                  <a:pt x="125215" y="26138"/>
                </a:lnTo>
                <a:lnTo>
                  <a:pt x="125936" y="27805"/>
                </a:lnTo>
                <a:lnTo>
                  <a:pt x="121264" y="29913"/>
                </a:lnTo>
                <a:lnTo>
                  <a:pt x="120361" y="24320"/>
                </a:lnTo>
                <a:lnTo>
                  <a:pt x="128273" y="16471"/>
                </a:lnTo>
                <a:lnTo>
                  <a:pt x="131506" y="16153"/>
                </a:lnTo>
                <a:lnTo>
                  <a:pt x="130930" y="14684"/>
                </a:lnTo>
                <a:lnTo>
                  <a:pt x="133051" y="12169"/>
                </a:lnTo>
                <a:lnTo>
                  <a:pt x="138615" y="8982"/>
                </a:lnTo>
                <a:lnTo>
                  <a:pt x="139246" y="6986"/>
                </a:lnTo>
                <a:lnTo>
                  <a:pt x="144602" y="2721"/>
                </a:lnTo>
                <a:lnTo>
                  <a:pt x="145856" y="4001"/>
                </a:lnTo>
                <a:lnTo>
                  <a:pt x="147133" y="1805"/>
                </a:lnTo>
                <a:lnTo>
                  <a:pt x="150053" y="2885"/>
                </a:lnTo>
                <a:lnTo>
                  <a:pt x="154862" y="0"/>
                </a:lnTo>
                <a:lnTo>
                  <a:pt x="166709" y="3633"/>
                </a:lnTo>
                <a:lnTo>
                  <a:pt x="185501" y="1773"/>
                </a:lnTo>
                <a:lnTo>
                  <a:pt x="204641" y="4345"/>
                </a:lnTo>
                <a:lnTo>
                  <a:pt x="227803" y="10300"/>
                </a:lnTo>
                <a:lnTo>
                  <a:pt x="235778" y="15495"/>
                </a:lnTo>
                <a:lnTo>
                  <a:pt x="237288" y="17315"/>
                </a:lnTo>
                <a:lnTo>
                  <a:pt x="236297" y="18380"/>
                </a:lnTo>
                <a:lnTo>
                  <a:pt x="227496" y="12750"/>
                </a:lnTo>
                <a:lnTo>
                  <a:pt x="206321" y="6940"/>
                </a:lnTo>
                <a:lnTo>
                  <a:pt x="182297" y="4889"/>
                </a:lnTo>
                <a:lnTo>
                  <a:pt x="171035" y="5974"/>
                </a:lnTo>
                <a:lnTo>
                  <a:pt x="167271" y="10038"/>
                </a:lnTo>
                <a:lnTo>
                  <a:pt x="166975" y="7944"/>
                </a:lnTo>
                <a:lnTo>
                  <a:pt x="165138" y="10232"/>
                </a:lnTo>
                <a:lnTo>
                  <a:pt x="163940" y="15634"/>
                </a:lnTo>
                <a:lnTo>
                  <a:pt x="154324" y="28231"/>
                </a:lnTo>
                <a:lnTo>
                  <a:pt x="155534" y="31437"/>
                </a:lnTo>
                <a:lnTo>
                  <a:pt x="153286" y="39169"/>
                </a:lnTo>
                <a:lnTo>
                  <a:pt x="153546" y="53466"/>
                </a:lnTo>
                <a:lnTo>
                  <a:pt x="152415" y="47951"/>
                </a:lnTo>
                <a:lnTo>
                  <a:pt x="151741" y="50170"/>
                </a:lnTo>
                <a:lnTo>
                  <a:pt x="150395" y="50062"/>
                </a:lnTo>
                <a:lnTo>
                  <a:pt x="151462" y="47284"/>
                </a:lnTo>
                <a:lnTo>
                  <a:pt x="149595" y="47367"/>
                </a:lnTo>
                <a:lnTo>
                  <a:pt x="150448" y="46225"/>
                </a:lnTo>
                <a:lnTo>
                  <a:pt x="145360" y="51605"/>
                </a:lnTo>
                <a:lnTo>
                  <a:pt x="149082" y="54607"/>
                </a:lnTo>
                <a:lnTo>
                  <a:pt x="148440" y="57472"/>
                </a:lnTo>
                <a:lnTo>
                  <a:pt x="151122" y="57279"/>
                </a:lnTo>
                <a:lnTo>
                  <a:pt x="148420" y="58064"/>
                </a:lnTo>
                <a:lnTo>
                  <a:pt x="150660" y="60028"/>
                </a:lnTo>
                <a:lnTo>
                  <a:pt x="149816" y="60381"/>
                </a:lnTo>
                <a:lnTo>
                  <a:pt x="152549" y="59781"/>
                </a:lnTo>
                <a:lnTo>
                  <a:pt x="153373" y="58249"/>
                </a:lnTo>
                <a:lnTo>
                  <a:pt x="154676" y="59459"/>
                </a:lnTo>
                <a:lnTo>
                  <a:pt x="155316" y="70621"/>
                </a:lnTo>
                <a:lnTo>
                  <a:pt x="152209" y="72974"/>
                </a:lnTo>
                <a:lnTo>
                  <a:pt x="152821" y="77029"/>
                </a:lnTo>
                <a:lnTo>
                  <a:pt x="154295" y="77985"/>
                </a:lnTo>
                <a:lnTo>
                  <a:pt x="156248" y="75618"/>
                </a:lnTo>
                <a:lnTo>
                  <a:pt x="155088" y="74481"/>
                </a:lnTo>
                <a:lnTo>
                  <a:pt x="155724" y="72399"/>
                </a:lnTo>
                <a:lnTo>
                  <a:pt x="154420" y="72390"/>
                </a:lnTo>
                <a:lnTo>
                  <a:pt x="155807" y="72268"/>
                </a:lnTo>
                <a:lnTo>
                  <a:pt x="166499" y="90139"/>
                </a:lnTo>
                <a:lnTo>
                  <a:pt x="172136" y="94541"/>
                </a:lnTo>
                <a:lnTo>
                  <a:pt x="174348" y="94803"/>
                </a:lnTo>
                <a:lnTo>
                  <a:pt x="173751" y="95742"/>
                </a:lnTo>
                <a:lnTo>
                  <a:pt x="176534" y="97851"/>
                </a:lnTo>
                <a:lnTo>
                  <a:pt x="181548" y="99244"/>
                </a:lnTo>
                <a:lnTo>
                  <a:pt x="180516" y="101580"/>
                </a:lnTo>
                <a:lnTo>
                  <a:pt x="182722" y="104624"/>
                </a:lnTo>
                <a:lnTo>
                  <a:pt x="185568" y="105560"/>
                </a:lnTo>
                <a:lnTo>
                  <a:pt x="183186" y="106440"/>
                </a:lnTo>
                <a:lnTo>
                  <a:pt x="183400" y="108120"/>
                </a:lnTo>
                <a:lnTo>
                  <a:pt x="185311" y="106799"/>
                </a:lnTo>
                <a:lnTo>
                  <a:pt x="184185" y="108450"/>
                </a:lnTo>
                <a:lnTo>
                  <a:pt x="185615" y="108588"/>
                </a:lnTo>
                <a:lnTo>
                  <a:pt x="185583" y="109995"/>
                </a:lnTo>
                <a:lnTo>
                  <a:pt x="187638" y="109712"/>
                </a:lnTo>
                <a:lnTo>
                  <a:pt x="185468" y="107200"/>
                </a:lnTo>
                <a:lnTo>
                  <a:pt x="186691" y="105780"/>
                </a:lnTo>
                <a:lnTo>
                  <a:pt x="193217" y="110148"/>
                </a:lnTo>
                <a:lnTo>
                  <a:pt x="205783" y="109550"/>
                </a:lnTo>
                <a:lnTo>
                  <a:pt x="207180" y="108176"/>
                </a:lnTo>
                <a:lnTo>
                  <a:pt x="206454" y="106183"/>
                </a:lnTo>
                <a:lnTo>
                  <a:pt x="207949" y="107077"/>
                </a:lnTo>
                <a:lnTo>
                  <a:pt x="206749" y="105909"/>
                </a:lnTo>
                <a:lnTo>
                  <a:pt x="210713" y="106165"/>
                </a:lnTo>
                <a:lnTo>
                  <a:pt x="211993" y="99956"/>
                </a:lnTo>
                <a:lnTo>
                  <a:pt x="213516" y="99281"/>
                </a:lnTo>
                <a:lnTo>
                  <a:pt x="216621" y="103160"/>
                </a:lnTo>
                <a:lnTo>
                  <a:pt x="218436" y="103353"/>
                </a:lnTo>
                <a:lnTo>
                  <a:pt x="217520" y="107556"/>
                </a:lnTo>
                <a:lnTo>
                  <a:pt x="219371" y="108135"/>
                </a:lnTo>
                <a:lnTo>
                  <a:pt x="221347" y="105765"/>
                </a:lnTo>
                <a:lnTo>
                  <a:pt x="220135" y="104662"/>
                </a:lnTo>
                <a:lnTo>
                  <a:pt x="222187" y="103273"/>
                </a:lnTo>
                <a:lnTo>
                  <a:pt x="221650" y="100857"/>
                </a:lnTo>
                <a:lnTo>
                  <a:pt x="219146" y="102013"/>
                </a:lnTo>
                <a:lnTo>
                  <a:pt x="221913" y="99872"/>
                </a:lnTo>
                <a:lnTo>
                  <a:pt x="221768" y="95517"/>
                </a:lnTo>
                <a:lnTo>
                  <a:pt x="224003" y="93934"/>
                </a:lnTo>
                <a:lnTo>
                  <a:pt x="226853" y="94994"/>
                </a:lnTo>
                <a:lnTo>
                  <a:pt x="230149" y="92995"/>
                </a:lnTo>
                <a:lnTo>
                  <a:pt x="232981" y="93654"/>
                </a:lnTo>
                <a:lnTo>
                  <a:pt x="231551" y="94612"/>
                </a:lnTo>
                <a:lnTo>
                  <a:pt x="231794" y="96451"/>
                </a:lnTo>
                <a:lnTo>
                  <a:pt x="236110" y="100756"/>
                </a:lnTo>
                <a:lnTo>
                  <a:pt x="237296" y="104107"/>
                </a:lnTo>
                <a:lnTo>
                  <a:pt x="234852" y="104690"/>
                </a:lnTo>
                <a:lnTo>
                  <a:pt x="234404" y="106235"/>
                </a:lnTo>
                <a:lnTo>
                  <a:pt x="236761" y="114786"/>
                </a:lnTo>
                <a:lnTo>
                  <a:pt x="239030" y="117881"/>
                </a:lnTo>
                <a:lnTo>
                  <a:pt x="241852" y="118755"/>
                </a:lnTo>
                <a:lnTo>
                  <a:pt x="243769" y="118766"/>
                </a:lnTo>
                <a:lnTo>
                  <a:pt x="244620" y="116049"/>
                </a:lnTo>
                <a:lnTo>
                  <a:pt x="244854" y="117542"/>
                </a:lnTo>
                <a:lnTo>
                  <a:pt x="247726" y="117961"/>
                </a:lnTo>
                <a:lnTo>
                  <a:pt x="248614" y="120528"/>
                </a:lnTo>
                <a:lnTo>
                  <a:pt x="247798" y="123042"/>
                </a:lnTo>
                <a:lnTo>
                  <a:pt x="249563" y="125000"/>
                </a:lnTo>
                <a:lnTo>
                  <a:pt x="247841" y="126890"/>
                </a:lnTo>
                <a:lnTo>
                  <a:pt x="245543" y="126525"/>
                </a:lnTo>
                <a:lnTo>
                  <a:pt x="246343" y="125525"/>
                </a:lnTo>
                <a:lnTo>
                  <a:pt x="244724" y="127740"/>
                </a:lnTo>
                <a:lnTo>
                  <a:pt x="249154" y="135492"/>
                </a:lnTo>
                <a:lnTo>
                  <a:pt x="245985" y="137427"/>
                </a:lnTo>
                <a:lnTo>
                  <a:pt x="247999" y="138941"/>
                </a:lnTo>
                <a:lnTo>
                  <a:pt x="247524" y="143382"/>
                </a:lnTo>
                <a:lnTo>
                  <a:pt x="248785" y="144401"/>
                </a:lnTo>
                <a:lnTo>
                  <a:pt x="245550" y="146525"/>
                </a:lnTo>
                <a:lnTo>
                  <a:pt x="245596" y="148462"/>
                </a:lnTo>
                <a:lnTo>
                  <a:pt x="248081" y="150826"/>
                </a:lnTo>
                <a:lnTo>
                  <a:pt x="248066" y="148915"/>
                </a:lnTo>
                <a:lnTo>
                  <a:pt x="249984" y="148030"/>
                </a:lnTo>
                <a:lnTo>
                  <a:pt x="249181" y="149617"/>
                </a:lnTo>
                <a:lnTo>
                  <a:pt x="250590" y="152490"/>
                </a:lnTo>
                <a:lnTo>
                  <a:pt x="245414" y="154536"/>
                </a:lnTo>
                <a:lnTo>
                  <a:pt x="242101" y="161573"/>
                </a:lnTo>
                <a:lnTo>
                  <a:pt x="236294" y="162427"/>
                </a:lnTo>
                <a:lnTo>
                  <a:pt x="235114" y="169249"/>
                </a:lnTo>
                <a:lnTo>
                  <a:pt x="238527" y="170487"/>
                </a:lnTo>
                <a:lnTo>
                  <a:pt x="237502" y="171914"/>
                </a:lnTo>
                <a:lnTo>
                  <a:pt x="239020" y="176332"/>
                </a:lnTo>
                <a:lnTo>
                  <a:pt x="237380" y="177896"/>
                </a:lnTo>
                <a:lnTo>
                  <a:pt x="239025" y="179774"/>
                </a:lnTo>
                <a:lnTo>
                  <a:pt x="237884" y="181701"/>
                </a:lnTo>
                <a:lnTo>
                  <a:pt x="234331" y="182623"/>
                </a:lnTo>
                <a:lnTo>
                  <a:pt x="233289" y="185983"/>
                </a:lnTo>
                <a:lnTo>
                  <a:pt x="235771" y="190519"/>
                </a:lnTo>
                <a:lnTo>
                  <a:pt x="240966" y="193407"/>
                </a:lnTo>
                <a:lnTo>
                  <a:pt x="242225" y="196624"/>
                </a:lnTo>
                <a:lnTo>
                  <a:pt x="240384" y="196690"/>
                </a:lnTo>
                <a:lnTo>
                  <a:pt x="239309" y="210393"/>
                </a:lnTo>
                <a:lnTo>
                  <a:pt x="235771" y="208880"/>
                </a:lnTo>
                <a:lnTo>
                  <a:pt x="235394" y="211766"/>
                </a:lnTo>
                <a:lnTo>
                  <a:pt x="237676" y="216891"/>
                </a:lnTo>
                <a:lnTo>
                  <a:pt x="245456" y="226577"/>
                </a:lnTo>
                <a:lnTo>
                  <a:pt x="247440" y="224954"/>
                </a:lnTo>
                <a:lnTo>
                  <a:pt x="242411" y="217236"/>
                </a:lnTo>
                <a:lnTo>
                  <a:pt x="249567" y="225507"/>
                </a:lnTo>
                <a:lnTo>
                  <a:pt x="254300" y="234685"/>
                </a:lnTo>
                <a:lnTo>
                  <a:pt x="254276" y="240811"/>
                </a:lnTo>
                <a:lnTo>
                  <a:pt x="259886" y="246884"/>
                </a:lnTo>
                <a:lnTo>
                  <a:pt x="259065" y="248405"/>
                </a:lnTo>
                <a:lnTo>
                  <a:pt x="257498" y="246818"/>
                </a:lnTo>
                <a:lnTo>
                  <a:pt x="257951" y="251030"/>
                </a:lnTo>
                <a:lnTo>
                  <a:pt x="257529" y="249588"/>
                </a:lnTo>
                <a:lnTo>
                  <a:pt x="255385" y="250288"/>
                </a:lnTo>
                <a:lnTo>
                  <a:pt x="254099" y="248627"/>
                </a:lnTo>
                <a:lnTo>
                  <a:pt x="251020" y="248416"/>
                </a:lnTo>
                <a:lnTo>
                  <a:pt x="252810" y="249997"/>
                </a:lnTo>
                <a:lnTo>
                  <a:pt x="250842" y="251749"/>
                </a:lnTo>
                <a:lnTo>
                  <a:pt x="254771" y="252970"/>
                </a:lnTo>
                <a:lnTo>
                  <a:pt x="251900" y="256237"/>
                </a:lnTo>
                <a:lnTo>
                  <a:pt x="255974" y="255339"/>
                </a:lnTo>
                <a:lnTo>
                  <a:pt x="256569" y="256610"/>
                </a:lnTo>
                <a:lnTo>
                  <a:pt x="257644" y="255406"/>
                </a:lnTo>
                <a:lnTo>
                  <a:pt x="259094" y="256226"/>
                </a:lnTo>
                <a:lnTo>
                  <a:pt x="254381" y="258863"/>
                </a:lnTo>
                <a:lnTo>
                  <a:pt x="256925" y="259540"/>
                </a:lnTo>
                <a:lnTo>
                  <a:pt x="256599" y="261239"/>
                </a:lnTo>
                <a:lnTo>
                  <a:pt x="257888" y="259737"/>
                </a:lnTo>
                <a:lnTo>
                  <a:pt x="260949" y="261091"/>
                </a:lnTo>
                <a:lnTo>
                  <a:pt x="260383" y="259429"/>
                </a:lnTo>
                <a:lnTo>
                  <a:pt x="261745" y="260091"/>
                </a:lnTo>
                <a:lnTo>
                  <a:pt x="261842" y="258845"/>
                </a:lnTo>
                <a:lnTo>
                  <a:pt x="267102" y="259679"/>
                </a:lnTo>
                <a:lnTo>
                  <a:pt x="273042" y="266024"/>
                </a:lnTo>
                <a:lnTo>
                  <a:pt x="271569" y="267608"/>
                </a:lnTo>
                <a:lnTo>
                  <a:pt x="272918" y="267415"/>
                </a:lnTo>
                <a:lnTo>
                  <a:pt x="273669" y="270203"/>
                </a:lnTo>
                <a:lnTo>
                  <a:pt x="274592" y="269392"/>
                </a:lnTo>
                <a:lnTo>
                  <a:pt x="282539" y="273853"/>
                </a:lnTo>
                <a:lnTo>
                  <a:pt x="286576" y="278710"/>
                </a:lnTo>
                <a:close/>
                <a:moveTo>
                  <a:pt x="236914" y="209145"/>
                </a:moveTo>
                <a:lnTo>
                  <a:pt x="238546" y="209509"/>
                </a:lnTo>
                <a:lnTo>
                  <a:pt x="237950" y="206025"/>
                </a:lnTo>
                <a:lnTo>
                  <a:pt x="236217" y="208086"/>
                </a:lnTo>
                <a:lnTo>
                  <a:pt x="236914" y="209145"/>
                </a:lnTo>
                <a:close/>
              </a:path>
            </a:pathLst>
          </a:custGeom>
          <a:solidFill>
            <a:srgbClr val="E9C9B8"/>
          </a:solidFill>
          <a:ln w="5715">
            <a:solidFill>
              <a:srgbClr val="FFFFFF"/>
            </a:solidFill>
          </a:ln>
        </p:spPr>
        <p:txBody>
          <a:bodyPr/>
          <a:lstStyle/>
          <a:p>
            <a:endParaRPr lang="en-NZ"/>
          </a:p>
        </p:txBody>
      </p:sp>
      <p:sp>
        <p:nvSpPr>
          <p:cNvPr id="47" name="TLA 052 Nelson -28.6 percent">
            <a:extLst>
              <a:ext uri="{FF2B5EF4-FFF2-40B4-BE49-F238E27FC236}">
                <a16:creationId xmlns:a16="http://schemas.microsoft.com/office/drawing/2014/main" id="{2D616369-FD39-4CFF-BC84-C746E1B3A73F}"/>
              </a:ext>
            </a:extLst>
          </p:cNvPr>
          <p:cNvSpPr>
            <a:spLocks noGrp="1"/>
          </p:cNvSpPr>
          <p:nvPr/>
        </p:nvSpPr>
        <p:spPr>
          <a:xfrm>
            <a:off x="10059255" y="2262902"/>
            <a:ext cx="168746" cy="189827"/>
          </a:xfrm>
          <a:custGeom>
            <a:avLst/>
            <a:gdLst/>
            <a:ahLst/>
            <a:cxnLst/>
            <a:rect l="0" t="0" r="0" b="0"/>
            <a:pathLst>
              <a:path w="99768" h="112232">
                <a:moveTo>
                  <a:pt x="1065" y="81865"/>
                </a:moveTo>
                <a:lnTo>
                  <a:pt x="471" y="82418"/>
                </a:lnTo>
                <a:lnTo>
                  <a:pt x="128" y="81852"/>
                </a:lnTo>
                <a:lnTo>
                  <a:pt x="1065" y="81865"/>
                </a:lnTo>
                <a:close/>
                <a:moveTo>
                  <a:pt x="14847" y="70130"/>
                </a:moveTo>
                <a:lnTo>
                  <a:pt x="15003" y="71399"/>
                </a:lnTo>
                <a:lnTo>
                  <a:pt x="14415" y="71156"/>
                </a:lnTo>
                <a:lnTo>
                  <a:pt x="14847" y="70130"/>
                </a:lnTo>
                <a:close/>
                <a:moveTo>
                  <a:pt x="8189" y="102082"/>
                </a:moveTo>
                <a:lnTo>
                  <a:pt x="4678" y="99470"/>
                </a:lnTo>
                <a:lnTo>
                  <a:pt x="4999" y="97547"/>
                </a:lnTo>
                <a:lnTo>
                  <a:pt x="0" y="91517"/>
                </a:lnTo>
                <a:lnTo>
                  <a:pt x="2587" y="90064"/>
                </a:lnTo>
                <a:lnTo>
                  <a:pt x="5504" y="82825"/>
                </a:lnTo>
                <a:lnTo>
                  <a:pt x="1582" y="83560"/>
                </a:lnTo>
                <a:lnTo>
                  <a:pt x="6536" y="82256"/>
                </a:lnTo>
                <a:lnTo>
                  <a:pt x="3933" y="82118"/>
                </a:lnTo>
                <a:lnTo>
                  <a:pt x="5398" y="80331"/>
                </a:lnTo>
                <a:lnTo>
                  <a:pt x="1820" y="81039"/>
                </a:lnTo>
                <a:lnTo>
                  <a:pt x="5552" y="79295"/>
                </a:lnTo>
                <a:lnTo>
                  <a:pt x="9616" y="74365"/>
                </a:lnTo>
                <a:lnTo>
                  <a:pt x="13105" y="74599"/>
                </a:lnTo>
                <a:lnTo>
                  <a:pt x="18006" y="68250"/>
                </a:lnTo>
                <a:lnTo>
                  <a:pt x="19841" y="68218"/>
                </a:lnTo>
                <a:lnTo>
                  <a:pt x="19372" y="66796"/>
                </a:lnTo>
                <a:lnTo>
                  <a:pt x="20358" y="66924"/>
                </a:lnTo>
                <a:lnTo>
                  <a:pt x="20118" y="70052"/>
                </a:lnTo>
                <a:lnTo>
                  <a:pt x="20217" y="66524"/>
                </a:lnTo>
                <a:lnTo>
                  <a:pt x="21278" y="66430"/>
                </a:lnTo>
                <a:lnTo>
                  <a:pt x="20259" y="70213"/>
                </a:lnTo>
                <a:lnTo>
                  <a:pt x="28114" y="65089"/>
                </a:lnTo>
                <a:lnTo>
                  <a:pt x="30043" y="57413"/>
                </a:lnTo>
                <a:lnTo>
                  <a:pt x="32649" y="54622"/>
                </a:lnTo>
                <a:lnTo>
                  <a:pt x="30998" y="49603"/>
                </a:lnTo>
                <a:lnTo>
                  <a:pt x="41080" y="43426"/>
                </a:lnTo>
                <a:lnTo>
                  <a:pt x="51102" y="34149"/>
                </a:lnTo>
                <a:lnTo>
                  <a:pt x="54075" y="35318"/>
                </a:lnTo>
                <a:lnTo>
                  <a:pt x="53122" y="29720"/>
                </a:lnTo>
                <a:lnTo>
                  <a:pt x="54326" y="27750"/>
                </a:lnTo>
                <a:lnTo>
                  <a:pt x="58673" y="28501"/>
                </a:lnTo>
                <a:lnTo>
                  <a:pt x="59765" y="35742"/>
                </a:lnTo>
                <a:lnTo>
                  <a:pt x="61135" y="37065"/>
                </a:lnTo>
                <a:lnTo>
                  <a:pt x="59580" y="35440"/>
                </a:lnTo>
                <a:lnTo>
                  <a:pt x="59507" y="36800"/>
                </a:lnTo>
                <a:lnTo>
                  <a:pt x="57374" y="37697"/>
                </a:lnTo>
                <a:lnTo>
                  <a:pt x="55321" y="34919"/>
                </a:lnTo>
                <a:lnTo>
                  <a:pt x="53563" y="35791"/>
                </a:lnTo>
                <a:lnTo>
                  <a:pt x="57404" y="41107"/>
                </a:lnTo>
                <a:lnTo>
                  <a:pt x="59631" y="39581"/>
                </a:lnTo>
                <a:lnTo>
                  <a:pt x="58508" y="38619"/>
                </a:lnTo>
                <a:lnTo>
                  <a:pt x="61463" y="38958"/>
                </a:lnTo>
                <a:lnTo>
                  <a:pt x="63012" y="37117"/>
                </a:lnTo>
                <a:lnTo>
                  <a:pt x="65452" y="37880"/>
                </a:lnTo>
                <a:lnTo>
                  <a:pt x="67431" y="36105"/>
                </a:lnTo>
                <a:lnTo>
                  <a:pt x="60603" y="35802"/>
                </a:lnTo>
                <a:lnTo>
                  <a:pt x="70719" y="34585"/>
                </a:lnTo>
                <a:lnTo>
                  <a:pt x="76633" y="27394"/>
                </a:lnTo>
                <a:lnTo>
                  <a:pt x="78588" y="17402"/>
                </a:lnTo>
                <a:lnTo>
                  <a:pt x="86884" y="14905"/>
                </a:lnTo>
                <a:lnTo>
                  <a:pt x="89810" y="11289"/>
                </a:lnTo>
                <a:lnTo>
                  <a:pt x="89842" y="7810"/>
                </a:lnTo>
                <a:lnTo>
                  <a:pt x="91465" y="8926"/>
                </a:lnTo>
                <a:lnTo>
                  <a:pt x="92860" y="4184"/>
                </a:lnTo>
                <a:lnTo>
                  <a:pt x="95229" y="5024"/>
                </a:lnTo>
                <a:lnTo>
                  <a:pt x="96975" y="4019"/>
                </a:lnTo>
                <a:lnTo>
                  <a:pt x="98596" y="0"/>
                </a:lnTo>
                <a:lnTo>
                  <a:pt x="99768" y="6104"/>
                </a:lnTo>
                <a:lnTo>
                  <a:pt x="98042" y="8984"/>
                </a:lnTo>
                <a:lnTo>
                  <a:pt x="99188" y="12488"/>
                </a:lnTo>
                <a:lnTo>
                  <a:pt x="94949" y="22904"/>
                </a:lnTo>
                <a:lnTo>
                  <a:pt x="95115" y="37111"/>
                </a:lnTo>
                <a:lnTo>
                  <a:pt x="93458" y="43596"/>
                </a:lnTo>
                <a:lnTo>
                  <a:pt x="91696" y="45664"/>
                </a:lnTo>
                <a:lnTo>
                  <a:pt x="85862" y="45546"/>
                </a:lnTo>
                <a:lnTo>
                  <a:pt x="80482" y="48308"/>
                </a:lnTo>
                <a:lnTo>
                  <a:pt x="78828" y="53434"/>
                </a:lnTo>
                <a:lnTo>
                  <a:pt x="68954" y="58329"/>
                </a:lnTo>
                <a:lnTo>
                  <a:pt x="67682" y="62883"/>
                </a:lnTo>
                <a:lnTo>
                  <a:pt x="53792" y="77941"/>
                </a:lnTo>
                <a:lnTo>
                  <a:pt x="55066" y="84414"/>
                </a:lnTo>
                <a:lnTo>
                  <a:pt x="51563" y="91808"/>
                </a:lnTo>
                <a:lnTo>
                  <a:pt x="43911" y="95519"/>
                </a:lnTo>
                <a:lnTo>
                  <a:pt x="40113" y="99075"/>
                </a:lnTo>
                <a:lnTo>
                  <a:pt x="34314" y="109696"/>
                </a:lnTo>
                <a:lnTo>
                  <a:pt x="26150" y="112232"/>
                </a:lnTo>
                <a:lnTo>
                  <a:pt x="18137" y="107398"/>
                </a:lnTo>
                <a:lnTo>
                  <a:pt x="14206" y="108527"/>
                </a:lnTo>
                <a:lnTo>
                  <a:pt x="12149" y="104679"/>
                </a:lnTo>
                <a:lnTo>
                  <a:pt x="12540" y="102718"/>
                </a:lnTo>
                <a:lnTo>
                  <a:pt x="9080" y="105162"/>
                </a:lnTo>
                <a:lnTo>
                  <a:pt x="7692" y="104107"/>
                </a:lnTo>
                <a:lnTo>
                  <a:pt x="8189" y="102082"/>
                </a:lnTo>
                <a:close/>
              </a:path>
            </a:pathLst>
          </a:custGeom>
          <a:solidFill>
            <a:srgbClr val="D99673"/>
          </a:solidFill>
          <a:ln w="5715">
            <a:solidFill>
              <a:srgbClr val="FFFFFF"/>
            </a:solidFill>
          </a:ln>
        </p:spPr>
        <p:txBody>
          <a:bodyPr/>
          <a:lstStyle/>
          <a:p>
            <a:endParaRPr lang="en-NZ"/>
          </a:p>
        </p:txBody>
      </p:sp>
      <p:sp>
        <p:nvSpPr>
          <p:cNvPr id="48" name="TLA 053 Marlborough -23.1 percent">
            <a:extLst>
              <a:ext uri="{FF2B5EF4-FFF2-40B4-BE49-F238E27FC236}">
                <a16:creationId xmlns:a16="http://schemas.microsoft.com/office/drawing/2014/main" id="{9EAA9C9D-D227-4B46-BB90-CA0DAC7331A8}"/>
              </a:ext>
            </a:extLst>
          </p:cNvPr>
          <p:cNvSpPr>
            <a:spLocks noGrp="1"/>
          </p:cNvSpPr>
          <p:nvPr/>
        </p:nvSpPr>
        <p:spPr>
          <a:xfrm>
            <a:off x="9859249" y="2048905"/>
            <a:ext cx="723854" cy="1012930"/>
          </a:xfrm>
          <a:custGeom>
            <a:avLst/>
            <a:gdLst/>
            <a:ahLst/>
            <a:cxnLst/>
            <a:rect l="0" t="0" r="0" b="0"/>
            <a:pathLst>
              <a:path w="427966" h="598877">
                <a:moveTo>
                  <a:pt x="349912" y="219949"/>
                </a:moveTo>
                <a:lnTo>
                  <a:pt x="350646" y="220145"/>
                </a:lnTo>
                <a:lnTo>
                  <a:pt x="349786" y="220235"/>
                </a:lnTo>
                <a:lnTo>
                  <a:pt x="349912" y="219949"/>
                </a:lnTo>
                <a:close/>
                <a:moveTo>
                  <a:pt x="263853" y="91504"/>
                </a:moveTo>
                <a:lnTo>
                  <a:pt x="264109" y="91554"/>
                </a:lnTo>
                <a:lnTo>
                  <a:pt x="263914" y="92454"/>
                </a:lnTo>
                <a:lnTo>
                  <a:pt x="263853" y="91504"/>
                </a:lnTo>
                <a:close/>
                <a:moveTo>
                  <a:pt x="330262" y="277770"/>
                </a:moveTo>
                <a:lnTo>
                  <a:pt x="329294" y="277573"/>
                </a:lnTo>
                <a:lnTo>
                  <a:pt x="330080" y="277420"/>
                </a:lnTo>
                <a:lnTo>
                  <a:pt x="330262" y="277770"/>
                </a:lnTo>
                <a:close/>
                <a:moveTo>
                  <a:pt x="275886" y="29443"/>
                </a:moveTo>
                <a:lnTo>
                  <a:pt x="275912" y="30329"/>
                </a:lnTo>
                <a:lnTo>
                  <a:pt x="275575" y="29651"/>
                </a:lnTo>
                <a:lnTo>
                  <a:pt x="275886" y="29443"/>
                </a:lnTo>
                <a:close/>
                <a:moveTo>
                  <a:pt x="427966" y="145750"/>
                </a:moveTo>
                <a:lnTo>
                  <a:pt x="427250" y="146502"/>
                </a:lnTo>
                <a:lnTo>
                  <a:pt x="427391" y="145889"/>
                </a:lnTo>
                <a:lnTo>
                  <a:pt x="427966" y="145750"/>
                </a:lnTo>
                <a:close/>
                <a:moveTo>
                  <a:pt x="269886" y="127171"/>
                </a:moveTo>
                <a:lnTo>
                  <a:pt x="270141" y="127344"/>
                </a:lnTo>
                <a:lnTo>
                  <a:pt x="269771" y="128026"/>
                </a:lnTo>
                <a:lnTo>
                  <a:pt x="269886" y="127171"/>
                </a:lnTo>
                <a:close/>
                <a:moveTo>
                  <a:pt x="312565" y="146675"/>
                </a:moveTo>
                <a:lnTo>
                  <a:pt x="311519" y="147254"/>
                </a:lnTo>
                <a:lnTo>
                  <a:pt x="312793" y="146166"/>
                </a:lnTo>
                <a:lnTo>
                  <a:pt x="312565" y="146675"/>
                </a:lnTo>
                <a:close/>
                <a:moveTo>
                  <a:pt x="398941" y="148861"/>
                </a:moveTo>
                <a:lnTo>
                  <a:pt x="399860" y="149629"/>
                </a:lnTo>
                <a:lnTo>
                  <a:pt x="399019" y="149316"/>
                </a:lnTo>
                <a:lnTo>
                  <a:pt x="398941" y="148861"/>
                </a:lnTo>
                <a:close/>
                <a:moveTo>
                  <a:pt x="342524" y="286352"/>
                </a:moveTo>
                <a:lnTo>
                  <a:pt x="343093" y="286926"/>
                </a:lnTo>
                <a:lnTo>
                  <a:pt x="342114" y="286710"/>
                </a:lnTo>
                <a:lnTo>
                  <a:pt x="342524" y="286352"/>
                </a:lnTo>
                <a:close/>
                <a:moveTo>
                  <a:pt x="407845" y="179174"/>
                </a:moveTo>
                <a:lnTo>
                  <a:pt x="408128" y="177885"/>
                </a:lnTo>
                <a:lnTo>
                  <a:pt x="408379" y="178496"/>
                </a:lnTo>
                <a:lnTo>
                  <a:pt x="407845" y="179174"/>
                </a:lnTo>
                <a:close/>
                <a:moveTo>
                  <a:pt x="425349" y="149023"/>
                </a:moveTo>
                <a:lnTo>
                  <a:pt x="425519" y="149586"/>
                </a:lnTo>
                <a:lnTo>
                  <a:pt x="424468" y="150446"/>
                </a:lnTo>
                <a:lnTo>
                  <a:pt x="425349" y="149023"/>
                </a:lnTo>
                <a:close/>
                <a:moveTo>
                  <a:pt x="228643" y="122799"/>
                </a:moveTo>
                <a:lnTo>
                  <a:pt x="228837" y="124207"/>
                </a:lnTo>
                <a:lnTo>
                  <a:pt x="227988" y="123222"/>
                </a:lnTo>
                <a:lnTo>
                  <a:pt x="228643" y="122799"/>
                </a:lnTo>
                <a:close/>
                <a:moveTo>
                  <a:pt x="298290" y="22951"/>
                </a:moveTo>
                <a:lnTo>
                  <a:pt x="297278" y="24386"/>
                </a:lnTo>
                <a:lnTo>
                  <a:pt x="296935" y="23619"/>
                </a:lnTo>
                <a:lnTo>
                  <a:pt x="298290" y="22951"/>
                </a:lnTo>
                <a:close/>
                <a:moveTo>
                  <a:pt x="330973" y="188000"/>
                </a:moveTo>
                <a:lnTo>
                  <a:pt x="331919" y="188308"/>
                </a:lnTo>
                <a:lnTo>
                  <a:pt x="331306" y="189531"/>
                </a:lnTo>
                <a:lnTo>
                  <a:pt x="330973" y="188000"/>
                </a:lnTo>
                <a:close/>
                <a:moveTo>
                  <a:pt x="318261" y="56532"/>
                </a:moveTo>
                <a:lnTo>
                  <a:pt x="319673" y="57281"/>
                </a:lnTo>
                <a:lnTo>
                  <a:pt x="317866" y="58390"/>
                </a:lnTo>
                <a:lnTo>
                  <a:pt x="318261" y="56532"/>
                </a:lnTo>
                <a:close/>
                <a:moveTo>
                  <a:pt x="334469" y="281250"/>
                </a:moveTo>
                <a:lnTo>
                  <a:pt x="335264" y="282344"/>
                </a:lnTo>
                <a:lnTo>
                  <a:pt x="333834" y="281305"/>
                </a:lnTo>
                <a:lnTo>
                  <a:pt x="334083" y="282405"/>
                </a:lnTo>
                <a:lnTo>
                  <a:pt x="332689" y="280817"/>
                </a:lnTo>
                <a:lnTo>
                  <a:pt x="334469" y="281250"/>
                </a:lnTo>
                <a:close/>
                <a:moveTo>
                  <a:pt x="341284" y="286061"/>
                </a:moveTo>
                <a:lnTo>
                  <a:pt x="340109" y="286705"/>
                </a:lnTo>
                <a:lnTo>
                  <a:pt x="339162" y="285326"/>
                </a:lnTo>
                <a:lnTo>
                  <a:pt x="341284" y="286061"/>
                </a:lnTo>
                <a:close/>
                <a:moveTo>
                  <a:pt x="233934" y="121917"/>
                </a:moveTo>
                <a:lnTo>
                  <a:pt x="233796" y="124156"/>
                </a:lnTo>
                <a:lnTo>
                  <a:pt x="232748" y="123908"/>
                </a:lnTo>
                <a:lnTo>
                  <a:pt x="233934" y="121917"/>
                </a:lnTo>
                <a:close/>
                <a:moveTo>
                  <a:pt x="268363" y="125265"/>
                </a:moveTo>
                <a:lnTo>
                  <a:pt x="269095" y="126888"/>
                </a:lnTo>
                <a:lnTo>
                  <a:pt x="266968" y="126902"/>
                </a:lnTo>
                <a:lnTo>
                  <a:pt x="268363" y="125265"/>
                </a:lnTo>
                <a:close/>
                <a:moveTo>
                  <a:pt x="352831" y="94164"/>
                </a:moveTo>
                <a:lnTo>
                  <a:pt x="354848" y="95411"/>
                </a:lnTo>
                <a:lnTo>
                  <a:pt x="351407" y="95152"/>
                </a:lnTo>
                <a:lnTo>
                  <a:pt x="352831" y="94164"/>
                </a:lnTo>
                <a:close/>
                <a:moveTo>
                  <a:pt x="268244" y="129878"/>
                </a:moveTo>
                <a:lnTo>
                  <a:pt x="268122" y="132793"/>
                </a:lnTo>
                <a:lnTo>
                  <a:pt x="266575" y="133367"/>
                </a:lnTo>
                <a:lnTo>
                  <a:pt x="268244" y="129878"/>
                </a:lnTo>
                <a:close/>
                <a:moveTo>
                  <a:pt x="316618" y="31336"/>
                </a:moveTo>
                <a:lnTo>
                  <a:pt x="317828" y="26813"/>
                </a:lnTo>
                <a:lnTo>
                  <a:pt x="318048" y="29552"/>
                </a:lnTo>
                <a:lnTo>
                  <a:pt x="316618" y="31336"/>
                </a:lnTo>
                <a:close/>
                <a:moveTo>
                  <a:pt x="387723" y="139111"/>
                </a:moveTo>
                <a:lnTo>
                  <a:pt x="386584" y="143812"/>
                </a:lnTo>
                <a:lnTo>
                  <a:pt x="385403" y="143597"/>
                </a:lnTo>
                <a:lnTo>
                  <a:pt x="385692" y="140731"/>
                </a:lnTo>
                <a:lnTo>
                  <a:pt x="387723" y="139111"/>
                </a:lnTo>
                <a:close/>
                <a:moveTo>
                  <a:pt x="324915" y="171524"/>
                </a:moveTo>
                <a:lnTo>
                  <a:pt x="326365" y="172301"/>
                </a:lnTo>
                <a:lnTo>
                  <a:pt x="325668" y="173605"/>
                </a:lnTo>
                <a:lnTo>
                  <a:pt x="321351" y="173200"/>
                </a:lnTo>
                <a:lnTo>
                  <a:pt x="324915" y="171524"/>
                </a:lnTo>
                <a:close/>
                <a:moveTo>
                  <a:pt x="315681" y="32066"/>
                </a:moveTo>
                <a:lnTo>
                  <a:pt x="314515" y="34109"/>
                </a:lnTo>
                <a:lnTo>
                  <a:pt x="314732" y="36176"/>
                </a:lnTo>
                <a:lnTo>
                  <a:pt x="316614" y="37426"/>
                </a:lnTo>
                <a:lnTo>
                  <a:pt x="315785" y="38485"/>
                </a:lnTo>
                <a:lnTo>
                  <a:pt x="313202" y="33785"/>
                </a:lnTo>
                <a:lnTo>
                  <a:pt x="315681" y="32066"/>
                </a:lnTo>
                <a:close/>
                <a:moveTo>
                  <a:pt x="344601" y="72692"/>
                </a:moveTo>
                <a:lnTo>
                  <a:pt x="346367" y="76739"/>
                </a:lnTo>
                <a:lnTo>
                  <a:pt x="345025" y="77832"/>
                </a:lnTo>
                <a:lnTo>
                  <a:pt x="344808" y="75819"/>
                </a:lnTo>
                <a:lnTo>
                  <a:pt x="342570" y="75104"/>
                </a:lnTo>
                <a:lnTo>
                  <a:pt x="344601" y="72692"/>
                </a:lnTo>
                <a:close/>
                <a:moveTo>
                  <a:pt x="312505" y="34494"/>
                </a:moveTo>
                <a:lnTo>
                  <a:pt x="311452" y="39499"/>
                </a:lnTo>
                <a:lnTo>
                  <a:pt x="309450" y="37891"/>
                </a:lnTo>
                <a:lnTo>
                  <a:pt x="310695" y="35058"/>
                </a:lnTo>
                <a:lnTo>
                  <a:pt x="312505" y="34494"/>
                </a:lnTo>
                <a:close/>
                <a:moveTo>
                  <a:pt x="386920" y="163369"/>
                </a:moveTo>
                <a:lnTo>
                  <a:pt x="389725" y="162617"/>
                </a:lnTo>
                <a:lnTo>
                  <a:pt x="389601" y="165849"/>
                </a:lnTo>
                <a:lnTo>
                  <a:pt x="385666" y="165207"/>
                </a:lnTo>
                <a:lnTo>
                  <a:pt x="385977" y="162596"/>
                </a:lnTo>
                <a:lnTo>
                  <a:pt x="386920" y="163369"/>
                </a:lnTo>
                <a:close/>
                <a:moveTo>
                  <a:pt x="392439" y="147310"/>
                </a:moveTo>
                <a:lnTo>
                  <a:pt x="387390" y="150089"/>
                </a:lnTo>
                <a:lnTo>
                  <a:pt x="384138" y="155153"/>
                </a:lnTo>
                <a:lnTo>
                  <a:pt x="387468" y="148980"/>
                </a:lnTo>
                <a:lnTo>
                  <a:pt x="392439" y="147310"/>
                </a:lnTo>
                <a:close/>
                <a:moveTo>
                  <a:pt x="334456" y="283404"/>
                </a:moveTo>
                <a:lnTo>
                  <a:pt x="338414" y="284280"/>
                </a:lnTo>
                <a:lnTo>
                  <a:pt x="338147" y="286638"/>
                </a:lnTo>
                <a:lnTo>
                  <a:pt x="336839" y="284768"/>
                </a:lnTo>
                <a:lnTo>
                  <a:pt x="336417" y="286822"/>
                </a:lnTo>
                <a:lnTo>
                  <a:pt x="334740" y="287349"/>
                </a:lnTo>
                <a:lnTo>
                  <a:pt x="336104" y="286204"/>
                </a:lnTo>
                <a:lnTo>
                  <a:pt x="335191" y="285558"/>
                </a:lnTo>
                <a:lnTo>
                  <a:pt x="333323" y="286785"/>
                </a:lnTo>
                <a:lnTo>
                  <a:pt x="334456" y="283404"/>
                </a:lnTo>
                <a:close/>
                <a:moveTo>
                  <a:pt x="319206" y="0"/>
                </a:moveTo>
                <a:lnTo>
                  <a:pt x="321736" y="2041"/>
                </a:lnTo>
                <a:lnTo>
                  <a:pt x="319518" y="4059"/>
                </a:lnTo>
                <a:lnTo>
                  <a:pt x="315967" y="4395"/>
                </a:lnTo>
                <a:lnTo>
                  <a:pt x="319206" y="0"/>
                </a:lnTo>
                <a:close/>
                <a:moveTo>
                  <a:pt x="340002" y="74319"/>
                </a:moveTo>
                <a:lnTo>
                  <a:pt x="341030" y="76764"/>
                </a:lnTo>
                <a:lnTo>
                  <a:pt x="339835" y="78160"/>
                </a:lnTo>
                <a:lnTo>
                  <a:pt x="338780" y="77333"/>
                </a:lnTo>
                <a:lnTo>
                  <a:pt x="338002" y="79199"/>
                </a:lnTo>
                <a:lnTo>
                  <a:pt x="336376" y="78028"/>
                </a:lnTo>
                <a:lnTo>
                  <a:pt x="335666" y="80461"/>
                </a:lnTo>
                <a:lnTo>
                  <a:pt x="334267" y="79593"/>
                </a:lnTo>
                <a:lnTo>
                  <a:pt x="332799" y="81518"/>
                </a:lnTo>
                <a:lnTo>
                  <a:pt x="333989" y="77733"/>
                </a:lnTo>
                <a:lnTo>
                  <a:pt x="337682" y="77307"/>
                </a:lnTo>
                <a:lnTo>
                  <a:pt x="340002" y="74319"/>
                </a:lnTo>
                <a:close/>
                <a:moveTo>
                  <a:pt x="295064" y="115625"/>
                </a:moveTo>
                <a:lnTo>
                  <a:pt x="291811" y="119192"/>
                </a:lnTo>
                <a:lnTo>
                  <a:pt x="296110" y="121487"/>
                </a:lnTo>
                <a:lnTo>
                  <a:pt x="295030" y="123685"/>
                </a:lnTo>
                <a:lnTo>
                  <a:pt x="294495" y="121668"/>
                </a:lnTo>
                <a:lnTo>
                  <a:pt x="291551" y="120032"/>
                </a:lnTo>
                <a:lnTo>
                  <a:pt x="288881" y="122290"/>
                </a:lnTo>
                <a:lnTo>
                  <a:pt x="288460" y="120383"/>
                </a:lnTo>
                <a:lnTo>
                  <a:pt x="285746" y="119843"/>
                </a:lnTo>
                <a:lnTo>
                  <a:pt x="289835" y="116292"/>
                </a:lnTo>
                <a:lnTo>
                  <a:pt x="295064" y="115625"/>
                </a:lnTo>
                <a:close/>
                <a:moveTo>
                  <a:pt x="376844" y="163745"/>
                </a:moveTo>
                <a:lnTo>
                  <a:pt x="378508" y="163478"/>
                </a:lnTo>
                <a:lnTo>
                  <a:pt x="378103" y="165478"/>
                </a:lnTo>
                <a:lnTo>
                  <a:pt x="380751" y="170411"/>
                </a:lnTo>
                <a:lnTo>
                  <a:pt x="377599" y="170211"/>
                </a:lnTo>
                <a:lnTo>
                  <a:pt x="372500" y="173911"/>
                </a:lnTo>
                <a:lnTo>
                  <a:pt x="374567" y="172087"/>
                </a:lnTo>
                <a:lnTo>
                  <a:pt x="373644" y="168585"/>
                </a:lnTo>
                <a:lnTo>
                  <a:pt x="375660" y="166817"/>
                </a:lnTo>
                <a:lnTo>
                  <a:pt x="374676" y="165657"/>
                </a:lnTo>
                <a:lnTo>
                  <a:pt x="376844" y="163745"/>
                </a:lnTo>
                <a:close/>
                <a:moveTo>
                  <a:pt x="338375" y="91198"/>
                </a:moveTo>
                <a:lnTo>
                  <a:pt x="337695" y="96653"/>
                </a:lnTo>
                <a:lnTo>
                  <a:pt x="340473" y="99038"/>
                </a:lnTo>
                <a:lnTo>
                  <a:pt x="340120" y="100984"/>
                </a:lnTo>
                <a:lnTo>
                  <a:pt x="337290" y="100965"/>
                </a:lnTo>
                <a:lnTo>
                  <a:pt x="335976" y="103430"/>
                </a:lnTo>
                <a:lnTo>
                  <a:pt x="336740" y="106091"/>
                </a:lnTo>
                <a:lnTo>
                  <a:pt x="333056" y="109212"/>
                </a:lnTo>
                <a:lnTo>
                  <a:pt x="331312" y="107227"/>
                </a:lnTo>
                <a:lnTo>
                  <a:pt x="332516" y="105469"/>
                </a:lnTo>
                <a:lnTo>
                  <a:pt x="330534" y="104049"/>
                </a:lnTo>
                <a:lnTo>
                  <a:pt x="336957" y="96767"/>
                </a:lnTo>
                <a:lnTo>
                  <a:pt x="335507" y="94978"/>
                </a:lnTo>
                <a:lnTo>
                  <a:pt x="331037" y="94989"/>
                </a:lnTo>
                <a:lnTo>
                  <a:pt x="334873" y="91529"/>
                </a:lnTo>
                <a:lnTo>
                  <a:pt x="338375" y="91198"/>
                </a:lnTo>
                <a:close/>
                <a:moveTo>
                  <a:pt x="412800" y="140875"/>
                </a:moveTo>
                <a:lnTo>
                  <a:pt x="415491" y="142849"/>
                </a:lnTo>
                <a:lnTo>
                  <a:pt x="415242" y="150824"/>
                </a:lnTo>
                <a:lnTo>
                  <a:pt x="409630" y="164166"/>
                </a:lnTo>
                <a:lnTo>
                  <a:pt x="408798" y="168800"/>
                </a:lnTo>
                <a:lnTo>
                  <a:pt x="410649" y="172104"/>
                </a:lnTo>
                <a:lnTo>
                  <a:pt x="409614" y="176693"/>
                </a:lnTo>
                <a:lnTo>
                  <a:pt x="406649" y="177692"/>
                </a:lnTo>
                <a:lnTo>
                  <a:pt x="405369" y="175335"/>
                </a:lnTo>
                <a:lnTo>
                  <a:pt x="402838" y="174839"/>
                </a:lnTo>
                <a:lnTo>
                  <a:pt x="397728" y="181043"/>
                </a:lnTo>
                <a:lnTo>
                  <a:pt x="394589" y="177810"/>
                </a:lnTo>
                <a:lnTo>
                  <a:pt x="390827" y="180682"/>
                </a:lnTo>
                <a:lnTo>
                  <a:pt x="386974" y="180188"/>
                </a:lnTo>
                <a:lnTo>
                  <a:pt x="387037" y="182259"/>
                </a:lnTo>
                <a:lnTo>
                  <a:pt x="385257" y="182445"/>
                </a:lnTo>
                <a:lnTo>
                  <a:pt x="385356" y="184057"/>
                </a:lnTo>
                <a:lnTo>
                  <a:pt x="383612" y="183828"/>
                </a:lnTo>
                <a:lnTo>
                  <a:pt x="382421" y="185913"/>
                </a:lnTo>
                <a:lnTo>
                  <a:pt x="378786" y="184583"/>
                </a:lnTo>
                <a:lnTo>
                  <a:pt x="381576" y="186844"/>
                </a:lnTo>
                <a:lnTo>
                  <a:pt x="380371" y="189289"/>
                </a:lnTo>
                <a:lnTo>
                  <a:pt x="377806" y="188102"/>
                </a:lnTo>
                <a:lnTo>
                  <a:pt x="374734" y="189057"/>
                </a:lnTo>
                <a:lnTo>
                  <a:pt x="374238" y="184251"/>
                </a:lnTo>
                <a:lnTo>
                  <a:pt x="372250" y="186087"/>
                </a:lnTo>
                <a:lnTo>
                  <a:pt x="370672" y="185672"/>
                </a:lnTo>
                <a:lnTo>
                  <a:pt x="371503" y="187603"/>
                </a:lnTo>
                <a:lnTo>
                  <a:pt x="369272" y="189055"/>
                </a:lnTo>
                <a:lnTo>
                  <a:pt x="364456" y="188426"/>
                </a:lnTo>
                <a:lnTo>
                  <a:pt x="363204" y="190475"/>
                </a:lnTo>
                <a:lnTo>
                  <a:pt x="357282" y="190749"/>
                </a:lnTo>
                <a:lnTo>
                  <a:pt x="358466" y="186430"/>
                </a:lnTo>
                <a:lnTo>
                  <a:pt x="361020" y="186164"/>
                </a:lnTo>
                <a:lnTo>
                  <a:pt x="360820" y="184526"/>
                </a:lnTo>
                <a:lnTo>
                  <a:pt x="362643" y="184035"/>
                </a:lnTo>
                <a:lnTo>
                  <a:pt x="362884" y="182400"/>
                </a:lnTo>
                <a:lnTo>
                  <a:pt x="366057" y="183228"/>
                </a:lnTo>
                <a:lnTo>
                  <a:pt x="364597" y="181453"/>
                </a:lnTo>
                <a:lnTo>
                  <a:pt x="365818" y="180037"/>
                </a:lnTo>
                <a:lnTo>
                  <a:pt x="368458" y="180967"/>
                </a:lnTo>
                <a:lnTo>
                  <a:pt x="370805" y="179210"/>
                </a:lnTo>
                <a:lnTo>
                  <a:pt x="375244" y="182679"/>
                </a:lnTo>
                <a:lnTo>
                  <a:pt x="376384" y="181199"/>
                </a:lnTo>
                <a:lnTo>
                  <a:pt x="374918" y="180890"/>
                </a:lnTo>
                <a:lnTo>
                  <a:pt x="373774" y="178222"/>
                </a:lnTo>
                <a:lnTo>
                  <a:pt x="376316" y="179870"/>
                </a:lnTo>
                <a:lnTo>
                  <a:pt x="378226" y="177974"/>
                </a:lnTo>
                <a:lnTo>
                  <a:pt x="380751" y="178391"/>
                </a:lnTo>
                <a:lnTo>
                  <a:pt x="380849" y="176757"/>
                </a:lnTo>
                <a:lnTo>
                  <a:pt x="383457" y="176086"/>
                </a:lnTo>
                <a:lnTo>
                  <a:pt x="379593" y="174971"/>
                </a:lnTo>
                <a:lnTo>
                  <a:pt x="381639" y="171204"/>
                </a:lnTo>
                <a:lnTo>
                  <a:pt x="385658" y="171636"/>
                </a:lnTo>
                <a:lnTo>
                  <a:pt x="386552" y="170449"/>
                </a:lnTo>
                <a:lnTo>
                  <a:pt x="389134" y="171664"/>
                </a:lnTo>
                <a:lnTo>
                  <a:pt x="389658" y="170694"/>
                </a:lnTo>
                <a:lnTo>
                  <a:pt x="387926" y="169179"/>
                </a:lnTo>
                <a:lnTo>
                  <a:pt x="389533" y="169773"/>
                </a:lnTo>
                <a:lnTo>
                  <a:pt x="389891" y="166512"/>
                </a:lnTo>
                <a:lnTo>
                  <a:pt x="392333" y="166713"/>
                </a:lnTo>
                <a:lnTo>
                  <a:pt x="392859" y="165090"/>
                </a:lnTo>
                <a:lnTo>
                  <a:pt x="393881" y="165927"/>
                </a:lnTo>
                <a:lnTo>
                  <a:pt x="397467" y="164727"/>
                </a:lnTo>
                <a:lnTo>
                  <a:pt x="395119" y="169943"/>
                </a:lnTo>
                <a:lnTo>
                  <a:pt x="398545" y="168888"/>
                </a:lnTo>
                <a:lnTo>
                  <a:pt x="402421" y="169881"/>
                </a:lnTo>
                <a:lnTo>
                  <a:pt x="400321" y="167144"/>
                </a:lnTo>
                <a:lnTo>
                  <a:pt x="402358" y="164637"/>
                </a:lnTo>
                <a:lnTo>
                  <a:pt x="403692" y="165574"/>
                </a:lnTo>
                <a:lnTo>
                  <a:pt x="404864" y="163931"/>
                </a:lnTo>
                <a:lnTo>
                  <a:pt x="408298" y="163116"/>
                </a:lnTo>
                <a:lnTo>
                  <a:pt x="410900" y="157423"/>
                </a:lnTo>
                <a:lnTo>
                  <a:pt x="410903" y="153088"/>
                </a:lnTo>
                <a:lnTo>
                  <a:pt x="409316" y="152950"/>
                </a:lnTo>
                <a:lnTo>
                  <a:pt x="406963" y="157718"/>
                </a:lnTo>
                <a:lnTo>
                  <a:pt x="405363" y="157099"/>
                </a:lnTo>
                <a:lnTo>
                  <a:pt x="405272" y="159112"/>
                </a:lnTo>
                <a:lnTo>
                  <a:pt x="401980" y="160059"/>
                </a:lnTo>
                <a:lnTo>
                  <a:pt x="398591" y="159051"/>
                </a:lnTo>
                <a:lnTo>
                  <a:pt x="398485" y="154813"/>
                </a:lnTo>
                <a:lnTo>
                  <a:pt x="394060" y="155072"/>
                </a:lnTo>
                <a:lnTo>
                  <a:pt x="392527" y="157614"/>
                </a:lnTo>
                <a:lnTo>
                  <a:pt x="389227" y="157969"/>
                </a:lnTo>
                <a:lnTo>
                  <a:pt x="393222" y="153391"/>
                </a:lnTo>
                <a:lnTo>
                  <a:pt x="397272" y="152634"/>
                </a:lnTo>
                <a:lnTo>
                  <a:pt x="396317" y="150485"/>
                </a:lnTo>
                <a:lnTo>
                  <a:pt x="400010" y="154456"/>
                </a:lnTo>
                <a:lnTo>
                  <a:pt x="404596" y="150106"/>
                </a:lnTo>
                <a:lnTo>
                  <a:pt x="406713" y="150593"/>
                </a:lnTo>
                <a:lnTo>
                  <a:pt x="408324" y="147480"/>
                </a:lnTo>
                <a:lnTo>
                  <a:pt x="412495" y="144394"/>
                </a:lnTo>
                <a:lnTo>
                  <a:pt x="412800" y="140875"/>
                </a:lnTo>
                <a:close/>
                <a:moveTo>
                  <a:pt x="308417" y="9439"/>
                </a:moveTo>
                <a:lnTo>
                  <a:pt x="309389" y="13146"/>
                </a:lnTo>
                <a:lnTo>
                  <a:pt x="311075" y="13167"/>
                </a:lnTo>
                <a:lnTo>
                  <a:pt x="311194" y="14465"/>
                </a:lnTo>
                <a:lnTo>
                  <a:pt x="307781" y="26436"/>
                </a:lnTo>
                <a:lnTo>
                  <a:pt x="309473" y="30789"/>
                </a:lnTo>
                <a:lnTo>
                  <a:pt x="308972" y="33235"/>
                </a:lnTo>
                <a:lnTo>
                  <a:pt x="304671" y="36035"/>
                </a:lnTo>
                <a:lnTo>
                  <a:pt x="303854" y="40526"/>
                </a:lnTo>
                <a:lnTo>
                  <a:pt x="304591" y="42154"/>
                </a:lnTo>
                <a:lnTo>
                  <a:pt x="307137" y="41817"/>
                </a:lnTo>
                <a:lnTo>
                  <a:pt x="308209" y="43442"/>
                </a:lnTo>
                <a:lnTo>
                  <a:pt x="305320" y="42971"/>
                </a:lnTo>
                <a:lnTo>
                  <a:pt x="304473" y="45896"/>
                </a:lnTo>
                <a:lnTo>
                  <a:pt x="302583" y="46794"/>
                </a:lnTo>
                <a:lnTo>
                  <a:pt x="303568" y="49164"/>
                </a:lnTo>
                <a:lnTo>
                  <a:pt x="301446" y="49150"/>
                </a:lnTo>
                <a:lnTo>
                  <a:pt x="301276" y="52242"/>
                </a:lnTo>
                <a:lnTo>
                  <a:pt x="303548" y="52417"/>
                </a:lnTo>
                <a:lnTo>
                  <a:pt x="299853" y="53940"/>
                </a:lnTo>
                <a:lnTo>
                  <a:pt x="295997" y="59290"/>
                </a:lnTo>
                <a:lnTo>
                  <a:pt x="295001" y="63185"/>
                </a:lnTo>
                <a:lnTo>
                  <a:pt x="297601" y="64503"/>
                </a:lnTo>
                <a:lnTo>
                  <a:pt x="296781" y="67142"/>
                </a:lnTo>
                <a:lnTo>
                  <a:pt x="293959" y="70514"/>
                </a:lnTo>
                <a:lnTo>
                  <a:pt x="292567" y="70142"/>
                </a:lnTo>
                <a:lnTo>
                  <a:pt x="295325" y="68308"/>
                </a:lnTo>
                <a:lnTo>
                  <a:pt x="295560" y="64806"/>
                </a:lnTo>
                <a:lnTo>
                  <a:pt x="294512" y="63589"/>
                </a:lnTo>
                <a:lnTo>
                  <a:pt x="291813" y="65073"/>
                </a:lnTo>
                <a:lnTo>
                  <a:pt x="291256" y="63555"/>
                </a:lnTo>
                <a:lnTo>
                  <a:pt x="286742" y="68360"/>
                </a:lnTo>
                <a:lnTo>
                  <a:pt x="288493" y="69320"/>
                </a:lnTo>
                <a:lnTo>
                  <a:pt x="285575" y="70771"/>
                </a:lnTo>
                <a:lnTo>
                  <a:pt x="285208" y="74256"/>
                </a:lnTo>
                <a:lnTo>
                  <a:pt x="283722" y="74375"/>
                </a:lnTo>
                <a:lnTo>
                  <a:pt x="282591" y="76949"/>
                </a:lnTo>
                <a:lnTo>
                  <a:pt x="278113" y="78319"/>
                </a:lnTo>
                <a:lnTo>
                  <a:pt x="276546" y="80938"/>
                </a:lnTo>
                <a:lnTo>
                  <a:pt x="277023" y="83758"/>
                </a:lnTo>
                <a:lnTo>
                  <a:pt x="274865" y="83871"/>
                </a:lnTo>
                <a:lnTo>
                  <a:pt x="272017" y="87274"/>
                </a:lnTo>
                <a:lnTo>
                  <a:pt x="269375" y="86590"/>
                </a:lnTo>
                <a:lnTo>
                  <a:pt x="266188" y="90721"/>
                </a:lnTo>
                <a:lnTo>
                  <a:pt x="261778" y="91391"/>
                </a:lnTo>
                <a:lnTo>
                  <a:pt x="262859" y="89245"/>
                </a:lnTo>
                <a:lnTo>
                  <a:pt x="262002" y="86782"/>
                </a:lnTo>
                <a:lnTo>
                  <a:pt x="264555" y="85272"/>
                </a:lnTo>
                <a:lnTo>
                  <a:pt x="265633" y="80225"/>
                </a:lnTo>
                <a:lnTo>
                  <a:pt x="267362" y="79726"/>
                </a:lnTo>
                <a:lnTo>
                  <a:pt x="267571" y="77635"/>
                </a:lnTo>
                <a:lnTo>
                  <a:pt x="265866" y="75888"/>
                </a:lnTo>
                <a:lnTo>
                  <a:pt x="268238" y="73862"/>
                </a:lnTo>
                <a:lnTo>
                  <a:pt x="266101" y="73894"/>
                </a:lnTo>
                <a:lnTo>
                  <a:pt x="264760" y="71241"/>
                </a:lnTo>
                <a:lnTo>
                  <a:pt x="261171" y="75770"/>
                </a:lnTo>
                <a:lnTo>
                  <a:pt x="263562" y="71911"/>
                </a:lnTo>
                <a:lnTo>
                  <a:pt x="261707" y="66080"/>
                </a:lnTo>
                <a:lnTo>
                  <a:pt x="264204" y="55542"/>
                </a:lnTo>
                <a:lnTo>
                  <a:pt x="265514" y="54729"/>
                </a:lnTo>
                <a:lnTo>
                  <a:pt x="266537" y="57644"/>
                </a:lnTo>
                <a:lnTo>
                  <a:pt x="266628" y="63270"/>
                </a:lnTo>
                <a:lnTo>
                  <a:pt x="273791" y="62881"/>
                </a:lnTo>
                <a:lnTo>
                  <a:pt x="275432" y="67601"/>
                </a:lnTo>
                <a:lnTo>
                  <a:pt x="275368" y="64602"/>
                </a:lnTo>
                <a:lnTo>
                  <a:pt x="277252" y="67279"/>
                </a:lnTo>
                <a:lnTo>
                  <a:pt x="277833" y="64933"/>
                </a:lnTo>
                <a:lnTo>
                  <a:pt x="280074" y="65031"/>
                </a:lnTo>
                <a:lnTo>
                  <a:pt x="279806" y="63165"/>
                </a:lnTo>
                <a:lnTo>
                  <a:pt x="277617" y="63640"/>
                </a:lnTo>
                <a:lnTo>
                  <a:pt x="279134" y="60880"/>
                </a:lnTo>
                <a:lnTo>
                  <a:pt x="277831" y="59433"/>
                </a:lnTo>
                <a:lnTo>
                  <a:pt x="281242" y="56561"/>
                </a:lnTo>
                <a:lnTo>
                  <a:pt x="277352" y="58559"/>
                </a:lnTo>
                <a:lnTo>
                  <a:pt x="277725" y="61188"/>
                </a:lnTo>
                <a:lnTo>
                  <a:pt x="275899" y="62922"/>
                </a:lnTo>
                <a:lnTo>
                  <a:pt x="273017" y="60220"/>
                </a:lnTo>
                <a:lnTo>
                  <a:pt x="271190" y="60346"/>
                </a:lnTo>
                <a:lnTo>
                  <a:pt x="272724" y="56897"/>
                </a:lnTo>
                <a:lnTo>
                  <a:pt x="271956" y="53910"/>
                </a:lnTo>
                <a:lnTo>
                  <a:pt x="270145" y="54253"/>
                </a:lnTo>
                <a:lnTo>
                  <a:pt x="271417" y="52142"/>
                </a:lnTo>
                <a:lnTo>
                  <a:pt x="270845" y="49251"/>
                </a:lnTo>
                <a:lnTo>
                  <a:pt x="269246" y="48116"/>
                </a:lnTo>
                <a:lnTo>
                  <a:pt x="267426" y="49246"/>
                </a:lnTo>
                <a:lnTo>
                  <a:pt x="277623" y="34807"/>
                </a:lnTo>
                <a:lnTo>
                  <a:pt x="276064" y="29681"/>
                </a:lnTo>
                <a:lnTo>
                  <a:pt x="277319" y="29526"/>
                </a:lnTo>
                <a:lnTo>
                  <a:pt x="277438" y="33047"/>
                </a:lnTo>
                <a:lnTo>
                  <a:pt x="279130" y="34310"/>
                </a:lnTo>
                <a:lnTo>
                  <a:pt x="280363" y="30602"/>
                </a:lnTo>
                <a:lnTo>
                  <a:pt x="279208" y="28964"/>
                </a:lnTo>
                <a:lnTo>
                  <a:pt x="282831" y="27573"/>
                </a:lnTo>
                <a:lnTo>
                  <a:pt x="285470" y="21788"/>
                </a:lnTo>
                <a:lnTo>
                  <a:pt x="286909" y="20826"/>
                </a:lnTo>
                <a:lnTo>
                  <a:pt x="287205" y="23950"/>
                </a:lnTo>
                <a:lnTo>
                  <a:pt x="290229" y="23438"/>
                </a:lnTo>
                <a:lnTo>
                  <a:pt x="284191" y="33968"/>
                </a:lnTo>
                <a:lnTo>
                  <a:pt x="284349" y="35740"/>
                </a:lnTo>
                <a:lnTo>
                  <a:pt x="286868" y="35632"/>
                </a:lnTo>
                <a:lnTo>
                  <a:pt x="287589" y="38015"/>
                </a:lnTo>
                <a:lnTo>
                  <a:pt x="286158" y="39270"/>
                </a:lnTo>
                <a:lnTo>
                  <a:pt x="286981" y="40050"/>
                </a:lnTo>
                <a:lnTo>
                  <a:pt x="285376" y="46792"/>
                </a:lnTo>
                <a:lnTo>
                  <a:pt x="287941" y="45360"/>
                </a:lnTo>
                <a:lnTo>
                  <a:pt x="288244" y="42716"/>
                </a:lnTo>
                <a:lnTo>
                  <a:pt x="289596" y="43326"/>
                </a:lnTo>
                <a:lnTo>
                  <a:pt x="288954" y="41003"/>
                </a:lnTo>
                <a:lnTo>
                  <a:pt x="291181" y="40789"/>
                </a:lnTo>
                <a:lnTo>
                  <a:pt x="290747" y="37810"/>
                </a:lnTo>
                <a:lnTo>
                  <a:pt x="292467" y="37263"/>
                </a:lnTo>
                <a:lnTo>
                  <a:pt x="294775" y="38697"/>
                </a:lnTo>
                <a:lnTo>
                  <a:pt x="295317" y="45729"/>
                </a:lnTo>
                <a:lnTo>
                  <a:pt x="296019" y="40821"/>
                </a:lnTo>
                <a:lnTo>
                  <a:pt x="297265" y="41266"/>
                </a:lnTo>
                <a:lnTo>
                  <a:pt x="296157" y="39988"/>
                </a:lnTo>
                <a:lnTo>
                  <a:pt x="296763" y="38123"/>
                </a:lnTo>
                <a:lnTo>
                  <a:pt x="300659" y="39278"/>
                </a:lnTo>
                <a:lnTo>
                  <a:pt x="299782" y="36679"/>
                </a:lnTo>
                <a:lnTo>
                  <a:pt x="300919" y="35559"/>
                </a:lnTo>
                <a:lnTo>
                  <a:pt x="301961" y="36408"/>
                </a:lnTo>
                <a:lnTo>
                  <a:pt x="301275" y="35055"/>
                </a:lnTo>
                <a:lnTo>
                  <a:pt x="302316" y="34453"/>
                </a:lnTo>
                <a:lnTo>
                  <a:pt x="301128" y="33455"/>
                </a:lnTo>
                <a:lnTo>
                  <a:pt x="299933" y="34730"/>
                </a:lnTo>
                <a:lnTo>
                  <a:pt x="299288" y="32940"/>
                </a:lnTo>
                <a:lnTo>
                  <a:pt x="299084" y="35044"/>
                </a:lnTo>
                <a:lnTo>
                  <a:pt x="295691" y="36095"/>
                </a:lnTo>
                <a:lnTo>
                  <a:pt x="292932" y="33443"/>
                </a:lnTo>
                <a:lnTo>
                  <a:pt x="291598" y="35097"/>
                </a:lnTo>
                <a:lnTo>
                  <a:pt x="289979" y="34219"/>
                </a:lnTo>
                <a:lnTo>
                  <a:pt x="290892" y="31920"/>
                </a:lnTo>
                <a:lnTo>
                  <a:pt x="294365" y="30697"/>
                </a:lnTo>
                <a:lnTo>
                  <a:pt x="294948" y="29120"/>
                </a:lnTo>
                <a:lnTo>
                  <a:pt x="298158" y="28916"/>
                </a:lnTo>
                <a:lnTo>
                  <a:pt x="298631" y="27177"/>
                </a:lnTo>
                <a:lnTo>
                  <a:pt x="299489" y="28142"/>
                </a:lnTo>
                <a:lnTo>
                  <a:pt x="300783" y="26660"/>
                </a:lnTo>
                <a:lnTo>
                  <a:pt x="303751" y="26992"/>
                </a:lnTo>
                <a:lnTo>
                  <a:pt x="303186" y="24461"/>
                </a:lnTo>
                <a:lnTo>
                  <a:pt x="304829" y="22823"/>
                </a:lnTo>
                <a:lnTo>
                  <a:pt x="303245" y="20852"/>
                </a:lnTo>
                <a:lnTo>
                  <a:pt x="306514" y="20995"/>
                </a:lnTo>
                <a:lnTo>
                  <a:pt x="308218" y="18959"/>
                </a:lnTo>
                <a:lnTo>
                  <a:pt x="307120" y="17160"/>
                </a:lnTo>
                <a:lnTo>
                  <a:pt x="309020" y="15345"/>
                </a:lnTo>
                <a:lnTo>
                  <a:pt x="306993" y="13429"/>
                </a:lnTo>
                <a:lnTo>
                  <a:pt x="307144" y="9359"/>
                </a:lnTo>
                <a:lnTo>
                  <a:pt x="308417" y="9439"/>
                </a:lnTo>
                <a:close/>
                <a:moveTo>
                  <a:pt x="331824" y="292616"/>
                </a:moveTo>
                <a:lnTo>
                  <a:pt x="334926" y="293416"/>
                </a:lnTo>
                <a:lnTo>
                  <a:pt x="334273" y="291369"/>
                </a:lnTo>
                <a:lnTo>
                  <a:pt x="334973" y="292435"/>
                </a:lnTo>
                <a:lnTo>
                  <a:pt x="335863" y="291638"/>
                </a:lnTo>
                <a:lnTo>
                  <a:pt x="334779" y="291503"/>
                </a:lnTo>
                <a:lnTo>
                  <a:pt x="335824" y="287566"/>
                </a:lnTo>
                <a:lnTo>
                  <a:pt x="335921" y="289170"/>
                </a:lnTo>
                <a:lnTo>
                  <a:pt x="338304" y="290260"/>
                </a:lnTo>
                <a:lnTo>
                  <a:pt x="336014" y="292212"/>
                </a:lnTo>
                <a:lnTo>
                  <a:pt x="338099" y="294999"/>
                </a:lnTo>
                <a:lnTo>
                  <a:pt x="343629" y="294181"/>
                </a:lnTo>
                <a:lnTo>
                  <a:pt x="347299" y="290551"/>
                </a:lnTo>
                <a:lnTo>
                  <a:pt x="344295" y="286610"/>
                </a:lnTo>
                <a:lnTo>
                  <a:pt x="333382" y="279085"/>
                </a:lnTo>
                <a:lnTo>
                  <a:pt x="332278" y="279491"/>
                </a:lnTo>
                <a:lnTo>
                  <a:pt x="330887" y="277446"/>
                </a:lnTo>
                <a:lnTo>
                  <a:pt x="331643" y="275673"/>
                </a:lnTo>
                <a:lnTo>
                  <a:pt x="332832" y="278083"/>
                </a:lnTo>
                <a:lnTo>
                  <a:pt x="352772" y="294432"/>
                </a:lnTo>
                <a:lnTo>
                  <a:pt x="352913" y="301707"/>
                </a:lnTo>
                <a:lnTo>
                  <a:pt x="356965" y="310244"/>
                </a:lnTo>
                <a:lnTo>
                  <a:pt x="354329" y="327364"/>
                </a:lnTo>
                <a:lnTo>
                  <a:pt x="359730" y="344118"/>
                </a:lnTo>
                <a:lnTo>
                  <a:pt x="363144" y="348306"/>
                </a:lnTo>
                <a:lnTo>
                  <a:pt x="367557" y="350750"/>
                </a:lnTo>
                <a:lnTo>
                  <a:pt x="370466" y="349307"/>
                </a:lnTo>
                <a:lnTo>
                  <a:pt x="380451" y="353094"/>
                </a:lnTo>
                <a:lnTo>
                  <a:pt x="383548" y="350727"/>
                </a:lnTo>
                <a:lnTo>
                  <a:pt x="382189" y="357498"/>
                </a:lnTo>
                <a:lnTo>
                  <a:pt x="368647" y="372355"/>
                </a:lnTo>
                <a:lnTo>
                  <a:pt x="367506" y="378948"/>
                </a:lnTo>
                <a:lnTo>
                  <a:pt x="362708" y="383476"/>
                </a:lnTo>
                <a:lnTo>
                  <a:pt x="363371" y="386482"/>
                </a:lnTo>
                <a:lnTo>
                  <a:pt x="354616" y="394922"/>
                </a:lnTo>
                <a:lnTo>
                  <a:pt x="354416" y="398080"/>
                </a:lnTo>
                <a:lnTo>
                  <a:pt x="340975" y="411352"/>
                </a:lnTo>
                <a:lnTo>
                  <a:pt x="334964" y="421890"/>
                </a:lnTo>
                <a:lnTo>
                  <a:pt x="326214" y="429368"/>
                </a:lnTo>
                <a:lnTo>
                  <a:pt x="329366" y="424850"/>
                </a:lnTo>
                <a:lnTo>
                  <a:pt x="328751" y="419856"/>
                </a:lnTo>
                <a:lnTo>
                  <a:pt x="330225" y="418383"/>
                </a:lnTo>
                <a:lnTo>
                  <a:pt x="326799" y="416491"/>
                </a:lnTo>
                <a:lnTo>
                  <a:pt x="324206" y="418377"/>
                </a:lnTo>
                <a:lnTo>
                  <a:pt x="321831" y="417132"/>
                </a:lnTo>
                <a:lnTo>
                  <a:pt x="319426" y="419840"/>
                </a:lnTo>
                <a:lnTo>
                  <a:pt x="315520" y="417335"/>
                </a:lnTo>
                <a:lnTo>
                  <a:pt x="309032" y="417684"/>
                </a:lnTo>
                <a:lnTo>
                  <a:pt x="309607" y="415144"/>
                </a:lnTo>
                <a:lnTo>
                  <a:pt x="306147" y="414201"/>
                </a:lnTo>
                <a:lnTo>
                  <a:pt x="304672" y="409451"/>
                </a:lnTo>
                <a:lnTo>
                  <a:pt x="297631" y="413421"/>
                </a:lnTo>
                <a:lnTo>
                  <a:pt x="293710" y="411544"/>
                </a:lnTo>
                <a:lnTo>
                  <a:pt x="278086" y="417259"/>
                </a:lnTo>
                <a:lnTo>
                  <a:pt x="269748" y="417150"/>
                </a:lnTo>
                <a:lnTo>
                  <a:pt x="262830" y="425379"/>
                </a:lnTo>
                <a:lnTo>
                  <a:pt x="257389" y="413358"/>
                </a:lnTo>
                <a:lnTo>
                  <a:pt x="254241" y="410912"/>
                </a:lnTo>
                <a:lnTo>
                  <a:pt x="256249" y="410087"/>
                </a:lnTo>
                <a:lnTo>
                  <a:pt x="251911" y="408561"/>
                </a:lnTo>
                <a:lnTo>
                  <a:pt x="247996" y="412230"/>
                </a:lnTo>
                <a:lnTo>
                  <a:pt x="244416" y="419387"/>
                </a:lnTo>
                <a:lnTo>
                  <a:pt x="244185" y="422660"/>
                </a:lnTo>
                <a:lnTo>
                  <a:pt x="245825" y="426079"/>
                </a:lnTo>
                <a:lnTo>
                  <a:pt x="240886" y="429726"/>
                </a:lnTo>
                <a:lnTo>
                  <a:pt x="231763" y="432989"/>
                </a:lnTo>
                <a:lnTo>
                  <a:pt x="231633" y="437544"/>
                </a:lnTo>
                <a:lnTo>
                  <a:pt x="225541" y="441916"/>
                </a:lnTo>
                <a:lnTo>
                  <a:pt x="222125" y="442332"/>
                </a:lnTo>
                <a:lnTo>
                  <a:pt x="218572" y="440271"/>
                </a:lnTo>
                <a:lnTo>
                  <a:pt x="214784" y="448393"/>
                </a:lnTo>
                <a:lnTo>
                  <a:pt x="209087" y="449575"/>
                </a:lnTo>
                <a:lnTo>
                  <a:pt x="205091" y="453802"/>
                </a:lnTo>
                <a:lnTo>
                  <a:pt x="202487" y="458829"/>
                </a:lnTo>
                <a:lnTo>
                  <a:pt x="203003" y="461643"/>
                </a:lnTo>
                <a:lnTo>
                  <a:pt x="195851" y="461468"/>
                </a:lnTo>
                <a:lnTo>
                  <a:pt x="191290" y="464516"/>
                </a:lnTo>
                <a:lnTo>
                  <a:pt x="187545" y="471298"/>
                </a:lnTo>
                <a:lnTo>
                  <a:pt x="188135" y="474934"/>
                </a:lnTo>
                <a:lnTo>
                  <a:pt x="185688" y="476927"/>
                </a:lnTo>
                <a:lnTo>
                  <a:pt x="182378" y="477325"/>
                </a:lnTo>
                <a:lnTo>
                  <a:pt x="187122" y="493240"/>
                </a:lnTo>
                <a:lnTo>
                  <a:pt x="187414" y="498300"/>
                </a:lnTo>
                <a:lnTo>
                  <a:pt x="182502" y="497711"/>
                </a:lnTo>
                <a:lnTo>
                  <a:pt x="182580" y="502950"/>
                </a:lnTo>
                <a:lnTo>
                  <a:pt x="177409" y="505039"/>
                </a:lnTo>
                <a:lnTo>
                  <a:pt x="175819" y="509006"/>
                </a:lnTo>
                <a:lnTo>
                  <a:pt x="172212" y="507297"/>
                </a:lnTo>
                <a:lnTo>
                  <a:pt x="166165" y="511250"/>
                </a:lnTo>
                <a:lnTo>
                  <a:pt x="162823" y="509919"/>
                </a:lnTo>
                <a:lnTo>
                  <a:pt x="158978" y="512367"/>
                </a:lnTo>
                <a:lnTo>
                  <a:pt x="159191" y="515224"/>
                </a:lnTo>
                <a:lnTo>
                  <a:pt x="160799" y="515127"/>
                </a:lnTo>
                <a:lnTo>
                  <a:pt x="160186" y="516377"/>
                </a:lnTo>
                <a:lnTo>
                  <a:pt x="156244" y="516310"/>
                </a:lnTo>
                <a:lnTo>
                  <a:pt x="154785" y="518298"/>
                </a:lnTo>
                <a:lnTo>
                  <a:pt x="153126" y="517283"/>
                </a:lnTo>
                <a:lnTo>
                  <a:pt x="154062" y="515472"/>
                </a:lnTo>
                <a:lnTo>
                  <a:pt x="152459" y="513415"/>
                </a:lnTo>
                <a:lnTo>
                  <a:pt x="150423" y="519576"/>
                </a:lnTo>
                <a:lnTo>
                  <a:pt x="145255" y="520785"/>
                </a:lnTo>
                <a:lnTo>
                  <a:pt x="143200" y="519359"/>
                </a:lnTo>
                <a:lnTo>
                  <a:pt x="141407" y="519998"/>
                </a:lnTo>
                <a:lnTo>
                  <a:pt x="142755" y="522725"/>
                </a:lnTo>
                <a:lnTo>
                  <a:pt x="141244" y="525829"/>
                </a:lnTo>
                <a:lnTo>
                  <a:pt x="128658" y="538081"/>
                </a:lnTo>
                <a:lnTo>
                  <a:pt x="119518" y="542653"/>
                </a:lnTo>
                <a:lnTo>
                  <a:pt x="118971" y="548214"/>
                </a:lnTo>
                <a:lnTo>
                  <a:pt x="115831" y="547435"/>
                </a:lnTo>
                <a:lnTo>
                  <a:pt x="115559" y="548794"/>
                </a:lnTo>
                <a:lnTo>
                  <a:pt x="113897" y="548823"/>
                </a:lnTo>
                <a:lnTo>
                  <a:pt x="113024" y="552292"/>
                </a:lnTo>
                <a:lnTo>
                  <a:pt x="124070" y="552294"/>
                </a:lnTo>
                <a:lnTo>
                  <a:pt x="128313" y="555516"/>
                </a:lnTo>
                <a:lnTo>
                  <a:pt x="123540" y="555701"/>
                </a:lnTo>
                <a:lnTo>
                  <a:pt x="122327" y="558210"/>
                </a:lnTo>
                <a:lnTo>
                  <a:pt x="122765" y="563405"/>
                </a:lnTo>
                <a:lnTo>
                  <a:pt x="119932" y="564369"/>
                </a:lnTo>
                <a:lnTo>
                  <a:pt x="118513" y="569162"/>
                </a:lnTo>
                <a:lnTo>
                  <a:pt x="115284" y="573363"/>
                </a:lnTo>
                <a:lnTo>
                  <a:pt x="108987" y="576013"/>
                </a:lnTo>
                <a:lnTo>
                  <a:pt x="105980" y="586316"/>
                </a:lnTo>
                <a:lnTo>
                  <a:pt x="94806" y="585607"/>
                </a:lnTo>
                <a:lnTo>
                  <a:pt x="92268" y="589891"/>
                </a:lnTo>
                <a:lnTo>
                  <a:pt x="87467" y="589941"/>
                </a:lnTo>
                <a:lnTo>
                  <a:pt x="85783" y="596448"/>
                </a:lnTo>
                <a:lnTo>
                  <a:pt x="82129" y="598877"/>
                </a:lnTo>
                <a:lnTo>
                  <a:pt x="77599" y="597265"/>
                </a:lnTo>
                <a:lnTo>
                  <a:pt x="78500" y="593200"/>
                </a:lnTo>
                <a:lnTo>
                  <a:pt x="77048" y="589068"/>
                </a:lnTo>
                <a:lnTo>
                  <a:pt x="72455" y="585119"/>
                </a:lnTo>
                <a:lnTo>
                  <a:pt x="68664" y="587128"/>
                </a:lnTo>
                <a:lnTo>
                  <a:pt x="61495" y="585906"/>
                </a:lnTo>
                <a:lnTo>
                  <a:pt x="63176" y="580910"/>
                </a:lnTo>
                <a:lnTo>
                  <a:pt x="64856" y="580859"/>
                </a:lnTo>
                <a:lnTo>
                  <a:pt x="65183" y="576264"/>
                </a:lnTo>
                <a:lnTo>
                  <a:pt x="69627" y="567671"/>
                </a:lnTo>
                <a:lnTo>
                  <a:pt x="66009" y="567131"/>
                </a:lnTo>
                <a:lnTo>
                  <a:pt x="62691" y="568353"/>
                </a:lnTo>
                <a:lnTo>
                  <a:pt x="54622" y="562591"/>
                </a:lnTo>
                <a:lnTo>
                  <a:pt x="55200" y="553854"/>
                </a:lnTo>
                <a:lnTo>
                  <a:pt x="50582" y="553594"/>
                </a:lnTo>
                <a:lnTo>
                  <a:pt x="49296" y="552086"/>
                </a:lnTo>
                <a:lnTo>
                  <a:pt x="49880" y="545468"/>
                </a:lnTo>
                <a:lnTo>
                  <a:pt x="47903" y="539785"/>
                </a:lnTo>
                <a:lnTo>
                  <a:pt x="43491" y="541799"/>
                </a:lnTo>
                <a:lnTo>
                  <a:pt x="41914" y="540252"/>
                </a:lnTo>
                <a:lnTo>
                  <a:pt x="37055" y="542813"/>
                </a:lnTo>
                <a:lnTo>
                  <a:pt x="31519" y="539622"/>
                </a:lnTo>
                <a:lnTo>
                  <a:pt x="30377" y="533583"/>
                </a:lnTo>
                <a:lnTo>
                  <a:pt x="34516" y="527112"/>
                </a:lnTo>
                <a:lnTo>
                  <a:pt x="35542" y="522600"/>
                </a:lnTo>
                <a:lnTo>
                  <a:pt x="26516" y="519980"/>
                </a:lnTo>
                <a:lnTo>
                  <a:pt x="25539" y="506961"/>
                </a:lnTo>
                <a:lnTo>
                  <a:pt x="27675" y="503779"/>
                </a:lnTo>
                <a:lnTo>
                  <a:pt x="27817" y="498990"/>
                </a:lnTo>
                <a:lnTo>
                  <a:pt x="25111" y="498403"/>
                </a:lnTo>
                <a:lnTo>
                  <a:pt x="21676" y="500655"/>
                </a:lnTo>
                <a:lnTo>
                  <a:pt x="18932" y="497412"/>
                </a:lnTo>
                <a:lnTo>
                  <a:pt x="19740" y="492518"/>
                </a:lnTo>
                <a:lnTo>
                  <a:pt x="18434" y="491524"/>
                </a:lnTo>
                <a:lnTo>
                  <a:pt x="7612" y="495061"/>
                </a:lnTo>
                <a:lnTo>
                  <a:pt x="765" y="490584"/>
                </a:lnTo>
                <a:lnTo>
                  <a:pt x="40" y="484305"/>
                </a:lnTo>
                <a:lnTo>
                  <a:pt x="1810" y="482686"/>
                </a:lnTo>
                <a:lnTo>
                  <a:pt x="0" y="474978"/>
                </a:lnTo>
                <a:lnTo>
                  <a:pt x="2112" y="469444"/>
                </a:lnTo>
                <a:lnTo>
                  <a:pt x="1624" y="462734"/>
                </a:lnTo>
                <a:lnTo>
                  <a:pt x="4007" y="457401"/>
                </a:lnTo>
                <a:lnTo>
                  <a:pt x="3428" y="449687"/>
                </a:lnTo>
                <a:lnTo>
                  <a:pt x="7648" y="449083"/>
                </a:lnTo>
                <a:lnTo>
                  <a:pt x="9342" y="450181"/>
                </a:lnTo>
                <a:lnTo>
                  <a:pt x="15742" y="441252"/>
                </a:lnTo>
                <a:lnTo>
                  <a:pt x="14682" y="437680"/>
                </a:lnTo>
                <a:lnTo>
                  <a:pt x="20551" y="433426"/>
                </a:lnTo>
                <a:lnTo>
                  <a:pt x="22655" y="426784"/>
                </a:lnTo>
                <a:lnTo>
                  <a:pt x="21778" y="424524"/>
                </a:lnTo>
                <a:lnTo>
                  <a:pt x="31371" y="419383"/>
                </a:lnTo>
                <a:lnTo>
                  <a:pt x="35671" y="408289"/>
                </a:lnTo>
                <a:lnTo>
                  <a:pt x="34509" y="404563"/>
                </a:lnTo>
                <a:lnTo>
                  <a:pt x="30737" y="402366"/>
                </a:lnTo>
                <a:lnTo>
                  <a:pt x="31432" y="396913"/>
                </a:lnTo>
                <a:lnTo>
                  <a:pt x="36373" y="394370"/>
                </a:lnTo>
                <a:lnTo>
                  <a:pt x="37559" y="386922"/>
                </a:lnTo>
                <a:lnTo>
                  <a:pt x="42080" y="378456"/>
                </a:lnTo>
                <a:lnTo>
                  <a:pt x="51672" y="368291"/>
                </a:lnTo>
                <a:lnTo>
                  <a:pt x="55543" y="366164"/>
                </a:lnTo>
                <a:lnTo>
                  <a:pt x="53909" y="363416"/>
                </a:lnTo>
                <a:lnTo>
                  <a:pt x="55222" y="361278"/>
                </a:lnTo>
                <a:lnTo>
                  <a:pt x="53234" y="362964"/>
                </a:lnTo>
                <a:lnTo>
                  <a:pt x="52432" y="362297"/>
                </a:lnTo>
                <a:lnTo>
                  <a:pt x="50698" y="355458"/>
                </a:lnTo>
                <a:lnTo>
                  <a:pt x="51824" y="353950"/>
                </a:lnTo>
                <a:lnTo>
                  <a:pt x="58545" y="355825"/>
                </a:lnTo>
                <a:lnTo>
                  <a:pt x="69856" y="347689"/>
                </a:lnTo>
                <a:lnTo>
                  <a:pt x="83078" y="329154"/>
                </a:lnTo>
                <a:lnTo>
                  <a:pt x="82148" y="319045"/>
                </a:lnTo>
                <a:lnTo>
                  <a:pt x="83440" y="315062"/>
                </a:lnTo>
                <a:lnTo>
                  <a:pt x="90961" y="314581"/>
                </a:lnTo>
                <a:lnTo>
                  <a:pt x="94482" y="310013"/>
                </a:lnTo>
                <a:lnTo>
                  <a:pt x="98923" y="309281"/>
                </a:lnTo>
                <a:lnTo>
                  <a:pt x="101567" y="303241"/>
                </a:lnTo>
                <a:lnTo>
                  <a:pt x="106364" y="301899"/>
                </a:lnTo>
                <a:lnTo>
                  <a:pt x="107267" y="296214"/>
                </a:lnTo>
                <a:lnTo>
                  <a:pt x="112077" y="287730"/>
                </a:lnTo>
                <a:lnTo>
                  <a:pt x="110634" y="284008"/>
                </a:lnTo>
                <a:lnTo>
                  <a:pt x="111565" y="281685"/>
                </a:lnTo>
                <a:lnTo>
                  <a:pt x="114979" y="283245"/>
                </a:lnTo>
                <a:lnTo>
                  <a:pt x="122241" y="279782"/>
                </a:lnTo>
                <a:lnTo>
                  <a:pt x="130562" y="281865"/>
                </a:lnTo>
                <a:lnTo>
                  <a:pt x="142784" y="278973"/>
                </a:lnTo>
                <a:lnTo>
                  <a:pt x="144131" y="275800"/>
                </a:lnTo>
                <a:lnTo>
                  <a:pt x="140385" y="271623"/>
                </a:lnTo>
                <a:lnTo>
                  <a:pt x="136880" y="270140"/>
                </a:lnTo>
                <a:lnTo>
                  <a:pt x="131003" y="262809"/>
                </a:lnTo>
                <a:lnTo>
                  <a:pt x="141944" y="249372"/>
                </a:lnTo>
                <a:lnTo>
                  <a:pt x="139532" y="241816"/>
                </a:lnTo>
                <a:lnTo>
                  <a:pt x="142623" y="238682"/>
                </a:lnTo>
                <a:lnTo>
                  <a:pt x="152564" y="236218"/>
                </a:lnTo>
                <a:lnTo>
                  <a:pt x="158362" y="225597"/>
                </a:lnTo>
                <a:lnTo>
                  <a:pt x="162161" y="222041"/>
                </a:lnTo>
                <a:lnTo>
                  <a:pt x="169812" y="218331"/>
                </a:lnTo>
                <a:lnTo>
                  <a:pt x="173315" y="210936"/>
                </a:lnTo>
                <a:lnTo>
                  <a:pt x="172041" y="204463"/>
                </a:lnTo>
                <a:lnTo>
                  <a:pt x="185932" y="189405"/>
                </a:lnTo>
                <a:lnTo>
                  <a:pt x="187203" y="184852"/>
                </a:lnTo>
                <a:lnTo>
                  <a:pt x="197078" y="179956"/>
                </a:lnTo>
                <a:lnTo>
                  <a:pt x="198732" y="174830"/>
                </a:lnTo>
                <a:lnTo>
                  <a:pt x="204112" y="172068"/>
                </a:lnTo>
                <a:lnTo>
                  <a:pt x="209945" y="172186"/>
                </a:lnTo>
                <a:lnTo>
                  <a:pt x="211708" y="170118"/>
                </a:lnTo>
                <a:lnTo>
                  <a:pt x="213365" y="163633"/>
                </a:lnTo>
                <a:lnTo>
                  <a:pt x="213199" y="149427"/>
                </a:lnTo>
                <a:lnTo>
                  <a:pt x="217438" y="139010"/>
                </a:lnTo>
                <a:lnTo>
                  <a:pt x="216292" y="135506"/>
                </a:lnTo>
                <a:lnTo>
                  <a:pt x="218017" y="132626"/>
                </a:lnTo>
                <a:lnTo>
                  <a:pt x="216846" y="126522"/>
                </a:lnTo>
                <a:lnTo>
                  <a:pt x="222246" y="133554"/>
                </a:lnTo>
                <a:lnTo>
                  <a:pt x="223719" y="134330"/>
                </a:lnTo>
                <a:lnTo>
                  <a:pt x="225707" y="132782"/>
                </a:lnTo>
                <a:lnTo>
                  <a:pt x="227419" y="135722"/>
                </a:lnTo>
                <a:lnTo>
                  <a:pt x="224544" y="139923"/>
                </a:lnTo>
                <a:lnTo>
                  <a:pt x="224956" y="137457"/>
                </a:lnTo>
                <a:lnTo>
                  <a:pt x="223550" y="138437"/>
                </a:lnTo>
                <a:lnTo>
                  <a:pt x="222220" y="143840"/>
                </a:lnTo>
                <a:lnTo>
                  <a:pt x="223292" y="142761"/>
                </a:lnTo>
                <a:lnTo>
                  <a:pt x="223327" y="144141"/>
                </a:lnTo>
                <a:lnTo>
                  <a:pt x="225404" y="141548"/>
                </a:lnTo>
                <a:lnTo>
                  <a:pt x="224719" y="140336"/>
                </a:lnTo>
                <a:lnTo>
                  <a:pt x="228014" y="141817"/>
                </a:lnTo>
                <a:lnTo>
                  <a:pt x="229968" y="139015"/>
                </a:lnTo>
                <a:lnTo>
                  <a:pt x="233092" y="142944"/>
                </a:lnTo>
                <a:lnTo>
                  <a:pt x="231104" y="145685"/>
                </a:lnTo>
                <a:lnTo>
                  <a:pt x="234406" y="146321"/>
                </a:lnTo>
                <a:lnTo>
                  <a:pt x="236874" y="142798"/>
                </a:lnTo>
                <a:lnTo>
                  <a:pt x="236562" y="140980"/>
                </a:lnTo>
                <a:lnTo>
                  <a:pt x="234964" y="141432"/>
                </a:lnTo>
                <a:lnTo>
                  <a:pt x="233419" y="139070"/>
                </a:lnTo>
                <a:lnTo>
                  <a:pt x="234062" y="135574"/>
                </a:lnTo>
                <a:lnTo>
                  <a:pt x="240718" y="134594"/>
                </a:lnTo>
                <a:lnTo>
                  <a:pt x="242676" y="132952"/>
                </a:lnTo>
                <a:lnTo>
                  <a:pt x="245093" y="133625"/>
                </a:lnTo>
                <a:lnTo>
                  <a:pt x="246055" y="131758"/>
                </a:lnTo>
                <a:lnTo>
                  <a:pt x="248928" y="132211"/>
                </a:lnTo>
                <a:lnTo>
                  <a:pt x="249120" y="129267"/>
                </a:lnTo>
                <a:lnTo>
                  <a:pt x="256321" y="128017"/>
                </a:lnTo>
                <a:lnTo>
                  <a:pt x="258910" y="125069"/>
                </a:lnTo>
                <a:lnTo>
                  <a:pt x="258600" y="124183"/>
                </a:lnTo>
                <a:lnTo>
                  <a:pt x="253461" y="125812"/>
                </a:lnTo>
                <a:lnTo>
                  <a:pt x="253229" y="124534"/>
                </a:lnTo>
                <a:lnTo>
                  <a:pt x="256541" y="121627"/>
                </a:lnTo>
                <a:lnTo>
                  <a:pt x="254423" y="120877"/>
                </a:lnTo>
                <a:lnTo>
                  <a:pt x="250107" y="125697"/>
                </a:lnTo>
                <a:lnTo>
                  <a:pt x="248061" y="122316"/>
                </a:lnTo>
                <a:lnTo>
                  <a:pt x="247097" y="125353"/>
                </a:lnTo>
                <a:lnTo>
                  <a:pt x="240729" y="128392"/>
                </a:lnTo>
                <a:lnTo>
                  <a:pt x="240176" y="126054"/>
                </a:lnTo>
                <a:lnTo>
                  <a:pt x="237238" y="124042"/>
                </a:lnTo>
                <a:lnTo>
                  <a:pt x="236668" y="121121"/>
                </a:lnTo>
                <a:lnTo>
                  <a:pt x="245716" y="112634"/>
                </a:lnTo>
                <a:lnTo>
                  <a:pt x="248072" y="111459"/>
                </a:lnTo>
                <a:lnTo>
                  <a:pt x="248015" y="113966"/>
                </a:lnTo>
                <a:lnTo>
                  <a:pt x="251788" y="113134"/>
                </a:lnTo>
                <a:lnTo>
                  <a:pt x="252007" y="109368"/>
                </a:lnTo>
                <a:lnTo>
                  <a:pt x="255312" y="111728"/>
                </a:lnTo>
                <a:lnTo>
                  <a:pt x="256313" y="107282"/>
                </a:lnTo>
                <a:lnTo>
                  <a:pt x="258037" y="106904"/>
                </a:lnTo>
                <a:lnTo>
                  <a:pt x="257048" y="105157"/>
                </a:lnTo>
                <a:lnTo>
                  <a:pt x="258089" y="105372"/>
                </a:lnTo>
                <a:lnTo>
                  <a:pt x="260186" y="101317"/>
                </a:lnTo>
                <a:lnTo>
                  <a:pt x="262719" y="106851"/>
                </a:lnTo>
                <a:lnTo>
                  <a:pt x="265310" y="104319"/>
                </a:lnTo>
                <a:lnTo>
                  <a:pt x="267817" y="104947"/>
                </a:lnTo>
                <a:lnTo>
                  <a:pt x="264845" y="99605"/>
                </a:lnTo>
                <a:lnTo>
                  <a:pt x="266908" y="97794"/>
                </a:lnTo>
                <a:lnTo>
                  <a:pt x="269778" y="100806"/>
                </a:lnTo>
                <a:lnTo>
                  <a:pt x="271371" y="97295"/>
                </a:lnTo>
                <a:lnTo>
                  <a:pt x="269987" y="94813"/>
                </a:lnTo>
                <a:lnTo>
                  <a:pt x="275910" y="92415"/>
                </a:lnTo>
                <a:lnTo>
                  <a:pt x="278305" y="89085"/>
                </a:lnTo>
                <a:lnTo>
                  <a:pt x="277314" y="85276"/>
                </a:lnTo>
                <a:lnTo>
                  <a:pt x="279552" y="84887"/>
                </a:lnTo>
                <a:lnTo>
                  <a:pt x="279653" y="86374"/>
                </a:lnTo>
                <a:lnTo>
                  <a:pt x="282434" y="87055"/>
                </a:lnTo>
                <a:lnTo>
                  <a:pt x="279415" y="91511"/>
                </a:lnTo>
                <a:lnTo>
                  <a:pt x="279626" y="96137"/>
                </a:lnTo>
                <a:lnTo>
                  <a:pt x="278434" y="95509"/>
                </a:lnTo>
                <a:lnTo>
                  <a:pt x="276885" y="97223"/>
                </a:lnTo>
                <a:lnTo>
                  <a:pt x="278666" y="100625"/>
                </a:lnTo>
                <a:lnTo>
                  <a:pt x="276336" y="103997"/>
                </a:lnTo>
                <a:lnTo>
                  <a:pt x="281303" y="106976"/>
                </a:lnTo>
                <a:lnTo>
                  <a:pt x="285864" y="104281"/>
                </a:lnTo>
                <a:lnTo>
                  <a:pt x="285452" y="102347"/>
                </a:lnTo>
                <a:lnTo>
                  <a:pt x="287518" y="100897"/>
                </a:lnTo>
                <a:lnTo>
                  <a:pt x="286992" y="98951"/>
                </a:lnTo>
                <a:lnTo>
                  <a:pt x="289586" y="98127"/>
                </a:lnTo>
                <a:lnTo>
                  <a:pt x="289261" y="96064"/>
                </a:lnTo>
                <a:lnTo>
                  <a:pt x="292976" y="97076"/>
                </a:lnTo>
                <a:lnTo>
                  <a:pt x="294611" y="93586"/>
                </a:lnTo>
                <a:lnTo>
                  <a:pt x="297670" y="91741"/>
                </a:lnTo>
                <a:lnTo>
                  <a:pt x="295364" y="86248"/>
                </a:lnTo>
                <a:lnTo>
                  <a:pt x="297040" y="86533"/>
                </a:lnTo>
                <a:lnTo>
                  <a:pt x="299177" y="84715"/>
                </a:lnTo>
                <a:lnTo>
                  <a:pt x="301307" y="85942"/>
                </a:lnTo>
                <a:lnTo>
                  <a:pt x="308923" y="76620"/>
                </a:lnTo>
                <a:lnTo>
                  <a:pt x="310904" y="77047"/>
                </a:lnTo>
                <a:lnTo>
                  <a:pt x="313415" y="73836"/>
                </a:lnTo>
                <a:lnTo>
                  <a:pt x="312245" y="77955"/>
                </a:lnTo>
                <a:lnTo>
                  <a:pt x="313438" y="79286"/>
                </a:lnTo>
                <a:lnTo>
                  <a:pt x="317326" y="81327"/>
                </a:lnTo>
                <a:lnTo>
                  <a:pt x="321621" y="80133"/>
                </a:lnTo>
                <a:lnTo>
                  <a:pt x="324279" y="81269"/>
                </a:lnTo>
                <a:lnTo>
                  <a:pt x="321861" y="83821"/>
                </a:lnTo>
                <a:lnTo>
                  <a:pt x="323054" y="86008"/>
                </a:lnTo>
                <a:lnTo>
                  <a:pt x="321434" y="87285"/>
                </a:lnTo>
                <a:lnTo>
                  <a:pt x="321861" y="89967"/>
                </a:lnTo>
                <a:lnTo>
                  <a:pt x="318371" y="91308"/>
                </a:lnTo>
                <a:lnTo>
                  <a:pt x="317720" y="93250"/>
                </a:lnTo>
                <a:lnTo>
                  <a:pt x="318469" y="88574"/>
                </a:lnTo>
                <a:lnTo>
                  <a:pt x="316575" y="85447"/>
                </a:lnTo>
                <a:lnTo>
                  <a:pt x="315488" y="85961"/>
                </a:lnTo>
                <a:lnTo>
                  <a:pt x="315647" y="80722"/>
                </a:lnTo>
                <a:lnTo>
                  <a:pt x="314064" y="80160"/>
                </a:lnTo>
                <a:lnTo>
                  <a:pt x="313189" y="82267"/>
                </a:lnTo>
                <a:lnTo>
                  <a:pt x="311267" y="81835"/>
                </a:lnTo>
                <a:lnTo>
                  <a:pt x="307700" y="85131"/>
                </a:lnTo>
                <a:lnTo>
                  <a:pt x="308976" y="85386"/>
                </a:lnTo>
                <a:lnTo>
                  <a:pt x="308963" y="87150"/>
                </a:lnTo>
                <a:lnTo>
                  <a:pt x="311973" y="85556"/>
                </a:lnTo>
                <a:lnTo>
                  <a:pt x="312292" y="90077"/>
                </a:lnTo>
                <a:lnTo>
                  <a:pt x="310915" y="93168"/>
                </a:lnTo>
                <a:lnTo>
                  <a:pt x="309945" y="89634"/>
                </a:lnTo>
                <a:lnTo>
                  <a:pt x="306059" y="91281"/>
                </a:lnTo>
                <a:lnTo>
                  <a:pt x="305677" y="93000"/>
                </a:lnTo>
                <a:lnTo>
                  <a:pt x="307712" y="94951"/>
                </a:lnTo>
                <a:lnTo>
                  <a:pt x="307245" y="99535"/>
                </a:lnTo>
                <a:lnTo>
                  <a:pt x="305050" y="101496"/>
                </a:lnTo>
                <a:lnTo>
                  <a:pt x="304842" y="98502"/>
                </a:lnTo>
                <a:lnTo>
                  <a:pt x="299903" y="97691"/>
                </a:lnTo>
                <a:lnTo>
                  <a:pt x="298668" y="99433"/>
                </a:lnTo>
                <a:lnTo>
                  <a:pt x="295011" y="98972"/>
                </a:lnTo>
                <a:lnTo>
                  <a:pt x="295531" y="100810"/>
                </a:lnTo>
                <a:lnTo>
                  <a:pt x="292972" y="102875"/>
                </a:lnTo>
                <a:lnTo>
                  <a:pt x="293963" y="106491"/>
                </a:lnTo>
                <a:lnTo>
                  <a:pt x="297971" y="103435"/>
                </a:lnTo>
                <a:lnTo>
                  <a:pt x="300708" y="104860"/>
                </a:lnTo>
                <a:lnTo>
                  <a:pt x="297977" y="109093"/>
                </a:lnTo>
                <a:lnTo>
                  <a:pt x="295996" y="108311"/>
                </a:lnTo>
                <a:lnTo>
                  <a:pt x="293898" y="110155"/>
                </a:lnTo>
                <a:lnTo>
                  <a:pt x="292835" y="109571"/>
                </a:lnTo>
                <a:lnTo>
                  <a:pt x="290720" y="112964"/>
                </a:lnTo>
                <a:lnTo>
                  <a:pt x="287399" y="111056"/>
                </a:lnTo>
                <a:lnTo>
                  <a:pt x="286154" y="115774"/>
                </a:lnTo>
                <a:lnTo>
                  <a:pt x="283919" y="117174"/>
                </a:lnTo>
                <a:lnTo>
                  <a:pt x="280602" y="117548"/>
                </a:lnTo>
                <a:lnTo>
                  <a:pt x="276441" y="115361"/>
                </a:lnTo>
                <a:lnTo>
                  <a:pt x="272900" y="116752"/>
                </a:lnTo>
                <a:lnTo>
                  <a:pt x="271609" y="116054"/>
                </a:lnTo>
                <a:lnTo>
                  <a:pt x="274469" y="113583"/>
                </a:lnTo>
                <a:lnTo>
                  <a:pt x="277318" y="107727"/>
                </a:lnTo>
                <a:lnTo>
                  <a:pt x="275544" y="107909"/>
                </a:lnTo>
                <a:lnTo>
                  <a:pt x="275289" y="106388"/>
                </a:lnTo>
                <a:lnTo>
                  <a:pt x="273913" y="108276"/>
                </a:lnTo>
                <a:lnTo>
                  <a:pt x="272195" y="107744"/>
                </a:lnTo>
                <a:lnTo>
                  <a:pt x="271391" y="110941"/>
                </a:lnTo>
                <a:lnTo>
                  <a:pt x="268970" y="112866"/>
                </a:lnTo>
                <a:lnTo>
                  <a:pt x="269190" y="114653"/>
                </a:lnTo>
                <a:lnTo>
                  <a:pt x="266643" y="112150"/>
                </a:lnTo>
                <a:lnTo>
                  <a:pt x="264314" y="112223"/>
                </a:lnTo>
                <a:lnTo>
                  <a:pt x="263665" y="113374"/>
                </a:lnTo>
                <a:lnTo>
                  <a:pt x="264977" y="114758"/>
                </a:lnTo>
                <a:lnTo>
                  <a:pt x="260914" y="117862"/>
                </a:lnTo>
                <a:lnTo>
                  <a:pt x="264748" y="117000"/>
                </a:lnTo>
                <a:lnTo>
                  <a:pt x="264566" y="118686"/>
                </a:lnTo>
                <a:lnTo>
                  <a:pt x="267909" y="117563"/>
                </a:lnTo>
                <a:lnTo>
                  <a:pt x="265811" y="119097"/>
                </a:lnTo>
                <a:lnTo>
                  <a:pt x="266308" y="120438"/>
                </a:lnTo>
                <a:lnTo>
                  <a:pt x="270102" y="118931"/>
                </a:lnTo>
                <a:lnTo>
                  <a:pt x="270925" y="120762"/>
                </a:lnTo>
                <a:lnTo>
                  <a:pt x="267732" y="121639"/>
                </a:lnTo>
                <a:lnTo>
                  <a:pt x="266916" y="124817"/>
                </a:lnTo>
                <a:lnTo>
                  <a:pt x="264160" y="123369"/>
                </a:lnTo>
                <a:lnTo>
                  <a:pt x="264103" y="124666"/>
                </a:lnTo>
                <a:lnTo>
                  <a:pt x="262363" y="124990"/>
                </a:lnTo>
                <a:lnTo>
                  <a:pt x="263700" y="126136"/>
                </a:lnTo>
                <a:lnTo>
                  <a:pt x="260191" y="127415"/>
                </a:lnTo>
                <a:lnTo>
                  <a:pt x="260760" y="128525"/>
                </a:lnTo>
                <a:lnTo>
                  <a:pt x="264863" y="128841"/>
                </a:lnTo>
                <a:lnTo>
                  <a:pt x="263838" y="131954"/>
                </a:lnTo>
                <a:lnTo>
                  <a:pt x="261806" y="133334"/>
                </a:lnTo>
                <a:lnTo>
                  <a:pt x="263509" y="134253"/>
                </a:lnTo>
                <a:lnTo>
                  <a:pt x="263092" y="138069"/>
                </a:lnTo>
                <a:lnTo>
                  <a:pt x="259784" y="138234"/>
                </a:lnTo>
                <a:lnTo>
                  <a:pt x="255698" y="143382"/>
                </a:lnTo>
                <a:lnTo>
                  <a:pt x="257055" y="143557"/>
                </a:lnTo>
                <a:lnTo>
                  <a:pt x="259440" y="140582"/>
                </a:lnTo>
                <a:lnTo>
                  <a:pt x="261305" y="140979"/>
                </a:lnTo>
                <a:lnTo>
                  <a:pt x="261069" y="143090"/>
                </a:lnTo>
                <a:lnTo>
                  <a:pt x="258409" y="143861"/>
                </a:lnTo>
                <a:lnTo>
                  <a:pt x="258297" y="146410"/>
                </a:lnTo>
                <a:lnTo>
                  <a:pt x="256546" y="147192"/>
                </a:lnTo>
                <a:lnTo>
                  <a:pt x="258203" y="147568"/>
                </a:lnTo>
                <a:lnTo>
                  <a:pt x="257987" y="149047"/>
                </a:lnTo>
                <a:lnTo>
                  <a:pt x="261116" y="144712"/>
                </a:lnTo>
                <a:lnTo>
                  <a:pt x="262977" y="145063"/>
                </a:lnTo>
                <a:lnTo>
                  <a:pt x="263338" y="147714"/>
                </a:lnTo>
                <a:lnTo>
                  <a:pt x="264517" y="146695"/>
                </a:lnTo>
                <a:lnTo>
                  <a:pt x="265710" y="143505"/>
                </a:lnTo>
                <a:lnTo>
                  <a:pt x="264215" y="142077"/>
                </a:lnTo>
                <a:lnTo>
                  <a:pt x="262924" y="142617"/>
                </a:lnTo>
                <a:lnTo>
                  <a:pt x="266768" y="137482"/>
                </a:lnTo>
                <a:lnTo>
                  <a:pt x="266284" y="140634"/>
                </a:lnTo>
                <a:lnTo>
                  <a:pt x="270145" y="140526"/>
                </a:lnTo>
                <a:lnTo>
                  <a:pt x="271681" y="133311"/>
                </a:lnTo>
                <a:lnTo>
                  <a:pt x="274137" y="133521"/>
                </a:lnTo>
                <a:lnTo>
                  <a:pt x="272546" y="130702"/>
                </a:lnTo>
                <a:lnTo>
                  <a:pt x="276131" y="127492"/>
                </a:lnTo>
                <a:lnTo>
                  <a:pt x="279994" y="128135"/>
                </a:lnTo>
                <a:lnTo>
                  <a:pt x="282590" y="131120"/>
                </a:lnTo>
                <a:lnTo>
                  <a:pt x="284865" y="127815"/>
                </a:lnTo>
                <a:lnTo>
                  <a:pt x="288728" y="130644"/>
                </a:lnTo>
                <a:lnTo>
                  <a:pt x="291338" y="128309"/>
                </a:lnTo>
                <a:lnTo>
                  <a:pt x="292050" y="129452"/>
                </a:lnTo>
                <a:lnTo>
                  <a:pt x="296210" y="128480"/>
                </a:lnTo>
                <a:lnTo>
                  <a:pt x="299213" y="130921"/>
                </a:lnTo>
                <a:lnTo>
                  <a:pt x="303222" y="131805"/>
                </a:lnTo>
                <a:lnTo>
                  <a:pt x="305697" y="130813"/>
                </a:lnTo>
                <a:lnTo>
                  <a:pt x="304466" y="132371"/>
                </a:lnTo>
                <a:lnTo>
                  <a:pt x="300902" y="132596"/>
                </a:lnTo>
                <a:lnTo>
                  <a:pt x="298183" y="131143"/>
                </a:lnTo>
                <a:lnTo>
                  <a:pt x="296882" y="133362"/>
                </a:lnTo>
                <a:lnTo>
                  <a:pt x="294336" y="133405"/>
                </a:lnTo>
                <a:lnTo>
                  <a:pt x="295797" y="136171"/>
                </a:lnTo>
                <a:lnTo>
                  <a:pt x="293459" y="137995"/>
                </a:lnTo>
                <a:lnTo>
                  <a:pt x="294550" y="140373"/>
                </a:lnTo>
                <a:lnTo>
                  <a:pt x="293361" y="140437"/>
                </a:lnTo>
                <a:lnTo>
                  <a:pt x="289335" y="134808"/>
                </a:lnTo>
                <a:lnTo>
                  <a:pt x="287408" y="136101"/>
                </a:lnTo>
                <a:lnTo>
                  <a:pt x="288097" y="138605"/>
                </a:lnTo>
                <a:lnTo>
                  <a:pt x="285294" y="136253"/>
                </a:lnTo>
                <a:lnTo>
                  <a:pt x="285285" y="140118"/>
                </a:lnTo>
                <a:lnTo>
                  <a:pt x="283888" y="139800"/>
                </a:lnTo>
                <a:lnTo>
                  <a:pt x="282410" y="142442"/>
                </a:lnTo>
                <a:lnTo>
                  <a:pt x="290075" y="143354"/>
                </a:lnTo>
                <a:lnTo>
                  <a:pt x="288724" y="150186"/>
                </a:lnTo>
                <a:lnTo>
                  <a:pt x="287229" y="150852"/>
                </a:lnTo>
                <a:lnTo>
                  <a:pt x="286509" y="148248"/>
                </a:lnTo>
                <a:lnTo>
                  <a:pt x="283229" y="146458"/>
                </a:lnTo>
                <a:lnTo>
                  <a:pt x="278986" y="147631"/>
                </a:lnTo>
                <a:lnTo>
                  <a:pt x="281958" y="150603"/>
                </a:lnTo>
                <a:lnTo>
                  <a:pt x="281039" y="154142"/>
                </a:lnTo>
                <a:lnTo>
                  <a:pt x="275726" y="154786"/>
                </a:lnTo>
                <a:lnTo>
                  <a:pt x="277231" y="157762"/>
                </a:lnTo>
                <a:lnTo>
                  <a:pt x="274808" y="158772"/>
                </a:lnTo>
                <a:lnTo>
                  <a:pt x="274075" y="156076"/>
                </a:lnTo>
                <a:lnTo>
                  <a:pt x="272359" y="156588"/>
                </a:lnTo>
                <a:lnTo>
                  <a:pt x="272320" y="160476"/>
                </a:lnTo>
                <a:lnTo>
                  <a:pt x="269686" y="160601"/>
                </a:lnTo>
                <a:lnTo>
                  <a:pt x="268779" y="159057"/>
                </a:lnTo>
                <a:lnTo>
                  <a:pt x="266400" y="161101"/>
                </a:lnTo>
                <a:lnTo>
                  <a:pt x="263961" y="158118"/>
                </a:lnTo>
                <a:lnTo>
                  <a:pt x="262318" y="160331"/>
                </a:lnTo>
                <a:lnTo>
                  <a:pt x="265088" y="162476"/>
                </a:lnTo>
                <a:lnTo>
                  <a:pt x="262430" y="161196"/>
                </a:lnTo>
                <a:lnTo>
                  <a:pt x="263235" y="163394"/>
                </a:lnTo>
                <a:lnTo>
                  <a:pt x="261363" y="166065"/>
                </a:lnTo>
                <a:lnTo>
                  <a:pt x="264064" y="168154"/>
                </a:lnTo>
                <a:lnTo>
                  <a:pt x="267017" y="163929"/>
                </a:lnTo>
                <a:lnTo>
                  <a:pt x="273392" y="163410"/>
                </a:lnTo>
                <a:lnTo>
                  <a:pt x="280069" y="160488"/>
                </a:lnTo>
                <a:lnTo>
                  <a:pt x="280011" y="163376"/>
                </a:lnTo>
                <a:lnTo>
                  <a:pt x="275001" y="167044"/>
                </a:lnTo>
                <a:lnTo>
                  <a:pt x="281864" y="165616"/>
                </a:lnTo>
                <a:lnTo>
                  <a:pt x="283934" y="168191"/>
                </a:lnTo>
                <a:lnTo>
                  <a:pt x="282556" y="177325"/>
                </a:lnTo>
                <a:lnTo>
                  <a:pt x="280019" y="178557"/>
                </a:lnTo>
                <a:lnTo>
                  <a:pt x="280310" y="181247"/>
                </a:lnTo>
                <a:lnTo>
                  <a:pt x="277661" y="181970"/>
                </a:lnTo>
                <a:lnTo>
                  <a:pt x="279508" y="183398"/>
                </a:lnTo>
                <a:lnTo>
                  <a:pt x="280165" y="189184"/>
                </a:lnTo>
                <a:lnTo>
                  <a:pt x="273044" y="192491"/>
                </a:lnTo>
                <a:lnTo>
                  <a:pt x="267177" y="187828"/>
                </a:lnTo>
                <a:lnTo>
                  <a:pt x="264324" y="187386"/>
                </a:lnTo>
                <a:lnTo>
                  <a:pt x="267613" y="189942"/>
                </a:lnTo>
                <a:lnTo>
                  <a:pt x="267920" y="194524"/>
                </a:lnTo>
                <a:lnTo>
                  <a:pt x="266707" y="195278"/>
                </a:lnTo>
                <a:lnTo>
                  <a:pt x="260746" y="193361"/>
                </a:lnTo>
                <a:lnTo>
                  <a:pt x="258181" y="196061"/>
                </a:lnTo>
                <a:lnTo>
                  <a:pt x="252597" y="196002"/>
                </a:lnTo>
                <a:lnTo>
                  <a:pt x="251166" y="197560"/>
                </a:lnTo>
                <a:lnTo>
                  <a:pt x="254211" y="199457"/>
                </a:lnTo>
                <a:lnTo>
                  <a:pt x="260116" y="200204"/>
                </a:lnTo>
                <a:lnTo>
                  <a:pt x="260115" y="202411"/>
                </a:lnTo>
                <a:lnTo>
                  <a:pt x="260332" y="200137"/>
                </a:lnTo>
                <a:lnTo>
                  <a:pt x="260863" y="202647"/>
                </a:lnTo>
                <a:lnTo>
                  <a:pt x="259488" y="203609"/>
                </a:lnTo>
                <a:lnTo>
                  <a:pt x="261023" y="204401"/>
                </a:lnTo>
                <a:lnTo>
                  <a:pt x="263268" y="199669"/>
                </a:lnTo>
                <a:lnTo>
                  <a:pt x="260692" y="197646"/>
                </a:lnTo>
                <a:lnTo>
                  <a:pt x="263154" y="196791"/>
                </a:lnTo>
                <a:lnTo>
                  <a:pt x="269152" y="204625"/>
                </a:lnTo>
                <a:lnTo>
                  <a:pt x="276025" y="206561"/>
                </a:lnTo>
                <a:lnTo>
                  <a:pt x="279063" y="205598"/>
                </a:lnTo>
                <a:lnTo>
                  <a:pt x="281090" y="201791"/>
                </a:lnTo>
                <a:lnTo>
                  <a:pt x="280182" y="203094"/>
                </a:lnTo>
                <a:lnTo>
                  <a:pt x="274164" y="204187"/>
                </a:lnTo>
                <a:lnTo>
                  <a:pt x="270321" y="201332"/>
                </a:lnTo>
                <a:lnTo>
                  <a:pt x="270114" y="197249"/>
                </a:lnTo>
                <a:lnTo>
                  <a:pt x="278372" y="194153"/>
                </a:lnTo>
                <a:lnTo>
                  <a:pt x="280188" y="196271"/>
                </a:lnTo>
                <a:lnTo>
                  <a:pt x="283409" y="193694"/>
                </a:lnTo>
                <a:lnTo>
                  <a:pt x="284558" y="194696"/>
                </a:lnTo>
                <a:lnTo>
                  <a:pt x="292109" y="187344"/>
                </a:lnTo>
                <a:lnTo>
                  <a:pt x="299240" y="184274"/>
                </a:lnTo>
                <a:lnTo>
                  <a:pt x="290669" y="183850"/>
                </a:lnTo>
                <a:lnTo>
                  <a:pt x="287825" y="185772"/>
                </a:lnTo>
                <a:lnTo>
                  <a:pt x="284492" y="184013"/>
                </a:lnTo>
                <a:lnTo>
                  <a:pt x="282484" y="184869"/>
                </a:lnTo>
                <a:lnTo>
                  <a:pt x="283086" y="182414"/>
                </a:lnTo>
                <a:lnTo>
                  <a:pt x="290714" y="182146"/>
                </a:lnTo>
                <a:lnTo>
                  <a:pt x="292052" y="179649"/>
                </a:lnTo>
                <a:lnTo>
                  <a:pt x="294685" y="178683"/>
                </a:lnTo>
                <a:lnTo>
                  <a:pt x="299060" y="179628"/>
                </a:lnTo>
                <a:lnTo>
                  <a:pt x="304187" y="176391"/>
                </a:lnTo>
                <a:lnTo>
                  <a:pt x="304205" y="179904"/>
                </a:lnTo>
                <a:lnTo>
                  <a:pt x="301628" y="182516"/>
                </a:lnTo>
                <a:lnTo>
                  <a:pt x="304952" y="180683"/>
                </a:lnTo>
                <a:lnTo>
                  <a:pt x="306010" y="181438"/>
                </a:lnTo>
                <a:lnTo>
                  <a:pt x="305783" y="179660"/>
                </a:lnTo>
                <a:lnTo>
                  <a:pt x="307616" y="179172"/>
                </a:lnTo>
                <a:lnTo>
                  <a:pt x="306984" y="180494"/>
                </a:lnTo>
                <a:lnTo>
                  <a:pt x="309852" y="182117"/>
                </a:lnTo>
                <a:lnTo>
                  <a:pt x="310298" y="179288"/>
                </a:lnTo>
                <a:lnTo>
                  <a:pt x="317004" y="179398"/>
                </a:lnTo>
                <a:lnTo>
                  <a:pt x="320639" y="177544"/>
                </a:lnTo>
                <a:lnTo>
                  <a:pt x="320861" y="175870"/>
                </a:lnTo>
                <a:lnTo>
                  <a:pt x="325482" y="177132"/>
                </a:lnTo>
                <a:lnTo>
                  <a:pt x="325949" y="175110"/>
                </a:lnTo>
                <a:lnTo>
                  <a:pt x="324622" y="174969"/>
                </a:lnTo>
                <a:lnTo>
                  <a:pt x="325718" y="173590"/>
                </a:lnTo>
                <a:lnTo>
                  <a:pt x="327424" y="174287"/>
                </a:lnTo>
                <a:lnTo>
                  <a:pt x="328126" y="173214"/>
                </a:lnTo>
                <a:lnTo>
                  <a:pt x="329645" y="175054"/>
                </a:lnTo>
                <a:lnTo>
                  <a:pt x="330282" y="173380"/>
                </a:lnTo>
                <a:lnTo>
                  <a:pt x="333628" y="173358"/>
                </a:lnTo>
                <a:lnTo>
                  <a:pt x="335825" y="175093"/>
                </a:lnTo>
                <a:lnTo>
                  <a:pt x="336035" y="172971"/>
                </a:lnTo>
                <a:lnTo>
                  <a:pt x="341703" y="172244"/>
                </a:lnTo>
                <a:lnTo>
                  <a:pt x="347806" y="167443"/>
                </a:lnTo>
                <a:lnTo>
                  <a:pt x="347025" y="165913"/>
                </a:lnTo>
                <a:lnTo>
                  <a:pt x="340945" y="168364"/>
                </a:lnTo>
                <a:lnTo>
                  <a:pt x="339329" y="167194"/>
                </a:lnTo>
                <a:lnTo>
                  <a:pt x="338016" y="167868"/>
                </a:lnTo>
                <a:lnTo>
                  <a:pt x="338267" y="169415"/>
                </a:lnTo>
                <a:lnTo>
                  <a:pt x="333019" y="169641"/>
                </a:lnTo>
                <a:lnTo>
                  <a:pt x="332018" y="168594"/>
                </a:lnTo>
                <a:lnTo>
                  <a:pt x="330558" y="169635"/>
                </a:lnTo>
                <a:lnTo>
                  <a:pt x="330130" y="168362"/>
                </a:lnTo>
                <a:lnTo>
                  <a:pt x="327493" y="168154"/>
                </a:lnTo>
                <a:lnTo>
                  <a:pt x="330115" y="164888"/>
                </a:lnTo>
                <a:lnTo>
                  <a:pt x="329131" y="162672"/>
                </a:lnTo>
                <a:lnTo>
                  <a:pt x="324129" y="166171"/>
                </a:lnTo>
                <a:lnTo>
                  <a:pt x="318108" y="166552"/>
                </a:lnTo>
                <a:lnTo>
                  <a:pt x="320158" y="169443"/>
                </a:lnTo>
                <a:lnTo>
                  <a:pt x="314023" y="170382"/>
                </a:lnTo>
                <a:lnTo>
                  <a:pt x="317044" y="171798"/>
                </a:lnTo>
                <a:lnTo>
                  <a:pt x="316143" y="173088"/>
                </a:lnTo>
                <a:lnTo>
                  <a:pt x="318156" y="173878"/>
                </a:lnTo>
                <a:lnTo>
                  <a:pt x="317041" y="174878"/>
                </a:lnTo>
                <a:lnTo>
                  <a:pt x="313124" y="171717"/>
                </a:lnTo>
                <a:lnTo>
                  <a:pt x="311715" y="174330"/>
                </a:lnTo>
                <a:lnTo>
                  <a:pt x="308925" y="172758"/>
                </a:lnTo>
                <a:lnTo>
                  <a:pt x="311283" y="170882"/>
                </a:lnTo>
                <a:lnTo>
                  <a:pt x="309481" y="169791"/>
                </a:lnTo>
                <a:lnTo>
                  <a:pt x="310746" y="168983"/>
                </a:lnTo>
                <a:lnTo>
                  <a:pt x="309317" y="167167"/>
                </a:lnTo>
                <a:lnTo>
                  <a:pt x="304433" y="171752"/>
                </a:lnTo>
                <a:lnTo>
                  <a:pt x="300883" y="172632"/>
                </a:lnTo>
                <a:lnTo>
                  <a:pt x="299865" y="175292"/>
                </a:lnTo>
                <a:lnTo>
                  <a:pt x="292903" y="176001"/>
                </a:lnTo>
                <a:lnTo>
                  <a:pt x="292258" y="174944"/>
                </a:lnTo>
                <a:lnTo>
                  <a:pt x="285656" y="179219"/>
                </a:lnTo>
                <a:lnTo>
                  <a:pt x="287228" y="174600"/>
                </a:lnTo>
                <a:lnTo>
                  <a:pt x="289409" y="173307"/>
                </a:lnTo>
                <a:lnTo>
                  <a:pt x="287941" y="168954"/>
                </a:lnTo>
                <a:lnTo>
                  <a:pt x="292205" y="165780"/>
                </a:lnTo>
                <a:lnTo>
                  <a:pt x="287116" y="165226"/>
                </a:lnTo>
                <a:lnTo>
                  <a:pt x="284698" y="160843"/>
                </a:lnTo>
                <a:lnTo>
                  <a:pt x="288537" y="161502"/>
                </a:lnTo>
                <a:lnTo>
                  <a:pt x="293094" y="159562"/>
                </a:lnTo>
                <a:lnTo>
                  <a:pt x="287361" y="159072"/>
                </a:lnTo>
                <a:lnTo>
                  <a:pt x="284770" y="156858"/>
                </a:lnTo>
                <a:lnTo>
                  <a:pt x="286940" y="155078"/>
                </a:lnTo>
                <a:lnTo>
                  <a:pt x="291586" y="155200"/>
                </a:lnTo>
                <a:lnTo>
                  <a:pt x="298464" y="151423"/>
                </a:lnTo>
                <a:lnTo>
                  <a:pt x="293196" y="150180"/>
                </a:lnTo>
                <a:lnTo>
                  <a:pt x="295064" y="146333"/>
                </a:lnTo>
                <a:lnTo>
                  <a:pt x="300573" y="147729"/>
                </a:lnTo>
                <a:lnTo>
                  <a:pt x="300199" y="145114"/>
                </a:lnTo>
                <a:lnTo>
                  <a:pt x="301441" y="144076"/>
                </a:lnTo>
                <a:lnTo>
                  <a:pt x="299618" y="142302"/>
                </a:lnTo>
                <a:lnTo>
                  <a:pt x="301234" y="138023"/>
                </a:lnTo>
                <a:lnTo>
                  <a:pt x="303802" y="139915"/>
                </a:lnTo>
                <a:lnTo>
                  <a:pt x="306834" y="136772"/>
                </a:lnTo>
                <a:lnTo>
                  <a:pt x="309053" y="138412"/>
                </a:lnTo>
                <a:lnTo>
                  <a:pt x="312032" y="136498"/>
                </a:lnTo>
                <a:lnTo>
                  <a:pt x="312280" y="138684"/>
                </a:lnTo>
                <a:lnTo>
                  <a:pt x="310576" y="139252"/>
                </a:lnTo>
                <a:lnTo>
                  <a:pt x="308947" y="144168"/>
                </a:lnTo>
                <a:lnTo>
                  <a:pt x="305369" y="148199"/>
                </a:lnTo>
                <a:lnTo>
                  <a:pt x="307141" y="151807"/>
                </a:lnTo>
                <a:lnTo>
                  <a:pt x="305931" y="153609"/>
                </a:lnTo>
                <a:lnTo>
                  <a:pt x="307082" y="158566"/>
                </a:lnTo>
                <a:lnTo>
                  <a:pt x="309009" y="160018"/>
                </a:lnTo>
                <a:lnTo>
                  <a:pt x="310032" y="159194"/>
                </a:lnTo>
                <a:lnTo>
                  <a:pt x="309085" y="155184"/>
                </a:lnTo>
                <a:lnTo>
                  <a:pt x="311063" y="155170"/>
                </a:lnTo>
                <a:lnTo>
                  <a:pt x="311134" y="152611"/>
                </a:lnTo>
                <a:lnTo>
                  <a:pt x="313517" y="155090"/>
                </a:lnTo>
                <a:lnTo>
                  <a:pt x="316229" y="155228"/>
                </a:lnTo>
                <a:lnTo>
                  <a:pt x="314135" y="150848"/>
                </a:lnTo>
                <a:lnTo>
                  <a:pt x="316093" y="149498"/>
                </a:lnTo>
                <a:lnTo>
                  <a:pt x="315295" y="148408"/>
                </a:lnTo>
                <a:lnTo>
                  <a:pt x="316524" y="145030"/>
                </a:lnTo>
                <a:lnTo>
                  <a:pt x="314505" y="143835"/>
                </a:lnTo>
                <a:lnTo>
                  <a:pt x="312781" y="145381"/>
                </a:lnTo>
                <a:lnTo>
                  <a:pt x="314462" y="143380"/>
                </a:lnTo>
                <a:lnTo>
                  <a:pt x="316360" y="144144"/>
                </a:lnTo>
                <a:lnTo>
                  <a:pt x="317438" y="142396"/>
                </a:lnTo>
                <a:lnTo>
                  <a:pt x="318729" y="143619"/>
                </a:lnTo>
                <a:lnTo>
                  <a:pt x="320452" y="141875"/>
                </a:lnTo>
                <a:lnTo>
                  <a:pt x="327248" y="148319"/>
                </a:lnTo>
                <a:lnTo>
                  <a:pt x="329775" y="145205"/>
                </a:lnTo>
                <a:lnTo>
                  <a:pt x="325846" y="142199"/>
                </a:lnTo>
                <a:lnTo>
                  <a:pt x="323862" y="134082"/>
                </a:lnTo>
                <a:lnTo>
                  <a:pt x="321571" y="135466"/>
                </a:lnTo>
                <a:lnTo>
                  <a:pt x="322735" y="132485"/>
                </a:lnTo>
                <a:lnTo>
                  <a:pt x="321403" y="129819"/>
                </a:lnTo>
                <a:lnTo>
                  <a:pt x="320343" y="130090"/>
                </a:lnTo>
                <a:lnTo>
                  <a:pt x="321115" y="129270"/>
                </a:lnTo>
                <a:lnTo>
                  <a:pt x="323118" y="131240"/>
                </a:lnTo>
                <a:lnTo>
                  <a:pt x="324406" y="129171"/>
                </a:lnTo>
                <a:lnTo>
                  <a:pt x="325644" y="130901"/>
                </a:lnTo>
                <a:lnTo>
                  <a:pt x="327485" y="128669"/>
                </a:lnTo>
                <a:lnTo>
                  <a:pt x="330034" y="128478"/>
                </a:lnTo>
                <a:lnTo>
                  <a:pt x="329530" y="125549"/>
                </a:lnTo>
                <a:lnTo>
                  <a:pt x="331289" y="121531"/>
                </a:lnTo>
                <a:lnTo>
                  <a:pt x="330413" y="117670"/>
                </a:lnTo>
                <a:lnTo>
                  <a:pt x="326613" y="119486"/>
                </a:lnTo>
                <a:lnTo>
                  <a:pt x="327645" y="116974"/>
                </a:lnTo>
                <a:lnTo>
                  <a:pt x="320381" y="116388"/>
                </a:lnTo>
                <a:lnTo>
                  <a:pt x="317128" y="124072"/>
                </a:lnTo>
                <a:lnTo>
                  <a:pt x="311699" y="129056"/>
                </a:lnTo>
                <a:lnTo>
                  <a:pt x="315871" y="123020"/>
                </a:lnTo>
                <a:lnTo>
                  <a:pt x="314037" y="120942"/>
                </a:lnTo>
                <a:lnTo>
                  <a:pt x="307938" y="125282"/>
                </a:lnTo>
                <a:lnTo>
                  <a:pt x="305807" y="122599"/>
                </a:lnTo>
                <a:lnTo>
                  <a:pt x="302949" y="124104"/>
                </a:lnTo>
                <a:lnTo>
                  <a:pt x="301632" y="123365"/>
                </a:lnTo>
                <a:lnTo>
                  <a:pt x="302196" y="121569"/>
                </a:lnTo>
                <a:lnTo>
                  <a:pt x="306310" y="121259"/>
                </a:lnTo>
                <a:lnTo>
                  <a:pt x="306165" y="119206"/>
                </a:lnTo>
                <a:lnTo>
                  <a:pt x="301870" y="116995"/>
                </a:lnTo>
                <a:lnTo>
                  <a:pt x="305681" y="114632"/>
                </a:lnTo>
                <a:lnTo>
                  <a:pt x="307110" y="117639"/>
                </a:lnTo>
                <a:lnTo>
                  <a:pt x="310139" y="115979"/>
                </a:lnTo>
                <a:lnTo>
                  <a:pt x="311009" y="117868"/>
                </a:lnTo>
                <a:lnTo>
                  <a:pt x="315261" y="115752"/>
                </a:lnTo>
                <a:lnTo>
                  <a:pt x="311937" y="111065"/>
                </a:lnTo>
                <a:lnTo>
                  <a:pt x="310230" y="111421"/>
                </a:lnTo>
                <a:lnTo>
                  <a:pt x="309491" y="107796"/>
                </a:lnTo>
                <a:lnTo>
                  <a:pt x="310650" y="105290"/>
                </a:lnTo>
                <a:lnTo>
                  <a:pt x="311515" y="107698"/>
                </a:lnTo>
                <a:lnTo>
                  <a:pt x="314113" y="109331"/>
                </a:lnTo>
                <a:lnTo>
                  <a:pt x="316973" y="109053"/>
                </a:lnTo>
                <a:lnTo>
                  <a:pt x="318902" y="105740"/>
                </a:lnTo>
                <a:lnTo>
                  <a:pt x="316109" y="105318"/>
                </a:lnTo>
                <a:lnTo>
                  <a:pt x="316395" y="101041"/>
                </a:lnTo>
                <a:lnTo>
                  <a:pt x="319547" y="99978"/>
                </a:lnTo>
                <a:lnTo>
                  <a:pt x="320987" y="100801"/>
                </a:lnTo>
                <a:lnTo>
                  <a:pt x="321828" y="99067"/>
                </a:lnTo>
                <a:lnTo>
                  <a:pt x="323940" y="102785"/>
                </a:lnTo>
                <a:lnTo>
                  <a:pt x="321386" y="105789"/>
                </a:lnTo>
                <a:lnTo>
                  <a:pt x="322008" y="108223"/>
                </a:lnTo>
                <a:lnTo>
                  <a:pt x="320307" y="113986"/>
                </a:lnTo>
                <a:lnTo>
                  <a:pt x="322441" y="113298"/>
                </a:lnTo>
                <a:lnTo>
                  <a:pt x="324064" y="115979"/>
                </a:lnTo>
                <a:lnTo>
                  <a:pt x="326323" y="113672"/>
                </a:lnTo>
                <a:lnTo>
                  <a:pt x="329721" y="116619"/>
                </a:lnTo>
                <a:lnTo>
                  <a:pt x="331352" y="113472"/>
                </a:lnTo>
                <a:lnTo>
                  <a:pt x="330299" y="111514"/>
                </a:lnTo>
                <a:lnTo>
                  <a:pt x="332387" y="112784"/>
                </a:lnTo>
                <a:lnTo>
                  <a:pt x="334840" y="109554"/>
                </a:lnTo>
                <a:lnTo>
                  <a:pt x="335951" y="113525"/>
                </a:lnTo>
                <a:lnTo>
                  <a:pt x="334389" y="115427"/>
                </a:lnTo>
                <a:lnTo>
                  <a:pt x="337819" y="116216"/>
                </a:lnTo>
                <a:lnTo>
                  <a:pt x="344822" y="128277"/>
                </a:lnTo>
                <a:lnTo>
                  <a:pt x="342403" y="109255"/>
                </a:lnTo>
                <a:lnTo>
                  <a:pt x="345274" y="108891"/>
                </a:lnTo>
                <a:lnTo>
                  <a:pt x="350838" y="117196"/>
                </a:lnTo>
                <a:lnTo>
                  <a:pt x="353335" y="117590"/>
                </a:lnTo>
                <a:lnTo>
                  <a:pt x="354969" y="114608"/>
                </a:lnTo>
                <a:lnTo>
                  <a:pt x="353641" y="110384"/>
                </a:lnTo>
                <a:lnTo>
                  <a:pt x="356838" y="110487"/>
                </a:lnTo>
                <a:lnTo>
                  <a:pt x="358844" y="105531"/>
                </a:lnTo>
                <a:lnTo>
                  <a:pt x="355167" y="104084"/>
                </a:lnTo>
                <a:lnTo>
                  <a:pt x="357202" y="100787"/>
                </a:lnTo>
                <a:lnTo>
                  <a:pt x="359189" y="101190"/>
                </a:lnTo>
                <a:lnTo>
                  <a:pt x="360802" y="104780"/>
                </a:lnTo>
                <a:lnTo>
                  <a:pt x="362030" y="110806"/>
                </a:lnTo>
                <a:lnTo>
                  <a:pt x="361210" y="113780"/>
                </a:lnTo>
                <a:lnTo>
                  <a:pt x="363584" y="114903"/>
                </a:lnTo>
                <a:lnTo>
                  <a:pt x="367101" y="111950"/>
                </a:lnTo>
                <a:lnTo>
                  <a:pt x="370386" y="112362"/>
                </a:lnTo>
                <a:lnTo>
                  <a:pt x="375637" y="106445"/>
                </a:lnTo>
                <a:lnTo>
                  <a:pt x="372236" y="114318"/>
                </a:lnTo>
                <a:lnTo>
                  <a:pt x="367969" y="113889"/>
                </a:lnTo>
                <a:lnTo>
                  <a:pt x="366772" y="115190"/>
                </a:lnTo>
                <a:lnTo>
                  <a:pt x="367655" y="124371"/>
                </a:lnTo>
                <a:lnTo>
                  <a:pt x="365321" y="125193"/>
                </a:lnTo>
                <a:lnTo>
                  <a:pt x="363800" y="120754"/>
                </a:lnTo>
                <a:lnTo>
                  <a:pt x="361665" y="124874"/>
                </a:lnTo>
                <a:lnTo>
                  <a:pt x="359657" y="125302"/>
                </a:lnTo>
                <a:lnTo>
                  <a:pt x="360125" y="127598"/>
                </a:lnTo>
                <a:lnTo>
                  <a:pt x="363349" y="130588"/>
                </a:lnTo>
                <a:lnTo>
                  <a:pt x="372263" y="134793"/>
                </a:lnTo>
                <a:lnTo>
                  <a:pt x="374304" y="133719"/>
                </a:lnTo>
                <a:lnTo>
                  <a:pt x="373939" y="129241"/>
                </a:lnTo>
                <a:lnTo>
                  <a:pt x="377681" y="127525"/>
                </a:lnTo>
                <a:lnTo>
                  <a:pt x="378148" y="124772"/>
                </a:lnTo>
                <a:lnTo>
                  <a:pt x="382901" y="125905"/>
                </a:lnTo>
                <a:lnTo>
                  <a:pt x="385752" y="121028"/>
                </a:lnTo>
                <a:lnTo>
                  <a:pt x="390076" y="122893"/>
                </a:lnTo>
                <a:lnTo>
                  <a:pt x="392107" y="116340"/>
                </a:lnTo>
                <a:lnTo>
                  <a:pt x="393494" y="116638"/>
                </a:lnTo>
                <a:lnTo>
                  <a:pt x="394089" y="112372"/>
                </a:lnTo>
                <a:lnTo>
                  <a:pt x="396653" y="109697"/>
                </a:lnTo>
                <a:lnTo>
                  <a:pt x="395901" y="117157"/>
                </a:lnTo>
                <a:lnTo>
                  <a:pt x="394011" y="118187"/>
                </a:lnTo>
                <a:lnTo>
                  <a:pt x="392378" y="123151"/>
                </a:lnTo>
                <a:lnTo>
                  <a:pt x="385943" y="126154"/>
                </a:lnTo>
                <a:lnTo>
                  <a:pt x="386918" y="129379"/>
                </a:lnTo>
                <a:lnTo>
                  <a:pt x="385565" y="134246"/>
                </a:lnTo>
                <a:lnTo>
                  <a:pt x="383671" y="133823"/>
                </a:lnTo>
                <a:lnTo>
                  <a:pt x="383085" y="137057"/>
                </a:lnTo>
                <a:lnTo>
                  <a:pt x="380247" y="136733"/>
                </a:lnTo>
                <a:lnTo>
                  <a:pt x="380201" y="140469"/>
                </a:lnTo>
                <a:lnTo>
                  <a:pt x="375986" y="141852"/>
                </a:lnTo>
                <a:lnTo>
                  <a:pt x="376732" y="145301"/>
                </a:lnTo>
                <a:lnTo>
                  <a:pt x="379828" y="146246"/>
                </a:lnTo>
                <a:lnTo>
                  <a:pt x="379223" y="151607"/>
                </a:lnTo>
                <a:lnTo>
                  <a:pt x="377702" y="152809"/>
                </a:lnTo>
                <a:lnTo>
                  <a:pt x="376615" y="150878"/>
                </a:lnTo>
                <a:lnTo>
                  <a:pt x="374299" y="150584"/>
                </a:lnTo>
                <a:lnTo>
                  <a:pt x="373758" y="148038"/>
                </a:lnTo>
                <a:lnTo>
                  <a:pt x="369491" y="150382"/>
                </a:lnTo>
                <a:lnTo>
                  <a:pt x="369948" y="153179"/>
                </a:lnTo>
                <a:lnTo>
                  <a:pt x="372822" y="154719"/>
                </a:lnTo>
                <a:lnTo>
                  <a:pt x="372447" y="157969"/>
                </a:lnTo>
                <a:lnTo>
                  <a:pt x="370070" y="155062"/>
                </a:lnTo>
                <a:lnTo>
                  <a:pt x="364245" y="157156"/>
                </a:lnTo>
                <a:lnTo>
                  <a:pt x="366619" y="151776"/>
                </a:lnTo>
                <a:lnTo>
                  <a:pt x="363665" y="152886"/>
                </a:lnTo>
                <a:lnTo>
                  <a:pt x="363126" y="151825"/>
                </a:lnTo>
                <a:lnTo>
                  <a:pt x="364651" y="142528"/>
                </a:lnTo>
                <a:lnTo>
                  <a:pt x="362798" y="139833"/>
                </a:lnTo>
                <a:lnTo>
                  <a:pt x="358548" y="149420"/>
                </a:lnTo>
                <a:lnTo>
                  <a:pt x="353935" y="146723"/>
                </a:lnTo>
                <a:lnTo>
                  <a:pt x="354538" y="153030"/>
                </a:lnTo>
                <a:lnTo>
                  <a:pt x="359019" y="155749"/>
                </a:lnTo>
                <a:lnTo>
                  <a:pt x="359019" y="158359"/>
                </a:lnTo>
                <a:lnTo>
                  <a:pt x="357226" y="160344"/>
                </a:lnTo>
                <a:lnTo>
                  <a:pt x="359816" y="160183"/>
                </a:lnTo>
                <a:lnTo>
                  <a:pt x="362352" y="163102"/>
                </a:lnTo>
                <a:lnTo>
                  <a:pt x="367522" y="161961"/>
                </a:lnTo>
                <a:lnTo>
                  <a:pt x="365792" y="164698"/>
                </a:lnTo>
                <a:lnTo>
                  <a:pt x="363741" y="165316"/>
                </a:lnTo>
                <a:lnTo>
                  <a:pt x="363318" y="168687"/>
                </a:lnTo>
                <a:lnTo>
                  <a:pt x="367396" y="168081"/>
                </a:lnTo>
                <a:lnTo>
                  <a:pt x="366600" y="169601"/>
                </a:lnTo>
                <a:lnTo>
                  <a:pt x="367941" y="171413"/>
                </a:lnTo>
                <a:lnTo>
                  <a:pt x="365264" y="171214"/>
                </a:lnTo>
                <a:lnTo>
                  <a:pt x="363972" y="175020"/>
                </a:lnTo>
                <a:lnTo>
                  <a:pt x="359582" y="177653"/>
                </a:lnTo>
                <a:lnTo>
                  <a:pt x="362040" y="174110"/>
                </a:lnTo>
                <a:lnTo>
                  <a:pt x="362394" y="170348"/>
                </a:lnTo>
                <a:lnTo>
                  <a:pt x="360103" y="170429"/>
                </a:lnTo>
                <a:lnTo>
                  <a:pt x="360117" y="172087"/>
                </a:lnTo>
                <a:lnTo>
                  <a:pt x="358314" y="171565"/>
                </a:lnTo>
                <a:lnTo>
                  <a:pt x="357463" y="168232"/>
                </a:lnTo>
                <a:lnTo>
                  <a:pt x="357062" y="169332"/>
                </a:lnTo>
                <a:lnTo>
                  <a:pt x="355499" y="168096"/>
                </a:lnTo>
                <a:lnTo>
                  <a:pt x="356273" y="170379"/>
                </a:lnTo>
                <a:lnTo>
                  <a:pt x="354653" y="170741"/>
                </a:lnTo>
                <a:lnTo>
                  <a:pt x="356067" y="176231"/>
                </a:lnTo>
                <a:lnTo>
                  <a:pt x="354295" y="179121"/>
                </a:lnTo>
                <a:lnTo>
                  <a:pt x="356263" y="181343"/>
                </a:lnTo>
                <a:lnTo>
                  <a:pt x="353035" y="182100"/>
                </a:lnTo>
                <a:lnTo>
                  <a:pt x="353535" y="179520"/>
                </a:lnTo>
                <a:lnTo>
                  <a:pt x="351065" y="180182"/>
                </a:lnTo>
                <a:lnTo>
                  <a:pt x="351445" y="177854"/>
                </a:lnTo>
                <a:lnTo>
                  <a:pt x="348808" y="178410"/>
                </a:lnTo>
                <a:lnTo>
                  <a:pt x="348591" y="174266"/>
                </a:lnTo>
                <a:lnTo>
                  <a:pt x="345329" y="178567"/>
                </a:lnTo>
                <a:lnTo>
                  <a:pt x="347986" y="181949"/>
                </a:lnTo>
                <a:lnTo>
                  <a:pt x="346060" y="184068"/>
                </a:lnTo>
                <a:lnTo>
                  <a:pt x="342704" y="183051"/>
                </a:lnTo>
                <a:lnTo>
                  <a:pt x="343556" y="179774"/>
                </a:lnTo>
                <a:lnTo>
                  <a:pt x="340608" y="177210"/>
                </a:lnTo>
                <a:lnTo>
                  <a:pt x="340611" y="180191"/>
                </a:lnTo>
                <a:lnTo>
                  <a:pt x="338491" y="180684"/>
                </a:lnTo>
                <a:lnTo>
                  <a:pt x="339384" y="184960"/>
                </a:lnTo>
                <a:lnTo>
                  <a:pt x="336064" y="186267"/>
                </a:lnTo>
                <a:lnTo>
                  <a:pt x="336569" y="183983"/>
                </a:lnTo>
                <a:lnTo>
                  <a:pt x="333157" y="184143"/>
                </a:lnTo>
                <a:lnTo>
                  <a:pt x="335885" y="180060"/>
                </a:lnTo>
                <a:lnTo>
                  <a:pt x="334840" y="178462"/>
                </a:lnTo>
                <a:lnTo>
                  <a:pt x="333864" y="179365"/>
                </a:lnTo>
                <a:lnTo>
                  <a:pt x="332627" y="178301"/>
                </a:lnTo>
                <a:lnTo>
                  <a:pt x="332846" y="180139"/>
                </a:lnTo>
                <a:lnTo>
                  <a:pt x="331061" y="181988"/>
                </a:lnTo>
                <a:lnTo>
                  <a:pt x="329815" y="179616"/>
                </a:lnTo>
                <a:lnTo>
                  <a:pt x="328524" y="180456"/>
                </a:lnTo>
                <a:lnTo>
                  <a:pt x="329113" y="184025"/>
                </a:lnTo>
                <a:lnTo>
                  <a:pt x="327154" y="186669"/>
                </a:lnTo>
                <a:lnTo>
                  <a:pt x="327521" y="183695"/>
                </a:lnTo>
                <a:lnTo>
                  <a:pt x="325262" y="179643"/>
                </a:lnTo>
                <a:lnTo>
                  <a:pt x="322517" y="184381"/>
                </a:lnTo>
                <a:lnTo>
                  <a:pt x="324924" y="185521"/>
                </a:lnTo>
                <a:lnTo>
                  <a:pt x="325298" y="189372"/>
                </a:lnTo>
                <a:lnTo>
                  <a:pt x="322019" y="189373"/>
                </a:lnTo>
                <a:lnTo>
                  <a:pt x="322621" y="186324"/>
                </a:lnTo>
                <a:lnTo>
                  <a:pt x="321121" y="187471"/>
                </a:lnTo>
                <a:lnTo>
                  <a:pt x="321355" y="185332"/>
                </a:lnTo>
                <a:lnTo>
                  <a:pt x="319602" y="189524"/>
                </a:lnTo>
                <a:lnTo>
                  <a:pt x="318568" y="187097"/>
                </a:lnTo>
                <a:lnTo>
                  <a:pt x="319603" y="184307"/>
                </a:lnTo>
                <a:lnTo>
                  <a:pt x="317997" y="184265"/>
                </a:lnTo>
                <a:lnTo>
                  <a:pt x="317155" y="182020"/>
                </a:lnTo>
                <a:lnTo>
                  <a:pt x="315352" y="183247"/>
                </a:lnTo>
                <a:lnTo>
                  <a:pt x="316765" y="185208"/>
                </a:lnTo>
                <a:lnTo>
                  <a:pt x="316732" y="190903"/>
                </a:lnTo>
                <a:lnTo>
                  <a:pt x="314270" y="190252"/>
                </a:lnTo>
                <a:lnTo>
                  <a:pt x="312974" y="193111"/>
                </a:lnTo>
                <a:lnTo>
                  <a:pt x="313152" y="188166"/>
                </a:lnTo>
                <a:lnTo>
                  <a:pt x="311109" y="187588"/>
                </a:lnTo>
                <a:lnTo>
                  <a:pt x="312447" y="185647"/>
                </a:lnTo>
                <a:lnTo>
                  <a:pt x="310986" y="186189"/>
                </a:lnTo>
                <a:lnTo>
                  <a:pt x="309940" y="184013"/>
                </a:lnTo>
                <a:lnTo>
                  <a:pt x="309972" y="186700"/>
                </a:lnTo>
                <a:lnTo>
                  <a:pt x="308916" y="183818"/>
                </a:lnTo>
                <a:lnTo>
                  <a:pt x="307893" y="184964"/>
                </a:lnTo>
                <a:lnTo>
                  <a:pt x="310404" y="189753"/>
                </a:lnTo>
                <a:lnTo>
                  <a:pt x="310197" y="194089"/>
                </a:lnTo>
                <a:lnTo>
                  <a:pt x="308446" y="193533"/>
                </a:lnTo>
                <a:lnTo>
                  <a:pt x="306529" y="195004"/>
                </a:lnTo>
                <a:lnTo>
                  <a:pt x="306071" y="193397"/>
                </a:lnTo>
                <a:lnTo>
                  <a:pt x="303889" y="194919"/>
                </a:lnTo>
                <a:lnTo>
                  <a:pt x="302324" y="194062"/>
                </a:lnTo>
                <a:lnTo>
                  <a:pt x="298765" y="197363"/>
                </a:lnTo>
                <a:lnTo>
                  <a:pt x="295651" y="197407"/>
                </a:lnTo>
                <a:lnTo>
                  <a:pt x="294246" y="199808"/>
                </a:lnTo>
                <a:lnTo>
                  <a:pt x="293383" y="203132"/>
                </a:lnTo>
                <a:lnTo>
                  <a:pt x="303729" y="198538"/>
                </a:lnTo>
                <a:lnTo>
                  <a:pt x="306617" y="198578"/>
                </a:lnTo>
                <a:lnTo>
                  <a:pt x="306965" y="200303"/>
                </a:lnTo>
                <a:lnTo>
                  <a:pt x="308939" y="200643"/>
                </a:lnTo>
                <a:lnTo>
                  <a:pt x="308570" y="197685"/>
                </a:lnTo>
                <a:lnTo>
                  <a:pt x="311188" y="199025"/>
                </a:lnTo>
                <a:lnTo>
                  <a:pt x="316580" y="195869"/>
                </a:lnTo>
                <a:lnTo>
                  <a:pt x="319982" y="195661"/>
                </a:lnTo>
                <a:lnTo>
                  <a:pt x="315711" y="202313"/>
                </a:lnTo>
                <a:lnTo>
                  <a:pt x="316250" y="203362"/>
                </a:lnTo>
                <a:lnTo>
                  <a:pt x="318020" y="200267"/>
                </a:lnTo>
                <a:lnTo>
                  <a:pt x="319472" y="200093"/>
                </a:lnTo>
                <a:lnTo>
                  <a:pt x="318172" y="203887"/>
                </a:lnTo>
                <a:lnTo>
                  <a:pt x="319453" y="205902"/>
                </a:lnTo>
                <a:lnTo>
                  <a:pt x="321816" y="199987"/>
                </a:lnTo>
                <a:lnTo>
                  <a:pt x="326400" y="194389"/>
                </a:lnTo>
                <a:lnTo>
                  <a:pt x="329390" y="193197"/>
                </a:lnTo>
                <a:lnTo>
                  <a:pt x="326921" y="196308"/>
                </a:lnTo>
                <a:lnTo>
                  <a:pt x="326971" y="199190"/>
                </a:lnTo>
                <a:lnTo>
                  <a:pt x="328838" y="198836"/>
                </a:lnTo>
                <a:lnTo>
                  <a:pt x="333435" y="193625"/>
                </a:lnTo>
                <a:lnTo>
                  <a:pt x="336065" y="199662"/>
                </a:lnTo>
                <a:lnTo>
                  <a:pt x="339063" y="199330"/>
                </a:lnTo>
                <a:lnTo>
                  <a:pt x="338040" y="196092"/>
                </a:lnTo>
                <a:lnTo>
                  <a:pt x="335703" y="194479"/>
                </a:lnTo>
                <a:lnTo>
                  <a:pt x="336896" y="192861"/>
                </a:lnTo>
                <a:lnTo>
                  <a:pt x="340356" y="190885"/>
                </a:lnTo>
                <a:lnTo>
                  <a:pt x="341547" y="192083"/>
                </a:lnTo>
                <a:lnTo>
                  <a:pt x="343800" y="189867"/>
                </a:lnTo>
                <a:lnTo>
                  <a:pt x="345166" y="192969"/>
                </a:lnTo>
                <a:lnTo>
                  <a:pt x="345515" y="188890"/>
                </a:lnTo>
                <a:lnTo>
                  <a:pt x="348279" y="188747"/>
                </a:lnTo>
                <a:lnTo>
                  <a:pt x="349995" y="190413"/>
                </a:lnTo>
                <a:lnTo>
                  <a:pt x="353664" y="187312"/>
                </a:lnTo>
                <a:lnTo>
                  <a:pt x="350529" y="195995"/>
                </a:lnTo>
                <a:lnTo>
                  <a:pt x="351818" y="196696"/>
                </a:lnTo>
                <a:lnTo>
                  <a:pt x="354630" y="192731"/>
                </a:lnTo>
                <a:lnTo>
                  <a:pt x="356597" y="193765"/>
                </a:lnTo>
                <a:lnTo>
                  <a:pt x="355257" y="195188"/>
                </a:lnTo>
                <a:lnTo>
                  <a:pt x="356240" y="198102"/>
                </a:lnTo>
                <a:lnTo>
                  <a:pt x="359145" y="193913"/>
                </a:lnTo>
                <a:lnTo>
                  <a:pt x="361156" y="193569"/>
                </a:lnTo>
                <a:lnTo>
                  <a:pt x="361827" y="198519"/>
                </a:lnTo>
                <a:lnTo>
                  <a:pt x="366675" y="199883"/>
                </a:lnTo>
                <a:lnTo>
                  <a:pt x="367486" y="202559"/>
                </a:lnTo>
                <a:lnTo>
                  <a:pt x="367781" y="200623"/>
                </a:lnTo>
                <a:lnTo>
                  <a:pt x="370053" y="200363"/>
                </a:lnTo>
                <a:lnTo>
                  <a:pt x="369559" y="198840"/>
                </a:lnTo>
                <a:lnTo>
                  <a:pt x="367922" y="198823"/>
                </a:lnTo>
                <a:lnTo>
                  <a:pt x="367922" y="197442"/>
                </a:lnTo>
                <a:lnTo>
                  <a:pt x="366257" y="198786"/>
                </a:lnTo>
                <a:lnTo>
                  <a:pt x="363783" y="196971"/>
                </a:lnTo>
                <a:lnTo>
                  <a:pt x="363330" y="193472"/>
                </a:lnTo>
                <a:lnTo>
                  <a:pt x="367378" y="191433"/>
                </a:lnTo>
                <a:lnTo>
                  <a:pt x="369045" y="192427"/>
                </a:lnTo>
                <a:lnTo>
                  <a:pt x="369659" y="195664"/>
                </a:lnTo>
                <a:lnTo>
                  <a:pt x="371796" y="194310"/>
                </a:lnTo>
                <a:lnTo>
                  <a:pt x="371388" y="191814"/>
                </a:lnTo>
                <a:lnTo>
                  <a:pt x="373225" y="194168"/>
                </a:lnTo>
                <a:lnTo>
                  <a:pt x="374781" y="192149"/>
                </a:lnTo>
                <a:lnTo>
                  <a:pt x="377487" y="194044"/>
                </a:lnTo>
                <a:lnTo>
                  <a:pt x="378447" y="191825"/>
                </a:lnTo>
                <a:lnTo>
                  <a:pt x="380649" y="193690"/>
                </a:lnTo>
                <a:lnTo>
                  <a:pt x="380165" y="197152"/>
                </a:lnTo>
                <a:lnTo>
                  <a:pt x="380982" y="195081"/>
                </a:lnTo>
                <a:lnTo>
                  <a:pt x="383345" y="194475"/>
                </a:lnTo>
                <a:lnTo>
                  <a:pt x="380556" y="191617"/>
                </a:lnTo>
                <a:lnTo>
                  <a:pt x="383329" y="190551"/>
                </a:lnTo>
                <a:lnTo>
                  <a:pt x="385990" y="191908"/>
                </a:lnTo>
                <a:lnTo>
                  <a:pt x="384789" y="188508"/>
                </a:lnTo>
                <a:lnTo>
                  <a:pt x="393091" y="182091"/>
                </a:lnTo>
                <a:lnTo>
                  <a:pt x="395793" y="181671"/>
                </a:lnTo>
                <a:lnTo>
                  <a:pt x="389200" y="187839"/>
                </a:lnTo>
                <a:lnTo>
                  <a:pt x="388524" y="190645"/>
                </a:lnTo>
                <a:lnTo>
                  <a:pt x="389952" y="193525"/>
                </a:lnTo>
                <a:lnTo>
                  <a:pt x="385456" y="195606"/>
                </a:lnTo>
                <a:lnTo>
                  <a:pt x="387363" y="199894"/>
                </a:lnTo>
                <a:lnTo>
                  <a:pt x="383556" y="201405"/>
                </a:lnTo>
                <a:lnTo>
                  <a:pt x="380772" y="199720"/>
                </a:lnTo>
                <a:lnTo>
                  <a:pt x="380809" y="205669"/>
                </a:lnTo>
                <a:lnTo>
                  <a:pt x="379215" y="203970"/>
                </a:lnTo>
                <a:lnTo>
                  <a:pt x="372456" y="207302"/>
                </a:lnTo>
                <a:lnTo>
                  <a:pt x="377055" y="213362"/>
                </a:lnTo>
                <a:lnTo>
                  <a:pt x="376149" y="216550"/>
                </a:lnTo>
                <a:lnTo>
                  <a:pt x="372763" y="214915"/>
                </a:lnTo>
                <a:lnTo>
                  <a:pt x="369873" y="218364"/>
                </a:lnTo>
                <a:lnTo>
                  <a:pt x="368858" y="214248"/>
                </a:lnTo>
                <a:lnTo>
                  <a:pt x="366935" y="213307"/>
                </a:lnTo>
                <a:lnTo>
                  <a:pt x="364221" y="215381"/>
                </a:lnTo>
                <a:lnTo>
                  <a:pt x="366010" y="219933"/>
                </a:lnTo>
                <a:lnTo>
                  <a:pt x="364441" y="222064"/>
                </a:lnTo>
                <a:lnTo>
                  <a:pt x="358498" y="221568"/>
                </a:lnTo>
                <a:lnTo>
                  <a:pt x="356374" y="223702"/>
                </a:lnTo>
                <a:lnTo>
                  <a:pt x="354832" y="222789"/>
                </a:lnTo>
                <a:lnTo>
                  <a:pt x="355338" y="226229"/>
                </a:lnTo>
                <a:lnTo>
                  <a:pt x="350408" y="225267"/>
                </a:lnTo>
                <a:lnTo>
                  <a:pt x="349422" y="226946"/>
                </a:lnTo>
                <a:lnTo>
                  <a:pt x="347456" y="226674"/>
                </a:lnTo>
                <a:lnTo>
                  <a:pt x="347984" y="224071"/>
                </a:lnTo>
                <a:lnTo>
                  <a:pt x="349924" y="224502"/>
                </a:lnTo>
                <a:lnTo>
                  <a:pt x="349419" y="222645"/>
                </a:lnTo>
                <a:lnTo>
                  <a:pt x="351746" y="223311"/>
                </a:lnTo>
                <a:lnTo>
                  <a:pt x="353467" y="220898"/>
                </a:lnTo>
                <a:lnTo>
                  <a:pt x="351157" y="220295"/>
                </a:lnTo>
                <a:lnTo>
                  <a:pt x="352272" y="219376"/>
                </a:lnTo>
                <a:lnTo>
                  <a:pt x="351412" y="218251"/>
                </a:lnTo>
                <a:lnTo>
                  <a:pt x="356472" y="218748"/>
                </a:lnTo>
                <a:lnTo>
                  <a:pt x="356357" y="215846"/>
                </a:lnTo>
                <a:lnTo>
                  <a:pt x="358916" y="216276"/>
                </a:lnTo>
                <a:lnTo>
                  <a:pt x="360249" y="214838"/>
                </a:lnTo>
                <a:lnTo>
                  <a:pt x="358571" y="212282"/>
                </a:lnTo>
                <a:lnTo>
                  <a:pt x="361114" y="211118"/>
                </a:lnTo>
                <a:lnTo>
                  <a:pt x="360605" y="208420"/>
                </a:lnTo>
                <a:lnTo>
                  <a:pt x="362945" y="209094"/>
                </a:lnTo>
                <a:lnTo>
                  <a:pt x="364267" y="207696"/>
                </a:lnTo>
                <a:lnTo>
                  <a:pt x="362335" y="205353"/>
                </a:lnTo>
                <a:lnTo>
                  <a:pt x="358675" y="207317"/>
                </a:lnTo>
                <a:lnTo>
                  <a:pt x="356700" y="205756"/>
                </a:lnTo>
                <a:lnTo>
                  <a:pt x="357428" y="209612"/>
                </a:lnTo>
                <a:lnTo>
                  <a:pt x="355471" y="209616"/>
                </a:lnTo>
                <a:lnTo>
                  <a:pt x="354431" y="213288"/>
                </a:lnTo>
                <a:lnTo>
                  <a:pt x="351584" y="214514"/>
                </a:lnTo>
                <a:lnTo>
                  <a:pt x="351425" y="211314"/>
                </a:lnTo>
                <a:lnTo>
                  <a:pt x="353462" y="210389"/>
                </a:lnTo>
                <a:lnTo>
                  <a:pt x="354263" y="204622"/>
                </a:lnTo>
                <a:lnTo>
                  <a:pt x="350170" y="204898"/>
                </a:lnTo>
                <a:lnTo>
                  <a:pt x="349716" y="208264"/>
                </a:lnTo>
                <a:lnTo>
                  <a:pt x="347782" y="209596"/>
                </a:lnTo>
                <a:lnTo>
                  <a:pt x="345283" y="209178"/>
                </a:lnTo>
                <a:lnTo>
                  <a:pt x="345339" y="211623"/>
                </a:lnTo>
                <a:lnTo>
                  <a:pt x="347451" y="211695"/>
                </a:lnTo>
                <a:lnTo>
                  <a:pt x="345184" y="214493"/>
                </a:lnTo>
                <a:lnTo>
                  <a:pt x="345833" y="215620"/>
                </a:lnTo>
                <a:lnTo>
                  <a:pt x="344127" y="215755"/>
                </a:lnTo>
                <a:lnTo>
                  <a:pt x="343849" y="220551"/>
                </a:lnTo>
                <a:lnTo>
                  <a:pt x="341270" y="220300"/>
                </a:lnTo>
                <a:lnTo>
                  <a:pt x="342954" y="222524"/>
                </a:lnTo>
                <a:lnTo>
                  <a:pt x="339954" y="223977"/>
                </a:lnTo>
                <a:lnTo>
                  <a:pt x="338172" y="227750"/>
                </a:lnTo>
                <a:lnTo>
                  <a:pt x="339166" y="229163"/>
                </a:lnTo>
                <a:lnTo>
                  <a:pt x="334762" y="228119"/>
                </a:lnTo>
                <a:lnTo>
                  <a:pt x="335789" y="232157"/>
                </a:lnTo>
                <a:lnTo>
                  <a:pt x="334422" y="233084"/>
                </a:lnTo>
                <a:lnTo>
                  <a:pt x="333417" y="238326"/>
                </a:lnTo>
                <a:lnTo>
                  <a:pt x="329264" y="238815"/>
                </a:lnTo>
                <a:lnTo>
                  <a:pt x="324364" y="254090"/>
                </a:lnTo>
                <a:lnTo>
                  <a:pt x="323643" y="260701"/>
                </a:lnTo>
                <a:lnTo>
                  <a:pt x="324717" y="267534"/>
                </a:lnTo>
                <a:lnTo>
                  <a:pt x="327753" y="272639"/>
                </a:lnTo>
                <a:lnTo>
                  <a:pt x="331532" y="275592"/>
                </a:lnTo>
                <a:lnTo>
                  <a:pt x="328210" y="277937"/>
                </a:lnTo>
                <a:lnTo>
                  <a:pt x="330566" y="277962"/>
                </a:lnTo>
                <a:lnTo>
                  <a:pt x="334024" y="283242"/>
                </a:lnTo>
                <a:lnTo>
                  <a:pt x="333290" y="286151"/>
                </a:lnTo>
                <a:lnTo>
                  <a:pt x="329509" y="287673"/>
                </a:lnTo>
                <a:lnTo>
                  <a:pt x="330973" y="287407"/>
                </a:lnTo>
                <a:lnTo>
                  <a:pt x="330026" y="289086"/>
                </a:lnTo>
                <a:lnTo>
                  <a:pt x="332399" y="290922"/>
                </a:lnTo>
                <a:lnTo>
                  <a:pt x="330331" y="292180"/>
                </a:lnTo>
                <a:lnTo>
                  <a:pt x="331824" y="292616"/>
                </a:lnTo>
                <a:close/>
                <a:moveTo>
                  <a:pt x="319635" y="206163"/>
                </a:moveTo>
                <a:lnTo>
                  <a:pt x="320570" y="205423"/>
                </a:lnTo>
                <a:lnTo>
                  <a:pt x="319455" y="205911"/>
                </a:lnTo>
                <a:lnTo>
                  <a:pt x="319635" y="206163"/>
                </a:lnTo>
                <a:close/>
              </a:path>
            </a:pathLst>
          </a:custGeom>
          <a:solidFill>
            <a:srgbClr val="D99673"/>
          </a:solidFill>
          <a:ln w="5715">
            <a:solidFill>
              <a:srgbClr val="FFFFFF"/>
            </a:solidFill>
          </a:ln>
        </p:spPr>
        <p:txBody>
          <a:bodyPr/>
          <a:lstStyle/>
          <a:p>
            <a:endParaRPr lang="en-NZ"/>
          </a:p>
        </p:txBody>
      </p:sp>
      <p:sp>
        <p:nvSpPr>
          <p:cNvPr id="49" name="TLA 054 Kaikōura 100.8 percent">
            <a:extLst>
              <a:ext uri="{FF2B5EF4-FFF2-40B4-BE49-F238E27FC236}">
                <a16:creationId xmlns:a16="http://schemas.microsoft.com/office/drawing/2014/main" id="{895D8F3B-2EA8-4AE1-A336-5D0AD610A0A5}"/>
              </a:ext>
            </a:extLst>
          </p:cNvPr>
          <p:cNvSpPr>
            <a:spLocks noGrp="1"/>
          </p:cNvSpPr>
          <p:nvPr/>
        </p:nvSpPr>
        <p:spPr>
          <a:xfrm>
            <a:off x="10050417" y="2739937"/>
            <a:ext cx="367369" cy="365553"/>
          </a:xfrm>
          <a:custGeom>
            <a:avLst/>
            <a:gdLst/>
            <a:ahLst/>
            <a:cxnLst/>
            <a:rect l="0" t="0" r="0" b="0"/>
            <a:pathLst>
              <a:path w="217201" h="216127">
                <a:moveTo>
                  <a:pt x="128070" y="166782"/>
                </a:moveTo>
                <a:lnTo>
                  <a:pt x="128274" y="168527"/>
                </a:lnTo>
                <a:lnTo>
                  <a:pt x="130590" y="170002"/>
                </a:lnTo>
                <a:lnTo>
                  <a:pt x="127416" y="172947"/>
                </a:lnTo>
                <a:lnTo>
                  <a:pt x="125633" y="172127"/>
                </a:lnTo>
                <a:lnTo>
                  <a:pt x="124387" y="173411"/>
                </a:lnTo>
                <a:lnTo>
                  <a:pt x="124482" y="170447"/>
                </a:lnTo>
                <a:lnTo>
                  <a:pt x="121873" y="170541"/>
                </a:lnTo>
                <a:lnTo>
                  <a:pt x="119695" y="166237"/>
                </a:lnTo>
                <a:lnTo>
                  <a:pt x="114563" y="166259"/>
                </a:lnTo>
                <a:lnTo>
                  <a:pt x="105299" y="169183"/>
                </a:lnTo>
                <a:lnTo>
                  <a:pt x="99976" y="172092"/>
                </a:lnTo>
                <a:lnTo>
                  <a:pt x="98055" y="177521"/>
                </a:lnTo>
                <a:lnTo>
                  <a:pt x="88766" y="181830"/>
                </a:lnTo>
                <a:lnTo>
                  <a:pt x="79820" y="196546"/>
                </a:lnTo>
                <a:lnTo>
                  <a:pt x="77755" y="209593"/>
                </a:lnTo>
                <a:lnTo>
                  <a:pt x="81849" y="212434"/>
                </a:lnTo>
                <a:lnTo>
                  <a:pt x="79801" y="216013"/>
                </a:lnTo>
                <a:lnTo>
                  <a:pt x="77781" y="216127"/>
                </a:lnTo>
                <a:lnTo>
                  <a:pt x="70874" y="209848"/>
                </a:lnTo>
                <a:lnTo>
                  <a:pt x="71157" y="207987"/>
                </a:lnTo>
                <a:lnTo>
                  <a:pt x="69171" y="206460"/>
                </a:lnTo>
                <a:lnTo>
                  <a:pt x="67590" y="208510"/>
                </a:lnTo>
                <a:lnTo>
                  <a:pt x="65157" y="208571"/>
                </a:lnTo>
                <a:lnTo>
                  <a:pt x="64594" y="207261"/>
                </a:lnTo>
                <a:lnTo>
                  <a:pt x="61850" y="207396"/>
                </a:lnTo>
                <a:lnTo>
                  <a:pt x="57174" y="204430"/>
                </a:lnTo>
                <a:lnTo>
                  <a:pt x="56848" y="203092"/>
                </a:lnTo>
                <a:lnTo>
                  <a:pt x="50235" y="202649"/>
                </a:lnTo>
                <a:lnTo>
                  <a:pt x="48534" y="199201"/>
                </a:lnTo>
                <a:lnTo>
                  <a:pt x="48789" y="197552"/>
                </a:lnTo>
                <a:lnTo>
                  <a:pt x="52012" y="195492"/>
                </a:lnTo>
                <a:lnTo>
                  <a:pt x="52929" y="197390"/>
                </a:lnTo>
                <a:lnTo>
                  <a:pt x="60039" y="199372"/>
                </a:lnTo>
                <a:lnTo>
                  <a:pt x="60566" y="190757"/>
                </a:lnTo>
                <a:lnTo>
                  <a:pt x="61891" y="185441"/>
                </a:lnTo>
                <a:lnTo>
                  <a:pt x="63287" y="184668"/>
                </a:lnTo>
                <a:lnTo>
                  <a:pt x="61646" y="179545"/>
                </a:lnTo>
                <a:lnTo>
                  <a:pt x="58744" y="177719"/>
                </a:lnTo>
                <a:lnTo>
                  <a:pt x="53543" y="169817"/>
                </a:lnTo>
                <a:lnTo>
                  <a:pt x="56306" y="167909"/>
                </a:lnTo>
                <a:lnTo>
                  <a:pt x="54152" y="165208"/>
                </a:lnTo>
                <a:lnTo>
                  <a:pt x="50085" y="166547"/>
                </a:lnTo>
                <a:lnTo>
                  <a:pt x="48266" y="163149"/>
                </a:lnTo>
                <a:lnTo>
                  <a:pt x="50294" y="160951"/>
                </a:lnTo>
                <a:lnTo>
                  <a:pt x="46944" y="156397"/>
                </a:lnTo>
                <a:lnTo>
                  <a:pt x="49650" y="154818"/>
                </a:lnTo>
                <a:lnTo>
                  <a:pt x="48963" y="152104"/>
                </a:lnTo>
                <a:lnTo>
                  <a:pt x="46813" y="151396"/>
                </a:lnTo>
                <a:lnTo>
                  <a:pt x="45747" y="149250"/>
                </a:lnTo>
                <a:lnTo>
                  <a:pt x="47009" y="145684"/>
                </a:lnTo>
                <a:lnTo>
                  <a:pt x="46310" y="141821"/>
                </a:lnTo>
                <a:lnTo>
                  <a:pt x="41831" y="141358"/>
                </a:lnTo>
                <a:lnTo>
                  <a:pt x="34049" y="144977"/>
                </a:lnTo>
                <a:lnTo>
                  <a:pt x="32072" y="148948"/>
                </a:lnTo>
                <a:lnTo>
                  <a:pt x="28525" y="151667"/>
                </a:lnTo>
                <a:lnTo>
                  <a:pt x="24774" y="150617"/>
                </a:lnTo>
                <a:lnTo>
                  <a:pt x="21041" y="146886"/>
                </a:lnTo>
                <a:lnTo>
                  <a:pt x="17324" y="149204"/>
                </a:lnTo>
                <a:lnTo>
                  <a:pt x="16716" y="147267"/>
                </a:lnTo>
                <a:lnTo>
                  <a:pt x="11047" y="143733"/>
                </a:lnTo>
                <a:lnTo>
                  <a:pt x="0" y="143731"/>
                </a:lnTo>
                <a:lnTo>
                  <a:pt x="573" y="140706"/>
                </a:lnTo>
                <a:lnTo>
                  <a:pt x="2808" y="138874"/>
                </a:lnTo>
                <a:lnTo>
                  <a:pt x="5947" y="139654"/>
                </a:lnTo>
                <a:lnTo>
                  <a:pt x="6494" y="134092"/>
                </a:lnTo>
                <a:lnTo>
                  <a:pt x="15634" y="129521"/>
                </a:lnTo>
                <a:lnTo>
                  <a:pt x="28221" y="117269"/>
                </a:lnTo>
                <a:lnTo>
                  <a:pt x="29731" y="114164"/>
                </a:lnTo>
                <a:lnTo>
                  <a:pt x="28383" y="111437"/>
                </a:lnTo>
                <a:lnTo>
                  <a:pt x="30177" y="110798"/>
                </a:lnTo>
                <a:lnTo>
                  <a:pt x="32231" y="112224"/>
                </a:lnTo>
                <a:lnTo>
                  <a:pt x="37400" y="111015"/>
                </a:lnTo>
                <a:lnTo>
                  <a:pt x="39436" y="104854"/>
                </a:lnTo>
                <a:lnTo>
                  <a:pt x="41038" y="106911"/>
                </a:lnTo>
                <a:lnTo>
                  <a:pt x="40102" y="108722"/>
                </a:lnTo>
                <a:lnTo>
                  <a:pt x="41761" y="109737"/>
                </a:lnTo>
                <a:lnTo>
                  <a:pt x="43221" y="107750"/>
                </a:lnTo>
                <a:lnTo>
                  <a:pt x="47163" y="107817"/>
                </a:lnTo>
                <a:lnTo>
                  <a:pt x="47776" y="106567"/>
                </a:lnTo>
                <a:lnTo>
                  <a:pt x="46167" y="106664"/>
                </a:lnTo>
                <a:lnTo>
                  <a:pt x="45954" y="103806"/>
                </a:lnTo>
                <a:lnTo>
                  <a:pt x="49799" y="101358"/>
                </a:lnTo>
                <a:lnTo>
                  <a:pt x="53142" y="102689"/>
                </a:lnTo>
                <a:lnTo>
                  <a:pt x="59189" y="98737"/>
                </a:lnTo>
                <a:lnTo>
                  <a:pt x="62796" y="100446"/>
                </a:lnTo>
                <a:lnTo>
                  <a:pt x="64385" y="96479"/>
                </a:lnTo>
                <a:lnTo>
                  <a:pt x="69557" y="94390"/>
                </a:lnTo>
                <a:lnTo>
                  <a:pt x="69478" y="89150"/>
                </a:lnTo>
                <a:lnTo>
                  <a:pt x="74390" y="89739"/>
                </a:lnTo>
                <a:lnTo>
                  <a:pt x="74098" y="84679"/>
                </a:lnTo>
                <a:lnTo>
                  <a:pt x="69355" y="68764"/>
                </a:lnTo>
                <a:lnTo>
                  <a:pt x="72665" y="68366"/>
                </a:lnTo>
                <a:lnTo>
                  <a:pt x="75111" y="66373"/>
                </a:lnTo>
                <a:lnTo>
                  <a:pt x="74521" y="62738"/>
                </a:lnTo>
                <a:lnTo>
                  <a:pt x="78266" y="55955"/>
                </a:lnTo>
                <a:lnTo>
                  <a:pt x="82828" y="52908"/>
                </a:lnTo>
                <a:lnTo>
                  <a:pt x="89979" y="53082"/>
                </a:lnTo>
                <a:lnTo>
                  <a:pt x="89463" y="50269"/>
                </a:lnTo>
                <a:lnTo>
                  <a:pt x="92067" y="45241"/>
                </a:lnTo>
                <a:lnTo>
                  <a:pt x="96064" y="41014"/>
                </a:lnTo>
                <a:lnTo>
                  <a:pt x="101760" y="39833"/>
                </a:lnTo>
                <a:lnTo>
                  <a:pt x="105548" y="31710"/>
                </a:lnTo>
                <a:lnTo>
                  <a:pt x="109101" y="33771"/>
                </a:lnTo>
                <a:lnTo>
                  <a:pt x="112517" y="33355"/>
                </a:lnTo>
                <a:lnTo>
                  <a:pt x="118609" y="28983"/>
                </a:lnTo>
                <a:lnTo>
                  <a:pt x="118740" y="24428"/>
                </a:lnTo>
                <a:lnTo>
                  <a:pt x="127862" y="21165"/>
                </a:lnTo>
                <a:lnTo>
                  <a:pt x="132801" y="17518"/>
                </a:lnTo>
                <a:lnTo>
                  <a:pt x="131162" y="14099"/>
                </a:lnTo>
                <a:lnTo>
                  <a:pt x="131392" y="10827"/>
                </a:lnTo>
                <a:lnTo>
                  <a:pt x="134973" y="3669"/>
                </a:lnTo>
                <a:lnTo>
                  <a:pt x="138888" y="0"/>
                </a:lnTo>
                <a:lnTo>
                  <a:pt x="143225" y="1526"/>
                </a:lnTo>
                <a:lnTo>
                  <a:pt x="141218" y="2351"/>
                </a:lnTo>
                <a:lnTo>
                  <a:pt x="144366" y="4798"/>
                </a:lnTo>
                <a:lnTo>
                  <a:pt x="149807" y="16818"/>
                </a:lnTo>
                <a:lnTo>
                  <a:pt x="156724" y="8589"/>
                </a:lnTo>
                <a:lnTo>
                  <a:pt x="165062" y="8698"/>
                </a:lnTo>
                <a:lnTo>
                  <a:pt x="180687" y="2984"/>
                </a:lnTo>
                <a:lnTo>
                  <a:pt x="184607" y="4860"/>
                </a:lnTo>
                <a:lnTo>
                  <a:pt x="191649" y="890"/>
                </a:lnTo>
                <a:lnTo>
                  <a:pt x="193124" y="5641"/>
                </a:lnTo>
                <a:lnTo>
                  <a:pt x="196584" y="6583"/>
                </a:lnTo>
                <a:lnTo>
                  <a:pt x="196008" y="9123"/>
                </a:lnTo>
                <a:lnTo>
                  <a:pt x="202496" y="8775"/>
                </a:lnTo>
                <a:lnTo>
                  <a:pt x="206402" y="11279"/>
                </a:lnTo>
                <a:lnTo>
                  <a:pt x="208808" y="8571"/>
                </a:lnTo>
                <a:lnTo>
                  <a:pt x="211182" y="9816"/>
                </a:lnTo>
                <a:lnTo>
                  <a:pt x="213775" y="7930"/>
                </a:lnTo>
                <a:lnTo>
                  <a:pt x="217201" y="9822"/>
                </a:lnTo>
                <a:lnTo>
                  <a:pt x="215727" y="11295"/>
                </a:lnTo>
                <a:lnTo>
                  <a:pt x="216342" y="16289"/>
                </a:lnTo>
                <a:lnTo>
                  <a:pt x="193664" y="45496"/>
                </a:lnTo>
                <a:lnTo>
                  <a:pt x="185710" y="60192"/>
                </a:lnTo>
                <a:lnTo>
                  <a:pt x="182307" y="73760"/>
                </a:lnTo>
                <a:lnTo>
                  <a:pt x="185951" y="82959"/>
                </a:lnTo>
                <a:lnTo>
                  <a:pt x="185455" y="86163"/>
                </a:lnTo>
                <a:lnTo>
                  <a:pt x="172372" y="94872"/>
                </a:lnTo>
                <a:lnTo>
                  <a:pt x="169594" y="101337"/>
                </a:lnTo>
                <a:lnTo>
                  <a:pt x="165702" y="102893"/>
                </a:lnTo>
                <a:lnTo>
                  <a:pt x="165622" y="104739"/>
                </a:lnTo>
                <a:lnTo>
                  <a:pt x="159041" y="112364"/>
                </a:lnTo>
                <a:lnTo>
                  <a:pt x="154022" y="114576"/>
                </a:lnTo>
                <a:lnTo>
                  <a:pt x="153148" y="117984"/>
                </a:lnTo>
                <a:lnTo>
                  <a:pt x="142008" y="124195"/>
                </a:lnTo>
                <a:lnTo>
                  <a:pt x="138519" y="129310"/>
                </a:lnTo>
                <a:lnTo>
                  <a:pt x="139698" y="132654"/>
                </a:lnTo>
                <a:lnTo>
                  <a:pt x="138729" y="136174"/>
                </a:lnTo>
                <a:lnTo>
                  <a:pt x="125585" y="146871"/>
                </a:lnTo>
                <a:lnTo>
                  <a:pt x="122699" y="153787"/>
                </a:lnTo>
                <a:lnTo>
                  <a:pt x="122154" y="161349"/>
                </a:lnTo>
                <a:lnTo>
                  <a:pt x="124508" y="166676"/>
                </a:lnTo>
                <a:lnTo>
                  <a:pt x="128070" y="166782"/>
                </a:lnTo>
                <a:close/>
              </a:path>
            </a:pathLst>
          </a:custGeom>
          <a:solidFill>
            <a:srgbClr val="155D6C"/>
          </a:solidFill>
          <a:ln w="5715">
            <a:solidFill>
              <a:srgbClr val="FFFFFF"/>
            </a:solidFill>
          </a:ln>
        </p:spPr>
        <p:txBody>
          <a:bodyPr/>
          <a:lstStyle/>
          <a:p>
            <a:endParaRPr lang="en-NZ"/>
          </a:p>
        </p:txBody>
      </p:sp>
      <p:sp>
        <p:nvSpPr>
          <p:cNvPr id="50" name="TLA 055 Buller 59.0 percent">
            <a:extLst>
              <a:ext uri="{FF2B5EF4-FFF2-40B4-BE49-F238E27FC236}">
                <a16:creationId xmlns:a16="http://schemas.microsoft.com/office/drawing/2014/main" id="{BCF37B01-E60E-4E1A-9AB8-44D44FB5771A}"/>
              </a:ext>
            </a:extLst>
          </p:cNvPr>
          <p:cNvSpPr>
            <a:spLocks noGrp="1"/>
          </p:cNvSpPr>
          <p:nvPr/>
        </p:nvSpPr>
        <p:spPr>
          <a:xfrm>
            <a:off x="9282037" y="2109613"/>
            <a:ext cx="564345" cy="974465"/>
          </a:xfrm>
          <a:custGeom>
            <a:avLst/>
            <a:gdLst/>
            <a:ahLst/>
            <a:cxnLst/>
            <a:rect l="0" t="0" r="0" b="0"/>
            <a:pathLst>
              <a:path w="333659" h="576135">
                <a:moveTo>
                  <a:pt x="9739" y="417259"/>
                </a:moveTo>
                <a:lnTo>
                  <a:pt x="9265" y="417134"/>
                </a:lnTo>
                <a:lnTo>
                  <a:pt x="9528" y="416275"/>
                </a:lnTo>
                <a:lnTo>
                  <a:pt x="9739" y="417259"/>
                </a:lnTo>
                <a:close/>
                <a:moveTo>
                  <a:pt x="187282" y="158977"/>
                </a:moveTo>
                <a:lnTo>
                  <a:pt x="187064" y="160379"/>
                </a:lnTo>
                <a:lnTo>
                  <a:pt x="186915" y="159337"/>
                </a:lnTo>
                <a:lnTo>
                  <a:pt x="187282" y="158977"/>
                </a:lnTo>
                <a:close/>
                <a:moveTo>
                  <a:pt x="186334" y="155410"/>
                </a:moveTo>
                <a:lnTo>
                  <a:pt x="186602" y="157382"/>
                </a:lnTo>
                <a:lnTo>
                  <a:pt x="185546" y="162110"/>
                </a:lnTo>
                <a:lnTo>
                  <a:pt x="186334" y="155410"/>
                </a:lnTo>
                <a:close/>
                <a:moveTo>
                  <a:pt x="84837" y="499367"/>
                </a:moveTo>
                <a:lnTo>
                  <a:pt x="80122" y="498079"/>
                </a:lnTo>
                <a:lnTo>
                  <a:pt x="82107" y="485191"/>
                </a:lnTo>
                <a:lnTo>
                  <a:pt x="79905" y="477446"/>
                </a:lnTo>
                <a:lnTo>
                  <a:pt x="77496" y="475060"/>
                </a:lnTo>
                <a:lnTo>
                  <a:pt x="78243" y="471916"/>
                </a:lnTo>
                <a:lnTo>
                  <a:pt x="71787" y="465974"/>
                </a:lnTo>
                <a:lnTo>
                  <a:pt x="68110" y="465457"/>
                </a:lnTo>
                <a:lnTo>
                  <a:pt x="61862" y="452027"/>
                </a:lnTo>
                <a:lnTo>
                  <a:pt x="62482" y="445335"/>
                </a:lnTo>
                <a:lnTo>
                  <a:pt x="70399" y="438080"/>
                </a:lnTo>
                <a:lnTo>
                  <a:pt x="73300" y="432416"/>
                </a:lnTo>
                <a:lnTo>
                  <a:pt x="70330" y="428066"/>
                </a:lnTo>
                <a:lnTo>
                  <a:pt x="63311" y="423743"/>
                </a:lnTo>
                <a:lnTo>
                  <a:pt x="62739" y="427264"/>
                </a:lnTo>
                <a:lnTo>
                  <a:pt x="56420" y="426632"/>
                </a:lnTo>
                <a:lnTo>
                  <a:pt x="53490" y="429179"/>
                </a:lnTo>
                <a:lnTo>
                  <a:pt x="54103" y="434788"/>
                </a:lnTo>
                <a:lnTo>
                  <a:pt x="51531" y="438766"/>
                </a:lnTo>
                <a:lnTo>
                  <a:pt x="52256" y="443630"/>
                </a:lnTo>
                <a:lnTo>
                  <a:pt x="49063" y="445053"/>
                </a:lnTo>
                <a:lnTo>
                  <a:pt x="48422" y="449774"/>
                </a:lnTo>
                <a:lnTo>
                  <a:pt x="45483" y="453677"/>
                </a:lnTo>
                <a:lnTo>
                  <a:pt x="45231" y="457555"/>
                </a:lnTo>
                <a:lnTo>
                  <a:pt x="43170" y="458672"/>
                </a:lnTo>
                <a:lnTo>
                  <a:pt x="40283" y="465294"/>
                </a:lnTo>
                <a:lnTo>
                  <a:pt x="36065" y="467011"/>
                </a:lnTo>
                <a:lnTo>
                  <a:pt x="34245" y="470590"/>
                </a:lnTo>
                <a:lnTo>
                  <a:pt x="31121" y="470729"/>
                </a:lnTo>
                <a:lnTo>
                  <a:pt x="28602" y="473637"/>
                </a:lnTo>
                <a:lnTo>
                  <a:pt x="29732" y="480942"/>
                </a:lnTo>
                <a:lnTo>
                  <a:pt x="28377" y="484781"/>
                </a:lnTo>
                <a:lnTo>
                  <a:pt x="25998" y="483958"/>
                </a:lnTo>
                <a:lnTo>
                  <a:pt x="21902" y="478658"/>
                </a:lnTo>
                <a:lnTo>
                  <a:pt x="22426" y="476118"/>
                </a:lnTo>
                <a:lnTo>
                  <a:pt x="19515" y="470055"/>
                </a:lnTo>
                <a:lnTo>
                  <a:pt x="21495" y="468157"/>
                </a:lnTo>
                <a:lnTo>
                  <a:pt x="21585" y="464054"/>
                </a:lnTo>
                <a:lnTo>
                  <a:pt x="18329" y="467904"/>
                </a:lnTo>
                <a:lnTo>
                  <a:pt x="16926" y="465827"/>
                </a:lnTo>
                <a:lnTo>
                  <a:pt x="17142" y="462695"/>
                </a:lnTo>
                <a:lnTo>
                  <a:pt x="12546" y="460105"/>
                </a:lnTo>
                <a:lnTo>
                  <a:pt x="10758" y="457812"/>
                </a:lnTo>
                <a:lnTo>
                  <a:pt x="11380" y="456635"/>
                </a:lnTo>
                <a:lnTo>
                  <a:pt x="9096" y="455152"/>
                </a:lnTo>
                <a:lnTo>
                  <a:pt x="9373" y="451355"/>
                </a:lnTo>
                <a:lnTo>
                  <a:pt x="6526" y="450943"/>
                </a:lnTo>
                <a:lnTo>
                  <a:pt x="4719" y="447020"/>
                </a:lnTo>
                <a:lnTo>
                  <a:pt x="2426" y="447833"/>
                </a:lnTo>
                <a:lnTo>
                  <a:pt x="0" y="444068"/>
                </a:lnTo>
                <a:lnTo>
                  <a:pt x="3617" y="439466"/>
                </a:lnTo>
                <a:lnTo>
                  <a:pt x="3677" y="433839"/>
                </a:lnTo>
                <a:lnTo>
                  <a:pt x="5207" y="434073"/>
                </a:lnTo>
                <a:lnTo>
                  <a:pt x="6230" y="430831"/>
                </a:lnTo>
                <a:lnTo>
                  <a:pt x="8195" y="429981"/>
                </a:lnTo>
                <a:lnTo>
                  <a:pt x="9211" y="417677"/>
                </a:lnTo>
                <a:lnTo>
                  <a:pt x="14111" y="415763"/>
                </a:lnTo>
                <a:lnTo>
                  <a:pt x="15857" y="411993"/>
                </a:lnTo>
                <a:lnTo>
                  <a:pt x="16109" y="406514"/>
                </a:lnTo>
                <a:lnTo>
                  <a:pt x="18737" y="401522"/>
                </a:lnTo>
                <a:lnTo>
                  <a:pt x="17512" y="400132"/>
                </a:lnTo>
                <a:lnTo>
                  <a:pt x="21252" y="379049"/>
                </a:lnTo>
                <a:lnTo>
                  <a:pt x="25949" y="373739"/>
                </a:lnTo>
                <a:lnTo>
                  <a:pt x="25696" y="371817"/>
                </a:lnTo>
                <a:lnTo>
                  <a:pt x="27674" y="372009"/>
                </a:lnTo>
                <a:lnTo>
                  <a:pt x="28002" y="370021"/>
                </a:lnTo>
                <a:lnTo>
                  <a:pt x="30005" y="369358"/>
                </a:lnTo>
                <a:lnTo>
                  <a:pt x="31501" y="350831"/>
                </a:lnTo>
                <a:lnTo>
                  <a:pt x="30033" y="333017"/>
                </a:lnTo>
                <a:lnTo>
                  <a:pt x="28572" y="331283"/>
                </a:lnTo>
                <a:lnTo>
                  <a:pt x="30931" y="330935"/>
                </a:lnTo>
                <a:lnTo>
                  <a:pt x="29725" y="328418"/>
                </a:lnTo>
                <a:lnTo>
                  <a:pt x="31806" y="325079"/>
                </a:lnTo>
                <a:lnTo>
                  <a:pt x="30544" y="324473"/>
                </a:lnTo>
                <a:lnTo>
                  <a:pt x="33016" y="321866"/>
                </a:lnTo>
                <a:lnTo>
                  <a:pt x="34277" y="323118"/>
                </a:lnTo>
                <a:lnTo>
                  <a:pt x="41927" y="321740"/>
                </a:lnTo>
                <a:lnTo>
                  <a:pt x="46992" y="323935"/>
                </a:lnTo>
                <a:lnTo>
                  <a:pt x="52234" y="323294"/>
                </a:lnTo>
                <a:lnTo>
                  <a:pt x="59006" y="319056"/>
                </a:lnTo>
                <a:lnTo>
                  <a:pt x="61887" y="315517"/>
                </a:lnTo>
                <a:lnTo>
                  <a:pt x="62694" y="321285"/>
                </a:lnTo>
                <a:lnTo>
                  <a:pt x="60763" y="320535"/>
                </a:lnTo>
                <a:lnTo>
                  <a:pt x="61586" y="321855"/>
                </a:lnTo>
                <a:lnTo>
                  <a:pt x="59300" y="321161"/>
                </a:lnTo>
                <a:lnTo>
                  <a:pt x="57326" y="322608"/>
                </a:lnTo>
                <a:lnTo>
                  <a:pt x="63049" y="323252"/>
                </a:lnTo>
                <a:lnTo>
                  <a:pt x="63382" y="322278"/>
                </a:lnTo>
                <a:lnTo>
                  <a:pt x="63938" y="328341"/>
                </a:lnTo>
                <a:lnTo>
                  <a:pt x="63829" y="321486"/>
                </a:lnTo>
                <a:lnTo>
                  <a:pt x="65395" y="320274"/>
                </a:lnTo>
                <a:lnTo>
                  <a:pt x="63664" y="320965"/>
                </a:lnTo>
                <a:lnTo>
                  <a:pt x="62465" y="315377"/>
                </a:lnTo>
                <a:lnTo>
                  <a:pt x="65283" y="317256"/>
                </a:lnTo>
                <a:lnTo>
                  <a:pt x="82579" y="319291"/>
                </a:lnTo>
                <a:lnTo>
                  <a:pt x="94257" y="312303"/>
                </a:lnTo>
                <a:lnTo>
                  <a:pt x="104303" y="301297"/>
                </a:lnTo>
                <a:lnTo>
                  <a:pt x="120276" y="288831"/>
                </a:lnTo>
                <a:lnTo>
                  <a:pt x="128262" y="280616"/>
                </a:lnTo>
                <a:lnTo>
                  <a:pt x="140873" y="261049"/>
                </a:lnTo>
                <a:lnTo>
                  <a:pt x="159228" y="221401"/>
                </a:lnTo>
                <a:lnTo>
                  <a:pt x="162236" y="220024"/>
                </a:lnTo>
                <a:lnTo>
                  <a:pt x="169122" y="210302"/>
                </a:lnTo>
                <a:lnTo>
                  <a:pt x="170772" y="210126"/>
                </a:lnTo>
                <a:lnTo>
                  <a:pt x="173379" y="205479"/>
                </a:lnTo>
                <a:lnTo>
                  <a:pt x="177220" y="202725"/>
                </a:lnTo>
                <a:lnTo>
                  <a:pt x="181008" y="190330"/>
                </a:lnTo>
                <a:lnTo>
                  <a:pt x="184440" y="167650"/>
                </a:lnTo>
                <a:lnTo>
                  <a:pt x="185229" y="169972"/>
                </a:lnTo>
                <a:lnTo>
                  <a:pt x="186962" y="169796"/>
                </a:lnTo>
                <a:lnTo>
                  <a:pt x="188791" y="165845"/>
                </a:lnTo>
                <a:lnTo>
                  <a:pt x="187204" y="157664"/>
                </a:lnTo>
                <a:lnTo>
                  <a:pt x="188263" y="155564"/>
                </a:lnTo>
                <a:lnTo>
                  <a:pt x="186184" y="153393"/>
                </a:lnTo>
                <a:lnTo>
                  <a:pt x="187891" y="124449"/>
                </a:lnTo>
                <a:lnTo>
                  <a:pt x="186119" y="107471"/>
                </a:lnTo>
                <a:lnTo>
                  <a:pt x="187322" y="105521"/>
                </a:lnTo>
                <a:lnTo>
                  <a:pt x="187098" y="88664"/>
                </a:lnTo>
                <a:lnTo>
                  <a:pt x="188788" y="86516"/>
                </a:lnTo>
                <a:lnTo>
                  <a:pt x="188858" y="83276"/>
                </a:lnTo>
                <a:lnTo>
                  <a:pt x="184096" y="46320"/>
                </a:lnTo>
                <a:lnTo>
                  <a:pt x="185372" y="45722"/>
                </a:lnTo>
                <a:lnTo>
                  <a:pt x="185600" y="40324"/>
                </a:lnTo>
                <a:lnTo>
                  <a:pt x="188049" y="35667"/>
                </a:lnTo>
                <a:lnTo>
                  <a:pt x="193141" y="32338"/>
                </a:lnTo>
                <a:lnTo>
                  <a:pt x="193817" y="25130"/>
                </a:lnTo>
                <a:lnTo>
                  <a:pt x="203584" y="13606"/>
                </a:lnTo>
                <a:lnTo>
                  <a:pt x="203372" y="11779"/>
                </a:lnTo>
                <a:lnTo>
                  <a:pt x="210374" y="5995"/>
                </a:lnTo>
                <a:lnTo>
                  <a:pt x="213337" y="5128"/>
                </a:lnTo>
                <a:lnTo>
                  <a:pt x="214548" y="0"/>
                </a:lnTo>
                <a:lnTo>
                  <a:pt x="222381" y="10565"/>
                </a:lnTo>
                <a:lnTo>
                  <a:pt x="219801" y="18093"/>
                </a:lnTo>
                <a:lnTo>
                  <a:pt x="220343" y="22060"/>
                </a:lnTo>
                <a:lnTo>
                  <a:pt x="217584" y="26770"/>
                </a:lnTo>
                <a:lnTo>
                  <a:pt x="218784" y="31066"/>
                </a:lnTo>
                <a:lnTo>
                  <a:pt x="220043" y="31793"/>
                </a:lnTo>
                <a:lnTo>
                  <a:pt x="222136" y="30033"/>
                </a:lnTo>
                <a:lnTo>
                  <a:pt x="223129" y="31003"/>
                </a:lnTo>
                <a:lnTo>
                  <a:pt x="223605" y="28372"/>
                </a:lnTo>
                <a:lnTo>
                  <a:pt x="225951" y="27684"/>
                </a:lnTo>
                <a:lnTo>
                  <a:pt x="227000" y="31406"/>
                </a:lnTo>
                <a:lnTo>
                  <a:pt x="232872" y="33799"/>
                </a:lnTo>
                <a:lnTo>
                  <a:pt x="230825" y="40788"/>
                </a:lnTo>
                <a:lnTo>
                  <a:pt x="234309" y="42200"/>
                </a:lnTo>
                <a:lnTo>
                  <a:pt x="235720" y="44477"/>
                </a:lnTo>
                <a:lnTo>
                  <a:pt x="233999" y="47500"/>
                </a:lnTo>
                <a:lnTo>
                  <a:pt x="234909" y="48505"/>
                </a:lnTo>
                <a:lnTo>
                  <a:pt x="239648" y="49127"/>
                </a:lnTo>
                <a:lnTo>
                  <a:pt x="242541" y="52993"/>
                </a:lnTo>
                <a:lnTo>
                  <a:pt x="248123" y="51512"/>
                </a:lnTo>
                <a:lnTo>
                  <a:pt x="252724" y="53023"/>
                </a:lnTo>
                <a:lnTo>
                  <a:pt x="254434" y="52280"/>
                </a:lnTo>
                <a:lnTo>
                  <a:pt x="257106" y="57177"/>
                </a:lnTo>
                <a:lnTo>
                  <a:pt x="250032" y="67077"/>
                </a:lnTo>
                <a:lnTo>
                  <a:pt x="243097" y="69652"/>
                </a:lnTo>
                <a:lnTo>
                  <a:pt x="238443" y="77673"/>
                </a:lnTo>
                <a:lnTo>
                  <a:pt x="244194" y="85464"/>
                </a:lnTo>
                <a:lnTo>
                  <a:pt x="242023" y="93540"/>
                </a:lnTo>
                <a:lnTo>
                  <a:pt x="248394" y="94765"/>
                </a:lnTo>
                <a:lnTo>
                  <a:pt x="248497" y="91631"/>
                </a:lnTo>
                <a:lnTo>
                  <a:pt x="251344" y="90822"/>
                </a:lnTo>
                <a:lnTo>
                  <a:pt x="251025" y="88399"/>
                </a:lnTo>
                <a:lnTo>
                  <a:pt x="256327" y="81285"/>
                </a:lnTo>
                <a:lnTo>
                  <a:pt x="265528" y="84827"/>
                </a:lnTo>
                <a:lnTo>
                  <a:pt x="269483" y="82852"/>
                </a:lnTo>
                <a:lnTo>
                  <a:pt x="270557" y="80480"/>
                </a:lnTo>
                <a:lnTo>
                  <a:pt x="280007" y="82001"/>
                </a:lnTo>
                <a:lnTo>
                  <a:pt x="283465" y="81110"/>
                </a:lnTo>
                <a:lnTo>
                  <a:pt x="284652" y="87152"/>
                </a:lnTo>
                <a:lnTo>
                  <a:pt x="282157" y="91636"/>
                </a:lnTo>
                <a:lnTo>
                  <a:pt x="283689" y="94952"/>
                </a:lnTo>
                <a:lnTo>
                  <a:pt x="288998" y="95643"/>
                </a:lnTo>
                <a:lnTo>
                  <a:pt x="291344" y="100504"/>
                </a:lnTo>
                <a:lnTo>
                  <a:pt x="290649" y="105080"/>
                </a:lnTo>
                <a:lnTo>
                  <a:pt x="298921" y="107300"/>
                </a:lnTo>
                <a:lnTo>
                  <a:pt x="306054" y="118623"/>
                </a:lnTo>
                <a:lnTo>
                  <a:pt x="308629" y="118867"/>
                </a:lnTo>
                <a:lnTo>
                  <a:pt x="309896" y="122271"/>
                </a:lnTo>
                <a:lnTo>
                  <a:pt x="315329" y="126274"/>
                </a:lnTo>
                <a:lnTo>
                  <a:pt x="317960" y="137600"/>
                </a:lnTo>
                <a:lnTo>
                  <a:pt x="326741" y="137506"/>
                </a:lnTo>
                <a:lnTo>
                  <a:pt x="328931" y="135387"/>
                </a:lnTo>
                <a:lnTo>
                  <a:pt x="333659" y="139258"/>
                </a:lnTo>
                <a:lnTo>
                  <a:pt x="333367" y="142961"/>
                </a:lnTo>
                <a:lnTo>
                  <a:pt x="325231" y="152167"/>
                </a:lnTo>
                <a:lnTo>
                  <a:pt x="319996" y="154170"/>
                </a:lnTo>
                <a:lnTo>
                  <a:pt x="317160" y="153474"/>
                </a:lnTo>
                <a:lnTo>
                  <a:pt x="312189" y="156906"/>
                </a:lnTo>
                <a:lnTo>
                  <a:pt x="305983" y="157131"/>
                </a:lnTo>
                <a:lnTo>
                  <a:pt x="304554" y="158469"/>
                </a:lnTo>
                <a:lnTo>
                  <a:pt x="304091" y="160360"/>
                </a:lnTo>
                <a:lnTo>
                  <a:pt x="306384" y="163132"/>
                </a:lnTo>
                <a:lnTo>
                  <a:pt x="307491" y="168575"/>
                </a:lnTo>
                <a:lnTo>
                  <a:pt x="310057" y="169798"/>
                </a:lnTo>
                <a:lnTo>
                  <a:pt x="311011" y="172526"/>
                </a:lnTo>
                <a:lnTo>
                  <a:pt x="307954" y="179748"/>
                </a:lnTo>
                <a:lnTo>
                  <a:pt x="308339" y="183907"/>
                </a:lnTo>
                <a:lnTo>
                  <a:pt x="306426" y="186640"/>
                </a:lnTo>
                <a:lnTo>
                  <a:pt x="307544" y="189219"/>
                </a:lnTo>
                <a:lnTo>
                  <a:pt x="306517" y="191536"/>
                </a:lnTo>
                <a:lnTo>
                  <a:pt x="307688" y="193506"/>
                </a:lnTo>
                <a:lnTo>
                  <a:pt x="307150" y="197358"/>
                </a:lnTo>
                <a:lnTo>
                  <a:pt x="301111" y="199523"/>
                </a:lnTo>
                <a:lnTo>
                  <a:pt x="299295" y="204642"/>
                </a:lnTo>
                <a:lnTo>
                  <a:pt x="295359" y="205378"/>
                </a:lnTo>
                <a:lnTo>
                  <a:pt x="289410" y="209469"/>
                </a:lnTo>
                <a:lnTo>
                  <a:pt x="285797" y="207662"/>
                </a:lnTo>
                <a:lnTo>
                  <a:pt x="277717" y="207164"/>
                </a:lnTo>
                <a:lnTo>
                  <a:pt x="276680" y="203477"/>
                </a:lnTo>
                <a:lnTo>
                  <a:pt x="271112" y="208023"/>
                </a:lnTo>
                <a:lnTo>
                  <a:pt x="265556" y="209477"/>
                </a:lnTo>
                <a:lnTo>
                  <a:pt x="266232" y="212816"/>
                </a:lnTo>
                <a:lnTo>
                  <a:pt x="269304" y="214934"/>
                </a:lnTo>
                <a:lnTo>
                  <a:pt x="267117" y="218260"/>
                </a:lnTo>
                <a:lnTo>
                  <a:pt x="267940" y="222424"/>
                </a:lnTo>
                <a:lnTo>
                  <a:pt x="266381" y="228619"/>
                </a:lnTo>
                <a:lnTo>
                  <a:pt x="260741" y="231299"/>
                </a:lnTo>
                <a:lnTo>
                  <a:pt x="259006" y="235254"/>
                </a:lnTo>
                <a:lnTo>
                  <a:pt x="255086" y="236213"/>
                </a:lnTo>
                <a:lnTo>
                  <a:pt x="247700" y="242238"/>
                </a:lnTo>
                <a:lnTo>
                  <a:pt x="248228" y="256602"/>
                </a:lnTo>
                <a:lnTo>
                  <a:pt x="243819" y="258316"/>
                </a:lnTo>
                <a:lnTo>
                  <a:pt x="245768" y="265966"/>
                </a:lnTo>
                <a:lnTo>
                  <a:pt x="244113" y="272523"/>
                </a:lnTo>
                <a:lnTo>
                  <a:pt x="235663" y="279316"/>
                </a:lnTo>
                <a:lnTo>
                  <a:pt x="235169" y="282908"/>
                </a:lnTo>
                <a:lnTo>
                  <a:pt x="232551" y="283472"/>
                </a:lnTo>
                <a:lnTo>
                  <a:pt x="228583" y="280479"/>
                </a:lnTo>
                <a:lnTo>
                  <a:pt x="221937" y="284789"/>
                </a:lnTo>
                <a:lnTo>
                  <a:pt x="222675" y="289798"/>
                </a:lnTo>
                <a:lnTo>
                  <a:pt x="226085" y="293934"/>
                </a:lnTo>
                <a:lnTo>
                  <a:pt x="224462" y="299253"/>
                </a:lnTo>
                <a:lnTo>
                  <a:pt x="227613" y="302576"/>
                </a:lnTo>
                <a:lnTo>
                  <a:pt x="225585" y="305328"/>
                </a:lnTo>
                <a:lnTo>
                  <a:pt x="223078" y="304444"/>
                </a:lnTo>
                <a:lnTo>
                  <a:pt x="221322" y="301813"/>
                </a:lnTo>
                <a:lnTo>
                  <a:pt x="219213" y="302394"/>
                </a:lnTo>
                <a:lnTo>
                  <a:pt x="216160" y="300917"/>
                </a:lnTo>
                <a:lnTo>
                  <a:pt x="215247" y="304483"/>
                </a:lnTo>
                <a:lnTo>
                  <a:pt x="209922" y="302113"/>
                </a:lnTo>
                <a:lnTo>
                  <a:pt x="206613" y="305610"/>
                </a:lnTo>
                <a:lnTo>
                  <a:pt x="201879" y="304555"/>
                </a:lnTo>
                <a:lnTo>
                  <a:pt x="200695" y="308227"/>
                </a:lnTo>
                <a:lnTo>
                  <a:pt x="194981" y="310005"/>
                </a:lnTo>
                <a:lnTo>
                  <a:pt x="192231" y="315214"/>
                </a:lnTo>
                <a:lnTo>
                  <a:pt x="194420" y="316886"/>
                </a:lnTo>
                <a:lnTo>
                  <a:pt x="192831" y="323252"/>
                </a:lnTo>
                <a:lnTo>
                  <a:pt x="187821" y="329238"/>
                </a:lnTo>
                <a:lnTo>
                  <a:pt x="189818" y="334187"/>
                </a:lnTo>
                <a:lnTo>
                  <a:pt x="192553" y="334090"/>
                </a:lnTo>
                <a:lnTo>
                  <a:pt x="192685" y="360171"/>
                </a:lnTo>
                <a:lnTo>
                  <a:pt x="189610" y="360353"/>
                </a:lnTo>
                <a:lnTo>
                  <a:pt x="187318" y="362193"/>
                </a:lnTo>
                <a:lnTo>
                  <a:pt x="187150" y="367977"/>
                </a:lnTo>
                <a:lnTo>
                  <a:pt x="183594" y="369528"/>
                </a:lnTo>
                <a:lnTo>
                  <a:pt x="180395" y="368850"/>
                </a:lnTo>
                <a:lnTo>
                  <a:pt x="181266" y="374096"/>
                </a:lnTo>
                <a:lnTo>
                  <a:pt x="183433" y="377412"/>
                </a:lnTo>
                <a:lnTo>
                  <a:pt x="180594" y="382702"/>
                </a:lnTo>
                <a:lnTo>
                  <a:pt x="178239" y="383650"/>
                </a:lnTo>
                <a:lnTo>
                  <a:pt x="176977" y="387822"/>
                </a:lnTo>
                <a:lnTo>
                  <a:pt x="177743" y="390213"/>
                </a:lnTo>
                <a:lnTo>
                  <a:pt x="181787" y="391927"/>
                </a:lnTo>
                <a:lnTo>
                  <a:pt x="181765" y="397035"/>
                </a:lnTo>
                <a:lnTo>
                  <a:pt x="183485" y="399464"/>
                </a:lnTo>
                <a:lnTo>
                  <a:pt x="182157" y="403100"/>
                </a:lnTo>
                <a:lnTo>
                  <a:pt x="184630" y="406089"/>
                </a:lnTo>
                <a:lnTo>
                  <a:pt x="194238" y="408261"/>
                </a:lnTo>
                <a:lnTo>
                  <a:pt x="193821" y="412970"/>
                </a:lnTo>
                <a:lnTo>
                  <a:pt x="190653" y="419607"/>
                </a:lnTo>
                <a:lnTo>
                  <a:pt x="194339" y="427377"/>
                </a:lnTo>
                <a:lnTo>
                  <a:pt x="193580" y="428365"/>
                </a:lnTo>
                <a:lnTo>
                  <a:pt x="197525" y="429970"/>
                </a:lnTo>
                <a:lnTo>
                  <a:pt x="196908" y="433862"/>
                </a:lnTo>
                <a:lnTo>
                  <a:pt x="198258" y="437667"/>
                </a:lnTo>
                <a:lnTo>
                  <a:pt x="206333" y="437540"/>
                </a:lnTo>
                <a:lnTo>
                  <a:pt x="207832" y="436321"/>
                </a:lnTo>
                <a:lnTo>
                  <a:pt x="211038" y="438044"/>
                </a:lnTo>
                <a:lnTo>
                  <a:pt x="215769" y="435611"/>
                </a:lnTo>
                <a:lnTo>
                  <a:pt x="215604" y="437823"/>
                </a:lnTo>
                <a:lnTo>
                  <a:pt x="217823" y="439144"/>
                </a:lnTo>
                <a:lnTo>
                  <a:pt x="215596" y="439672"/>
                </a:lnTo>
                <a:lnTo>
                  <a:pt x="215545" y="440947"/>
                </a:lnTo>
                <a:lnTo>
                  <a:pt x="218582" y="441047"/>
                </a:lnTo>
                <a:lnTo>
                  <a:pt x="219358" y="446544"/>
                </a:lnTo>
                <a:lnTo>
                  <a:pt x="225902" y="446729"/>
                </a:lnTo>
                <a:lnTo>
                  <a:pt x="226892" y="452614"/>
                </a:lnTo>
                <a:lnTo>
                  <a:pt x="246962" y="452062"/>
                </a:lnTo>
                <a:lnTo>
                  <a:pt x="249881" y="460829"/>
                </a:lnTo>
                <a:lnTo>
                  <a:pt x="248604" y="468041"/>
                </a:lnTo>
                <a:lnTo>
                  <a:pt x="251046" y="476113"/>
                </a:lnTo>
                <a:lnTo>
                  <a:pt x="247169" y="481534"/>
                </a:lnTo>
                <a:lnTo>
                  <a:pt x="247441" y="483629"/>
                </a:lnTo>
                <a:lnTo>
                  <a:pt x="248960" y="483238"/>
                </a:lnTo>
                <a:lnTo>
                  <a:pt x="250369" y="486565"/>
                </a:lnTo>
                <a:lnTo>
                  <a:pt x="252364" y="487244"/>
                </a:lnTo>
                <a:lnTo>
                  <a:pt x="252891" y="490945"/>
                </a:lnTo>
                <a:lnTo>
                  <a:pt x="250816" y="494023"/>
                </a:lnTo>
                <a:lnTo>
                  <a:pt x="252742" y="495433"/>
                </a:lnTo>
                <a:lnTo>
                  <a:pt x="256773" y="495455"/>
                </a:lnTo>
                <a:lnTo>
                  <a:pt x="264119" y="501022"/>
                </a:lnTo>
                <a:lnTo>
                  <a:pt x="271172" y="503380"/>
                </a:lnTo>
                <a:lnTo>
                  <a:pt x="273057" y="502112"/>
                </a:lnTo>
                <a:lnTo>
                  <a:pt x="276652" y="493215"/>
                </a:lnTo>
                <a:lnTo>
                  <a:pt x="280047" y="494345"/>
                </a:lnTo>
                <a:lnTo>
                  <a:pt x="282196" y="493207"/>
                </a:lnTo>
                <a:lnTo>
                  <a:pt x="282754" y="498240"/>
                </a:lnTo>
                <a:lnTo>
                  <a:pt x="278693" y="503954"/>
                </a:lnTo>
                <a:lnTo>
                  <a:pt x="279804" y="507912"/>
                </a:lnTo>
                <a:lnTo>
                  <a:pt x="275564" y="510935"/>
                </a:lnTo>
                <a:lnTo>
                  <a:pt x="274220" y="516233"/>
                </a:lnTo>
                <a:lnTo>
                  <a:pt x="275819" y="519771"/>
                </a:lnTo>
                <a:lnTo>
                  <a:pt x="274558" y="523234"/>
                </a:lnTo>
                <a:lnTo>
                  <a:pt x="270900" y="525279"/>
                </a:lnTo>
                <a:lnTo>
                  <a:pt x="267909" y="529135"/>
                </a:lnTo>
                <a:lnTo>
                  <a:pt x="262162" y="527255"/>
                </a:lnTo>
                <a:lnTo>
                  <a:pt x="250935" y="531912"/>
                </a:lnTo>
                <a:lnTo>
                  <a:pt x="245529" y="540059"/>
                </a:lnTo>
                <a:lnTo>
                  <a:pt x="239452" y="541849"/>
                </a:lnTo>
                <a:lnTo>
                  <a:pt x="237915" y="548009"/>
                </a:lnTo>
                <a:lnTo>
                  <a:pt x="234409" y="551160"/>
                </a:lnTo>
                <a:lnTo>
                  <a:pt x="231198" y="552908"/>
                </a:lnTo>
                <a:lnTo>
                  <a:pt x="228575" y="551665"/>
                </a:lnTo>
                <a:lnTo>
                  <a:pt x="223966" y="553399"/>
                </a:lnTo>
                <a:lnTo>
                  <a:pt x="221908" y="561020"/>
                </a:lnTo>
                <a:lnTo>
                  <a:pt x="215085" y="566381"/>
                </a:lnTo>
                <a:lnTo>
                  <a:pt x="206727" y="566343"/>
                </a:lnTo>
                <a:lnTo>
                  <a:pt x="180314" y="576032"/>
                </a:lnTo>
                <a:lnTo>
                  <a:pt x="176521" y="576135"/>
                </a:lnTo>
                <a:lnTo>
                  <a:pt x="172261" y="572399"/>
                </a:lnTo>
                <a:lnTo>
                  <a:pt x="167165" y="571369"/>
                </a:lnTo>
                <a:lnTo>
                  <a:pt x="164969" y="569467"/>
                </a:lnTo>
                <a:lnTo>
                  <a:pt x="162407" y="572113"/>
                </a:lnTo>
                <a:lnTo>
                  <a:pt x="158285" y="571473"/>
                </a:lnTo>
                <a:lnTo>
                  <a:pt x="148866" y="563407"/>
                </a:lnTo>
                <a:lnTo>
                  <a:pt x="146434" y="557243"/>
                </a:lnTo>
                <a:lnTo>
                  <a:pt x="148434" y="555803"/>
                </a:lnTo>
                <a:lnTo>
                  <a:pt x="147262" y="553675"/>
                </a:lnTo>
                <a:lnTo>
                  <a:pt x="150990" y="548431"/>
                </a:lnTo>
                <a:lnTo>
                  <a:pt x="153840" y="548985"/>
                </a:lnTo>
                <a:lnTo>
                  <a:pt x="156918" y="540239"/>
                </a:lnTo>
                <a:lnTo>
                  <a:pt x="152657" y="537049"/>
                </a:lnTo>
                <a:lnTo>
                  <a:pt x="147729" y="536757"/>
                </a:lnTo>
                <a:lnTo>
                  <a:pt x="138795" y="517667"/>
                </a:lnTo>
                <a:lnTo>
                  <a:pt x="135364" y="519325"/>
                </a:lnTo>
                <a:lnTo>
                  <a:pt x="133327" y="517689"/>
                </a:lnTo>
                <a:lnTo>
                  <a:pt x="131535" y="518079"/>
                </a:lnTo>
                <a:lnTo>
                  <a:pt x="131358" y="521610"/>
                </a:lnTo>
                <a:lnTo>
                  <a:pt x="128342" y="523186"/>
                </a:lnTo>
                <a:lnTo>
                  <a:pt x="127533" y="525756"/>
                </a:lnTo>
                <a:lnTo>
                  <a:pt x="120710" y="522606"/>
                </a:lnTo>
                <a:lnTo>
                  <a:pt x="119262" y="523687"/>
                </a:lnTo>
                <a:lnTo>
                  <a:pt x="113584" y="523426"/>
                </a:lnTo>
                <a:lnTo>
                  <a:pt x="114412" y="521289"/>
                </a:lnTo>
                <a:lnTo>
                  <a:pt x="112948" y="519257"/>
                </a:lnTo>
                <a:lnTo>
                  <a:pt x="109443" y="518156"/>
                </a:lnTo>
                <a:lnTo>
                  <a:pt x="109527" y="515690"/>
                </a:lnTo>
                <a:lnTo>
                  <a:pt x="107594" y="515083"/>
                </a:lnTo>
                <a:lnTo>
                  <a:pt x="107175" y="513163"/>
                </a:lnTo>
                <a:lnTo>
                  <a:pt x="101764" y="511695"/>
                </a:lnTo>
                <a:lnTo>
                  <a:pt x="98334" y="507753"/>
                </a:lnTo>
                <a:lnTo>
                  <a:pt x="96927" y="508021"/>
                </a:lnTo>
                <a:lnTo>
                  <a:pt x="90982" y="503808"/>
                </a:lnTo>
                <a:lnTo>
                  <a:pt x="88272" y="499635"/>
                </a:lnTo>
                <a:lnTo>
                  <a:pt x="84837" y="499367"/>
                </a:lnTo>
                <a:close/>
              </a:path>
            </a:pathLst>
          </a:custGeom>
          <a:solidFill>
            <a:srgbClr val="155D6C"/>
          </a:solidFill>
          <a:ln w="5715">
            <a:solidFill>
              <a:srgbClr val="FFFFFF"/>
            </a:solidFill>
          </a:ln>
        </p:spPr>
        <p:txBody>
          <a:bodyPr/>
          <a:lstStyle/>
          <a:p>
            <a:endParaRPr lang="en-NZ"/>
          </a:p>
        </p:txBody>
      </p:sp>
      <p:sp>
        <p:nvSpPr>
          <p:cNvPr id="51" name="TLA 056 Grey -44.3 percent">
            <a:extLst>
              <a:ext uri="{FF2B5EF4-FFF2-40B4-BE49-F238E27FC236}">
                <a16:creationId xmlns:a16="http://schemas.microsoft.com/office/drawing/2014/main" id="{457F003A-C0EC-4675-976C-CCC9FF0B3E17}"/>
              </a:ext>
            </a:extLst>
          </p:cNvPr>
          <p:cNvSpPr>
            <a:spLocks noGrp="1"/>
          </p:cNvSpPr>
          <p:nvPr/>
        </p:nvSpPr>
        <p:spPr>
          <a:xfrm>
            <a:off x="9205919" y="2826323"/>
            <a:ext cx="438616" cy="393061"/>
          </a:xfrm>
          <a:custGeom>
            <a:avLst/>
            <a:gdLst/>
            <a:ahLst/>
            <a:cxnLst/>
            <a:rect l="0" t="0" r="0" b="0"/>
            <a:pathLst>
              <a:path w="259324" h="232390">
                <a:moveTo>
                  <a:pt x="16914" y="189244"/>
                </a:moveTo>
                <a:lnTo>
                  <a:pt x="12638" y="186542"/>
                </a:lnTo>
                <a:lnTo>
                  <a:pt x="8457" y="178013"/>
                </a:lnTo>
                <a:lnTo>
                  <a:pt x="8211" y="172421"/>
                </a:lnTo>
                <a:lnTo>
                  <a:pt x="5494" y="168242"/>
                </a:lnTo>
                <a:lnTo>
                  <a:pt x="0" y="167903"/>
                </a:lnTo>
                <a:lnTo>
                  <a:pt x="6075" y="157115"/>
                </a:lnTo>
                <a:lnTo>
                  <a:pt x="11198" y="143851"/>
                </a:lnTo>
                <a:lnTo>
                  <a:pt x="13973" y="133796"/>
                </a:lnTo>
                <a:lnTo>
                  <a:pt x="13917" y="128129"/>
                </a:lnTo>
                <a:lnTo>
                  <a:pt x="16274" y="129799"/>
                </a:lnTo>
                <a:lnTo>
                  <a:pt x="16082" y="132135"/>
                </a:lnTo>
                <a:lnTo>
                  <a:pt x="16512" y="129814"/>
                </a:lnTo>
                <a:lnTo>
                  <a:pt x="20878" y="130505"/>
                </a:lnTo>
                <a:lnTo>
                  <a:pt x="14331" y="127672"/>
                </a:lnTo>
                <a:lnTo>
                  <a:pt x="17034" y="125184"/>
                </a:lnTo>
                <a:lnTo>
                  <a:pt x="20518" y="108107"/>
                </a:lnTo>
                <a:lnTo>
                  <a:pt x="23163" y="108377"/>
                </a:lnTo>
                <a:lnTo>
                  <a:pt x="25827" y="105893"/>
                </a:lnTo>
                <a:lnTo>
                  <a:pt x="31834" y="89621"/>
                </a:lnTo>
                <a:lnTo>
                  <a:pt x="35185" y="85886"/>
                </a:lnTo>
                <a:lnTo>
                  <a:pt x="37840" y="75038"/>
                </a:lnTo>
                <a:lnTo>
                  <a:pt x="40546" y="71820"/>
                </a:lnTo>
                <a:lnTo>
                  <a:pt x="45308" y="23248"/>
                </a:lnTo>
                <a:lnTo>
                  <a:pt x="47575" y="24196"/>
                </a:lnTo>
                <a:lnTo>
                  <a:pt x="49723" y="23277"/>
                </a:lnTo>
                <a:lnTo>
                  <a:pt x="51529" y="27200"/>
                </a:lnTo>
                <a:lnTo>
                  <a:pt x="54377" y="27613"/>
                </a:lnTo>
                <a:lnTo>
                  <a:pt x="54100" y="31409"/>
                </a:lnTo>
                <a:lnTo>
                  <a:pt x="56383" y="32893"/>
                </a:lnTo>
                <a:lnTo>
                  <a:pt x="55762" y="34069"/>
                </a:lnTo>
                <a:lnTo>
                  <a:pt x="57549" y="36362"/>
                </a:lnTo>
                <a:lnTo>
                  <a:pt x="62145" y="38952"/>
                </a:lnTo>
                <a:lnTo>
                  <a:pt x="61930" y="42085"/>
                </a:lnTo>
                <a:lnTo>
                  <a:pt x="63333" y="44161"/>
                </a:lnTo>
                <a:lnTo>
                  <a:pt x="66589" y="40311"/>
                </a:lnTo>
                <a:lnTo>
                  <a:pt x="66498" y="44414"/>
                </a:lnTo>
                <a:lnTo>
                  <a:pt x="64519" y="46313"/>
                </a:lnTo>
                <a:lnTo>
                  <a:pt x="67430" y="52376"/>
                </a:lnTo>
                <a:lnTo>
                  <a:pt x="66905" y="54915"/>
                </a:lnTo>
                <a:lnTo>
                  <a:pt x="71001" y="60215"/>
                </a:lnTo>
                <a:lnTo>
                  <a:pt x="73381" y="61038"/>
                </a:lnTo>
                <a:lnTo>
                  <a:pt x="74735" y="57200"/>
                </a:lnTo>
                <a:lnTo>
                  <a:pt x="73605" y="49895"/>
                </a:lnTo>
                <a:lnTo>
                  <a:pt x="76125" y="46987"/>
                </a:lnTo>
                <a:lnTo>
                  <a:pt x="79249" y="46847"/>
                </a:lnTo>
                <a:lnTo>
                  <a:pt x="81068" y="43268"/>
                </a:lnTo>
                <a:lnTo>
                  <a:pt x="85287" y="41551"/>
                </a:lnTo>
                <a:lnTo>
                  <a:pt x="88173" y="34929"/>
                </a:lnTo>
                <a:lnTo>
                  <a:pt x="90234" y="33812"/>
                </a:lnTo>
                <a:lnTo>
                  <a:pt x="90486" y="29934"/>
                </a:lnTo>
                <a:lnTo>
                  <a:pt x="93425" y="26031"/>
                </a:lnTo>
                <a:lnTo>
                  <a:pt x="94066" y="21310"/>
                </a:lnTo>
                <a:lnTo>
                  <a:pt x="97259" y="19887"/>
                </a:lnTo>
                <a:lnTo>
                  <a:pt x="96534" y="15024"/>
                </a:lnTo>
                <a:lnTo>
                  <a:pt x="99106" y="11045"/>
                </a:lnTo>
                <a:lnTo>
                  <a:pt x="98493" y="5436"/>
                </a:lnTo>
                <a:lnTo>
                  <a:pt x="101423" y="2890"/>
                </a:lnTo>
                <a:lnTo>
                  <a:pt x="107742" y="3521"/>
                </a:lnTo>
                <a:lnTo>
                  <a:pt x="108315" y="0"/>
                </a:lnTo>
                <a:lnTo>
                  <a:pt x="118507" y="7692"/>
                </a:lnTo>
                <a:lnTo>
                  <a:pt x="115403" y="14337"/>
                </a:lnTo>
                <a:lnTo>
                  <a:pt x="107486" y="21592"/>
                </a:lnTo>
                <a:lnTo>
                  <a:pt x="106503" y="25160"/>
                </a:lnTo>
                <a:lnTo>
                  <a:pt x="112991" y="41564"/>
                </a:lnTo>
                <a:lnTo>
                  <a:pt x="116791" y="42231"/>
                </a:lnTo>
                <a:lnTo>
                  <a:pt x="123247" y="48173"/>
                </a:lnTo>
                <a:lnTo>
                  <a:pt x="122500" y="51318"/>
                </a:lnTo>
                <a:lnTo>
                  <a:pt x="124909" y="53703"/>
                </a:lnTo>
                <a:lnTo>
                  <a:pt x="127111" y="61448"/>
                </a:lnTo>
                <a:lnTo>
                  <a:pt x="125126" y="74337"/>
                </a:lnTo>
                <a:lnTo>
                  <a:pt x="131991" y="76628"/>
                </a:lnTo>
                <a:lnTo>
                  <a:pt x="133275" y="75893"/>
                </a:lnTo>
                <a:lnTo>
                  <a:pt x="135986" y="80065"/>
                </a:lnTo>
                <a:lnTo>
                  <a:pt x="141931" y="84278"/>
                </a:lnTo>
                <a:lnTo>
                  <a:pt x="143338" y="84010"/>
                </a:lnTo>
                <a:lnTo>
                  <a:pt x="146768" y="87953"/>
                </a:lnTo>
                <a:lnTo>
                  <a:pt x="152179" y="89421"/>
                </a:lnTo>
                <a:lnTo>
                  <a:pt x="152597" y="91340"/>
                </a:lnTo>
                <a:lnTo>
                  <a:pt x="154531" y="91947"/>
                </a:lnTo>
                <a:lnTo>
                  <a:pt x="154446" y="94413"/>
                </a:lnTo>
                <a:lnTo>
                  <a:pt x="157952" y="95514"/>
                </a:lnTo>
                <a:lnTo>
                  <a:pt x="159415" y="97547"/>
                </a:lnTo>
                <a:lnTo>
                  <a:pt x="158587" y="99683"/>
                </a:lnTo>
                <a:lnTo>
                  <a:pt x="164265" y="99944"/>
                </a:lnTo>
                <a:lnTo>
                  <a:pt x="165713" y="98864"/>
                </a:lnTo>
                <a:lnTo>
                  <a:pt x="172536" y="102013"/>
                </a:lnTo>
                <a:lnTo>
                  <a:pt x="173346" y="99443"/>
                </a:lnTo>
                <a:lnTo>
                  <a:pt x="176362" y="97867"/>
                </a:lnTo>
                <a:lnTo>
                  <a:pt x="176539" y="94336"/>
                </a:lnTo>
                <a:lnTo>
                  <a:pt x="178331" y="93946"/>
                </a:lnTo>
                <a:lnTo>
                  <a:pt x="180368" y="95582"/>
                </a:lnTo>
                <a:lnTo>
                  <a:pt x="183798" y="93925"/>
                </a:lnTo>
                <a:lnTo>
                  <a:pt x="192733" y="113014"/>
                </a:lnTo>
                <a:lnTo>
                  <a:pt x="197661" y="113306"/>
                </a:lnTo>
                <a:lnTo>
                  <a:pt x="201921" y="116496"/>
                </a:lnTo>
                <a:lnTo>
                  <a:pt x="198844" y="125242"/>
                </a:lnTo>
                <a:lnTo>
                  <a:pt x="195993" y="124689"/>
                </a:lnTo>
                <a:lnTo>
                  <a:pt x="192266" y="129932"/>
                </a:lnTo>
                <a:lnTo>
                  <a:pt x="193437" y="132060"/>
                </a:lnTo>
                <a:lnTo>
                  <a:pt x="191438" y="133500"/>
                </a:lnTo>
                <a:lnTo>
                  <a:pt x="195416" y="141189"/>
                </a:lnTo>
                <a:lnTo>
                  <a:pt x="203289" y="147731"/>
                </a:lnTo>
                <a:lnTo>
                  <a:pt x="207411" y="148370"/>
                </a:lnTo>
                <a:lnTo>
                  <a:pt x="209973" y="145724"/>
                </a:lnTo>
                <a:lnTo>
                  <a:pt x="212169" y="147627"/>
                </a:lnTo>
                <a:lnTo>
                  <a:pt x="217264" y="148656"/>
                </a:lnTo>
                <a:lnTo>
                  <a:pt x="221525" y="152393"/>
                </a:lnTo>
                <a:lnTo>
                  <a:pt x="225318" y="152290"/>
                </a:lnTo>
                <a:lnTo>
                  <a:pt x="251730" y="142600"/>
                </a:lnTo>
                <a:lnTo>
                  <a:pt x="257252" y="141761"/>
                </a:lnTo>
                <a:lnTo>
                  <a:pt x="259324" y="142880"/>
                </a:lnTo>
                <a:lnTo>
                  <a:pt x="255760" y="148531"/>
                </a:lnTo>
                <a:lnTo>
                  <a:pt x="255192" y="155814"/>
                </a:lnTo>
                <a:lnTo>
                  <a:pt x="249786" y="161658"/>
                </a:lnTo>
                <a:lnTo>
                  <a:pt x="244210" y="162422"/>
                </a:lnTo>
                <a:lnTo>
                  <a:pt x="238326" y="170837"/>
                </a:lnTo>
                <a:lnTo>
                  <a:pt x="235970" y="175073"/>
                </a:lnTo>
                <a:lnTo>
                  <a:pt x="237041" y="179244"/>
                </a:lnTo>
                <a:lnTo>
                  <a:pt x="234959" y="184126"/>
                </a:lnTo>
                <a:lnTo>
                  <a:pt x="219114" y="189525"/>
                </a:lnTo>
                <a:lnTo>
                  <a:pt x="215950" y="187941"/>
                </a:lnTo>
                <a:lnTo>
                  <a:pt x="205936" y="190480"/>
                </a:lnTo>
                <a:lnTo>
                  <a:pt x="205535" y="195184"/>
                </a:lnTo>
                <a:lnTo>
                  <a:pt x="202142" y="195287"/>
                </a:lnTo>
                <a:lnTo>
                  <a:pt x="198319" y="198582"/>
                </a:lnTo>
                <a:lnTo>
                  <a:pt x="194266" y="199571"/>
                </a:lnTo>
                <a:lnTo>
                  <a:pt x="194786" y="201269"/>
                </a:lnTo>
                <a:lnTo>
                  <a:pt x="191880" y="204658"/>
                </a:lnTo>
                <a:lnTo>
                  <a:pt x="190120" y="212241"/>
                </a:lnTo>
                <a:lnTo>
                  <a:pt x="184711" y="216765"/>
                </a:lnTo>
                <a:lnTo>
                  <a:pt x="184140" y="220276"/>
                </a:lnTo>
                <a:lnTo>
                  <a:pt x="171305" y="223867"/>
                </a:lnTo>
                <a:lnTo>
                  <a:pt x="152373" y="231621"/>
                </a:lnTo>
                <a:lnTo>
                  <a:pt x="140220" y="229828"/>
                </a:lnTo>
                <a:lnTo>
                  <a:pt x="132897" y="231867"/>
                </a:lnTo>
                <a:lnTo>
                  <a:pt x="125821" y="230674"/>
                </a:lnTo>
                <a:lnTo>
                  <a:pt x="122035" y="228501"/>
                </a:lnTo>
                <a:lnTo>
                  <a:pt x="118981" y="231328"/>
                </a:lnTo>
                <a:lnTo>
                  <a:pt x="113916" y="232390"/>
                </a:lnTo>
                <a:lnTo>
                  <a:pt x="109550" y="231467"/>
                </a:lnTo>
                <a:lnTo>
                  <a:pt x="102936" y="226886"/>
                </a:lnTo>
                <a:lnTo>
                  <a:pt x="94429" y="224599"/>
                </a:lnTo>
                <a:lnTo>
                  <a:pt x="91936" y="226199"/>
                </a:lnTo>
                <a:lnTo>
                  <a:pt x="82386" y="222541"/>
                </a:lnTo>
                <a:lnTo>
                  <a:pt x="79912" y="223681"/>
                </a:lnTo>
                <a:lnTo>
                  <a:pt x="71655" y="223247"/>
                </a:lnTo>
                <a:lnTo>
                  <a:pt x="60568" y="228117"/>
                </a:lnTo>
                <a:lnTo>
                  <a:pt x="57146" y="231728"/>
                </a:lnTo>
                <a:lnTo>
                  <a:pt x="52289" y="231803"/>
                </a:lnTo>
                <a:lnTo>
                  <a:pt x="50052" y="229423"/>
                </a:lnTo>
                <a:lnTo>
                  <a:pt x="47294" y="229691"/>
                </a:lnTo>
                <a:lnTo>
                  <a:pt x="45161" y="228276"/>
                </a:lnTo>
                <a:lnTo>
                  <a:pt x="40820" y="220473"/>
                </a:lnTo>
                <a:lnTo>
                  <a:pt x="29530" y="216799"/>
                </a:lnTo>
                <a:lnTo>
                  <a:pt x="25222" y="206051"/>
                </a:lnTo>
                <a:lnTo>
                  <a:pt x="27101" y="200543"/>
                </a:lnTo>
                <a:lnTo>
                  <a:pt x="20133" y="193400"/>
                </a:lnTo>
                <a:lnTo>
                  <a:pt x="17605" y="193007"/>
                </a:lnTo>
                <a:lnTo>
                  <a:pt x="16914" y="189244"/>
                </a:lnTo>
                <a:close/>
              </a:path>
            </a:pathLst>
          </a:custGeom>
          <a:solidFill>
            <a:srgbClr val="C76B42"/>
          </a:solidFill>
          <a:ln w="5715">
            <a:solidFill>
              <a:srgbClr val="FFFFFF"/>
            </a:solidFill>
          </a:ln>
        </p:spPr>
        <p:txBody>
          <a:bodyPr/>
          <a:lstStyle/>
          <a:p>
            <a:endParaRPr lang="en-NZ"/>
          </a:p>
        </p:txBody>
      </p:sp>
      <p:sp>
        <p:nvSpPr>
          <p:cNvPr id="52" name="TLA 057 Westland -44.1 percent">
            <a:extLst>
              <a:ext uri="{FF2B5EF4-FFF2-40B4-BE49-F238E27FC236}">
                <a16:creationId xmlns:a16="http://schemas.microsoft.com/office/drawing/2014/main" id="{6C13B909-B165-4029-9136-C17EBE0D81CF}"/>
              </a:ext>
            </a:extLst>
          </p:cNvPr>
          <p:cNvSpPr>
            <a:spLocks noGrp="1"/>
          </p:cNvSpPr>
          <p:nvPr/>
        </p:nvSpPr>
        <p:spPr>
          <a:xfrm>
            <a:off x="7995754" y="3110311"/>
            <a:ext cx="1522376" cy="1122972"/>
          </a:xfrm>
          <a:custGeom>
            <a:avLst/>
            <a:gdLst/>
            <a:ahLst/>
            <a:cxnLst/>
            <a:rect l="0" t="0" r="0" b="0"/>
            <a:pathLst>
              <a:path w="900078" h="663938">
                <a:moveTo>
                  <a:pt x="500799" y="210655"/>
                </a:moveTo>
                <a:lnTo>
                  <a:pt x="500538" y="210372"/>
                </a:lnTo>
                <a:lnTo>
                  <a:pt x="501140" y="210202"/>
                </a:lnTo>
                <a:lnTo>
                  <a:pt x="500799" y="210655"/>
                </a:lnTo>
                <a:close/>
                <a:moveTo>
                  <a:pt x="494981" y="220067"/>
                </a:moveTo>
                <a:lnTo>
                  <a:pt x="494428" y="220801"/>
                </a:lnTo>
                <a:lnTo>
                  <a:pt x="494523" y="219882"/>
                </a:lnTo>
                <a:lnTo>
                  <a:pt x="494981" y="220067"/>
                </a:lnTo>
                <a:close/>
                <a:moveTo>
                  <a:pt x="495586" y="216902"/>
                </a:moveTo>
                <a:lnTo>
                  <a:pt x="495101" y="217547"/>
                </a:lnTo>
                <a:lnTo>
                  <a:pt x="495369" y="216425"/>
                </a:lnTo>
                <a:lnTo>
                  <a:pt x="495586" y="216902"/>
                </a:lnTo>
                <a:close/>
                <a:moveTo>
                  <a:pt x="188903" y="447825"/>
                </a:moveTo>
                <a:lnTo>
                  <a:pt x="188676" y="448422"/>
                </a:lnTo>
                <a:lnTo>
                  <a:pt x="187947" y="448534"/>
                </a:lnTo>
                <a:lnTo>
                  <a:pt x="188903" y="447825"/>
                </a:lnTo>
                <a:close/>
                <a:moveTo>
                  <a:pt x="499984" y="209227"/>
                </a:moveTo>
                <a:lnTo>
                  <a:pt x="500359" y="209842"/>
                </a:lnTo>
                <a:lnTo>
                  <a:pt x="499399" y="210133"/>
                </a:lnTo>
                <a:lnTo>
                  <a:pt x="499984" y="209227"/>
                </a:lnTo>
                <a:close/>
                <a:moveTo>
                  <a:pt x="190126" y="447081"/>
                </a:moveTo>
                <a:lnTo>
                  <a:pt x="191003" y="447378"/>
                </a:lnTo>
                <a:lnTo>
                  <a:pt x="189268" y="447752"/>
                </a:lnTo>
                <a:lnTo>
                  <a:pt x="190126" y="447081"/>
                </a:lnTo>
                <a:close/>
                <a:moveTo>
                  <a:pt x="493713" y="221570"/>
                </a:moveTo>
                <a:lnTo>
                  <a:pt x="491504" y="223971"/>
                </a:lnTo>
                <a:lnTo>
                  <a:pt x="489228" y="223780"/>
                </a:lnTo>
                <a:lnTo>
                  <a:pt x="492845" y="219351"/>
                </a:lnTo>
                <a:lnTo>
                  <a:pt x="493713" y="221570"/>
                </a:lnTo>
                <a:close/>
                <a:moveTo>
                  <a:pt x="505751" y="205306"/>
                </a:moveTo>
                <a:lnTo>
                  <a:pt x="508589" y="204561"/>
                </a:lnTo>
                <a:lnTo>
                  <a:pt x="501556" y="209156"/>
                </a:lnTo>
                <a:lnTo>
                  <a:pt x="503625" y="203973"/>
                </a:lnTo>
                <a:lnTo>
                  <a:pt x="504648" y="203527"/>
                </a:lnTo>
                <a:lnTo>
                  <a:pt x="505751" y="205306"/>
                </a:lnTo>
                <a:close/>
                <a:moveTo>
                  <a:pt x="683129" y="44170"/>
                </a:moveTo>
                <a:lnTo>
                  <a:pt x="690177" y="34827"/>
                </a:lnTo>
                <a:lnTo>
                  <a:pt x="691587" y="35290"/>
                </a:lnTo>
                <a:lnTo>
                  <a:pt x="697239" y="30223"/>
                </a:lnTo>
                <a:lnTo>
                  <a:pt x="715490" y="0"/>
                </a:lnTo>
                <a:lnTo>
                  <a:pt x="720215" y="18"/>
                </a:lnTo>
                <a:lnTo>
                  <a:pt x="723701" y="4518"/>
                </a:lnTo>
                <a:lnTo>
                  <a:pt x="723947" y="10110"/>
                </a:lnTo>
                <a:lnTo>
                  <a:pt x="728128" y="18639"/>
                </a:lnTo>
                <a:lnTo>
                  <a:pt x="732714" y="21620"/>
                </a:lnTo>
                <a:lnTo>
                  <a:pt x="733095" y="25104"/>
                </a:lnTo>
                <a:lnTo>
                  <a:pt x="735623" y="25497"/>
                </a:lnTo>
                <a:lnTo>
                  <a:pt x="742212" y="31811"/>
                </a:lnTo>
                <a:lnTo>
                  <a:pt x="740712" y="38149"/>
                </a:lnTo>
                <a:lnTo>
                  <a:pt x="745019" y="48896"/>
                </a:lnTo>
                <a:lnTo>
                  <a:pt x="756309" y="52571"/>
                </a:lnTo>
                <a:lnTo>
                  <a:pt x="760651" y="60373"/>
                </a:lnTo>
                <a:lnTo>
                  <a:pt x="762784" y="61788"/>
                </a:lnTo>
                <a:lnTo>
                  <a:pt x="765542" y="61520"/>
                </a:lnTo>
                <a:lnTo>
                  <a:pt x="767779" y="63900"/>
                </a:lnTo>
                <a:lnTo>
                  <a:pt x="772636" y="63825"/>
                </a:lnTo>
                <a:lnTo>
                  <a:pt x="776058" y="60214"/>
                </a:lnTo>
                <a:lnTo>
                  <a:pt x="787144" y="55344"/>
                </a:lnTo>
                <a:lnTo>
                  <a:pt x="795402" y="55778"/>
                </a:lnTo>
                <a:lnTo>
                  <a:pt x="797875" y="54638"/>
                </a:lnTo>
                <a:lnTo>
                  <a:pt x="807426" y="58296"/>
                </a:lnTo>
                <a:lnTo>
                  <a:pt x="809919" y="56697"/>
                </a:lnTo>
                <a:lnTo>
                  <a:pt x="818426" y="58983"/>
                </a:lnTo>
                <a:lnTo>
                  <a:pt x="825040" y="63564"/>
                </a:lnTo>
                <a:lnTo>
                  <a:pt x="829405" y="64487"/>
                </a:lnTo>
                <a:lnTo>
                  <a:pt x="834471" y="63425"/>
                </a:lnTo>
                <a:lnTo>
                  <a:pt x="837525" y="60598"/>
                </a:lnTo>
                <a:lnTo>
                  <a:pt x="841311" y="62771"/>
                </a:lnTo>
                <a:lnTo>
                  <a:pt x="848386" y="63964"/>
                </a:lnTo>
                <a:lnTo>
                  <a:pt x="855710" y="61925"/>
                </a:lnTo>
                <a:lnTo>
                  <a:pt x="867862" y="63718"/>
                </a:lnTo>
                <a:lnTo>
                  <a:pt x="886795" y="55964"/>
                </a:lnTo>
                <a:lnTo>
                  <a:pt x="899630" y="52373"/>
                </a:lnTo>
                <a:lnTo>
                  <a:pt x="900078" y="59202"/>
                </a:lnTo>
                <a:lnTo>
                  <a:pt x="895070" y="59562"/>
                </a:lnTo>
                <a:lnTo>
                  <a:pt x="891296" y="63236"/>
                </a:lnTo>
                <a:lnTo>
                  <a:pt x="890231" y="67627"/>
                </a:lnTo>
                <a:lnTo>
                  <a:pt x="882791" y="70692"/>
                </a:lnTo>
                <a:lnTo>
                  <a:pt x="882538" y="72833"/>
                </a:lnTo>
                <a:lnTo>
                  <a:pt x="878484" y="72141"/>
                </a:lnTo>
                <a:lnTo>
                  <a:pt x="877117" y="70440"/>
                </a:lnTo>
                <a:lnTo>
                  <a:pt x="874066" y="72951"/>
                </a:lnTo>
                <a:lnTo>
                  <a:pt x="871086" y="73396"/>
                </a:lnTo>
                <a:lnTo>
                  <a:pt x="868896" y="82406"/>
                </a:lnTo>
                <a:lnTo>
                  <a:pt x="870617" y="84361"/>
                </a:lnTo>
                <a:lnTo>
                  <a:pt x="870976" y="88385"/>
                </a:lnTo>
                <a:lnTo>
                  <a:pt x="868345" y="91475"/>
                </a:lnTo>
                <a:lnTo>
                  <a:pt x="864812" y="91782"/>
                </a:lnTo>
                <a:lnTo>
                  <a:pt x="863862" y="93858"/>
                </a:lnTo>
                <a:lnTo>
                  <a:pt x="864968" y="95604"/>
                </a:lnTo>
                <a:lnTo>
                  <a:pt x="864067" y="97516"/>
                </a:lnTo>
                <a:lnTo>
                  <a:pt x="867207" y="100632"/>
                </a:lnTo>
                <a:lnTo>
                  <a:pt x="858702" y="107899"/>
                </a:lnTo>
                <a:lnTo>
                  <a:pt x="858587" y="110551"/>
                </a:lnTo>
                <a:lnTo>
                  <a:pt x="854772" y="112100"/>
                </a:lnTo>
                <a:lnTo>
                  <a:pt x="852980" y="111398"/>
                </a:lnTo>
                <a:lnTo>
                  <a:pt x="853764" y="109350"/>
                </a:lnTo>
                <a:lnTo>
                  <a:pt x="851363" y="109095"/>
                </a:lnTo>
                <a:lnTo>
                  <a:pt x="851101" y="107479"/>
                </a:lnTo>
                <a:lnTo>
                  <a:pt x="847629" y="104963"/>
                </a:lnTo>
                <a:lnTo>
                  <a:pt x="844720" y="108537"/>
                </a:lnTo>
                <a:lnTo>
                  <a:pt x="840171" y="110442"/>
                </a:lnTo>
                <a:lnTo>
                  <a:pt x="835373" y="110864"/>
                </a:lnTo>
                <a:lnTo>
                  <a:pt x="833255" y="109264"/>
                </a:lnTo>
                <a:lnTo>
                  <a:pt x="829891" y="110207"/>
                </a:lnTo>
                <a:lnTo>
                  <a:pt x="828713" y="108373"/>
                </a:lnTo>
                <a:lnTo>
                  <a:pt x="822168" y="112343"/>
                </a:lnTo>
                <a:lnTo>
                  <a:pt x="814182" y="112240"/>
                </a:lnTo>
                <a:lnTo>
                  <a:pt x="811973" y="114748"/>
                </a:lnTo>
                <a:lnTo>
                  <a:pt x="809514" y="110694"/>
                </a:lnTo>
                <a:lnTo>
                  <a:pt x="805518" y="108836"/>
                </a:lnTo>
                <a:lnTo>
                  <a:pt x="800246" y="114933"/>
                </a:lnTo>
                <a:lnTo>
                  <a:pt x="796754" y="113369"/>
                </a:lnTo>
                <a:lnTo>
                  <a:pt x="793835" y="114908"/>
                </a:lnTo>
                <a:lnTo>
                  <a:pt x="791974" y="117486"/>
                </a:lnTo>
                <a:lnTo>
                  <a:pt x="793597" y="120365"/>
                </a:lnTo>
                <a:lnTo>
                  <a:pt x="792816" y="122159"/>
                </a:lnTo>
                <a:lnTo>
                  <a:pt x="789981" y="122107"/>
                </a:lnTo>
                <a:lnTo>
                  <a:pt x="788193" y="125705"/>
                </a:lnTo>
                <a:lnTo>
                  <a:pt x="784208" y="127868"/>
                </a:lnTo>
                <a:lnTo>
                  <a:pt x="782928" y="130124"/>
                </a:lnTo>
                <a:lnTo>
                  <a:pt x="782132" y="124644"/>
                </a:lnTo>
                <a:lnTo>
                  <a:pt x="779419" y="125821"/>
                </a:lnTo>
                <a:lnTo>
                  <a:pt x="774610" y="122999"/>
                </a:lnTo>
                <a:lnTo>
                  <a:pt x="770578" y="127201"/>
                </a:lnTo>
                <a:lnTo>
                  <a:pt x="768345" y="125119"/>
                </a:lnTo>
                <a:lnTo>
                  <a:pt x="763192" y="126782"/>
                </a:lnTo>
                <a:lnTo>
                  <a:pt x="760461" y="130165"/>
                </a:lnTo>
                <a:lnTo>
                  <a:pt x="762027" y="131217"/>
                </a:lnTo>
                <a:lnTo>
                  <a:pt x="761802" y="132815"/>
                </a:lnTo>
                <a:lnTo>
                  <a:pt x="755507" y="135213"/>
                </a:lnTo>
                <a:lnTo>
                  <a:pt x="750447" y="139247"/>
                </a:lnTo>
                <a:lnTo>
                  <a:pt x="748843" y="143385"/>
                </a:lnTo>
                <a:lnTo>
                  <a:pt x="744946" y="145110"/>
                </a:lnTo>
                <a:lnTo>
                  <a:pt x="746456" y="149591"/>
                </a:lnTo>
                <a:lnTo>
                  <a:pt x="744869" y="152249"/>
                </a:lnTo>
                <a:lnTo>
                  <a:pt x="745874" y="154462"/>
                </a:lnTo>
                <a:lnTo>
                  <a:pt x="741624" y="158595"/>
                </a:lnTo>
                <a:lnTo>
                  <a:pt x="741015" y="165655"/>
                </a:lnTo>
                <a:lnTo>
                  <a:pt x="735906" y="168937"/>
                </a:lnTo>
                <a:lnTo>
                  <a:pt x="732471" y="165744"/>
                </a:lnTo>
                <a:lnTo>
                  <a:pt x="730492" y="169043"/>
                </a:lnTo>
                <a:lnTo>
                  <a:pt x="726370" y="170068"/>
                </a:lnTo>
                <a:lnTo>
                  <a:pt x="723403" y="174005"/>
                </a:lnTo>
                <a:lnTo>
                  <a:pt x="722092" y="171947"/>
                </a:lnTo>
                <a:lnTo>
                  <a:pt x="719088" y="171702"/>
                </a:lnTo>
                <a:lnTo>
                  <a:pt x="716262" y="173323"/>
                </a:lnTo>
                <a:lnTo>
                  <a:pt x="716123" y="177699"/>
                </a:lnTo>
                <a:lnTo>
                  <a:pt x="714258" y="181592"/>
                </a:lnTo>
                <a:lnTo>
                  <a:pt x="711251" y="178214"/>
                </a:lnTo>
                <a:lnTo>
                  <a:pt x="708726" y="178367"/>
                </a:lnTo>
                <a:lnTo>
                  <a:pt x="707446" y="178794"/>
                </a:lnTo>
                <a:lnTo>
                  <a:pt x="706860" y="181967"/>
                </a:lnTo>
                <a:lnTo>
                  <a:pt x="703755" y="182914"/>
                </a:lnTo>
                <a:lnTo>
                  <a:pt x="704809" y="187407"/>
                </a:lnTo>
                <a:lnTo>
                  <a:pt x="698611" y="191301"/>
                </a:lnTo>
                <a:lnTo>
                  <a:pt x="697665" y="193368"/>
                </a:lnTo>
                <a:lnTo>
                  <a:pt x="700185" y="199153"/>
                </a:lnTo>
                <a:lnTo>
                  <a:pt x="693705" y="202901"/>
                </a:lnTo>
                <a:lnTo>
                  <a:pt x="692318" y="208566"/>
                </a:lnTo>
                <a:lnTo>
                  <a:pt x="690061" y="209840"/>
                </a:lnTo>
                <a:lnTo>
                  <a:pt x="687230" y="217255"/>
                </a:lnTo>
                <a:lnTo>
                  <a:pt x="676892" y="220676"/>
                </a:lnTo>
                <a:lnTo>
                  <a:pt x="675832" y="218784"/>
                </a:lnTo>
                <a:lnTo>
                  <a:pt x="676658" y="213673"/>
                </a:lnTo>
                <a:lnTo>
                  <a:pt x="671972" y="213969"/>
                </a:lnTo>
                <a:lnTo>
                  <a:pt x="668252" y="217191"/>
                </a:lnTo>
                <a:lnTo>
                  <a:pt x="666884" y="221399"/>
                </a:lnTo>
                <a:lnTo>
                  <a:pt x="658903" y="227235"/>
                </a:lnTo>
                <a:lnTo>
                  <a:pt x="659600" y="229402"/>
                </a:lnTo>
                <a:lnTo>
                  <a:pt x="657171" y="233539"/>
                </a:lnTo>
                <a:lnTo>
                  <a:pt x="658549" y="236045"/>
                </a:lnTo>
                <a:lnTo>
                  <a:pt x="656117" y="239027"/>
                </a:lnTo>
                <a:lnTo>
                  <a:pt x="649143" y="239754"/>
                </a:lnTo>
                <a:lnTo>
                  <a:pt x="646573" y="245298"/>
                </a:lnTo>
                <a:lnTo>
                  <a:pt x="643197" y="246962"/>
                </a:lnTo>
                <a:lnTo>
                  <a:pt x="640046" y="245266"/>
                </a:lnTo>
                <a:lnTo>
                  <a:pt x="632287" y="251808"/>
                </a:lnTo>
                <a:lnTo>
                  <a:pt x="625413" y="250984"/>
                </a:lnTo>
                <a:lnTo>
                  <a:pt x="619190" y="252325"/>
                </a:lnTo>
                <a:lnTo>
                  <a:pt x="622069" y="256853"/>
                </a:lnTo>
                <a:lnTo>
                  <a:pt x="622014" y="260299"/>
                </a:lnTo>
                <a:lnTo>
                  <a:pt x="612750" y="262007"/>
                </a:lnTo>
                <a:lnTo>
                  <a:pt x="605578" y="269345"/>
                </a:lnTo>
                <a:lnTo>
                  <a:pt x="605460" y="270908"/>
                </a:lnTo>
                <a:lnTo>
                  <a:pt x="608274" y="271939"/>
                </a:lnTo>
                <a:lnTo>
                  <a:pt x="608122" y="275064"/>
                </a:lnTo>
                <a:lnTo>
                  <a:pt x="602524" y="278493"/>
                </a:lnTo>
                <a:lnTo>
                  <a:pt x="603070" y="279988"/>
                </a:lnTo>
                <a:lnTo>
                  <a:pt x="598552" y="285571"/>
                </a:lnTo>
                <a:lnTo>
                  <a:pt x="598320" y="290319"/>
                </a:lnTo>
                <a:lnTo>
                  <a:pt x="592880" y="291025"/>
                </a:lnTo>
                <a:lnTo>
                  <a:pt x="590311" y="289784"/>
                </a:lnTo>
                <a:lnTo>
                  <a:pt x="590084" y="285995"/>
                </a:lnTo>
                <a:lnTo>
                  <a:pt x="584482" y="288020"/>
                </a:lnTo>
                <a:lnTo>
                  <a:pt x="577869" y="283546"/>
                </a:lnTo>
                <a:lnTo>
                  <a:pt x="573646" y="289743"/>
                </a:lnTo>
                <a:lnTo>
                  <a:pt x="570125" y="289256"/>
                </a:lnTo>
                <a:lnTo>
                  <a:pt x="565093" y="291505"/>
                </a:lnTo>
                <a:lnTo>
                  <a:pt x="561700" y="297750"/>
                </a:lnTo>
                <a:lnTo>
                  <a:pt x="561470" y="300952"/>
                </a:lnTo>
                <a:lnTo>
                  <a:pt x="555428" y="302620"/>
                </a:lnTo>
                <a:lnTo>
                  <a:pt x="546462" y="313560"/>
                </a:lnTo>
                <a:lnTo>
                  <a:pt x="537344" y="316524"/>
                </a:lnTo>
                <a:lnTo>
                  <a:pt x="532033" y="313949"/>
                </a:lnTo>
                <a:lnTo>
                  <a:pt x="530402" y="308604"/>
                </a:lnTo>
                <a:lnTo>
                  <a:pt x="528889" y="311862"/>
                </a:lnTo>
                <a:lnTo>
                  <a:pt x="518098" y="318438"/>
                </a:lnTo>
                <a:lnTo>
                  <a:pt x="509106" y="319925"/>
                </a:lnTo>
                <a:lnTo>
                  <a:pt x="500892" y="329231"/>
                </a:lnTo>
                <a:lnTo>
                  <a:pt x="499974" y="333203"/>
                </a:lnTo>
                <a:lnTo>
                  <a:pt x="496285" y="335994"/>
                </a:lnTo>
                <a:lnTo>
                  <a:pt x="493118" y="335652"/>
                </a:lnTo>
                <a:lnTo>
                  <a:pt x="490635" y="337129"/>
                </a:lnTo>
                <a:lnTo>
                  <a:pt x="490414" y="339653"/>
                </a:lnTo>
                <a:lnTo>
                  <a:pt x="487792" y="340416"/>
                </a:lnTo>
                <a:lnTo>
                  <a:pt x="486339" y="345618"/>
                </a:lnTo>
                <a:lnTo>
                  <a:pt x="480513" y="345638"/>
                </a:lnTo>
                <a:lnTo>
                  <a:pt x="475296" y="349336"/>
                </a:lnTo>
                <a:lnTo>
                  <a:pt x="476578" y="354451"/>
                </a:lnTo>
                <a:lnTo>
                  <a:pt x="475531" y="357831"/>
                </a:lnTo>
                <a:lnTo>
                  <a:pt x="477669" y="362149"/>
                </a:lnTo>
                <a:lnTo>
                  <a:pt x="476413" y="367769"/>
                </a:lnTo>
                <a:lnTo>
                  <a:pt x="471477" y="373391"/>
                </a:lnTo>
                <a:lnTo>
                  <a:pt x="460889" y="379919"/>
                </a:lnTo>
                <a:lnTo>
                  <a:pt x="461373" y="382086"/>
                </a:lnTo>
                <a:lnTo>
                  <a:pt x="459739" y="385001"/>
                </a:lnTo>
                <a:lnTo>
                  <a:pt x="461756" y="390557"/>
                </a:lnTo>
                <a:lnTo>
                  <a:pt x="456159" y="396577"/>
                </a:lnTo>
                <a:lnTo>
                  <a:pt x="449695" y="398874"/>
                </a:lnTo>
                <a:lnTo>
                  <a:pt x="449236" y="400552"/>
                </a:lnTo>
                <a:lnTo>
                  <a:pt x="451257" y="402873"/>
                </a:lnTo>
                <a:lnTo>
                  <a:pt x="448041" y="407476"/>
                </a:lnTo>
                <a:lnTo>
                  <a:pt x="448743" y="412152"/>
                </a:lnTo>
                <a:lnTo>
                  <a:pt x="447076" y="413699"/>
                </a:lnTo>
                <a:lnTo>
                  <a:pt x="441806" y="413015"/>
                </a:lnTo>
                <a:lnTo>
                  <a:pt x="439492" y="416853"/>
                </a:lnTo>
                <a:lnTo>
                  <a:pt x="431704" y="421278"/>
                </a:lnTo>
                <a:lnTo>
                  <a:pt x="430169" y="424654"/>
                </a:lnTo>
                <a:lnTo>
                  <a:pt x="430619" y="428143"/>
                </a:lnTo>
                <a:lnTo>
                  <a:pt x="429099" y="429050"/>
                </a:lnTo>
                <a:lnTo>
                  <a:pt x="424211" y="427865"/>
                </a:lnTo>
                <a:lnTo>
                  <a:pt x="422098" y="429540"/>
                </a:lnTo>
                <a:lnTo>
                  <a:pt x="417434" y="435405"/>
                </a:lnTo>
                <a:lnTo>
                  <a:pt x="417583" y="439486"/>
                </a:lnTo>
                <a:lnTo>
                  <a:pt x="410803" y="442406"/>
                </a:lnTo>
                <a:lnTo>
                  <a:pt x="407243" y="448452"/>
                </a:lnTo>
                <a:lnTo>
                  <a:pt x="402044" y="450862"/>
                </a:lnTo>
                <a:lnTo>
                  <a:pt x="399299" y="458499"/>
                </a:lnTo>
                <a:lnTo>
                  <a:pt x="399490" y="462291"/>
                </a:lnTo>
                <a:lnTo>
                  <a:pt x="396500" y="461629"/>
                </a:lnTo>
                <a:lnTo>
                  <a:pt x="395919" y="464714"/>
                </a:lnTo>
                <a:lnTo>
                  <a:pt x="392380" y="467427"/>
                </a:lnTo>
                <a:lnTo>
                  <a:pt x="390713" y="471288"/>
                </a:lnTo>
                <a:lnTo>
                  <a:pt x="386647" y="472774"/>
                </a:lnTo>
                <a:lnTo>
                  <a:pt x="384023" y="470894"/>
                </a:lnTo>
                <a:lnTo>
                  <a:pt x="378548" y="470314"/>
                </a:lnTo>
                <a:lnTo>
                  <a:pt x="370065" y="473418"/>
                </a:lnTo>
                <a:lnTo>
                  <a:pt x="367676" y="471257"/>
                </a:lnTo>
                <a:lnTo>
                  <a:pt x="360444" y="471913"/>
                </a:lnTo>
                <a:lnTo>
                  <a:pt x="358324" y="479382"/>
                </a:lnTo>
                <a:lnTo>
                  <a:pt x="360709" y="482853"/>
                </a:lnTo>
                <a:lnTo>
                  <a:pt x="360965" y="489070"/>
                </a:lnTo>
                <a:lnTo>
                  <a:pt x="358207" y="497080"/>
                </a:lnTo>
                <a:lnTo>
                  <a:pt x="349189" y="497195"/>
                </a:lnTo>
                <a:lnTo>
                  <a:pt x="346278" y="499094"/>
                </a:lnTo>
                <a:lnTo>
                  <a:pt x="341386" y="506077"/>
                </a:lnTo>
                <a:lnTo>
                  <a:pt x="336492" y="504997"/>
                </a:lnTo>
                <a:lnTo>
                  <a:pt x="330927" y="506528"/>
                </a:lnTo>
                <a:lnTo>
                  <a:pt x="328144" y="508906"/>
                </a:lnTo>
                <a:lnTo>
                  <a:pt x="326803" y="514889"/>
                </a:lnTo>
                <a:lnTo>
                  <a:pt x="323353" y="519145"/>
                </a:lnTo>
                <a:lnTo>
                  <a:pt x="318944" y="521154"/>
                </a:lnTo>
                <a:lnTo>
                  <a:pt x="318735" y="522817"/>
                </a:lnTo>
                <a:lnTo>
                  <a:pt x="314593" y="524859"/>
                </a:lnTo>
                <a:lnTo>
                  <a:pt x="313857" y="526884"/>
                </a:lnTo>
                <a:lnTo>
                  <a:pt x="310408" y="526434"/>
                </a:lnTo>
                <a:lnTo>
                  <a:pt x="302132" y="522043"/>
                </a:lnTo>
                <a:lnTo>
                  <a:pt x="297370" y="509591"/>
                </a:lnTo>
                <a:lnTo>
                  <a:pt x="294466" y="508587"/>
                </a:lnTo>
                <a:lnTo>
                  <a:pt x="290182" y="509465"/>
                </a:lnTo>
                <a:lnTo>
                  <a:pt x="287961" y="519811"/>
                </a:lnTo>
                <a:lnTo>
                  <a:pt x="282900" y="524779"/>
                </a:lnTo>
                <a:lnTo>
                  <a:pt x="270780" y="524935"/>
                </a:lnTo>
                <a:lnTo>
                  <a:pt x="266523" y="526321"/>
                </a:lnTo>
                <a:lnTo>
                  <a:pt x="259718" y="524763"/>
                </a:lnTo>
                <a:lnTo>
                  <a:pt x="256054" y="516699"/>
                </a:lnTo>
                <a:lnTo>
                  <a:pt x="246472" y="522273"/>
                </a:lnTo>
                <a:lnTo>
                  <a:pt x="241019" y="523045"/>
                </a:lnTo>
                <a:lnTo>
                  <a:pt x="239353" y="527292"/>
                </a:lnTo>
                <a:lnTo>
                  <a:pt x="235671" y="527382"/>
                </a:lnTo>
                <a:lnTo>
                  <a:pt x="231059" y="530525"/>
                </a:lnTo>
                <a:lnTo>
                  <a:pt x="225166" y="529679"/>
                </a:lnTo>
                <a:lnTo>
                  <a:pt x="224459" y="532734"/>
                </a:lnTo>
                <a:lnTo>
                  <a:pt x="226013" y="534934"/>
                </a:lnTo>
                <a:lnTo>
                  <a:pt x="222562" y="537997"/>
                </a:lnTo>
                <a:lnTo>
                  <a:pt x="216541" y="539755"/>
                </a:lnTo>
                <a:lnTo>
                  <a:pt x="219865" y="547790"/>
                </a:lnTo>
                <a:lnTo>
                  <a:pt x="214675" y="549656"/>
                </a:lnTo>
                <a:lnTo>
                  <a:pt x="213780" y="560281"/>
                </a:lnTo>
                <a:lnTo>
                  <a:pt x="210274" y="559679"/>
                </a:lnTo>
                <a:lnTo>
                  <a:pt x="202414" y="562158"/>
                </a:lnTo>
                <a:lnTo>
                  <a:pt x="201107" y="565008"/>
                </a:lnTo>
                <a:lnTo>
                  <a:pt x="194648" y="566853"/>
                </a:lnTo>
                <a:lnTo>
                  <a:pt x="193428" y="572204"/>
                </a:lnTo>
                <a:lnTo>
                  <a:pt x="188436" y="574857"/>
                </a:lnTo>
                <a:lnTo>
                  <a:pt x="190703" y="582522"/>
                </a:lnTo>
                <a:lnTo>
                  <a:pt x="187493" y="587184"/>
                </a:lnTo>
                <a:lnTo>
                  <a:pt x="187652" y="596597"/>
                </a:lnTo>
                <a:lnTo>
                  <a:pt x="185586" y="600293"/>
                </a:lnTo>
                <a:lnTo>
                  <a:pt x="186865" y="605891"/>
                </a:lnTo>
                <a:lnTo>
                  <a:pt x="186161" y="609534"/>
                </a:lnTo>
                <a:lnTo>
                  <a:pt x="180210" y="614138"/>
                </a:lnTo>
                <a:lnTo>
                  <a:pt x="173942" y="622403"/>
                </a:lnTo>
                <a:lnTo>
                  <a:pt x="168225" y="624123"/>
                </a:lnTo>
                <a:lnTo>
                  <a:pt x="165598" y="628610"/>
                </a:lnTo>
                <a:lnTo>
                  <a:pt x="166323" y="633599"/>
                </a:lnTo>
                <a:lnTo>
                  <a:pt x="161660" y="632780"/>
                </a:lnTo>
                <a:lnTo>
                  <a:pt x="155657" y="628865"/>
                </a:lnTo>
                <a:lnTo>
                  <a:pt x="152465" y="624838"/>
                </a:lnTo>
                <a:lnTo>
                  <a:pt x="142254" y="633516"/>
                </a:lnTo>
                <a:lnTo>
                  <a:pt x="138765" y="639441"/>
                </a:lnTo>
                <a:lnTo>
                  <a:pt x="131348" y="642428"/>
                </a:lnTo>
                <a:lnTo>
                  <a:pt x="129815" y="646479"/>
                </a:lnTo>
                <a:lnTo>
                  <a:pt x="123011" y="646165"/>
                </a:lnTo>
                <a:lnTo>
                  <a:pt x="115191" y="649448"/>
                </a:lnTo>
                <a:lnTo>
                  <a:pt x="101064" y="661792"/>
                </a:lnTo>
                <a:lnTo>
                  <a:pt x="96445" y="660994"/>
                </a:lnTo>
                <a:lnTo>
                  <a:pt x="84469" y="663938"/>
                </a:lnTo>
                <a:lnTo>
                  <a:pt x="76870" y="662000"/>
                </a:lnTo>
                <a:lnTo>
                  <a:pt x="71306" y="663931"/>
                </a:lnTo>
                <a:lnTo>
                  <a:pt x="71468" y="657010"/>
                </a:lnTo>
                <a:lnTo>
                  <a:pt x="74961" y="651727"/>
                </a:lnTo>
                <a:lnTo>
                  <a:pt x="73810" y="648949"/>
                </a:lnTo>
                <a:lnTo>
                  <a:pt x="76506" y="644499"/>
                </a:lnTo>
                <a:lnTo>
                  <a:pt x="77381" y="639677"/>
                </a:lnTo>
                <a:lnTo>
                  <a:pt x="77234" y="637524"/>
                </a:lnTo>
                <a:lnTo>
                  <a:pt x="74587" y="636110"/>
                </a:lnTo>
                <a:lnTo>
                  <a:pt x="73631" y="633211"/>
                </a:lnTo>
                <a:lnTo>
                  <a:pt x="80911" y="627598"/>
                </a:lnTo>
                <a:lnTo>
                  <a:pt x="81123" y="624416"/>
                </a:lnTo>
                <a:lnTo>
                  <a:pt x="85670" y="623571"/>
                </a:lnTo>
                <a:lnTo>
                  <a:pt x="87039" y="619077"/>
                </a:lnTo>
                <a:lnTo>
                  <a:pt x="86424" y="618001"/>
                </a:lnTo>
                <a:lnTo>
                  <a:pt x="76624" y="616632"/>
                </a:lnTo>
                <a:lnTo>
                  <a:pt x="79392" y="611062"/>
                </a:lnTo>
                <a:lnTo>
                  <a:pt x="76030" y="612036"/>
                </a:lnTo>
                <a:lnTo>
                  <a:pt x="71376" y="608553"/>
                </a:lnTo>
                <a:lnTo>
                  <a:pt x="70489" y="605944"/>
                </a:lnTo>
                <a:lnTo>
                  <a:pt x="72226" y="600645"/>
                </a:lnTo>
                <a:lnTo>
                  <a:pt x="69835" y="593103"/>
                </a:lnTo>
                <a:lnTo>
                  <a:pt x="65666" y="593287"/>
                </a:lnTo>
                <a:lnTo>
                  <a:pt x="64258" y="591948"/>
                </a:lnTo>
                <a:lnTo>
                  <a:pt x="60649" y="592790"/>
                </a:lnTo>
                <a:lnTo>
                  <a:pt x="54051" y="586724"/>
                </a:lnTo>
                <a:lnTo>
                  <a:pt x="49552" y="587860"/>
                </a:lnTo>
                <a:lnTo>
                  <a:pt x="46831" y="585513"/>
                </a:lnTo>
                <a:lnTo>
                  <a:pt x="41072" y="586285"/>
                </a:lnTo>
                <a:lnTo>
                  <a:pt x="35687" y="589973"/>
                </a:lnTo>
                <a:lnTo>
                  <a:pt x="34245" y="592516"/>
                </a:lnTo>
                <a:lnTo>
                  <a:pt x="28069" y="593324"/>
                </a:lnTo>
                <a:lnTo>
                  <a:pt x="25453" y="595713"/>
                </a:lnTo>
                <a:lnTo>
                  <a:pt x="19218" y="595731"/>
                </a:lnTo>
                <a:lnTo>
                  <a:pt x="6246" y="589848"/>
                </a:lnTo>
                <a:lnTo>
                  <a:pt x="0" y="589450"/>
                </a:lnTo>
                <a:lnTo>
                  <a:pt x="4525" y="585198"/>
                </a:lnTo>
                <a:lnTo>
                  <a:pt x="11926" y="583627"/>
                </a:lnTo>
                <a:lnTo>
                  <a:pt x="21381" y="574033"/>
                </a:lnTo>
                <a:lnTo>
                  <a:pt x="22866" y="569439"/>
                </a:lnTo>
                <a:lnTo>
                  <a:pt x="33160" y="562180"/>
                </a:lnTo>
                <a:lnTo>
                  <a:pt x="39147" y="554648"/>
                </a:lnTo>
                <a:lnTo>
                  <a:pt x="45161" y="552280"/>
                </a:lnTo>
                <a:lnTo>
                  <a:pt x="52287" y="534807"/>
                </a:lnTo>
                <a:lnTo>
                  <a:pt x="61489" y="528160"/>
                </a:lnTo>
                <a:lnTo>
                  <a:pt x="60154" y="523833"/>
                </a:lnTo>
                <a:lnTo>
                  <a:pt x="61596" y="520980"/>
                </a:lnTo>
                <a:lnTo>
                  <a:pt x="61021" y="517238"/>
                </a:lnTo>
                <a:lnTo>
                  <a:pt x="68964" y="510312"/>
                </a:lnTo>
                <a:lnTo>
                  <a:pt x="70824" y="505244"/>
                </a:lnTo>
                <a:lnTo>
                  <a:pt x="69814" y="502820"/>
                </a:lnTo>
                <a:lnTo>
                  <a:pt x="75045" y="500457"/>
                </a:lnTo>
                <a:lnTo>
                  <a:pt x="85991" y="501833"/>
                </a:lnTo>
                <a:lnTo>
                  <a:pt x="104440" y="498610"/>
                </a:lnTo>
                <a:lnTo>
                  <a:pt x="107790" y="495983"/>
                </a:lnTo>
                <a:lnTo>
                  <a:pt x="112283" y="495136"/>
                </a:lnTo>
                <a:lnTo>
                  <a:pt x="117177" y="488257"/>
                </a:lnTo>
                <a:lnTo>
                  <a:pt x="117880" y="489297"/>
                </a:lnTo>
                <a:lnTo>
                  <a:pt x="120170" y="487839"/>
                </a:lnTo>
                <a:lnTo>
                  <a:pt x="123398" y="488124"/>
                </a:lnTo>
                <a:lnTo>
                  <a:pt x="122069" y="485395"/>
                </a:lnTo>
                <a:lnTo>
                  <a:pt x="125930" y="485349"/>
                </a:lnTo>
                <a:lnTo>
                  <a:pt x="128349" y="482804"/>
                </a:lnTo>
                <a:lnTo>
                  <a:pt x="130043" y="483315"/>
                </a:lnTo>
                <a:lnTo>
                  <a:pt x="127909" y="487372"/>
                </a:lnTo>
                <a:lnTo>
                  <a:pt x="128348" y="489110"/>
                </a:lnTo>
                <a:lnTo>
                  <a:pt x="132073" y="493297"/>
                </a:lnTo>
                <a:lnTo>
                  <a:pt x="136776" y="494786"/>
                </a:lnTo>
                <a:lnTo>
                  <a:pt x="150975" y="493641"/>
                </a:lnTo>
                <a:lnTo>
                  <a:pt x="173290" y="485106"/>
                </a:lnTo>
                <a:lnTo>
                  <a:pt x="184443" y="474785"/>
                </a:lnTo>
                <a:lnTo>
                  <a:pt x="191747" y="462480"/>
                </a:lnTo>
                <a:lnTo>
                  <a:pt x="214334" y="450049"/>
                </a:lnTo>
                <a:lnTo>
                  <a:pt x="222948" y="441524"/>
                </a:lnTo>
                <a:lnTo>
                  <a:pt x="225804" y="436795"/>
                </a:lnTo>
                <a:lnTo>
                  <a:pt x="231844" y="433137"/>
                </a:lnTo>
                <a:lnTo>
                  <a:pt x="241466" y="424240"/>
                </a:lnTo>
                <a:lnTo>
                  <a:pt x="252645" y="408486"/>
                </a:lnTo>
                <a:lnTo>
                  <a:pt x="265677" y="397272"/>
                </a:lnTo>
                <a:lnTo>
                  <a:pt x="279266" y="388401"/>
                </a:lnTo>
                <a:lnTo>
                  <a:pt x="281883" y="388203"/>
                </a:lnTo>
                <a:lnTo>
                  <a:pt x="288225" y="383120"/>
                </a:lnTo>
                <a:lnTo>
                  <a:pt x="297609" y="379632"/>
                </a:lnTo>
                <a:lnTo>
                  <a:pt x="300270" y="376936"/>
                </a:lnTo>
                <a:lnTo>
                  <a:pt x="302134" y="371405"/>
                </a:lnTo>
                <a:lnTo>
                  <a:pt x="305759" y="368619"/>
                </a:lnTo>
                <a:lnTo>
                  <a:pt x="316170" y="364030"/>
                </a:lnTo>
                <a:lnTo>
                  <a:pt x="318750" y="366358"/>
                </a:lnTo>
                <a:lnTo>
                  <a:pt x="323452" y="363120"/>
                </a:lnTo>
                <a:lnTo>
                  <a:pt x="329492" y="362117"/>
                </a:lnTo>
                <a:lnTo>
                  <a:pt x="334004" y="363880"/>
                </a:lnTo>
                <a:lnTo>
                  <a:pt x="343034" y="356009"/>
                </a:lnTo>
                <a:lnTo>
                  <a:pt x="346327" y="349903"/>
                </a:lnTo>
                <a:lnTo>
                  <a:pt x="348457" y="354534"/>
                </a:lnTo>
                <a:lnTo>
                  <a:pt x="350304" y="355028"/>
                </a:lnTo>
                <a:lnTo>
                  <a:pt x="359256" y="351267"/>
                </a:lnTo>
                <a:lnTo>
                  <a:pt x="368467" y="338183"/>
                </a:lnTo>
                <a:lnTo>
                  <a:pt x="372916" y="339004"/>
                </a:lnTo>
                <a:lnTo>
                  <a:pt x="378044" y="334872"/>
                </a:lnTo>
                <a:lnTo>
                  <a:pt x="386366" y="318611"/>
                </a:lnTo>
                <a:lnTo>
                  <a:pt x="398828" y="300195"/>
                </a:lnTo>
                <a:lnTo>
                  <a:pt x="401390" y="293322"/>
                </a:lnTo>
                <a:lnTo>
                  <a:pt x="402978" y="294110"/>
                </a:lnTo>
                <a:lnTo>
                  <a:pt x="405474" y="292906"/>
                </a:lnTo>
                <a:lnTo>
                  <a:pt x="412638" y="284336"/>
                </a:lnTo>
                <a:lnTo>
                  <a:pt x="430642" y="281956"/>
                </a:lnTo>
                <a:lnTo>
                  <a:pt x="437197" y="277625"/>
                </a:lnTo>
                <a:lnTo>
                  <a:pt x="445979" y="270562"/>
                </a:lnTo>
                <a:lnTo>
                  <a:pt x="454680" y="260060"/>
                </a:lnTo>
                <a:lnTo>
                  <a:pt x="462522" y="245828"/>
                </a:lnTo>
                <a:lnTo>
                  <a:pt x="465703" y="245433"/>
                </a:lnTo>
                <a:lnTo>
                  <a:pt x="469390" y="242415"/>
                </a:lnTo>
                <a:lnTo>
                  <a:pt x="476570" y="234786"/>
                </a:lnTo>
                <a:lnTo>
                  <a:pt x="480885" y="227592"/>
                </a:lnTo>
                <a:lnTo>
                  <a:pt x="488735" y="223771"/>
                </a:lnTo>
                <a:lnTo>
                  <a:pt x="491624" y="224938"/>
                </a:lnTo>
                <a:lnTo>
                  <a:pt x="492161" y="226787"/>
                </a:lnTo>
                <a:lnTo>
                  <a:pt x="492138" y="225481"/>
                </a:lnTo>
                <a:lnTo>
                  <a:pt x="493601" y="225937"/>
                </a:lnTo>
                <a:lnTo>
                  <a:pt x="493047" y="228352"/>
                </a:lnTo>
                <a:lnTo>
                  <a:pt x="493823" y="227217"/>
                </a:lnTo>
                <a:lnTo>
                  <a:pt x="494598" y="228869"/>
                </a:lnTo>
                <a:lnTo>
                  <a:pt x="494541" y="225023"/>
                </a:lnTo>
                <a:lnTo>
                  <a:pt x="498015" y="225607"/>
                </a:lnTo>
                <a:lnTo>
                  <a:pt x="498458" y="222420"/>
                </a:lnTo>
                <a:lnTo>
                  <a:pt x="499657" y="222349"/>
                </a:lnTo>
                <a:lnTo>
                  <a:pt x="498565" y="219703"/>
                </a:lnTo>
                <a:lnTo>
                  <a:pt x="503346" y="217149"/>
                </a:lnTo>
                <a:lnTo>
                  <a:pt x="502786" y="214637"/>
                </a:lnTo>
                <a:lnTo>
                  <a:pt x="506880" y="211204"/>
                </a:lnTo>
                <a:lnTo>
                  <a:pt x="508532" y="213056"/>
                </a:lnTo>
                <a:lnTo>
                  <a:pt x="508519" y="209455"/>
                </a:lnTo>
                <a:lnTo>
                  <a:pt x="510862" y="207712"/>
                </a:lnTo>
                <a:lnTo>
                  <a:pt x="512441" y="207019"/>
                </a:lnTo>
                <a:lnTo>
                  <a:pt x="513688" y="208548"/>
                </a:lnTo>
                <a:lnTo>
                  <a:pt x="513970" y="206529"/>
                </a:lnTo>
                <a:lnTo>
                  <a:pt x="511665" y="206849"/>
                </a:lnTo>
                <a:lnTo>
                  <a:pt x="509815" y="202148"/>
                </a:lnTo>
                <a:lnTo>
                  <a:pt x="502367" y="203846"/>
                </a:lnTo>
                <a:lnTo>
                  <a:pt x="503232" y="202538"/>
                </a:lnTo>
                <a:lnTo>
                  <a:pt x="501720" y="202010"/>
                </a:lnTo>
                <a:lnTo>
                  <a:pt x="503731" y="205139"/>
                </a:lnTo>
                <a:lnTo>
                  <a:pt x="500293" y="205218"/>
                </a:lnTo>
                <a:lnTo>
                  <a:pt x="501715" y="207001"/>
                </a:lnTo>
                <a:lnTo>
                  <a:pt x="500771" y="209729"/>
                </a:lnTo>
                <a:lnTo>
                  <a:pt x="498904" y="208151"/>
                </a:lnTo>
                <a:lnTo>
                  <a:pt x="499376" y="213475"/>
                </a:lnTo>
                <a:lnTo>
                  <a:pt x="494767" y="215411"/>
                </a:lnTo>
                <a:lnTo>
                  <a:pt x="494726" y="217399"/>
                </a:lnTo>
                <a:lnTo>
                  <a:pt x="488534" y="223243"/>
                </a:lnTo>
                <a:lnTo>
                  <a:pt x="495531" y="213248"/>
                </a:lnTo>
                <a:lnTo>
                  <a:pt x="502543" y="198527"/>
                </a:lnTo>
                <a:lnTo>
                  <a:pt x="507276" y="194336"/>
                </a:lnTo>
                <a:lnTo>
                  <a:pt x="509909" y="186189"/>
                </a:lnTo>
                <a:lnTo>
                  <a:pt x="516534" y="186240"/>
                </a:lnTo>
                <a:lnTo>
                  <a:pt x="529465" y="181804"/>
                </a:lnTo>
                <a:lnTo>
                  <a:pt x="537168" y="174935"/>
                </a:lnTo>
                <a:lnTo>
                  <a:pt x="547854" y="161298"/>
                </a:lnTo>
                <a:lnTo>
                  <a:pt x="557281" y="156439"/>
                </a:lnTo>
                <a:lnTo>
                  <a:pt x="564920" y="153988"/>
                </a:lnTo>
                <a:lnTo>
                  <a:pt x="572773" y="154357"/>
                </a:lnTo>
                <a:lnTo>
                  <a:pt x="583939" y="149537"/>
                </a:lnTo>
                <a:lnTo>
                  <a:pt x="594653" y="142396"/>
                </a:lnTo>
                <a:lnTo>
                  <a:pt x="605658" y="132288"/>
                </a:lnTo>
                <a:lnTo>
                  <a:pt x="619095" y="124592"/>
                </a:lnTo>
                <a:lnTo>
                  <a:pt x="629713" y="113744"/>
                </a:lnTo>
                <a:lnTo>
                  <a:pt x="635870" y="109578"/>
                </a:lnTo>
                <a:lnTo>
                  <a:pt x="647150" y="95090"/>
                </a:lnTo>
                <a:lnTo>
                  <a:pt x="652315" y="90553"/>
                </a:lnTo>
                <a:lnTo>
                  <a:pt x="662019" y="71718"/>
                </a:lnTo>
                <a:lnTo>
                  <a:pt x="672645" y="54874"/>
                </a:lnTo>
                <a:lnTo>
                  <a:pt x="683129" y="44170"/>
                </a:lnTo>
                <a:close/>
                <a:moveTo>
                  <a:pt x="535430" y="177771"/>
                </a:moveTo>
                <a:lnTo>
                  <a:pt x="529446" y="182359"/>
                </a:lnTo>
                <a:lnTo>
                  <a:pt x="525330" y="183507"/>
                </a:lnTo>
                <a:lnTo>
                  <a:pt x="525911" y="185729"/>
                </a:lnTo>
                <a:lnTo>
                  <a:pt x="535404" y="184814"/>
                </a:lnTo>
                <a:lnTo>
                  <a:pt x="538825" y="180225"/>
                </a:lnTo>
                <a:lnTo>
                  <a:pt x="536344" y="185014"/>
                </a:lnTo>
                <a:lnTo>
                  <a:pt x="540880" y="185867"/>
                </a:lnTo>
                <a:lnTo>
                  <a:pt x="539935" y="178662"/>
                </a:lnTo>
                <a:lnTo>
                  <a:pt x="535929" y="178901"/>
                </a:lnTo>
                <a:lnTo>
                  <a:pt x="535430" y="177771"/>
                </a:lnTo>
                <a:close/>
              </a:path>
            </a:pathLst>
          </a:custGeom>
          <a:solidFill>
            <a:srgbClr val="C76B42"/>
          </a:solidFill>
          <a:ln w="5715">
            <a:solidFill>
              <a:srgbClr val="FFFFFF"/>
            </a:solidFill>
          </a:ln>
        </p:spPr>
        <p:txBody>
          <a:bodyPr/>
          <a:lstStyle/>
          <a:p>
            <a:endParaRPr lang="en-NZ"/>
          </a:p>
        </p:txBody>
      </p:sp>
      <p:sp>
        <p:nvSpPr>
          <p:cNvPr id="53" name="TLA 058 Hurunui -37.0 percent">
            <a:extLst>
              <a:ext uri="{FF2B5EF4-FFF2-40B4-BE49-F238E27FC236}">
                <a16:creationId xmlns:a16="http://schemas.microsoft.com/office/drawing/2014/main" id="{08CDA1D3-7A4E-43EC-A46D-80BCD3E8C2D9}"/>
              </a:ext>
            </a:extLst>
          </p:cNvPr>
          <p:cNvSpPr>
            <a:spLocks noGrp="1"/>
          </p:cNvSpPr>
          <p:nvPr/>
        </p:nvSpPr>
        <p:spPr>
          <a:xfrm>
            <a:off x="9517402" y="2839298"/>
            <a:ext cx="664642" cy="645163"/>
          </a:xfrm>
          <a:custGeom>
            <a:avLst/>
            <a:gdLst/>
            <a:ahLst/>
            <a:cxnLst/>
            <a:rect l="0" t="0" r="0" b="0"/>
            <a:pathLst>
              <a:path w="392958" h="381441">
                <a:moveTo>
                  <a:pt x="289566" y="319990"/>
                </a:moveTo>
                <a:lnTo>
                  <a:pt x="290739" y="321151"/>
                </a:lnTo>
                <a:lnTo>
                  <a:pt x="289421" y="320725"/>
                </a:lnTo>
                <a:lnTo>
                  <a:pt x="289566" y="319990"/>
                </a:lnTo>
                <a:close/>
                <a:moveTo>
                  <a:pt x="357771" y="236709"/>
                </a:moveTo>
                <a:lnTo>
                  <a:pt x="346873" y="251526"/>
                </a:lnTo>
                <a:lnTo>
                  <a:pt x="345669" y="256468"/>
                </a:lnTo>
                <a:lnTo>
                  <a:pt x="348205" y="262065"/>
                </a:lnTo>
                <a:lnTo>
                  <a:pt x="344519" y="264411"/>
                </a:lnTo>
                <a:lnTo>
                  <a:pt x="330076" y="284033"/>
                </a:lnTo>
                <a:lnTo>
                  <a:pt x="318471" y="291690"/>
                </a:lnTo>
                <a:lnTo>
                  <a:pt x="311565" y="292788"/>
                </a:lnTo>
                <a:lnTo>
                  <a:pt x="306144" y="295411"/>
                </a:lnTo>
                <a:lnTo>
                  <a:pt x="296081" y="307491"/>
                </a:lnTo>
                <a:lnTo>
                  <a:pt x="290482" y="316750"/>
                </a:lnTo>
                <a:lnTo>
                  <a:pt x="284735" y="314978"/>
                </a:lnTo>
                <a:lnTo>
                  <a:pt x="281636" y="315408"/>
                </a:lnTo>
                <a:lnTo>
                  <a:pt x="269655" y="323835"/>
                </a:lnTo>
                <a:lnTo>
                  <a:pt x="261191" y="327670"/>
                </a:lnTo>
                <a:lnTo>
                  <a:pt x="256353" y="328397"/>
                </a:lnTo>
                <a:lnTo>
                  <a:pt x="249984" y="332027"/>
                </a:lnTo>
                <a:lnTo>
                  <a:pt x="244012" y="332354"/>
                </a:lnTo>
                <a:lnTo>
                  <a:pt x="233595" y="343453"/>
                </a:lnTo>
                <a:lnTo>
                  <a:pt x="226896" y="343958"/>
                </a:lnTo>
                <a:lnTo>
                  <a:pt x="217333" y="358685"/>
                </a:lnTo>
                <a:lnTo>
                  <a:pt x="207828" y="381441"/>
                </a:lnTo>
                <a:lnTo>
                  <a:pt x="203421" y="379783"/>
                </a:lnTo>
                <a:lnTo>
                  <a:pt x="205393" y="374957"/>
                </a:lnTo>
                <a:lnTo>
                  <a:pt x="201169" y="375003"/>
                </a:lnTo>
                <a:lnTo>
                  <a:pt x="199621" y="372121"/>
                </a:lnTo>
                <a:lnTo>
                  <a:pt x="197794" y="373093"/>
                </a:lnTo>
                <a:lnTo>
                  <a:pt x="196944" y="369352"/>
                </a:lnTo>
                <a:lnTo>
                  <a:pt x="193366" y="370733"/>
                </a:lnTo>
                <a:lnTo>
                  <a:pt x="193588" y="367215"/>
                </a:lnTo>
                <a:lnTo>
                  <a:pt x="183822" y="366334"/>
                </a:lnTo>
                <a:lnTo>
                  <a:pt x="180861" y="364822"/>
                </a:lnTo>
                <a:lnTo>
                  <a:pt x="178629" y="366916"/>
                </a:lnTo>
                <a:lnTo>
                  <a:pt x="176378" y="373547"/>
                </a:lnTo>
                <a:lnTo>
                  <a:pt x="173174" y="376414"/>
                </a:lnTo>
                <a:lnTo>
                  <a:pt x="172810" y="380687"/>
                </a:lnTo>
                <a:lnTo>
                  <a:pt x="169416" y="380717"/>
                </a:lnTo>
                <a:lnTo>
                  <a:pt x="167042" y="380341"/>
                </a:lnTo>
                <a:lnTo>
                  <a:pt x="165048" y="375698"/>
                </a:lnTo>
                <a:lnTo>
                  <a:pt x="163447" y="375361"/>
                </a:lnTo>
                <a:lnTo>
                  <a:pt x="164082" y="373155"/>
                </a:lnTo>
                <a:lnTo>
                  <a:pt x="162833" y="370818"/>
                </a:lnTo>
                <a:lnTo>
                  <a:pt x="157980" y="367144"/>
                </a:lnTo>
                <a:lnTo>
                  <a:pt x="158237" y="359510"/>
                </a:lnTo>
                <a:lnTo>
                  <a:pt x="161188" y="357211"/>
                </a:lnTo>
                <a:lnTo>
                  <a:pt x="158477" y="353623"/>
                </a:lnTo>
                <a:lnTo>
                  <a:pt x="159660" y="349123"/>
                </a:lnTo>
                <a:lnTo>
                  <a:pt x="157392" y="348770"/>
                </a:lnTo>
                <a:lnTo>
                  <a:pt x="153871" y="355201"/>
                </a:lnTo>
                <a:lnTo>
                  <a:pt x="148017" y="356854"/>
                </a:lnTo>
                <a:lnTo>
                  <a:pt x="149531" y="352755"/>
                </a:lnTo>
                <a:lnTo>
                  <a:pt x="145538" y="352620"/>
                </a:lnTo>
                <a:lnTo>
                  <a:pt x="145512" y="350181"/>
                </a:lnTo>
                <a:lnTo>
                  <a:pt x="148582" y="348634"/>
                </a:lnTo>
                <a:lnTo>
                  <a:pt x="146551" y="346448"/>
                </a:lnTo>
                <a:lnTo>
                  <a:pt x="144780" y="346589"/>
                </a:lnTo>
                <a:lnTo>
                  <a:pt x="146093" y="344126"/>
                </a:lnTo>
                <a:lnTo>
                  <a:pt x="145037" y="342992"/>
                </a:lnTo>
                <a:lnTo>
                  <a:pt x="143792" y="345505"/>
                </a:lnTo>
                <a:lnTo>
                  <a:pt x="139311" y="347223"/>
                </a:lnTo>
                <a:lnTo>
                  <a:pt x="141100" y="348586"/>
                </a:lnTo>
                <a:lnTo>
                  <a:pt x="138138" y="353074"/>
                </a:lnTo>
                <a:lnTo>
                  <a:pt x="131265" y="350443"/>
                </a:lnTo>
                <a:lnTo>
                  <a:pt x="134605" y="343081"/>
                </a:lnTo>
                <a:lnTo>
                  <a:pt x="131327" y="336193"/>
                </a:lnTo>
                <a:lnTo>
                  <a:pt x="129828" y="336771"/>
                </a:lnTo>
                <a:lnTo>
                  <a:pt x="130061" y="334004"/>
                </a:lnTo>
                <a:lnTo>
                  <a:pt x="126443" y="327634"/>
                </a:lnTo>
                <a:lnTo>
                  <a:pt x="131770" y="316626"/>
                </a:lnTo>
                <a:lnTo>
                  <a:pt x="127465" y="310548"/>
                </a:lnTo>
                <a:lnTo>
                  <a:pt x="121198" y="308172"/>
                </a:lnTo>
                <a:lnTo>
                  <a:pt x="119259" y="313065"/>
                </a:lnTo>
                <a:lnTo>
                  <a:pt x="113804" y="317585"/>
                </a:lnTo>
                <a:lnTo>
                  <a:pt x="110928" y="316122"/>
                </a:lnTo>
                <a:lnTo>
                  <a:pt x="108999" y="313081"/>
                </a:lnTo>
                <a:lnTo>
                  <a:pt x="110369" y="309975"/>
                </a:lnTo>
                <a:lnTo>
                  <a:pt x="109582" y="306539"/>
                </a:lnTo>
                <a:lnTo>
                  <a:pt x="104760" y="309803"/>
                </a:lnTo>
                <a:lnTo>
                  <a:pt x="99953" y="310421"/>
                </a:lnTo>
                <a:lnTo>
                  <a:pt x="94688" y="307312"/>
                </a:lnTo>
                <a:lnTo>
                  <a:pt x="93606" y="303113"/>
                </a:lnTo>
                <a:lnTo>
                  <a:pt x="91618" y="301761"/>
                </a:lnTo>
                <a:lnTo>
                  <a:pt x="92479" y="299431"/>
                </a:lnTo>
                <a:lnTo>
                  <a:pt x="94989" y="298138"/>
                </a:lnTo>
                <a:lnTo>
                  <a:pt x="93814" y="294679"/>
                </a:lnTo>
                <a:lnTo>
                  <a:pt x="92221" y="295015"/>
                </a:lnTo>
                <a:lnTo>
                  <a:pt x="92474" y="293141"/>
                </a:lnTo>
                <a:lnTo>
                  <a:pt x="85383" y="295154"/>
                </a:lnTo>
                <a:lnTo>
                  <a:pt x="81683" y="291211"/>
                </a:lnTo>
                <a:lnTo>
                  <a:pt x="80517" y="292223"/>
                </a:lnTo>
                <a:lnTo>
                  <a:pt x="79931" y="290242"/>
                </a:lnTo>
                <a:lnTo>
                  <a:pt x="81275" y="290140"/>
                </a:lnTo>
                <a:lnTo>
                  <a:pt x="81427" y="287703"/>
                </a:lnTo>
                <a:lnTo>
                  <a:pt x="87713" y="283200"/>
                </a:lnTo>
                <a:lnTo>
                  <a:pt x="89043" y="280168"/>
                </a:lnTo>
                <a:lnTo>
                  <a:pt x="88140" y="273414"/>
                </a:lnTo>
                <a:lnTo>
                  <a:pt x="84948" y="271282"/>
                </a:lnTo>
                <a:lnTo>
                  <a:pt x="90451" y="263467"/>
                </a:lnTo>
                <a:lnTo>
                  <a:pt x="91275" y="258351"/>
                </a:lnTo>
                <a:lnTo>
                  <a:pt x="86826" y="256061"/>
                </a:lnTo>
                <a:lnTo>
                  <a:pt x="79542" y="259352"/>
                </a:lnTo>
                <a:lnTo>
                  <a:pt x="74678" y="255454"/>
                </a:lnTo>
                <a:lnTo>
                  <a:pt x="66168" y="259137"/>
                </a:lnTo>
                <a:lnTo>
                  <a:pt x="62850" y="257825"/>
                </a:lnTo>
                <a:lnTo>
                  <a:pt x="59597" y="260025"/>
                </a:lnTo>
                <a:lnTo>
                  <a:pt x="57898" y="258191"/>
                </a:lnTo>
                <a:lnTo>
                  <a:pt x="54500" y="259395"/>
                </a:lnTo>
                <a:lnTo>
                  <a:pt x="48871" y="247645"/>
                </a:lnTo>
                <a:lnTo>
                  <a:pt x="46728" y="247391"/>
                </a:lnTo>
                <a:lnTo>
                  <a:pt x="46105" y="245156"/>
                </a:lnTo>
                <a:lnTo>
                  <a:pt x="43733" y="245081"/>
                </a:lnTo>
                <a:lnTo>
                  <a:pt x="40612" y="241615"/>
                </a:lnTo>
                <a:lnTo>
                  <a:pt x="39997" y="238067"/>
                </a:lnTo>
                <a:lnTo>
                  <a:pt x="37703" y="237462"/>
                </a:lnTo>
                <a:lnTo>
                  <a:pt x="34921" y="230608"/>
                </a:lnTo>
                <a:lnTo>
                  <a:pt x="29526" y="232606"/>
                </a:lnTo>
                <a:lnTo>
                  <a:pt x="28806" y="229716"/>
                </a:lnTo>
                <a:lnTo>
                  <a:pt x="26641" y="230068"/>
                </a:lnTo>
                <a:lnTo>
                  <a:pt x="16389" y="226228"/>
                </a:lnTo>
                <a:lnTo>
                  <a:pt x="14207" y="223525"/>
                </a:lnTo>
                <a:lnTo>
                  <a:pt x="12159" y="223886"/>
                </a:lnTo>
                <a:lnTo>
                  <a:pt x="9096" y="221619"/>
                </a:lnTo>
                <a:lnTo>
                  <a:pt x="6032" y="216465"/>
                </a:lnTo>
                <a:lnTo>
                  <a:pt x="429" y="219434"/>
                </a:lnTo>
                <a:lnTo>
                  <a:pt x="0" y="211987"/>
                </a:lnTo>
                <a:lnTo>
                  <a:pt x="552" y="209094"/>
                </a:lnTo>
                <a:lnTo>
                  <a:pt x="5961" y="204570"/>
                </a:lnTo>
                <a:lnTo>
                  <a:pt x="7721" y="196987"/>
                </a:lnTo>
                <a:lnTo>
                  <a:pt x="10627" y="193598"/>
                </a:lnTo>
                <a:lnTo>
                  <a:pt x="10107" y="191900"/>
                </a:lnTo>
                <a:lnTo>
                  <a:pt x="14160" y="190911"/>
                </a:lnTo>
                <a:lnTo>
                  <a:pt x="17983" y="187617"/>
                </a:lnTo>
                <a:lnTo>
                  <a:pt x="21376" y="187513"/>
                </a:lnTo>
                <a:lnTo>
                  <a:pt x="21777" y="182809"/>
                </a:lnTo>
                <a:lnTo>
                  <a:pt x="31791" y="180270"/>
                </a:lnTo>
                <a:lnTo>
                  <a:pt x="34955" y="181854"/>
                </a:lnTo>
                <a:lnTo>
                  <a:pt x="50800" y="176455"/>
                </a:lnTo>
                <a:lnTo>
                  <a:pt x="52882" y="171573"/>
                </a:lnTo>
                <a:lnTo>
                  <a:pt x="51811" y="167403"/>
                </a:lnTo>
                <a:lnTo>
                  <a:pt x="54167" y="163166"/>
                </a:lnTo>
                <a:lnTo>
                  <a:pt x="60051" y="154751"/>
                </a:lnTo>
                <a:lnTo>
                  <a:pt x="65627" y="153987"/>
                </a:lnTo>
                <a:lnTo>
                  <a:pt x="71033" y="148143"/>
                </a:lnTo>
                <a:lnTo>
                  <a:pt x="73025" y="137737"/>
                </a:lnTo>
                <a:lnTo>
                  <a:pt x="82753" y="129607"/>
                </a:lnTo>
                <a:lnTo>
                  <a:pt x="84810" y="121985"/>
                </a:lnTo>
                <a:lnTo>
                  <a:pt x="89419" y="120251"/>
                </a:lnTo>
                <a:lnTo>
                  <a:pt x="92042" y="121494"/>
                </a:lnTo>
                <a:lnTo>
                  <a:pt x="95254" y="119746"/>
                </a:lnTo>
                <a:lnTo>
                  <a:pt x="98760" y="116595"/>
                </a:lnTo>
                <a:lnTo>
                  <a:pt x="100297" y="110436"/>
                </a:lnTo>
                <a:lnTo>
                  <a:pt x="106373" y="108645"/>
                </a:lnTo>
                <a:lnTo>
                  <a:pt x="111779" y="100499"/>
                </a:lnTo>
                <a:lnTo>
                  <a:pt x="123007" y="95841"/>
                </a:lnTo>
                <a:lnTo>
                  <a:pt x="128753" y="97721"/>
                </a:lnTo>
                <a:lnTo>
                  <a:pt x="131744" y="93866"/>
                </a:lnTo>
                <a:lnTo>
                  <a:pt x="135183" y="92140"/>
                </a:lnTo>
                <a:lnTo>
                  <a:pt x="136664" y="88358"/>
                </a:lnTo>
                <a:lnTo>
                  <a:pt x="135065" y="84819"/>
                </a:lnTo>
                <a:lnTo>
                  <a:pt x="136409" y="79521"/>
                </a:lnTo>
                <a:lnTo>
                  <a:pt x="140649" y="76499"/>
                </a:lnTo>
                <a:lnTo>
                  <a:pt x="139537" y="72541"/>
                </a:lnTo>
                <a:lnTo>
                  <a:pt x="143094" y="68290"/>
                </a:lnTo>
                <a:lnTo>
                  <a:pt x="143556" y="61171"/>
                </a:lnTo>
                <a:lnTo>
                  <a:pt x="145661" y="58777"/>
                </a:lnTo>
                <a:lnTo>
                  <a:pt x="149381" y="59617"/>
                </a:lnTo>
                <a:lnTo>
                  <a:pt x="152524" y="58166"/>
                </a:lnTo>
                <a:lnTo>
                  <a:pt x="152985" y="55875"/>
                </a:lnTo>
                <a:lnTo>
                  <a:pt x="157072" y="50682"/>
                </a:lnTo>
                <a:lnTo>
                  <a:pt x="159832" y="49722"/>
                </a:lnTo>
                <a:lnTo>
                  <a:pt x="163248" y="43606"/>
                </a:lnTo>
                <a:lnTo>
                  <a:pt x="165656" y="41976"/>
                </a:lnTo>
                <a:lnTo>
                  <a:pt x="170450" y="42070"/>
                </a:lnTo>
                <a:lnTo>
                  <a:pt x="174597" y="38228"/>
                </a:lnTo>
                <a:lnTo>
                  <a:pt x="177334" y="34519"/>
                </a:lnTo>
                <a:lnTo>
                  <a:pt x="175916" y="30468"/>
                </a:lnTo>
                <a:lnTo>
                  <a:pt x="175973" y="23178"/>
                </a:lnTo>
                <a:lnTo>
                  <a:pt x="183061" y="14861"/>
                </a:lnTo>
                <a:lnTo>
                  <a:pt x="180791" y="11252"/>
                </a:lnTo>
                <a:lnTo>
                  <a:pt x="181598" y="5106"/>
                </a:lnTo>
                <a:lnTo>
                  <a:pt x="187644" y="3263"/>
                </a:lnTo>
                <a:lnTo>
                  <a:pt x="192201" y="0"/>
                </a:lnTo>
                <a:lnTo>
                  <a:pt x="195302" y="6143"/>
                </a:lnTo>
                <a:lnTo>
                  <a:pt x="197923" y="4407"/>
                </a:lnTo>
                <a:lnTo>
                  <a:pt x="202775" y="5110"/>
                </a:lnTo>
                <a:lnTo>
                  <a:pt x="202092" y="8872"/>
                </a:lnTo>
                <a:lnTo>
                  <a:pt x="203920" y="15380"/>
                </a:lnTo>
                <a:lnTo>
                  <a:pt x="202151" y="16999"/>
                </a:lnTo>
                <a:lnTo>
                  <a:pt x="202182" y="20114"/>
                </a:lnTo>
                <a:lnTo>
                  <a:pt x="204703" y="25436"/>
                </a:lnTo>
                <a:lnTo>
                  <a:pt x="209723" y="27755"/>
                </a:lnTo>
                <a:lnTo>
                  <a:pt x="220545" y="24218"/>
                </a:lnTo>
                <a:lnTo>
                  <a:pt x="221850" y="25212"/>
                </a:lnTo>
                <a:lnTo>
                  <a:pt x="221042" y="30106"/>
                </a:lnTo>
                <a:lnTo>
                  <a:pt x="223786" y="33349"/>
                </a:lnTo>
                <a:lnTo>
                  <a:pt x="227222" y="31097"/>
                </a:lnTo>
                <a:lnTo>
                  <a:pt x="229927" y="31684"/>
                </a:lnTo>
                <a:lnTo>
                  <a:pt x="229786" y="36473"/>
                </a:lnTo>
                <a:lnTo>
                  <a:pt x="227650" y="39655"/>
                </a:lnTo>
                <a:lnTo>
                  <a:pt x="228626" y="52674"/>
                </a:lnTo>
                <a:lnTo>
                  <a:pt x="237653" y="55294"/>
                </a:lnTo>
                <a:lnTo>
                  <a:pt x="236626" y="59806"/>
                </a:lnTo>
                <a:lnTo>
                  <a:pt x="232488" y="66277"/>
                </a:lnTo>
                <a:lnTo>
                  <a:pt x="233630" y="72316"/>
                </a:lnTo>
                <a:lnTo>
                  <a:pt x="239165" y="75507"/>
                </a:lnTo>
                <a:lnTo>
                  <a:pt x="244025" y="72946"/>
                </a:lnTo>
                <a:lnTo>
                  <a:pt x="245602" y="74493"/>
                </a:lnTo>
                <a:lnTo>
                  <a:pt x="248396" y="72401"/>
                </a:lnTo>
                <a:lnTo>
                  <a:pt x="250263" y="72734"/>
                </a:lnTo>
                <a:lnTo>
                  <a:pt x="251991" y="78162"/>
                </a:lnTo>
                <a:lnTo>
                  <a:pt x="251407" y="84780"/>
                </a:lnTo>
                <a:lnTo>
                  <a:pt x="252693" y="86288"/>
                </a:lnTo>
                <a:lnTo>
                  <a:pt x="257311" y="86548"/>
                </a:lnTo>
                <a:lnTo>
                  <a:pt x="256732" y="95285"/>
                </a:lnTo>
                <a:lnTo>
                  <a:pt x="264801" y="101047"/>
                </a:lnTo>
                <a:lnTo>
                  <a:pt x="268120" y="99825"/>
                </a:lnTo>
                <a:lnTo>
                  <a:pt x="271738" y="100365"/>
                </a:lnTo>
                <a:lnTo>
                  <a:pt x="267294" y="108958"/>
                </a:lnTo>
                <a:lnTo>
                  <a:pt x="266966" y="113553"/>
                </a:lnTo>
                <a:lnTo>
                  <a:pt x="265286" y="113604"/>
                </a:lnTo>
                <a:lnTo>
                  <a:pt x="263606" y="118600"/>
                </a:lnTo>
                <a:lnTo>
                  <a:pt x="270775" y="119822"/>
                </a:lnTo>
                <a:lnTo>
                  <a:pt x="273097" y="117585"/>
                </a:lnTo>
                <a:lnTo>
                  <a:pt x="274890" y="118030"/>
                </a:lnTo>
                <a:lnTo>
                  <a:pt x="279158" y="121762"/>
                </a:lnTo>
                <a:lnTo>
                  <a:pt x="280611" y="125894"/>
                </a:lnTo>
                <a:lnTo>
                  <a:pt x="280063" y="130320"/>
                </a:lnTo>
                <a:lnTo>
                  <a:pt x="284899" y="131278"/>
                </a:lnTo>
                <a:lnTo>
                  <a:pt x="287894" y="129142"/>
                </a:lnTo>
                <a:lnTo>
                  <a:pt x="289578" y="122635"/>
                </a:lnTo>
                <a:lnTo>
                  <a:pt x="294379" y="122585"/>
                </a:lnTo>
                <a:lnTo>
                  <a:pt x="298222" y="117715"/>
                </a:lnTo>
                <a:lnTo>
                  <a:pt x="301568" y="119448"/>
                </a:lnTo>
                <a:lnTo>
                  <a:pt x="308090" y="119010"/>
                </a:lnTo>
                <a:lnTo>
                  <a:pt x="311098" y="108707"/>
                </a:lnTo>
                <a:lnTo>
                  <a:pt x="317395" y="106057"/>
                </a:lnTo>
                <a:lnTo>
                  <a:pt x="320623" y="101856"/>
                </a:lnTo>
                <a:lnTo>
                  <a:pt x="322043" y="97063"/>
                </a:lnTo>
                <a:lnTo>
                  <a:pt x="324876" y="96099"/>
                </a:lnTo>
                <a:lnTo>
                  <a:pt x="324437" y="90904"/>
                </a:lnTo>
                <a:lnTo>
                  <a:pt x="325846" y="88185"/>
                </a:lnTo>
                <a:lnTo>
                  <a:pt x="331466" y="88235"/>
                </a:lnTo>
                <a:lnTo>
                  <a:pt x="332713" y="90552"/>
                </a:lnTo>
                <a:lnTo>
                  <a:pt x="336175" y="88141"/>
                </a:lnTo>
                <a:lnTo>
                  <a:pt x="339908" y="91871"/>
                </a:lnTo>
                <a:lnTo>
                  <a:pt x="343659" y="92922"/>
                </a:lnTo>
                <a:lnTo>
                  <a:pt x="347207" y="90202"/>
                </a:lnTo>
                <a:lnTo>
                  <a:pt x="349183" y="86231"/>
                </a:lnTo>
                <a:lnTo>
                  <a:pt x="356965" y="82612"/>
                </a:lnTo>
                <a:lnTo>
                  <a:pt x="361445" y="83076"/>
                </a:lnTo>
                <a:lnTo>
                  <a:pt x="362143" y="86939"/>
                </a:lnTo>
                <a:lnTo>
                  <a:pt x="360881" y="90505"/>
                </a:lnTo>
                <a:lnTo>
                  <a:pt x="361947" y="92651"/>
                </a:lnTo>
                <a:lnTo>
                  <a:pt x="364097" y="93359"/>
                </a:lnTo>
                <a:lnTo>
                  <a:pt x="364784" y="96073"/>
                </a:lnTo>
                <a:lnTo>
                  <a:pt x="362079" y="97651"/>
                </a:lnTo>
                <a:lnTo>
                  <a:pt x="365428" y="102206"/>
                </a:lnTo>
                <a:lnTo>
                  <a:pt x="363400" y="104404"/>
                </a:lnTo>
                <a:lnTo>
                  <a:pt x="365219" y="107801"/>
                </a:lnTo>
                <a:lnTo>
                  <a:pt x="369286" y="106463"/>
                </a:lnTo>
                <a:lnTo>
                  <a:pt x="371440" y="109164"/>
                </a:lnTo>
                <a:lnTo>
                  <a:pt x="368677" y="111072"/>
                </a:lnTo>
                <a:lnTo>
                  <a:pt x="373879" y="118974"/>
                </a:lnTo>
                <a:lnTo>
                  <a:pt x="376781" y="120799"/>
                </a:lnTo>
                <a:lnTo>
                  <a:pt x="378422" y="125922"/>
                </a:lnTo>
                <a:lnTo>
                  <a:pt x="377025" y="126696"/>
                </a:lnTo>
                <a:lnTo>
                  <a:pt x="375701" y="132012"/>
                </a:lnTo>
                <a:lnTo>
                  <a:pt x="375173" y="140626"/>
                </a:lnTo>
                <a:lnTo>
                  <a:pt x="368063" y="138645"/>
                </a:lnTo>
                <a:lnTo>
                  <a:pt x="367147" y="136747"/>
                </a:lnTo>
                <a:lnTo>
                  <a:pt x="363924" y="138807"/>
                </a:lnTo>
                <a:lnTo>
                  <a:pt x="363669" y="140456"/>
                </a:lnTo>
                <a:lnTo>
                  <a:pt x="365370" y="143903"/>
                </a:lnTo>
                <a:lnTo>
                  <a:pt x="371983" y="144347"/>
                </a:lnTo>
                <a:lnTo>
                  <a:pt x="372308" y="145685"/>
                </a:lnTo>
                <a:lnTo>
                  <a:pt x="376984" y="148650"/>
                </a:lnTo>
                <a:lnTo>
                  <a:pt x="379728" y="148516"/>
                </a:lnTo>
                <a:lnTo>
                  <a:pt x="380291" y="149825"/>
                </a:lnTo>
                <a:lnTo>
                  <a:pt x="382724" y="149765"/>
                </a:lnTo>
                <a:lnTo>
                  <a:pt x="384306" y="147714"/>
                </a:lnTo>
                <a:lnTo>
                  <a:pt x="386291" y="149242"/>
                </a:lnTo>
                <a:lnTo>
                  <a:pt x="386008" y="151103"/>
                </a:lnTo>
                <a:lnTo>
                  <a:pt x="392958" y="157526"/>
                </a:lnTo>
                <a:lnTo>
                  <a:pt x="387388" y="166027"/>
                </a:lnTo>
                <a:lnTo>
                  <a:pt x="365863" y="219481"/>
                </a:lnTo>
                <a:lnTo>
                  <a:pt x="362188" y="225515"/>
                </a:lnTo>
                <a:lnTo>
                  <a:pt x="360327" y="234029"/>
                </a:lnTo>
                <a:lnTo>
                  <a:pt x="357771" y="236709"/>
                </a:lnTo>
                <a:close/>
              </a:path>
            </a:pathLst>
          </a:custGeom>
          <a:solidFill>
            <a:srgbClr val="D99673"/>
          </a:solidFill>
          <a:ln w="5715">
            <a:solidFill>
              <a:srgbClr val="FFFFFF"/>
            </a:solidFill>
          </a:ln>
        </p:spPr>
        <p:txBody>
          <a:bodyPr/>
          <a:lstStyle/>
          <a:p>
            <a:endParaRPr lang="en-NZ"/>
          </a:p>
        </p:txBody>
      </p:sp>
      <p:sp>
        <p:nvSpPr>
          <p:cNvPr id="54" name="TLA 059 Waimakariri -13.4 percent">
            <a:extLst>
              <a:ext uri="{FF2B5EF4-FFF2-40B4-BE49-F238E27FC236}">
                <a16:creationId xmlns:a16="http://schemas.microsoft.com/office/drawing/2014/main" id="{FDE6EBB8-E5C2-4F0B-B643-E41C94B1E9CA}"/>
              </a:ext>
            </a:extLst>
          </p:cNvPr>
          <p:cNvSpPr>
            <a:spLocks noGrp="1"/>
          </p:cNvSpPr>
          <p:nvPr/>
        </p:nvSpPr>
        <p:spPr>
          <a:xfrm>
            <a:off x="9539731" y="3322900"/>
            <a:ext cx="329188" cy="281252"/>
          </a:xfrm>
          <a:custGeom>
            <a:avLst/>
            <a:gdLst/>
            <a:ahLst/>
            <a:cxnLst/>
            <a:rect l="0" t="0" r="0" b="0"/>
            <a:pathLst>
              <a:path w="194627" h="166285">
                <a:moveTo>
                  <a:pt x="188735" y="120315"/>
                </a:moveTo>
                <a:lnTo>
                  <a:pt x="188511" y="142743"/>
                </a:lnTo>
                <a:lnTo>
                  <a:pt x="180866" y="143019"/>
                </a:lnTo>
                <a:lnTo>
                  <a:pt x="175086" y="149636"/>
                </a:lnTo>
                <a:lnTo>
                  <a:pt x="164226" y="155546"/>
                </a:lnTo>
                <a:lnTo>
                  <a:pt x="143347" y="160022"/>
                </a:lnTo>
                <a:lnTo>
                  <a:pt x="121714" y="161934"/>
                </a:lnTo>
                <a:lnTo>
                  <a:pt x="112919" y="164661"/>
                </a:lnTo>
                <a:lnTo>
                  <a:pt x="100236" y="166062"/>
                </a:lnTo>
                <a:lnTo>
                  <a:pt x="89039" y="166285"/>
                </a:lnTo>
                <a:lnTo>
                  <a:pt x="80085" y="164745"/>
                </a:lnTo>
                <a:lnTo>
                  <a:pt x="64089" y="160841"/>
                </a:lnTo>
                <a:lnTo>
                  <a:pt x="51579" y="154222"/>
                </a:lnTo>
                <a:lnTo>
                  <a:pt x="42849" y="147905"/>
                </a:lnTo>
                <a:lnTo>
                  <a:pt x="37369" y="138736"/>
                </a:lnTo>
                <a:lnTo>
                  <a:pt x="33895" y="135575"/>
                </a:lnTo>
                <a:lnTo>
                  <a:pt x="24106" y="131974"/>
                </a:lnTo>
                <a:lnTo>
                  <a:pt x="16946" y="126750"/>
                </a:lnTo>
                <a:lnTo>
                  <a:pt x="14162" y="122936"/>
                </a:lnTo>
                <a:lnTo>
                  <a:pt x="13598" y="118960"/>
                </a:lnTo>
                <a:lnTo>
                  <a:pt x="6144" y="111472"/>
                </a:lnTo>
                <a:lnTo>
                  <a:pt x="7188" y="108908"/>
                </a:lnTo>
                <a:lnTo>
                  <a:pt x="5138" y="108741"/>
                </a:lnTo>
                <a:lnTo>
                  <a:pt x="4240" y="106058"/>
                </a:lnTo>
                <a:lnTo>
                  <a:pt x="2755" y="106026"/>
                </a:lnTo>
                <a:lnTo>
                  <a:pt x="5110" y="102593"/>
                </a:lnTo>
                <a:lnTo>
                  <a:pt x="4843" y="99538"/>
                </a:lnTo>
                <a:lnTo>
                  <a:pt x="7967" y="97528"/>
                </a:lnTo>
                <a:lnTo>
                  <a:pt x="6800" y="95388"/>
                </a:lnTo>
                <a:lnTo>
                  <a:pt x="8027" y="96110"/>
                </a:lnTo>
                <a:lnTo>
                  <a:pt x="9141" y="94789"/>
                </a:lnTo>
                <a:lnTo>
                  <a:pt x="7657" y="94306"/>
                </a:lnTo>
                <a:lnTo>
                  <a:pt x="6487" y="90912"/>
                </a:lnTo>
                <a:lnTo>
                  <a:pt x="0" y="88324"/>
                </a:lnTo>
                <a:lnTo>
                  <a:pt x="419" y="83257"/>
                </a:lnTo>
                <a:lnTo>
                  <a:pt x="3404" y="82622"/>
                </a:lnTo>
                <a:lnTo>
                  <a:pt x="5195" y="80016"/>
                </a:lnTo>
                <a:lnTo>
                  <a:pt x="5539" y="74425"/>
                </a:lnTo>
                <a:lnTo>
                  <a:pt x="16018" y="74367"/>
                </a:lnTo>
                <a:lnTo>
                  <a:pt x="17683" y="66067"/>
                </a:lnTo>
                <a:lnTo>
                  <a:pt x="21623" y="63703"/>
                </a:lnTo>
                <a:lnTo>
                  <a:pt x="23091" y="60971"/>
                </a:lnTo>
                <a:lnTo>
                  <a:pt x="21279" y="47500"/>
                </a:lnTo>
                <a:lnTo>
                  <a:pt x="28546" y="40542"/>
                </a:lnTo>
                <a:lnTo>
                  <a:pt x="31122" y="32370"/>
                </a:lnTo>
                <a:lnTo>
                  <a:pt x="33365" y="30926"/>
                </a:lnTo>
                <a:lnTo>
                  <a:pt x="36803" y="33047"/>
                </a:lnTo>
                <a:lnTo>
                  <a:pt x="38788" y="30980"/>
                </a:lnTo>
                <a:lnTo>
                  <a:pt x="39747" y="29057"/>
                </a:lnTo>
                <a:lnTo>
                  <a:pt x="38685" y="25965"/>
                </a:lnTo>
                <a:lnTo>
                  <a:pt x="40658" y="21807"/>
                </a:lnTo>
                <a:lnTo>
                  <a:pt x="45121" y="17444"/>
                </a:lnTo>
                <a:lnTo>
                  <a:pt x="46299" y="10789"/>
                </a:lnTo>
                <a:lnTo>
                  <a:pt x="48840" y="10594"/>
                </a:lnTo>
                <a:lnTo>
                  <a:pt x="53798" y="13217"/>
                </a:lnTo>
                <a:lnTo>
                  <a:pt x="57956" y="3561"/>
                </a:lnTo>
                <a:lnTo>
                  <a:pt x="63928" y="646"/>
                </a:lnTo>
                <a:lnTo>
                  <a:pt x="69339" y="0"/>
                </a:lnTo>
                <a:lnTo>
                  <a:pt x="68074" y="4219"/>
                </a:lnTo>
                <a:lnTo>
                  <a:pt x="66838" y="3981"/>
                </a:lnTo>
                <a:lnTo>
                  <a:pt x="67317" y="6302"/>
                </a:lnTo>
                <a:lnTo>
                  <a:pt x="68483" y="5290"/>
                </a:lnTo>
                <a:lnTo>
                  <a:pt x="72183" y="9233"/>
                </a:lnTo>
                <a:lnTo>
                  <a:pt x="79274" y="7220"/>
                </a:lnTo>
                <a:lnTo>
                  <a:pt x="79021" y="9094"/>
                </a:lnTo>
                <a:lnTo>
                  <a:pt x="80613" y="8758"/>
                </a:lnTo>
                <a:lnTo>
                  <a:pt x="81788" y="12217"/>
                </a:lnTo>
                <a:lnTo>
                  <a:pt x="79279" y="13510"/>
                </a:lnTo>
                <a:lnTo>
                  <a:pt x="78594" y="16284"/>
                </a:lnTo>
                <a:lnTo>
                  <a:pt x="80406" y="17192"/>
                </a:lnTo>
                <a:lnTo>
                  <a:pt x="81487" y="21391"/>
                </a:lnTo>
                <a:lnTo>
                  <a:pt x="86227" y="24422"/>
                </a:lnTo>
                <a:lnTo>
                  <a:pt x="91559" y="23882"/>
                </a:lnTo>
                <a:lnTo>
                  <a:pt x="96381" y="20618"/>
                </a:lnTo>
                <a:lnTo>
                  <a:pt x="97169" y="24054"/>
                </a:lnTo>
                <a:lnTo>
                  <a:pt x="95798" y="27160"/>
                </a:lnTo>
                <a:lnTo>
                  <a:pt x="97728" y="30201"/>
                </a:lnTo>
                <a:lnTo>
                  <a:pt x="100604" y="31664"/>
                </a:lnTo>
                <a:lnTo>
                  <a:pt x="106059" y="27144"/>
                </a:lnTo>
                <a:lnTo>
                  <a:pt x="107998" y="22251"/>
                </a:lnTo>
                <a:lnTo>
                  <a:pt x="114265" y="24627"/>
                </a:lnTo>
                <a:lnTo>
                  <a:pt x="118570" y="30705"/>
                </a:lnTo>
                <a:lnTo>
                  <a:pt x="113243" y="41713"/>
                </a:lnTo>
                <a:lnTo>
                  <a:pt x="116861" y="48083"/>
                </a:lnTo>
                <a:lnTo>
                  <a:pt x="116627" y="50850"/>
                </a:lnTo>
                <a:lnTo>
                  <a:pt x="118127" y="50272"/>
                </a:lnTo>
                <a:lnTo>
                  <a:pt x="121405" y="57160"/>
                </a:lnTo>
                <a:lnTo>
                  <a:pt x="118064" y="64522"/>
                </a:lnTo>
                <a:lnTo>
                  <a:pt x="124937" y="67153"/>
                </a:lnTo>
                <a:lnTo>
                  <a:pt x="127899" y="62665"/>
                </a:lnTo>
                <a:lnTo>
                  <a:pt x="126111" y="61302"/>
                </a:lnTo>
                <a:lnTo>
                  <a:pt x="130592" y="59584"/>
                </a:lnTo>
                <a:lnTo>
                  <a:pt x="131837" y="57071"/>
                </a:lnTo>
                <a:lnTo>
                  <a:pt x="132893" y="58205"/>
                </a:lnTo>
                <a:lnTo>
                  <a:pt x="131579" y="60668"/>
                </a:lnTo>
                <a:lnTo>
                  <a:pt x="133351" y="60527"/>
                </a:lnTo>
                <a:lnTo>
                  <a:pt x="135382" y="62713"/>
                </a:lnTo>
                <a:lnTo>
                  <a:pt x="132312" y="64260"/>
                </a:lnTo>
                <a:lnTo>
                  <a:pt x="132338" y="66699"/>
                </a:lnTo>
                <a:lnTo>
                  <a:pt x="136331" y="66834"/>
                </a:lnTo>
                <a:lnTo>
                  <a:pt x="134816" y="70933"/>
                </a:lnTo>
                <a:lnTo>
                  <a:pt x="140671" y="69280"/>
                </a:lnTo>
                <a:lnTo>
                  <a:pt x="144192" y="62849"/>
                </a:lnTo>
                <a:lnTo>
                  <a:pt x="146459" y="63202"/>
                </a:lnTo>
                <a:lnTo>
                  <a:pt x="145277" y="67702"/>
                </a:lnTo>
                <a:lnTo>
                  <a:pt x="147987" y="71290"/>
                </a:lnTo>
                <a:lnTo>
                  <a:pt x="145037" y="73589"/>
                </a:lnTo>
                <a:lnTo>
                  <a:pt x="144780" y="81223"/>
                </a:lnTo>
                <a:lnTo>
                  <a:pt x="149633" y="84897"/>
                </a:lnTo>
                <a:lnTo>
                  <a:pt x="150882" y="87234"/>
                </a:lnTo>
                <a:lnTo>
                  <a:pt x="150247" y="89440"/>
                </a:lnTo>
                <a:lnTo>
                  <a:pt x="151848" y="89777"/>
                </a:lnTo>
                <a:lnTo>
                  <a:pt x="153841" y="94420"/>
                </a:lnTo>
                <a:lnTo>
                  <a:pt x="159610" y="94766"/>
                </a:lnTo>
                <a:lnTo>
                  <a:pt x="159973" y="90493"/>
                </a:lnTo>
                <a:lnTo>
                  <a:pt x="163177" y="87626"/>
                </a:lnTo>
                <a:lnTo>
                  <a:pt x="165429" y="80995"/>
                </a:lnTo>
                <a:lnTo>
                  <a:pt x="167661" y="78901"/>
                </a:lnTo>
                <a:lnTo>
                  <a:pt x="170621" y="80413"/>
                </a:lnTo>
                <a:lnTo>
                  <a:pt x="180387" y="81294"/>
                </a:lnTo>
                <a:lnTo>
                  <a:pt x="180165" y="84812"/>
                </a:lnTo>
                <a:lnTo>
                  <a:pt x="183744" y="83431"/>
                </a:lnTo>
                <a:lnTo>
                  <a:pt x="184594" y="87172"/>
                </a:lnTo>
                <a:lnTo>
                  <a:pt x="186421" y="86200"/>
                </a:lnTo>
                <a:lnTo>
                  <a:pt x="187969" y="89082"/>
                </a:lnTo>
                <a:lnTo>
                  <a:pt x="192192" y="89036"/>
                </a:lnTo>
                <a:lnTo>
                  <a:pt x="190220" y="93862"/>
                </a:lnTo>
                <a:lnTo>
                  <a:pt x="194627" y="95520"/>
                </a:lnTo>
                <a:lnTo>
                  <a:pt x="188735" y="120315"/>
                </a:lnTo>
                <a:close/>
              </a:path>
            </a:pathLst>
          </a:custGeom>
          <a:solidFill>
            <a:srgbClr val="E9C9B8"/>
          </a:solidFill>
          <a:ln w="5715">
            <a:solidFill>
              <a:srgbClr val="FFFFFF"/>
            </a:solidFill>
          </a:ln>
        </p:spPr>
        <p:txBody>
          <a:bodyPr/>
          <a:lstStyle/>
          <a:p>
            <a:endParaRPr lang="en-NZ"/>
          </a:p>
        </p:txBody>
      </p:sp>
      <p:sp>
        <p:nvSpPr>
          <p:cNvPr id="55" name="TLA 060 Christchurch -2.5 percent">
            <a:extLst>
              <a:ext uri="{FF2B5EF4-FFF2-40B4-BE49-F238E27FC236}">
                <a16:creationId xmlns:a16="http://schemas.microsoft.com/office/drawing/2014/main" id="{166D1840-1031-49A1-96EB-C7075ED29D47}"/>
              </a:ext>
            </a:extLst>
          </p:cNvPr>
          <p:cNvSpPr>
            <a:spLocks noGrp="1"/>
          </p:cNvSpPr>
          <p:nvPr/>
        </p:nvSpPr>
        <p:spPr>
          <a:xfrm>
            <a:off x="9718604" y="3564079"/>
            <a:ext cx="309780" cy="284723"/>
          </a:xfrm>
          <a:custGeom>
            <a:avLst/>
            <a:gdLst/>
            <a:ahLst/>
            <a:cxnLst/>
            <a:rect l="0" t="0" r="0" b="0"/>
            <a:pathLst>
              <a:path w="183152" h="168337">
                <a:moveTo>
                  <a:pt x="78338" y="76646"/>
                </a:moveTo>
                <a:lnTo>
                  <a:pt x="80477" y="78553"/>
                </a:lnTo>
                <a:lnTo>
                  <a:pt x="77773" y="80134"/>
                </a:lnTo>
                <a:lnTo>
                  <a:pt x="76289" y="78158"/>
                </a:lnTo>
                <a:lnTo>
                  <a:pt x="78338" y="76646"/>
                </a:lnTo>
                <a:close/>
                <a:moveTo>
                  <a:pt x="78880" y="143954"/>
                </a:moveTo>
                <a:lnTo>
                  <a:pt x="53502" y="146101"/>
                </a:lnTo>
                <a:lnTo>
                  <a:pt x="0" y="155113"/>
                </a:lnTo>
                <a:lnTo>
                  <a:pt x="50213" y="125322"/>
                </a:lnTo>
                <a:lnTo>
                  <a:pt x="50193" y="121213"/>
                </a:lnTo>
                <a:lnTo>
                  <a:pt x="51929" y="119941"/>
                </a:lnTo>
                <a:lnTo>
                  <a:pt x="54601" y="120501"/>
                </a:lnTo>
                <a:lnTo>
                  <a:pt x="57812" y="118954"/>
                </a:lnTo>
                <a:lnTo>
                  <a:pt x="58333" y="112504"/>
                </a:lnTo>
                <a:lnTo>
                  <a:pt x="53861" y="110984"/>
                </a:lnTo>
                <a:lnTo>
                  <a:pt x="52717" y="109245"/>
                </a:lnTo>
                <a:lnTo>
                  <a:pt x="55911" y="107451"/>
                </a:lnTo>
                <a:lnTo>
                  <a:pt x="58485" y="99055"/>
                </a:lnTo>
                <a:lnTo>
                  <a:pt x="60970" y="97711"/>
                </a:lnTo>
                <a:lnTo>
                  <a:pt x="62990" y="84953"/>
                </a:lnTo>
                <a:lnTo>
                  <a:pt x="61875" y="81699"/>
                </a:lnTo>
                <a:lnTo>
                  <a:pt x="63066" y="77082"/>
                </a:lnTo>
                <a:lnTo>
                  <a:pt x="59597" y="78654"/>
                </a:lnTo>
                <a:lnTo>
                  <a:pt x="52118" y="74536"/>
                </a:lnTo>
                <a:lnTo>
                  <a:pt x="49200" y="76359"/>
                </a:lnTo>
                <a:lnTo>
                  <a:pt x="48812" y="71569"/>
                </a:lnTo>
                <a:lnTo>
                  <a:pt x="45025" y="70932"/>
                </a:lnTo>
                <a:lnTo>
                  <a:pt x="47029" y="68808"/>
                </a:lnTo>
                <a:lnTo>
                  <a:pt x="44511" y="69026"/>
                </a:lnTo>
                <a:lnTo>
                  <a:pt x="41393" y="64890"/>
                </a:lnTo>
                <a:lnTo>
                  <a:pt x="40330" y="65498"/>
                </a:lnTo>
                <a:lnTo>
                  <a:pt x="36871" y="60819"/>
                </a:lnTo>
                <a:lnTo>
                  <a:pt x="37650" y="59472"/>
                </a:lnTo>
                <a:lnTo>
                  <a:pt x="29199" y="53052"/>
                </a:lnTo>
                <a:lnTo>
                  <a:pt x="22278" y="56366"/>
                </a:lnTo>
                <a:lnTo>
                  <a:pt x="14082" y="40758"/>
                </a:lnTo>
                <a:lnTo>
                  <a:pt x="17590" y="26196"/>
                </a:lnTo>
                <a:lnTo>
                  <a:pt x="6544" y="24465"/>
                </a:lnTo>
                <a:lnTo>
                  <a:pt x="7163" y="22068"/>
                </a:lnTo>
                <a:lnTo>
                  <a:pt x="15957" y="19342"/>
                </a:lnTo>
                <a:lnTo>
                  <a:pt x="37590" y="17429"/>
                </a:lnTo>
                <a:lnTo>
                  <a:pt x="58469" y="12954"/>
                </a:lnTo>
                <a:lnTo>
                  <a:pt x="69330" y="7043"/>
                </a:lnTo>
                <a:lnTo>
                  <a:pt x="75109" y="426"/>
                </a:lnTo>
                <a:lnTo>
                  <a:pt x="78942" y="0"/>
                </a:lnTo>
                <a:lnTo>
                  <a:pt x="81214" y="1590"/>
                </a:lnTo>
                <a:lnTo>
                  <a:pt x="80359" y="9701"/>
                </a:lnTo>
                <a:lnTo>
                  <a:pt x="81563" y="12760"/>
                </a:lnTo>
                <a:lnTo>
                  <a:pt x="82627" y="10317"/>
                </a:lnTo>
                <a:lnTo>
                  <a:pt x="81128" y="639"/>
                </a:lnTo>
                <a:lnTo>
                  <a:pt x="82770" y="476"/>
                </a:lnTo>
                <a:lnTo>
                  <a:pt x="85574" y="29678"/>
                </a:lnTo>
                <a:lnTo>
                  <a:pt x="93188" y="54685"/>
                </a:lnTo>
                <a:lnTo>
                  <a:pt x="91226" y="56134"/>
                </a:lnTo>
                <a:lnTo>
                  <a:pt x="90225" y="49263"/>
                </a:lnTo>
                <a:lnTo>
                  <a:pt x="86033" y="44488"/>
                </a:lnTo>
                <a:lnTo>
                  <a:pt x="85069" y="49916"/>
                </a:lnTo>
                <a:lnTo>
                  <a:pt x="83866" y="51999"/>
                </a:lnTo>
                <a:lnTo>
                  <a:pt x="81586" y="52205"/>
                </a:lnTo>
                <a:lnTo>
                  <a:pt x="80942" y="54187"/>
                </a:lnTo>
                <a:lnTo>
                  <a:pt x="82286" y="55411"/>
                </a:lnTo>
                <a:lnTo>
                  <a:pt x="86886" y="54697"/>
                </a:lnTo>
                <a:lnTo>
                  <a:pt x="85826" y="54714"/>
                </a:lnTo>
                <a:lnTo>
                  <a:pt x="86582" y="55937"/>
                </a:lnTo>
                <a:lnTo>
                  <a:pt x="86924" y="54701"/>
                </a:lnTo>
                <a:lnTo>
                  <a:pt x="89249" y="54648"/>
                </a:lnTo>
                <a:lnTo>
                  <a:pt x="90853" y="57980"/>
                </a:lnTo>
                <a:lnTo>
                  <a:pt x="94640" y="57893"/>
                </a:lnTo>
                <a:lnTo>
                  <a:pt x="96869" y="60215"/>
                </a:lnTo>
                <a:lnTo>
                  <a:pt x="98426" y="58895"/>
                </a:lnTo>
                <a:lnTo>
                  <a:pt x="98974" y="64054"/>
                </a:lnTo>
                <a:lnTo>
                  <a:pt x="100621" y="63592"/>
                </a:lnTo>
                <a:lnTo>
                  <a:pt x="100423" y="64623"/>
                </a:lnTo>
                <a:lnTo>
                  <a:pt x="103765" y="62890"/>
                </a:lnTo>
                <a:lnTo>
                  <a:pt x="106160" y="64894"/>
                </a:lnTo>
                <a:lnTo>
                  <a:pt x="105219" y="66753"/>
                </a:lnTo>
                <a:lnTo>
                  <a:pt x="102164" y="67772"/>
                </a:lnTo>
                <a:lnTo>
                  <a:pt x="92595" y="68291"/>
                </a:lnTo>
                <a:lnTo>
                  <a:pt x="88358" y="72579"/>
                </a:lnTo>
                <a:lnTo>
                  <a:pt x="84681" y="72283"/>
                </a:lnTo>
                <a:lnTo>
                  <a:pt x="85769" y="70938"/>
                </a:lnTo>
                <a:lnTo>
                  <a:pt x="83751" y="70456"/>
                </a:lnTo>
                <a:lnTo>
                  <a:pt x="84145" y="71978"/>
                </a:lnTo>
                <a:lnTo>
                  <a:pt x="81733" y="73367"/>
                </a:lnTo>
                <a:lnTo>
                  <a:pt x="78115" y="71016"/>
                </a:lnTo>
                <a:lnTo>
                  <a:pt x="69378" y="75733"/>
                </a:lnTo>
                <a:lnTo>
                  <a:pt x="68999" y="79687"/>
                </a:lnTo>
                <a:lnTo>
                  <a:pt x="67664" y="80656"/>
                </a:lnTo>
                <a:lnTo>
                  <a:pt x="68398" y="82579"/>
                </a:lnTo>
                <a:lnTo>
                  <a:pt x="72778" y="79360"/>
                </a:lnTo>
                <a:lnTo>
                  <a:pt x="72279" y="82613"/>
                </a:lnTo>
                <a:lnTo>
                  <a:pt x="70478" y="83804"/>
                </a:lnTo>
                <a:lnTo>
                  <a:pt x="70280" y="88962"/>
                </a:lnTo>
                <a:lnTo>
                  <a:pt x="71692" y="87171"/>
                </a:lnTo>
                <a:lnTo>
                  <a:pt x="71895" y="89066"/>
                </a:lnTo>
                <a:lnTo>
                  <a:pt x="71055" y="91511"/>
                </a:lnTo>
                <a:lnTo>
                  <a:pt x="72697" y="88970"/>
                </a:lnTo>
                <a:lnTo>
                  <a:pt x="73323" y="91027"/>
                </a:lnTo>
                <a:lnTo>
                  <a:pt x="74261" y="90369"/>
                </a:lnTo>
                <a:lnTo>
                  <a:pt x="75999" y="81198"/>
                </a:lnTo>
                <a:lnTo>
                  <a:pt x="77682" y="82254"/>
                </a:lnTo>
                <a:lnTo>
                  <a:pt x="77539" y="86825"/>
                </a:lnTo>
                <a:lnTo>
                  <a:pt x="80154" y="87602"/>
                </a:lnTo>
                <a:lnTo>
                  <a:pt x="83224" y="83396"/>
                </a:lnTo>
                <a:lnTo>
                  <a:pt x="83089" y="80204"/>
                </a:lnTo>
                <a:lnTo>
                  <a:pt x="85330" y="80121"/>
                </a:lnTo>
                <a:lnTo>
                  <a:pt x="85087" y="77114"/>
                </a:lnTo>
                <a:lnTo>
                  <a:pt x="88534" y="78055"/>
                </a:lnTo>
                <a:lnTo>
                  <a:pt x="90737" y="76392"/>
                </a:lnTo>
                <a:lnTo>
                  <a:pt x="92228" y="81832"/>
                </a:lnTo>
                <a:lnTo>
                  <a:pt x="93756" y="80257"/>
                </a:lnTo>
                <a:lnTo>
                  <a:pt x="93854" y="78344"/>
                </a:lnTo>
                <a:lnTo>
                  <a:pt x="92447" y="77733"/>
                </a:lnTo>
                <a:lnTo>
                  <a:pt x="93412" y="76090"/>
                </a:lnTo>
                <a:lnTo>
                  <a:pt x="95065" y="76650"/>
                </a:lnTo>
                <a:lnTo>
                  <a:pt x="95496" y="75182"/>
                </a:lnTo>
                <a:lnTo>
                  <a:pt x="98260" y="74268"/>
                </a:lnTo>
                <a:lnTo>
                  <a:pt x="100130" y="76517"/>
                </a:lnTo>
                <a:lnTo>
                  <a:pt x="101760" y="74073"/>
                </a:lnTo>
                <a:lnTo>
                  <a:pt x="105305" y="72906"/>
                </a:lnTo>
                <a:lnTo>
                  <a:pt x="107961" y="74774"/>
                </a:lnTo>
                <a:lnTo>
                  <a:pt x="108669" y="71463"/>
                </a:lnTo>
                <a:lnTo>
                  <a:pt x="110219" y="70417"/>
                </a:lnTo>
                <a:lnTo>
                  <a:pt x="111527" y="71304"/>
                </a:lnTo>
                <a:lnTo>
                  <a:pt x="109845" y="82639"/>
                </a:lnTo>
                <a:lnTo>
                  <a:pt x="108760" y="86760"/>
                </a:lnTo>
                <a:lnTo>
                  <a:pt x="106888" y="88359"/>
                </a:lnTo>
                <a:lnTo>
                  <a:pt x="109518" y="89909"/>
                </a:lnTo>
                <a:lnTo>
                  <a:pt x="110923" y="86853"/>
                </a:lnTo>
                <a:lnTo>
                  <a:pt x="112935" y="86060"/>
                </a:lnTo>
                <a:lnTo>
                  <a:pt x="112442" y="81008"/>
                </a:lnTo>
                <a:lnTo>
                  <a:pt x="115221" y="76910"/>
                </a:lnTo>
                <a:lnTo>
                  <a:pt x="116058" y="71781"/>
                </a:lnTo>
                <a:lnTo>
                  <a:pt x="118720" y="69912"/>
                </a:lnTo>
                <a:lnTo>
                  <a:pt x="118613" y="72280"/>
                </a:lnTo>
                <a:lnTo>
                  <a:pt x="119921" y="71488"/>
                </a:lnTo>
                <a:lnTo>
                  <a:pt x="120116" y="73421"/>
                </a:lnTo>
                <a:lnTo>
                  <a:pt x="123213" y="72015"/>
                </a:lnTo>
                <a:lnTo>
                  <a:pt x="121578" y="75647"/>
                </a:lnTo>
                <a:lnTo>
                  <a:pt x="123229" y="75274"/>
                </a:lnTo>
                <a:lnTo>
                  <a:pt x="123584" y="77159"/>
                </a:lnTo>
                <a:lnTo>
                  <a:pt x="126452" y="73505"/>
                </a:lnTo>
                <a:lnTo>
                  <a:pt x="127272" y="75597"/>
                </a:lnTo>
                <a:lnTo>
                  <a:pt x="128972" y="75079"/>
                </a:lnTo>
                <a:lnTo>
                  <a:pt x="129027" y="79749"/>
                </a:lnTo>
                <a:lnTo>
                  <a:pt x="130892" y="76937"/>
                </a:lnTo>
                <a:lnTo>
                  <a:pt x="127440" y="84874"/>
                </a:lnTo>
                <a:lnTo>
                  <a:pt x="127197" y="89662"/>
                </a:lnTo>
                <a:lnTo>
                  <a:pt x="124559" y="92666"/>
                </a:lnTo>
                <a:lnTo>
                  <a:pt x="126123" y="93940"/>
                </a:lnTo>
                <a:lnTo>
                  <a:pt x="126286" y="97955"/>
                </a:lnTo>
                <a:lnTo>
                  <a:pt x="128376" y="96949"/>
                </a:lnTo>
                <a:lnTo>
                  <a:pt x="132074" y="83208"/>
                </a:lnTo>
                <a:lnTo>
                  <a:pt x="134281" y="81266"/>
                </a:lnTo>
                <a:lnTo>
                  <a:pt x="135818" y="76573"/>
                </a:lnTo>
                <a:lnTo>
                  <a:pt x="138097" y="79731"/>
                </a:lnTo>
                <a:lnTo>
                  <a:pt x="139347" y="79210"/>
                </a:lnTo>
                <a:lnTo>
                  <a:pt x="139384" y="81791"/>
                </a:lnTo>
                <a:lnTo>
                  <a:pt x="142632" y="80259"/>
                </a:lnTo>
                <a:lnTo>
                  <a:pt x="142711" y="84941"/>
                </a:lnTo>
                <a:lnTo>
                  <a:pt x="146846" y="79968"/>
                </a:lnTo>
                <a:lnTo>
                  <a:pt x="148317" y="82400"/>
                </a:lnTo>
                <a:lnTo>
                  <a:pt x="151882" y="83790"/>
                </a:lnTo>
                <a:lnTo>
                  <a:pt x="149704" y="88695"/>
                </a:lnTo>
                <a:lnTo>
                  <a:pt x="153888" y="86799"/>
                </a:lnTo>
                <a:lnTo>
                  <a:pt x="150487" y="93918"/>
                </a:lnTo>
                <a:lnTo>
                  <a:pt x="152771" y="93293"/>
                </a:lnTo>
                <a:lnTo>
                  <a:pt x="157748" y="86042"/>
                </a:lnTo>
                <a:lnTo>
                  <a:pt x="159145" y="87361"/>
                </a:lnTo>
                <a:lnTo>
                  <a:pt x="163362" y="85945"/>
                </a:lnTo>
                <a:lnTo>
                  <a:pt x="160380" y="89548"/>
                </a:lnTo>
                <a:lnTo>
                  <a:pt x="161410" y="90725"/>
                </a:lnTo>
                <a:lnTo>
                  <a:pt x="164002" y="90147"/>
                </a:lnTo>
                <a:lnTo>
                  <a:pt x="164965" y="93384"/>
                </a:lnTo>
                <a:lnTo>
                  <a:pt x="166615" y="92588"/>
                </a:lnTo>
                <a:lnTo>
                  <a:pt x="169541" y="93816"/>
                </a:lnTo>
                <a:lnTo>
                  <a:pt x="167289" y="94763"/>
                </a:lnTo>
                <a:lnTo>
                  <a:pt x="167688" y="97803"/>
                </a:lnTo>
                <a:lnTo>
                  <a:pt x="165608" y="99133"/>
                </a:lnTo>
                <a:lnTo>
                  <a:pt x="170286" y="101708"/>
                </a:lnTo>
                <a:lnTo>
                  <a:pt x="172817" y="96336"/>
                </a:lnTo>
                <a:lnTo>
                  <a:pt x="173511" y="98618"/>
                </a:lnTo>
                <a:lnTo>
                  <a:pt x="176506" y="100569"/>
                </a:lnTo>
                <a:lnTo>
                  <a:pt x="176211" y="102251"/>
                </a:lnTo>
                <a:lnTo>
                  <a:pt x="177711" y="102091"/>
                </a:lnTo>
                <a:lnTo>
                  <a:pt x="178224" y="105279"/>
                </a:lnTo>
                <a:lnTo>
                  <a:pt x="175663" y="108534"/>
                </a:lnTo>
                <a:lnTo>
                  <a:pt x="178423" y="108251"/>
                </a:lnTo>
                <a:lnTo>
                  <a:pt x="180320" y="110891"/>
                </a:lnTo>
                <a:lnTo>
                  <a:pt x="174744" y="112782"/>
                </a:lnTo>
                <a:lnTo>
                  <a:pt x="174431" y="114804"/>
                </a:lnTo>
                <a:lnTo>
                  <a:pt x="175505" y="116927"/>
                </a:lnTo>
                <a:lnTo>
                  <a:pt x="177215" y="114662"/>
                </a:lnTo>
                <a:lnTo>
                  <a:pt x="181917" y="114084"/>
                </a:lnTo>
                <a:lnTo>
                  <a:pt x="183152" y="122959"/>
                </a:lnTo>
                <a:lnTo>
                  <a:pt x="181937" y="124269"/>
                </a:lnTo>
                <a:lnTo>
                  <a:pt x="182435" y="127133"/>
                </a:lnTo>
                <a:lnTo>
                  <a:pt x="178798" y="126312"/>
                </a:lnTo>
                <a:lnTo>
                  <a:pt x="177433" y="127331"/>
                </a:lnTo>
                <a:lnTo>
                  <a:pt x="179064" y="134556"/>
                </a:lnTo>
                <a:lnTo>
                  <a:pt x="174989" y="137370"/>
                </a:lnTo>
                <a:lnTo>
                  <a:pt x="177481" y="140185"/>
                </a:lnTo>
                <a:lnTo>
                  <a:pt x="176421" y="142281"/>
                </a:lnTo>
                <a:lnTo>
                  <a:pt x="174482" y="142185"/>
                </a:lnTo>
                <a:lnTo>
                  <a:pt x="176521" y="145842"/>
                </a:lnTo>
                <a:lnTo>
                  <a:pt x="173266" y="145399"/>
                </a:lnTo>
                <a:lnTo>
                  <a:pt x="172922" y="146676"/>
                </a:lnTo>
                <a:lnTo>
                  <a:pt x="172383" y="145571"/>
                </a:lnTo>
                <a:lnTo>
                  <a:pt x="170752" y="152325"/>
                </a:lnTo>
                <a:lnTo>
                  <a:pt x="165727" y="147241"/>
                </a:lnTo>
                <a:lnTo>
                  <a:pt x="167032" y="151482"/>
                </a:lnTo>
                <a:lnTo>
                  <a:pt x="164777" y="150740"/>
                </a:lnTo>
                <a:lnTo>
                  <a:pt x="165995" y="152608"/>
                </a:lnTo>
                <a:lnTo>
                  <a:pt x="165197" y="153387"/>
                </a:lnTo>
                <a:lnTo>
                  <a:pt x="161702" y="152883"/>
                </a:lnTo>
                <a:lnTo>
                  <a:pt x="163032" y="154593"/>
                </a:lnTo>
                <a:lnTo>
                  <a:pt x="160971" y="158810"/>
                </a:lnTo>
                <a:lnTo>
                  <a:pt x="157260" y="159837"/>
                </a:lnTo>
                <a:lnTo>
                  <a:pt x="153080" y="157371"/>
                </a:lnTo>
                <a:lnTo>
                  <a:pt x="156217" y="161342"/>
                </a:lnTo>
                <a:lnTo>
                  <a:pt x="151535" y="163624"/>
                </a:lnTo>
                <a:lnTo>
                  <a:pt x="150447" y="158427"/>
                </a:lnTo>
                <a:lnTo>
                  <a:pt x="149351" y="163371"/>
                </a:lnTo>
                <a:lnTo>
                  <a:pt x="148104" y="164304"/>
                </a:lnTo>
                <a:lnTo>
                  <a:pt x="147604" y="162965"/>
                </a:lnTo>
                <a:lnTo>
                  <a:pt x="147073" y="164602"/>
                </a:lnTo>
                <a:lnTo>
                  <a:pt x="144680" y="163833"/>
                </a:lnTo>
                <a:lnTo>
                  <a:pt x="144281" y="159001"/>
                </a:lnTo>
                <a:lnTo>
                  <a:pt x="140877" y="156628"/>
                </a:lnTo>
                <a:lnTo>
                  <a:pt x="139964" y="157324"/>
                </a:lnTo>
                <a:lnTo>
                  <a:pt x="137539" y="152538"/>
                </a:lnTo>
                <a:lnTo>
                  <a:pt x="139000" y="141290"/>
                </a:lnTo>
                <a:lnTo>
                  <a:pt x="143823" y="137487"/>
                </a:lnTo>
                <a:lnTo>
                  <a:pt x="144403" y="135116"/>
                </a:lnTo>
                <a:lnTo>
                  <a:pt x="143552" y="134050"/>
                </a:lnTo>
                <a:lnTo>
                  <a:pt x="139916" y="134939"/>
                </a:lnTo>
                <a:lnTo>
                  <a:pt x="138355" y="130817"/>
                </a:lnTo>
                <a:lnTo>
                  <a:pt x="139380" y="129640"/>
                </a:lnTo>
                <a:lnTo>
                  <a:pt x="144010" y="129652"/>
                </a:lnTo>
                <a:lnTo>
                  <a:pt x="143894" y="128021"/>
                </a:lnTo>
                <a:lnTo>
                  <a:pt x="139834" y="126461"/>
                </a:lnTo>
                <a:lnTo>
                  <a:pt x="143196" y="123181"/>
                </a:lnTo>
                <a:lnTo>
                  <a:pt x="138382" y="122889"/>
                </a:lnTo>
                <a:lnTo>
                  <a:pt x="137919" y="119265"/>
                </a:lnTo>
                <a:lnTo>
                  <a:pt x="135030" y="118653"/>
                </a:lnTo>
                <a:lnTo>
                  <a:pt x="134593" y="127225"/>
                </a:lnTo>
                <a:lnTo>
                  <a:pt x="134679" y="123039"/>
                </a:lnTo>
                <a:lnTo>
                  <a:pt x="131653" y="121149"/>
                </a:lnTo>
                <a:lnTo>
                  <a:pt x="130749" y="122850"/>
                </a:lnTo>
                <a:lnTo>
                  <a:pt x="132091" y="124171"/>
                </a:lnTo>
                <a:lnTo>
                  <a:pt x="129938" y="128201"/>
                </a:lnTo>
                <a:lnTo>
                  <a:pt x="133409" y="129758"/>
                </a:lnTo>
                <a:lnTo>
                  <a:pt x="132214" y="130896"/>
                </a:lnTo>
                <a:lnTo>
                  <a:pt x="134015" y="131620"/>
                </a:lnTo>
                <a:lnTo>
                  <a:pt x="134232" y="133575"/>
                </a:lnTo>
                <a:lnTo>
                  <a:pt x="132240" y="133571"/>
                </a:lnTo>
                <a:lnTo>
                  <a:pt x="133455" y="135577"/>
                </a:lnTo>
                <a:lnTo>
                  <a:pt x="132660" y="138222"/>
                </a:lnTo>
                <a:lnTo>
                  <a:pt x="129145" y="140227"/>
                </a:lnTo>
                <a:lnTo>
                  <a:pt x="129972" y="147307"/>
                </a:lnTo>
                <a:lnTo>
                  <a:pt x="131991" y="151546"/>
                </a:lnTo>
                <a:lnTo>
                  <a:pt x="130448" y="153793"/>
                </a:lnTo>
                <a:lnTo>
                  <a:pt x="134700" y="160485"/>
                </a:lnTo>
                <a:lnTo>
                  <a:pt x="138342" y="162013"/>
                </a:lnTo>
                <a:lnTo>
                  <a:pt x="140001" y="166273"/>
                </a:lnTo>
                <a:lnTo>
                  <a:pt x="135509" y="168337"/>
                </a:lnTo>
                <a:lnTo>
                  <a:pt x="130209" y="164551"/>
                </a:lnTo>
                <a:lnTo>
                  <a:pt x="128939" y="165948"/>
                </a:lnTo>
                <a:lnTo>
                  <a:pt x="126243" y="165101"/>
                </a:lnTo>
                <a:lnTo>
                  <a:pt x="124289" y="167151"/>
                </a:lnTo>
                <a:lnTo>
                  <a:pt x="120729" y="165989"/>
                </a:lnTo>
                <a:lnTo>
                  <a:pt x="121376" y="163136"/>
                </a:lnTo>
                <a:lnTo>
                  <a:pt x="119677" y="165186"/>
                </a:lnTo>
                <a:lnTo>
                  <a:pt x="118217" y="163975"/>
                </a:lnTo>
                <a:lnTo>
                  <a:pt x="118053" y="160070"/>
                </a:lnTo>
                <a:lnTo>
                  <a:pt x="115818" y="164406"/>
                </a:lnTo>
                <a:lnTo>
                  <a:pt x="110795" y="164026"/>
                </a:lnTo>
                <a:lnTo>
                  <a:pt x="114047" y="159615"/>
                </a:lnTo>
                <a:lnTo>
                  <a:pt x="110450" y="161424"/>
                </a:lnTo>
                <a:lnTo>
                  <a:pt x="110469" y="160191"/>
                </a:lnTo>
                <a:lnTo>
                  <a:pt x="107392" y="161256"/>
                </a:lnTo>
                <a:lnTo>
                  <a:pt x="110199" y="157650"/>
                </a:lnTo>
                <a:lnTo>
                  <a:pt x="109749" y="154388"/>
                </a:lnTo>
                <a:lnTo>
                  <a:pt x="108613" y="157423"/>
                </a:lnTo>
                <a:lnTo>
                  <a:pt x="106016" y="159163"/>
                </a:lnTo>
                <a:lnTo>
                  <a:pt x="104559" y="158587"/>
                </a:lnTo>
                <a:lnTo>
                  <a:pt x="105194" y="155425"/>
                </a:lnTo>
                <a:lnTo>
                  <a:pt x="100180" y="157352"/>
                </a:lnTo>
                <a:lnTo>
                  <a:pt x="99357" y="155626"/>
                </a:lnTo>
                <a:lnTo>
                  <a:pt x="100953" y="151543"/>
                </a:lnTo>
                <a:lnTo>
                  <a:pt x="96782" y="154629"/>
                </a:lnTo>
                <a:lnTo>
                  <a:pt x="97330" y="152168"/>
                </a:lnTo>
                <a:lnTo>
                  <a:pt x="95986" y="153717"/>
                </a:lnTo>
                <a:lnTo>
                  <a:pt x="94035" y="150647"/>
                </a:lnTo>
                <a:lnTo>
                  <a:pt x="93082" y="152546"/>
                </a:lnTo>
                <a:lnTo>
                  <a:pt x="91324" y="152658"/>
                </a:lnTo>
                <a:lnTo>
                  <a:pt x="90060" y="145187"/>
                </a:lnTo>
                <a:lnTo>
                  <a:pt x="88295" y="146675"/>
                </a:lnTo>
                <a:lnTo>
                  <a:pt x="87555" y="143871"/>
                </a:lnTo>
                <a:lnTo>
                  <a:pt x="86026" y="144889"/>
                </a:lnTo>
                <a:lnTo>
                  <a:pt x="78880" y="143954"/>
                </a:lnTo>
                <a:close/>
                <a:moveTo>
                  <a:pt x="82388" y="55495"/>
                </a:moveTo>
                <a:lnTo>
                  <a:pt x="78164" y="54174"/>
                </a:lnTo>
                <a:lnTo>
                  <a:pt x="80878" y="57878"/>
                </a:lnTo>
                <a:lnTo>
                  <a:pt x="82388" y="55495"/>
                </a:lnTo>
                <a:close/>
              </a:path>
            </a:pathLst>
          </a:custGeom>
          <a:solidFill>
            <a:srgbClr val="E9C9B8"/>
          </a:solidFill>
          <a:ln w="5715">
            <a:solidFill>
              <a:srgbClr val="FFFFFF"/>
            </a:solidFill>
          </a:ln>
        </p:spPr>
        <p:txBody>
          <a:bodyPr/>
          <a:lstStyle/>
          <a:p>
            <a:endParaRPr lang="en-NZ"/>
          </a:p>
        </p:txBody>
      </p:sp>
      <p:sp>
        <p:nvSpPr>
          <p:cNvPr id="56" name="TLA 062 Selwyn -60.8 percent">
            <a:extLst>
              <a:ext uri="{FF2B5EF4-FFF2-40B4-BE49-F238E27FC236}">
                <a16:creationId xmlns:a16="http://schemas.microsoft.com/office/drawing/2014/main" id="{D5CBFCA9-6E71-4DBD-B607-05B23139CA7F}"/>
              </a:ext>
            </a:extLst>
          </p:cNvPr>
          <p:cNvSpPr>
            <a:spLocks noGrp="1"/>
          </p:cNvSpPr>
          <p:nvPr/>
        </p:nvSpPr>
        <p:spPr>
          <a:xfrm>
            <a:off x="9206176" y="3205423"/>
            <a:ext cx="619098" cy="646088"/>
          </a:xfrm>
          <a:custGeom>
            <a:avLst/>
            <a:gdLst/>
            <a:ahLst/>
            <a:cxnLst/>
            <a:rect l="0" t="0" r="0" b="0"/>
            <a:pathLst>
              <a:path w="366031" h="381988">
                <a:moveTo>
                  <a:pt x="317047" y="252806"/>
                </a:moveTo>
                <a:lnTo>
                  <a:pt x="325242" y="268414"/>
                </a:lnTo>
                <a:lnTo>
                  <a:pt x="332164" y="265100"/>
                </a:lnTo>
                <a:lnTo>
                  <a:pt x="340614" y="271520"/>
                </a:lnTo>
                <a:lnTo>
                  <a:pt x="339835" y="272867"/>
                </a:lnTo>
                <a:lnTo>
                  <a:pt x="343294" y="277546"/>
                </a:lnTo>
                <a:lnTo>
                  <a:pt x="344357" y="276939"/>
                </a:lnTo>
                <a:lnTo>
                  <a:pt x="347475" y="281074"/>
                </a:lnTo>
                <a:lnTo>
                  <a:pt x="349994" y="280856"/>
                </a:lnTo>
                <a:lnTo>
                  <a:pt x="347990" y="282980"/>
                </a:lnTo>
                <a:lnTo>
                  <a:pt x="351776" y="283618"/>
                </a:lnTo>
                <a:lnTo>
                  <a:pt x="352165" y="288407"/>
                </a:lnTo>
                <a:lnTo>
                  <a:pt x="355082" y="286584"/>
                </a:lnTo>
                <a:lnTo>
                  <a:pt x="362562" y="290703"/>
                </a:lnTo>
                <a:lnTo>
                  <a:pt x="366031" y="289130"/>
                </a:lnTo>
                <a:lnTo>
                  <a:pt x="363934" y="309759"/>
                </a:lnTo>
                <a:lnTo>
                  <a:pt x="361450" y="311104"/>
                </a:lnTo>
                <a:lnTo>
                  <a:pt x="358875" y="319499"/>
                </a:lnTo>
                <a:lnTo>
                  <a:pt x="355682" y="321294"/>
                </a:lnTo>
                <a:lnTo>
                  <a:pt x="356825" y="323033"/>
                </a:lnTo>
                <a:lnTo>
                  <a:pt x="361297" y="324552"/>
                </a:lnTo>
                <a:lnTo>
                  <a:pt x="360937" y="330661"/>
                </a:lnTo>
                <a:lnTo>
                  <a:pt x="357566" y="332550"/>
                </a:lnTo>
                <a:lnTo>
                  <a:pt x="354893" y="331989"/>
                </a:lnTo>
                <a:lnTo>
                  <a:pt x="353157" y="333261"/>
                </a:lnTo>
                <a:lnTo>
                  <a:pt x="353177" y="337371"/>
                </a:lnTo>
                <a:lnTo>
                  <a:pt x="302964" y="367161"/>
                </a:lnTo>
                <a:lnTo>
                  <a:pt x="290222" y="370359"/>
                </a:lnTo>
                <a:lnTo>
                  <a:pt x="263426" y="381988"/>
                </a:lnTo>
                <a:lnTo>
                  <a:pt x="258014" y="372982"/>
                </a:lnTo>
                <a:lnTo>
                  <a:pt x="252394" y="369052"/>
                </a:lnTo>
                <a:lnTo>
                  <a:pt x="250877" y="364299"/>
                </a:lnTo>
                <a:lnTo>
                  <a:pt x="241639" y="355577"/>
                </a:lnTo>
                <a:lnTo>
                  <a:pt x="241010" y="352525"/>
                </a:lnTo>
                <a:lnTo>
                  <a:pt x="228740" y="334608"/>
                </a:lnTo>
                <a:lnTo>
                  <a:pt x="223734" y="331602"/>
                </a:lnTo>
                <a:lnTo>
                  <a:pt x="225247" y="329792"/>
                </a:lnTo>
                <a:lnTo>
                  <a:pt x="191356" y="309879"/>
                </a:lnTo>
                <a:lnTo>
                  <a:pt x="177770" y="297858"/>
                </a:lnTo>
                <a:lnTo>
                  <a:pt x="147191" y="264857"/>
                </a:lnTo>
                <a:lnTo>
                  <a:pt x="140275" y="264553"/>
                </a:lnTo>
                <a:lnTo>
                  <a:pt x="134976" y="260478"/>
                </a:lnTo>
                <a:lnTo>
                  <a:pt x="132984" y="256500"/>
                </a:lnTo>
                <a:lnTo>
                  <a:pt x="129296" y="255249"/>
                </a:lnTo>
                <a:lnTo>
                  <a:pt x="129973" y="253459"/>
                </a:lnTo>
                <a:lnTo>
                  <a:pt x="127187" y="252366"/>
                </a:lnTo>
                <a:lnTo>
                  <a:pt x="124751" y="245573"/>
                </a:lnTo>
                <a:lnTo>
                  <a:pt x="121095" y="244150"/>
                </a:lnTo>
                <a:lnTo>
                  <a:pt x="124928" y="240987"/>
                </a:lnTo>
                <a:lnTo>
                  <a:pt x="124964" y="239141"/>
                </a:lnTo>
                <a:lnTo>
                  <a:pt x="118981" y="229473"/>
                </a:lnTo>
                <a:lnTo>
                  <a:pt x="115866" y="226882"/>
                </a:lnTo>
                <a:lnTo>
                  <a:pt x="114948" y="223078"/>
                </a:lnTo>
                <a:lnTo>
                  <a:pt x="110574" y="216949"/>
                </a:lnTo>
                <a:lnTo>
                  <a:pt x="104689" y="214908"/>
                </a:lnTo>
                <a:lnTo>
                  <a:pt x="96051" y="205530"/>
                </a:lnTo>
                <a:lnTo>
                  <a:pt x="77098" y="197471"/>
                </a:lnTo>
                <a:lnTo>
                  <a:pt x="58912" y="179006"/>
                </a:lnTo>
                <a:lnTo>
                  <a:pt x="55348" y="178048"/>
                </a:lnTo>
                <a:lnTo>
                  <a:pt x="47197" y="179710"/>
                </a:lnTo>
                <a:lnTo>
                  <a:pt x="39240" y="177974"/>
                </a:lnTo>
                <a:lnTo>
                  <a:pt x="17871" y="163672"/>
                </a:lnTo>
                <a:lnTo>
                  <a:pt x="11658" y="161052"/>
                </a:lnTo>
                <a:lnTo>
                  <a:pt x="6303" y="148962"/>
                </a:lnTo>
                <a:lnTo>
                  <a:pt x="7275" y="139893"/>
                </a:lnTo>
                <a:lnTo>
                  <a:pt x="9150" y="135646"/>
                </a:lnTo>
                <a:lnTo>
                  <a:pt x="9812" y="123447"/>
                </a:lnTo>
                <a:lnTo>
                  <a:pt x="6504" y="123330"/>
                </a:lnTo>
                <a:lnTo>
                  <a:pt x="0" y="120199"/>
                </a:lnTo>
                <a:lnTo>
                  <a:pt x="620" y="117090"/>
                </a:lnTo>
                <a:lnTo>
                  <a:pt x="3854" y="115351"/>
                </a:lnTo>
                <a:lnTo>
                  <a:pt x="6451" y="115714"/>
                </a:lnTo>
                <a:lnTo>
                  <a:pt x="7762" y="117772"/>
                </a:lnTo>
                <a:lnTo>
                  <a:pt x="10728" y="113835"/>
                </a:lnTo>
                <a:lnTo>
                  <a:pt x="14850" y="112810"/>
                </a:lnTo>
                <a:lnTo>
                  <a:pt x="16829" y="109511"/>
                </a:lnTo>
                <a:lnTo>
                  <a:pt x="20264" y="112704"/>
                </a:lnTo>
                <a:lnTo>
                  <a:pt x="25374" y="109422"/>
                </a:lnTo>
                <a:lnTo>
                  <a:pt x="25983" y="102362"/>
                </a:lnTo>
                <a:lnTo>
                  <a:pt x="30232" y="98229"/>
                </a:lnTo>
                <a:lnTo>
                  <a:pt x="29228" y="96016"/>
                </a:lnTo>
                <a:lnTo>
                  <a:pt x="30815" y="93358"/>
                </a:lnTo>
                <a:lnTo>
                  <a:pt x="29305" y="88877"/>
                </a:lnTo>
                <a:lnTo>
                  <a:pt x="33202" y="87152"/>
                </a:lnTo>
                <a:lnTo>
                  <a:pt x="34806" y="83014"/>
                </a:lnTo>
                <a:lnTo>
                  <a:pt x="39866" y="78980"/>
                </a:lnTo>
                <a:lnTo>
                  <a:pt x="46161" y="76582"/>
                </a:lnTo>
                <a:lnTo>
                  <a:pt x="46386" y="74984"/>
                </a:lnTo>
                <a:lnTo>
                  <a:pt x="44820" y="73932"/>
                </a:lnTo>
                <a:lnTo>
                  <a:pt x="47550" y="70549"/>
                </a:lnTo>
                <a:lnTo>
                  <a:pt x="52704" y="68886"/>
                </a:lnTo>
                <a:lnTo>
                  <a:pt x="54936" y="70968"/>
                </a:lnTo>
                <a:lnTo>
                  <a:pt x="58969" y="66766"/>
                </a:lnTo>
                <a:lnTo>
                  <a:pt x="63778" y="69588"/>
                </a:lnTo>
                <a:lnTo>
                  <a:pt x="66490" y="68411"/>
                </a:lnTo>
                <a:lnTo>
                  <a:pt x="67286" y="73891"/>
                </a:lnTo>
                <a:lnTo>
                  <a:pt x="68566" y="71635"/>
                </a:lnTo>
                <a:lnTo>
                  <a:pt x="72552" y="69472"/>
                </a:lnTo>
                <a:lnTo>
                  <a:pt x="74340" y="65874"/>
                </a:lnTo>
                <a:lnTo>
                  <a:pt x="77175" y="65926"/>
                </a:lnTo>
                <a:lnTo>
                  <a:pt x="77955" y="64132"/>
                </a:lnTo>
                <a:lnTo>
                  <a:pt x="76333" y="61253"/>
                </a:lnTo>
                <a:lnTo>
                  <a:pt x="78194" y="58675"/>
                </a:lnTo>
                <a:lnTo>
                  <a:pt x="81112" y="57136"/>
                </a:lnTo>
                <a:lnTo>
                  <a:pt x="84605" y="58700"/>
                </a:lnTo>
                <a:lnTo>
                  <a:pt x="89877" y="52603"/>
                </a:lnTo>
                <a:lnTo>
                  <a:pt x="93872" y="54461"/>
                </a:lnTo>
                <a:lnTo>
                  <a:pt x="96332" y="58515"/>
                </a:lnTo>
                <a:lnTo>
                  <a:pt x="98540" y="56007"/>
                </a:lnTo>
                <a:lnTo>
                  <a:pt x="106527" y="56109"/>
                </a:lnTo>
                <a:lnTo>
                  <a:pt x="113071" y="52140"/>
                </a:lnTo>
                <a:lnTo>
                  <a:pt x="114250" y="53974"/>
                </a:lnTo>
                <a:lnTo>
                  <a:pt x="117614" y="53031"/>
                </a:lnTo>
                <a:lnTo>
                  <a:pt x="119732" y="54631"/>
                </a:lnTo>
                <a:lnTo>
                  <a:pt x="124530" y="54209"/>
                </a:lnTo>
                <a:lnTo>
                  <a:pt x="129079" y="52304"/>
                </a:lnTo>
                <a:lnTo>
                  <a:pt x="131988" y="48730"/>
                </a:lnTo>
                <a:lnTo>
                  <a:pt x="135460" y="51245"/>
                </a:lnTo>
                <a:lnTo>
                  <a:pt x="135722" y="52862"/>
                </a:lnTo>
                <a:lnTo>
                  <a:pt x="138123" y="53117"/>
                </a:lnTo>
                <a:lnTo>
                  <a:pt x="137339" y="55165"/>
                </a:lnTo>
                <a:lnTo>
                  <a:pt x="139131" y="55867"/>
                </a:lnTo>
                <a:lnTo>
                  <a:pt x="142946" y="54318"/>
                </a:lnTo>
                <a:lnTo>
                  <a:pt x="143061" y="51666"/>
                </a:lnTo>
                <a:lnTo>
                  <a:pt x="151566" y="44399"/>
                </a:lnTo>
                <a:lnTo>
                  <a:pt x="148426" y="41283"/>
                </a:lnTo>
                <a:lnTo>
                  <a:pt x="149327" y="39371"/>
                </a:lnTo>
                <a:lnTo>
                  <a:pt x="148221" y="37625"/>
                </a:lnTo>
                <a:lnTo>
                  <a:pt x="149171" y="35549"/>
                </a:lnTo>
                <a:lnTo>
                  <a:pt x="152703" y="35242"/>
                </a:lnTo>
                <a:lnTo>
                  <a:pt x="155335" y="32152"/>
                </a:lnTo>
                <a:lnTo>
                  <a:pt x="154976" y="28128"/>
                </a:lnTo>
                <a:lnTo>
                  <a:pt x="153255" y="26173"/>
                </a:lnTo>
                <a:lnTo>
                  <a:pt x="155444" y="17163"/>
                </a:lnTo>
                <a:lnTo>
                  <a:pt x="158425" y="16718"/>
                </a:lnTo>
                <a:lnTo>
                  <a:pt x="161476" y="14207"/>
                </a:lnTo>
                <a:lnTo>
                  <a:pt x="162843" y="15908"/>
                </a:lnTo>
                <a:lnTo>
                  <a:pt x="167199" y="16480"/>
                </a:lnTo>
                <a:lnTo>
                  <a:pt x="167149" y="14459"/>
                </a:lnTo>
                <a:lnTo>
                  <a:pt x="174590" y="11394"/>
                </a:lnTo>
                <a:lnTo>
                  <a:pt x="175654" y="7003"/>
                </a:lnTo>
                <a:lnTo>
                  <a:pt x="179429" y="3329"/>
                </a:lnTo>
                <a:lnTo>
                  <a:pt x="181950" y="2498"/>
                </a:lnTo>
                <a:lnTo>
                  <a:pt x="183330" y="3605"/>
                </a:lnTo>
                <a:lnTo>
                  <a:pt x="190040" y="0"/>
                </a:lnTo>
                <a:lnTo>
                  <a:pt x="193103" y="5154"/>
                </a:lnTo>
                <a:lnTo>
                  <a:pt x="196167" y="7421"/>
                </a:lnTo>
                <a:lnTo>
                  <a:pt x="198214" y="7060"/>
                </a:lnTo>
                <a:lnTo>
                  <a:pt x="200397" y="9763"/>
                </a:lnTo>
                <a:lnTo>
                  <a:pt x="210649" y="13603"/>
                </a:lnTo>
                <a:lnTo>
                  <a:pt x="212813" y="13251"/>
                </a:lnTo>
                <a:lnTo>
                  <a:pt x="213533" y="16141"/>
                </a:lnTo>
                <a:lnTo>
                  <a:pt x="218929" y="14143"/>
                </a:lnTo>
                <a:lnTo>
                  <a:pt x="221711" y="20997"/>
                </a:lnTo>
                <a:lnTo>
                  <a:pt x="224004" y="21602"/>
                </a:lnTo>
                <a:lnTo>
                  <a:pt x="224620" y="25150"/>
                </a:lnTo>
                <a:lnTo>
                  <a:pt x="227740" y="28616"/>
                </a:lnTo>
                <a:lnTo>
                  <a:pt x="230112" y="28691"/>
                </a:lnTo>
                <a:lnTo>
                  <a:pt x="230735" y="30926"/>
                </a:lnTo>
                <a:lnTo>
                  <a:pt x="232879" y="31180"/>
                </a:lnTo>
                <a:lnTo>
                  <a:pt x="238508" y="42930"/>
                </a:lnTo>
                <a:lnTo>
                  <a:pt x="241905" y="41726"/>
                </a:lnTo>
                <a:lnTo>
                  <a:pt x="243604" y="43559"/>
                </a:lnTo>
                <a:lnTo>
                  <a:pt x="246857" y="41360"/>
                </a:lnTo>
                <a:lnTo>
                  <a:pt x="250175" y="42672"/>
                </a:lnTo>
                <a:lnTo>
                  <a:pt x="258685" y="38989"/>
                </a:lnTo>
                <a:lnTo>
                  <a:pt x="263723" y="42914"/>
                </a:lnTo>
                <a:lnTo>
                  <a:pt x="271134" y="39643"/>
                </a:lnTo>
                <a:lnTo>
                  <a:pt x="275282" y="41886"/>
                </a:lnTo>
                <a:lnTo>
                  <a:pt x="275509" y="44054"/>
                </a:lnTo>
                <a:lnTo>
                  <a:pt x="268955" y="54817"/>
                </a:lnTo>
                <a:lnTo>
                  <a:pt x="272147" y="56949"/>
                </a:lnTo>
                <a:lnTo>
                  <a:pt x="273050" y="63703"/>
                </a:lnTo>
                <a:lnTo>
                  <a:pt x="271720" y="66735"/>
                </a:lnTo>
                <a:lnTo>
                  <a:pt x="267220" y="70178"/>
                </a:lnTo>
                <a:lnTo>
                  <a:pt x="261136" y="70102"/>
                </a:lnTo>
                <a:lnTo>
                  <a:pt x="255164" y="73017"/>
                </a:lnTo>
                <a:lnTo>
                  <a:pt x="251006" y="82673"/>
                </a:lnTo>
                <a:lnTo>
                  <a:pt x="246047" y="80050"/>
                </a:lnTo>
                <a:lnTo>
                  <a:pt x="243506" y="80245"/>
                </a:lnTo>
                <a:lnTo>
                  <a:pt x="242328" y="86900"/>
                </a:lnTo>
                <a:lnTo>
                  <a:pt x="237866" y="91263"/>
                </a:lnTo>
                <a:lnTo>
                  <a:pt x="235893" y="95421"/>
                </a:lnTo>
                <a:lnTo>
                  <a:pt x="236954" y="98513"/>
                </a:lnTo>
                <a:lnTo>
                  <a:pt x="235995" y="100436"/>
                </a:lnTo>
                <a:lnTo>
                  <a:pt x="234010" y="102503"/>
                </a:lnTo>
                <a:lnTo>
                  <a:pt x="230573" y="100381"/>
                </a:lnTo>
                <a:lnTo>
                  <a:pt x="228330" y="101826"/>
                </a:lnTo>
                <a:lnTo>
                  <a:pt x="225753" y="109998"/>
                </a:lnTo>
                <a:lnTo>
                  <a:pt x="218486" y="116956"/>
                </a:lnTo>
                <a:lnTo>
                  <a:pt x="220299" y="130427"/>
                </a:lnTo>
                <a:lnTo>
                  <a:pt x="218831" y="133159"/>
                </a:lnTo>
                <a:lnTo>
                  <a:pt x="214891" y="135523"/>
                </a:lnTo>
                <a:lnTo>
                  <a:pt x="213226" y="143823"/>
                </a:lnTo>
                <a:lnTo>
                  <a:pt x="202747" y="143880"/>
                </a:lnTo>
                <a:lnTo>
                  <a:pt x="202403" y="149472"/>
                </a:lnTo>
                <a:lnTo>
                  <a:pt x="200612" y="152078"/>
                </a:lnTo>
                <a:lnTo>
                  <a:pt x="197737" y="152258"/>
                </a:lnTo>
                <a:lnTo>
                  <a:pt x="197208" y="157780"/>
                </a:lnTo>
                <a:lnTo>
                  <a:pt x="203695" y="160368"/>
                </a:lnTo>
                <a:lnTo>
                  <a:pt x="204865" y="163762"/>
                </a:lnTo>
                <a:lnTo>
                  <a:pt x="206348" y="164245"/>
                </a:lnTo>
                <a:lnTo>
                  <a:pt x="205235" y="165566"/>
                </a:lnTo>
                <a:lnTo>
                  <a:pt x="204008" y="164844"/>
                </a:lnTo>
                <a:lnTo>
                  <a:pt x="205175" y="166983"/>
                </a:lnTo>
                <a:lnTo>
                  <a:pt x="202051" y="168994"/>
                </a:lnTo>
                <a:lnTo>
                  <a:pt x="202318" y="172049"/>
                </a:lnTo>
                <a:lnTo>
                  <a:pt x="199962" y="175482"/>
                </a:lnTo>
                <a:lnTo>
                  <a:pt x="201448" y="175514"/>
                </a:lnTo>
                <a:lnTo>
                  <a:pt x="202345" y="178197"/>
                </a:lnTo>
                <a:lnTo>
                  <a:pt x="204396" y="178364"/>
                </a:lnTo>
                <a:lnTo>
                  <a:pt x="203352" y="180928"/>
                </a:lnTo>
                <a:lnTo>
                  <a:pt x="210806" y="188416"/>
                </a:lnTo>
                <a:lnTo>
                  <a:pt x="211370" y="192392"/>
                </a:lnTo>
                <a:lnTo>
                  <a:pt x="214154" y="196206"/>
                </a:lnTo>
                <a:lnTo>
                  <a:pt x="221314" y="201430"/>
                </a:lnTo>
                <a:lnTo>
                  <a:pt x="231102" y="205031"/>
                </a:lnTo>
                <a:lnTo>
                  <a:pt x="234577" y="208192"/>
                </a:lnTo>
                <a:lnTo>
                  <a:pt x="240057" y="217361"/>
                </a:lnTo>
                <a:lnTo>
                  <a:pt x="258420" y="228942"/>
                </a:lnTo>
                <a:lnTo>
                  <a:pt x="286246" y="235741"/>
                </a:lnTo>
                <a:lnTo>
                  <a:pt x="310127" y="234117"/>
                </a:lnTo>
                <a:lnTo>
                  <a:pt x="309509" y="236513"/>
                </a:lnTo>
                <a:lnTo>
                  <a:pt x="320554" y="238244"/>
                </a:lnTo>
                <a:lnTo>
                  <a:pt x="317047" y="252806"/>
                </a:lnTo>
                <a:close/>
              </a:path>
            </a:pathLst>
          </a:custGeom>
          <a:solidFill>
            <a:srgbClr val="A94F2C"/>
          </a:solidFill>
          <a:ln w="5715">
            <a:solidFill>
              <a:srgbClr val="FFFFFF"/>
            </a:solidFill>
          </a:ln>
        </p:spPr>
        <p:txBody>
          <a:bodyPr/>
          <a:lstStyle/>
          <a:p>
            <a:endParaRPr lang="en-NZ"/>
          </a:p>
        </p:txBody>
      </p:sp>
      <p:sp>
        <p:nvSpPr>
          <p:cNvPr id="57" name="TLA 063 Ashburton -39.8 percent">
            <a:extLst>
              <a:ext uri="{FF2B5EF4-FFF2-40B4-BE49-F238E27FC236}">
                <a16:creationId xmlns:a16="http://schemas.microsoft.com/office/drawing/2014/main" id="{7EDD797A-9D39-43D0-8F92-3FEF6D149DC1}"/>
              </a:ext>
            </a:extLst>
          </p:cNvPr>
          <p:cNvSpPr>
            <a:spLocks noGrp="1"/>
          </p:cNvSpPr>
          <p:nvPr/>
        </p:nvSpPr>
        <p:spPr>
          <a:xfrm>
            <a:off x="9001449" y="3408696"/>
            <a:ext cx="650282" cy="605715"/>
          </a:xfrm>
          <a:custGeom>
            <a:avLst/>
            <a:gdLst/>
            <a:ahLst/>
            <a:cxnLst/>
            <a:rect l="0" t="0" r="0" b="0"/>
            <a:pathLst>
              <a:path w="384468" h="358119">
                <a:moveTo>
                  <a:pt x="273839" y="151316"/>
                </a:moveTo>
                <a:lnTo>
                  <a:pt x="306384" y="185008"/>
                </a:lnTo>
                <a:lnTo>
                  <a:pt x="319357" y="194196"/>
                </a:lnTo>
                <a:lnTo>
                  <a:pt x="346289" y="209610"/>
                </a:lnTo>
                <a:lnTo>
                  <a:pt x="344776" y="211421"/>
                </a:lnTo>
                <a:lnTo>
                  <a:pt x="349782" y="214426"/>
                </a:lnTo>
                <a:lnTo>
                  <a:pt x="362052" y="232344"/>
                </a:lnTo>
                <a:lnTo>
                  <a:pt x="362681" y="235395"/>
                </a:lnTo>
                <a:lnTo>
                  <a:pt x="371919" y="244117"/>
                </a:lnTo>
                <a:lnTo>
                  <a:pt x="373436" y="248871"/>
                </a:lnTo>
                <a:lnTo>
                  <a:pt x="379055" y="252801"/>
                </a:lnTo>
                <a:lnTo>
                  <a:pt x="384468" y="261806"/>
                </a:lnTo>
                <a:lnTo>
                  <a:pt x="369498" y="267866"/>
                </a:lnTo>
                <a:lnTo>
                  <a:pt x="339947" y="283098"/>
                </a:lnTo>
                <a:lnTo>
                  <a:pt x="253590" y="334711"/>
                </a:lnTo>
                <a:lnTo>
                  <a:pt x="222375" y="358119"/>
                </a:lnTo>
                <a:lnTo>
                  <a:pt x="220122" y="352488"/>
                </a:lnTo>
                <a:lnTo>
                  <a:pt x="217236" y="334591"/>
                </a:lnTo>
                <a:lnTo>
                  <a:pt x="214483" y="328670"/>
                </a:lnTo>
                <a:lnTo>
                  <a:pt x="207103" y="323410"/>
                </a:lnTo>
                <a:lnTo>
                  <a:pt x="199900" y="314591"/>
                </a:lnTo>
                <a:lnTo>
                  <a:pt x="193916" y="311773"/>
                </a:lnTo>
                <a:lnTo>
                  <a:pt x="181555" y="301319"/>
                </a:lnTo>
                <a:lnTo>
                  <a:pt x="174223" y="292140"/>
                </a:lnTo>
                <a:lnTo>
                  <a:pt x="165533" y="267764"/>
                </a:lnTo>
                <a:lnTo>
                  <a:pt x="165074" y="261309"/>
                </a:lnTo>
                <a:lnTo>
                  <a:pt x="162505" y="254677"/>
                </a:lnTo>
                <a:lnTo>
                  <a:pt x="160908" y="242723"/>
                </a:lnTo>
                <a:lnTo>
                  <a:pt x="162226" y="236373"/>
                </a:lnTo>
                <a:lnTo>
                  <a:pt x="161519" y="232980"/>
                </a:lnTo>
                <a:lnTo>
                  <a:pt x="158866" y="231911"/>
                </a:lnTo>
                <a:lnTo>
                  <a:pt x="159871" y="228557"/>
                </a:lnTo>
                <a:lnTo>
                  <a:pt x="157556" y="224442"/>
                </a:lnTo>
                <a:lnTo>
                  <a:pt x="155734" y="223724"/>
                </a:lnTo>
                <a:lnTo>
                  <a:pt x="155618" y="220062"/>
                </a:lnTo>
                <a:lnTo>
                  <a:pt x="151855" y="219396"/>
                </a:lnTo>
                <a:lnTo>
                  <a:pt x="147868" y="215088"/>
                </a:lnTo>
                <a:lnTo>
                  <a:pt x="144953" y="214419"/>
                </a:lnTo>
                <a:lnTo>
                  <a:pt x="141977" y="209406"/>
                </a:lnTo>
                <a:lnTo>
                  <a:pt x="133296" y="211185"/>
                </a:lnTo>
                <a:lnTo>
                  <a:pt x="127030" y="207561"/>
                </a:lnTo>
                <a:lnTo>
                  <a:pt x="123035" y="203305"/>
                </a:lnTo>
                <a:lnTo>
                  <a:pt x="114064" y="200315"/>
                </a:lnTo>
                <a:lnTo>
                  <a:pt x="105039" y="199434"/>
                </a:lnTo>
                <a:lnTo>
                  <a:pt x="91717" y="190389"/>
                </a:lnTo>
                <a:lnTo>
                  <a:pt x="84201" y="178242"/>
                </a:lnTo>
                <a:lnTo>
                  <a:pt x="79463" y="174564"/>
                </a:lnTo>
                <a:lnTo>
                  <a:pt x="79618" y="171713"/>
                </a:lnTo>
                <a:lnTo>
                  <a:pt x="73709" y="161482"/>
                </a:lnTo>
                <a:lnTo>
                  <a:pt x="62136" y="145121"/>
                </a:lnTo>
                <a:lnTo>
                  <a:pt x="40220" y="139242"/>
                </a:lnTo>
                <a:lnTo>
                  <a:pt x="34308" y="132347"/>
                </a:lnTo>
                <a:lnTo>
                  <a:pt x="28917" y="128471"/>
                </a:lnTo>
                <a:lnTo>
                  <a:pt x="22518" y="119909"/>
                </a:lnTo>
                <a:lnTo>
                  <a:pt x="10789" y="124222"/>
                </a:lnTo>
                <a:lnTo>
                  <a:pt x="3985" y="121229"/>
                </a:lnTo>
                <a:lnTo>
                  <a:pt x="3934" y="124629"/>
                </a:lnTo>
                <a:lnTo>
                  <a:pt x="0" y="124469"/>
                </a:lnTo>
                <a:lnTo>
                  <a:pt x="1329" y="119973"/>
                </a:lnTo>
                <a:lnTo>
                  <a:pt x="4067" y="116892"/>
                </a:lnTo>
                <a:lnTo>
                  <a:pt x="4042" y="108969"/>
                </a:lnTo>
                <a:lnTo>
                  <a:pt x="8470" y="103573"/>
                </a:lnTo>
                <a:lnTo>
                  <a:pt x="7924" y="102079"/>
                </a:lnTo>
                <a:lnTo>
                  <a:pt x="13522" y="98649"/>
                </a:lnTo>
                <a:lnTo>
                  <a:pt x="13675" y="95524"/>
                </a:lnTo>
                <a:lnTo>
                  <a:pt x="10861" y="94493"/>
                </a:lnTo>
                <a:lnTo>
                  <a:pt x="10979" y="92930"/>
                </a:lnTo>
                <a:lnTo>
                  <a:pt x="18151" y="85592"/>
                </a:lnTo>
                <a:lnTo>
                  <a:pt x="27414" y="83884"/>
                </a:lnTo>
                <a:lnTo>
                  <a:pt x="27470" y="80439"/>
                </a:lnTo>
                <a:lnTo>
                  <a:pt x="24590" y="75910"/>
                </a:lnTo>
                <a:lnTo>
                  <a:pt x="30814" y="74569"/>
                </a:lnTo>
                <a:lnTo>
                  <a:pt x="37687" y="75393"/>
                </a:lnTo>
                <a:lnTo>
                  <a:pt x="45447" y="68851"/>
                </a:lnTo>
                <a:lnTo>
                  <a:pt x="48598" y="70547"/>
                </a:lnTo>
                <a:lnTo>
                  <a:pt x="51974" y="68883"/>
                </a:lnTo>
                <a:lnTo>
                  <a:pt x="54544" y="63339"/>
                </a:lnTo>
                <a:lnTo>
                  <a:pt x="61517" y="62612"/>
                </a:lnTo>
                <a:lnTo>
                  <a:pt x="63950" y="59630"/>
                </a:lnTo>
                <a:lnTo>
                  <a:pt x="62571" y="57124"/>
                </a:lnTo>
                <a:lnTo>
                  <a:pt x="65001" y="52988"/>
                </a:lnTo>
                <a:lnTo>
                  <a:pt x="64304" y="50820"/>
                </a:lnTo>
                <a:lnTo>
                  <a:pt x="72284" y="44984"/>
                </a:lnTo>
                <a:lnTo>
                  <a:pt x="73652" y="40776"/>
                </a:lnTo>
                <a:lnTo>
                  <a:pt x="77373" y="37554"/>
                </a:lnTo>
                <a:lnTo>
                  <a:pt x="82058" y="37259"/>
                </a:lnTo>
                <a:lnTo>
                  <a:pt x="81233" y="42369"/>
                </a:lnTo>
                <a:lnTo>
                  <a:pt x="82292" y="44261"/>
                </a:lnTo>
                <a:lnTo>
                  <a:pt x="92631" y="40840"/>
                </a:lnTo>
                <a:lnTo>
                  <a:pt x="95461" y="33426"/>
                </a:lnTo>
                <a:lnTo>
                  <a:pt x="97719" y="32151"/>
                </a:lnTo>
                <a:lnTo>
                  <a:pt x="99106" y="26486"/>
                </a:lnTo>
                <a:lnTo>
                  <a:pt x="105586" y="22738"/>
                </a:lnTo>
                <a:lnTo>
                  <a:pt x="103066" y="16953"/>
                </a:lnTo>
                <a:lnTo>
                  <a:pt x="104012" y="14886"/>
                </a:lnTo>
                <a:lnTo>
                  <a:pt x="110209" y="10992"/>
                </a:lnTo>
                <a:lnTo>
                  <a:pt x="109156" y="6500"/>
                </a:lnTo>
                <a:lnTo>
                  <a:pt x="112261" y="5552"/>
                </a:lnTo>
                <a:lnTo>
                  <a:pt x="112847" y="2379"/>
                </a:lnTo>
                <a:lnTo>
                  <a:pt x="114127" y="1952"/>
                </a:lnTo>
                <a:lnTo>
                  <a:pt x="116652" y="1799"/>
                </a:lnTo>
                <a:lnTo>
                  <a:pt x="119205" y="5471"/>
                </a:lnTo>
                <a:lnTo>
                  <a:pt x="121042" y="17"/>
                </a:lnTo>
                <a:lnTo>
                  <a:pt x="122244" y="0"/>
                </a:lnTo>
                <a:lnTo>
                  <a:pt x="127546" y="3149"/>
                </a:lnTo>
                <a:lnTo>
                  <a:pt x="130854" y="3265"/>
                </a:lnTo>
                <a:lnTo>
                  <a:pt x="130191" y="15464"/>
                </a:lnTo>
                <a:lnTo>
                  <a:pt x="128316" y="19711"/>
                </a:lnTo>
                <a:lnTo>
                  <a:pt x="127345" y="28780"/>
                </a:lnTo>
                <a:lnTo>
                  <a:pt x="132700" y="40870"/>
                </a:lnTo>
                <a:lnTo>
                  <a:pt x="138913" y="43491"/>
                </a:lnTo>
                <a:lnTo>
                  <a:pt x="160282" y="57792"/>
                </a:lnTo>
                <a:lnTo>
                  <a:pt x="168239" y="59528"/>
                </a:lnTo>
                <a:lnTo>
                  <a:pt x="176390" y="57866"/>
                </a:lnTo>
                <a:lnTo>
                  <a:pt x="179954" y="58825"/>
                </a:lnTo>
                <a:lnTo>
                  <a:pt x="198140" y="77289"/>
                </a:lnTo>
                <a:lnTo>
                  <a:pt x="217093" y="85349"/>
                </a:lnTo>
                <a:lnTo>
                  <a:pt x="225731" y="94726"/>
                </a:lnTo>
                <a:lnTo>
                  <a:pt x="231616" y="96768"/>
                </a:lnTo>
                <a:lnTo>
                  <a:pt x="235989" y="102897"/>
                </a:lnTo>
                <a:lnTo>
                  <a:pt x="236908" y="106701"/>
                </a:lnTo>
                <a:lnTo>
                  <a:pt x="240023" y="109291"/>
                </a:lnTo>
                <a:lnTo>
                  <a:pt x="246239" y="119597"/>
                </a:lnTo>
                <a:lnTo>
                  <a:pt x="242137" y="123968"/>
                </a:lnTo>
                <a:lnTo>
                  <a:pt x="245793" y="125391"/>
                </a:lnTo>
                <a:lnTo>
                  <a:pt x="248229" y="132184"/>
                </a:lnTo>
                <a:lnTo>
                  <a:pt x="251015" y="133277"/>
                </a:lnTo>
                <a:lnTo>
                  <a:pt x="250338" y="135067"/>
                </a:lnTo>
                <a:lnTo>
                  <a:pt x="254026" y="136318"/>
                </a:lnTo>
                <a:lnTo>
                  <a:pt x="256018" y="140296"/>
                </a:lnTo>
                <a:lnTo>
                  <a:pt x="261317" y="144371"/>
                </a:lnTo>
                <a:lnTo>
                  <a:pt x="268233" y="144675"/>
                </a:lnTo>
                <a:lnTo>
                  <a:pt x="273839" y="151316"/>
                </a:lnTo>
                <a:close/>
              </a:path>
            </a:pathLst>
          </a:custGeom>
          <a:solidFill>
            <a:srgbClr val="D99673"/>
          </a:solidFill>
          <a:ln w="5715">
            <a:solidFill>
              <a:srgbClr val="FFFFFF"/>
            </a:solidFill>
          </a:ln>
        </p:spPr>
        <p:txBody>
          <a:bodyPr/>
          <a:lstStyle/>
          <a:p>
            <a:endParaRPr lang="en-NZ"/>
          </a:p>
        </p:txBody>
      </p:sp>
      <p:sp>
        <p:nvSpPr>
          <p:cNvPr id="58" name="TLA 064 Timaru -57.3 percent">
            <a:extLst>
              <a:ext uri="{FF2B5EF4-FFF2-40B4-BE49-F238E27FC236}">
                <a16:creationId xmlns:a16="http://schemas.microsoft.com/office/drawing/2014/main" id="{6C0C4E60-73EA-454D-8A50-60B9665C4731}"/>
              </a:ext>
            </a:extLst>
          </p:cNvPr>
          <p:cNvSpPr>
            <a:spLocks noGrp="1"/>
          </p:cNvSpPr>
          <p:nvPr/>
        </p:nvSpPr>
        <p:spPr>
          <a:xfrm>
            <a:off x="8995394" y="3611509"/>
            <a:ext cx="382175" cy="578783"/>
          </a:xfrm>
          <a:custGeom>
            <a:avLst/>
            <a:gdLst/>
            <a:ahLst/>
            <a:cxnLst/>
            <a:rect l="0" t="0" r="0" b="0"/>
            <a:pathLst>
              <a:path w="225954" h="342195">
                <a:moveTo>
                  <a:pt x="168237" y="325098"/>
                </a:moveTo>
                <a:lnTo>
                  <a:pt x="158909" y="342195"/>
                </a:lnTo>
                <a:lnTo>
                  <a:pt x="141942" y="332529"/>
                </a:lnTo>
                <a:lnTo>
                  <a:pt x="140370" y="328582"/>
                </a:lnTo>
                <a:lnTo>
                  <a:pt x="135441" y="322873"/>
                </a:lnTo>
                <a:lnTo>
                  <a:pt x="124328" y="316490"/>
                </a:lnTo>
                <a:lnTo>
                  <a:pt x="121780" y="312932"/>
                </a:lnTo>
                <a:lnTo>
                  <a:pt x="118053" y="311927"/>
                </a:lnTo>
                <a:lnTo>
                  <a:pt x="116461" y="307697"/>
                </a:lnTo>
                <a:lnTo>
                  <a:pt x="113697" y="309996"/>
                </a:lnTo>
                <a:lnTo>
                  <a:pt x="113179" y="308590"/>
                </a:lnTo>
                <a:lnTo>
                  <a:pt x="107872" y="308815"/>
                </a:lnTo>
                <a:lnTo>
                  <a:pt x="104984" y="303470"/>
                </a:lnTo>
                <a:lnTo>
                  <a:pt x="102016" y="301755"/>
                </a:lnTo>
                <a:lnTo>
                  <a:pt x="98751" y="295045"/>
                </a:lnTo>
                <a:lnTo>
                  <a:pt x="96854" y="287152"/>
                </a:lnTo>
                <a:lnTo>
                  <a:pt x="94014" y="283033"/>
                </a:lnTo>
                <a:lnTo>
                  <a:pt x="94458" y="279575"/>
                </a:lnTo>
                <a:lnTo>
                  <a:pt x="90882" y="277149"/>
                </a:lnTo>
                <a:lnTo>
                  <a:pt x="89703" y="273048"/>
                </a:lnTo>
                <a:lnTo>
                  <a:pt x="82670" y="265089"/>
                </a:lnTo>
                <a:lnTo>
                  <a:pt x="81714" y="259648"/>
                </a:lnTo>
                <a:lnTo>
                  <a:pt x="77719" y="253877"/>
                </a:lnTo>
                <a:lnTo>
                  <a:pt x="72706" y="237527"/>
                </a:lnTo>
                <a:lnTo>
                  <a:pt x="75500" y="232868"/>
                </a:lnTo>
                <a:lnTo>
                  <a:pt x="74251" y="229574"/>
                </a:lnTo>
                <a:lnTo>
                  <a:pt x="74788" y="224743"/>
                </a:lnTo>
                <a:lnTo>
                  <a:pt x="76049" y="224302"/>
                </a:lnTo>
                <a:lnTo>
                  <a:pt x="80014" y="228100"/>
                </a:lnTo>
                <a:lnTo>
                  <a:pt x="83714" y="228187"/>
                </a:lnTo>
                <a:lnTo>
                  <a:pt x="85003" y="231715"/>
                </a:lnTo>
                <a:lnTo>
                  <a:pt x="88326" y="231857"/>
                </a:lnTo>
                <a:lnTo>
                  <a:pt x="90160" y="234571"/>
                </a:lnTo>
                <a:lnTo>
                  <a:pt x="97052" y="233654"/>
                </a:lnTo>
                <a:lnTo>
                  <a:pt x="104174" y="235890"/>
                </a:lnTo>
                <a:lnTo>
                  <a:pt x="104808" y="234476"/>
                </a:lnTo>
                <a:lnTo>
                  <a:pt x="105956" y="225688"/>
                </a:lnTo>
                <a:lnTo>
                  <a:pt x="101175" y="214379"/>
                </a:lnTo>
                <a:lnTo>
                  <a:pt x="99376" y="205856"/>
                </a:lnTo>
                <a:lnTo>
                  <a:pt x="100766" y="203802"/>
                </a:lnTo>
                <a:lnTo>
                  <a:pt x="100153" y="200771"/>
                </a:lnTo>
                <a:lnTo>
                  <a:pt x="97192" y="199819"/>
                </a:lnTo>
                <a:lnTo>
                  <a:pt x="99359" y="198141"/>
                </a:lnTo>
                <a:lnTo>
                  <a:pt x="102044" y="192402"/>
                </a:lnTo>
                <a:lnTo>
                  <a:pt x="96486" y="187862"/>
                </a:lnTo>
                <a:lnTo>
                  <a:pt x="95699" y="186191"/>
                </a:lnTo>
                <a:lnTo>
                  <a:pt x="97076" y="184490"/>
                </a:lnTo>
                <a:lnTo>
                  <a:pt x="91109" y="181279"/>
                </a:lnTo>
                <a:lnTo>
                  <a:pt x="97551" y="175033"/>
                </a:lnTo>
                <a:lnTo>
                  <a:pt x="96162" y="172390"/>
                </a:lnTo>
                <a:lnTo>
                  <a:pt x="96834" y="167342"/>
                </a:lnTo>
                <a:lnTo>
                  <a:pt x="102199" y="166735"/>
                </a:lnTo>
                <a:lnTo>
                  <a:pt x="101430" y="164188"/>
                </a:lnTo>
                <a:lnTo>
                  <a:pt x="102580" y="161383"/>
                </a:lnTo>
                <a:lnTo>
                  <a:pt x="100197" y="159104"/>
                </a:lnTo>
                <a:lnTo>
                  <a:pt x="100184" y="153358"/>
                </a:lnTo>
                <a:lnTo>
                  <a:pt x="101708" y="152319"/>
                </a:lnTo>
                <a:lnTo>
                  <a:pt x="107471" y="158775"/>
                </a:lnTo>
                <a:lnTo>
                  <a:pt x="106729" y="160145"/>
                </a:lnTo>
                <a:lnTo>
                  <a:pt x="111566" y="164664"/>
                </a:lnTo>
                <a:lnTo>
                  <a:pt x="115377" y="163577"/>
                </a:lnTo>
                <a:lnTo>
                  <a:pt x="118355" y="165197"/>
                </a:lnTo>
                <a:lnTo>
                  <a:pt x="122513" y="165144"/>
                </a:lnTo>
                <a:lnTo>
                  <a:pt x="123941" y="164296"/>
                </a:lnTo>
                <a:lnTo>
                  <a:pt x="123663" y="161944"/>
                </a:lnTo>
                <a:lnTo>
                  <a:pt x="127061" y="155556"/>
                </a:lnTo>
                <a:lnTo>
                  <a:pt x="139772" y="155442"/>
                </a:lnTo>
                <a:lnTo>
                  <a:pt x="145755" y="153611"/>
                </a:lnTo>
                <a:lnTo>
                  <a:pt x="146973" y="151905"/>
                </a:lnTo>
                <a:lnTo>
                  <a:pt x="144747" y="148061"/>
                </a:lnTo>
                <a:lnTo>
                  <a:pt x="146314" y="146742"/>
                </a:lnTo>
                <a:lnTo>
                  <a:pt x="144236" y="145541"/>
                </a:lnTo>
                <a:lnTo>
                  <a:pt x="144290" y="142799"/>
                </a:lnTo>
                <a:lnTo>
                  <a:pt x="150582" y="141472"/>
                </a:lnTo>
                <a:lnTo>
                  <a:pt x="153302" y="144561"/>
                </a:lnTo>
                <a:lnTo>
                  <a:pt x="155286" y="144262"/>
                </a:lnTo>
                <a:lnTo>
                  <a:pt x="156538" y="140305"/>
                </a:lnTo>
                <a:lnTo>
                  <a:pt x="153772" y="133739"/>
                </a:lnTo>
                <a:lnTo>
                  <a:pt x="155802" y="127740"/>
                </a:lnTo>
                <a:lnTo>
                  <a:pt x="154635" y="128223"/>
                </a:lnTo>
                <a:lnTo>
                  <a:pt x="148835" y="120625"/>
                </a:lnTo>
                <a:lnTo>
                  <a:pt x="146854" y="120143"/>
                </a:lnTo>
                <a:lnTo>
                  <a:pt x="142952" y="113698"/>
                </a:lnTo>
                <a:lnTo>
                  <a:pt x="139421" y="114319"/>
                </a:lnTo>
                <a:lnTo>
                  <a:pt x="136737" y="110161"/>
                </a:lnTo>
                <a:lnTo>
                  <a:pt x="135746" y="105166"/>
                </a:lnTo>
                <a:lnTo>
                  <a:pt x="130512" y="106062"/>
                </a:lnTo>
                <a:lnTo>
                  <a:pt x="124407" y="101135"/>
                </a:lnTo>
                <a:lnTo>
                  <a:pt x="123141" y="97115"/>
                </a:lnTo>
                <a:lnTo>
                  <a:pt x="118743" y="95479"/>
                </a:lnTo>
                <a:lnTo>
                  <a:pt x="114412" y="98739"/>
                </a:lnTo>
                <a:lnTo>
                  <a:pt x="110675" y="96042"/>
                </a:lnTo>
                <a:lnTo>
                  <a:pt x="104285" y="95620"/>
                </a:lnTo>
                <a:lnTo>
                  <a:pt x="96413" y="102797"/>
                </a:lnTo>
                <a:lnTo>
                  <a:pt x="88797" y="107421"/>
                </a:lnTo>
                <a:lnTo>
                  <a:pt x="85924" y="107283"/>
                </a:lnTo>
                <a:lnTo>
                  <a:pt x="81602" y="109648"/>
                </a:lnTo>
                <a:lnTo>
                  <a:pt x="83037" y="111418"/>
                </a:lnTo>
                <a:lnTo>
                  <a:pt x="82546" y="114629"/>
                </a:lnTo>
                <a:lnTo>
                  <a:pt x="76877" y="114330"/>
                </a:lnTo>
                <a:lnTo>
                  <a:pt x="74956" y="117141"/>
                </a:lnTo>
                <a:lnTo>
                  <a:pt x="69861" y="116312"/>
                </a:lnTo>
                <a:lnTo>
                  <a:pt x="67279" y="113572"/>
                </a:lnTo>
                <a:lnTo>
                  <a:pt x="67813" y="108976"/>
                </a:lnTo>
                <a:lnTo>
                  <a:pt x="58905" y="104975"/>
                </a:lnTo>
                <a:lnTo>
                  <a:pt x="56614" y="108290"/>
                </a:lnTo>
                <a:lnTo>
                  <a:pt x="50989" y="105746"/>
                </a:lnTo>
                <a:lnTo>
                  <a:pt x="46470" y="119655"/>
                </a:lnTo>
                <a:lnTo>
                  <a:pt x="37209" y="118502"/>
                </a:lnTo>
                <a:lnTo>
                  <a:pt x="34980" y="116117"/>
                </a:lnTo>
                <a:lnTo>
                  <a:pt x="39971" y="102553"/>
                </a:lnTo>
                <a:lnTo>
                  <a:pt x="38550" y="101270"/>
                </a:lnTo>
                <a:lnTo>
                  <a:pt x="33173" y="103040"/>
                </a:lnTo>
                <a:lnTo>
                  <a:pt x="31270" y="101992"/>
                </a:lnTo>
                <a:lnTo>
                  <a:pt x="27398" y="95442"/>
                </a:lnTo>
                <a:lnTo>
                  <a:pt x="29160" y="90143"/>
                </a:lnTo>
                <a:lnTo>
                  <a:pt x="26607" y="87123"/>
                </a:lnTo>
                <a:lnTo>
                  <a:pt x="29981" y="81173"/>
                </a:lnTo>
                <a:lnTo>
                  <a:pt x="28604" y="77462"/>
                </a:lnTo>
                <a:lnTo>
                  <a:pt x="32288" y="72728"/>
                </a:lnTo>
                <a:lnTo>
                  <a:pt x="30529" y="70690"/>
                </a:lnTo>
                <a:lnTo>
                  <a:pt x="32897" y="66961"/>
                </a:lnTo>
                <a:lnTo>
                  <a:pt x="31761" y="65370"/>
                </a:lnTo>
                <a:lnTo>
                  <a:pt x="32478" y="63013"/>
                </a:lnTo>
                <a:lnTo>
                  <a:pt x="35838" y="59665"/>
                </a:lnTo>
                <a:lnTo>
                  <a:pt x="39359" y="52412"/>
                </a:lnTo>
                <a:lnTo>
                  <a:pt x="33516" y="41399"/>
                </a:lnTo>
                <a:lnTo>
                  <a:pt x="36311" y="36836"/>
                </a:lnTo>
                <a:lnTo>
                  <a:pt x="35635" y="33884"/>
                </a:lnTo>
                <a:lnTo>
                  <a:pt x="28591" y="33541"/>
                </a:lnTo>
                <a:lnTo>
                  <a:pt x="25770" y="30989"/>
                </a:lnTo>
                <a:lnTo>
                  <a:pt x="19654" y="30339"/>
                </a:lnTo>
                <a:lnTo>
                  <a:pt x="14197" y="25718"/>
                </a:lnTo>
                <a:lnTo>
                  <a:pt x="13934" y="21148"/>
                </a:lnTo>
                <a:lnTo>
                  <a:pt x="10861" y="18428"/>
                </a:lnTo>
                <a:lnTo>
                  <a:pt x="11168" y="12914"/>
                </a:lnTo>
                <a:lnTo>
                  <a:pt x="5403" y="11353"/>
                </a:lnTo>
                <a:lnTo>
                  <a:pt x="0" y="4953"/>
                </a:lnTo>
                <a:lnTo>
                  <a:pt x="7513" y="4720"/>
                </a:lnTo>
                <a:lnTo>
                  <a:pt x="7564" y="1320"/>
                </a:lnTo>
                <a:lnTo>
                  <a:pt x="14368" y="4314"/>
                </a:lnTo>
                <a:lnTo>
                  <a:pt x="26097" y="0"/>
                </a:lnTo>
                <a:lnTo>
                  <a:pt x="32496" y="8562"/>
                </a:lnTo>
                <a:lnTo>
                  <a:pt x="37887" y="12438"/>
                </a:lnTo>
                <a:lnTo>
                  <a:pt x="43799" y="19333"/>
                </a:lnTo>
                <a:lnTo>
                  <a:pt x="65715" y="25213"/>
                </a:lnTo>
                <a:lnTo>
                  <a:pt x="77288" y="41573"/>
                </a:lnTo>
                <a:lnTo>
                  <a:pt x="83197" y="51804"/>
                </a:lnTo>
                <a:lnTo>
                  <a:pt x="83042" y="54655"/>
                </a:lnTo>
                <a:lnTo>
                  <a:pt x="87780" y="58334"/>
                </a:lnTo>
                <a:lnTo>
                  <a:pt x="95296" y="70481"/>
                </a:lnTo>
                <a:lnTo>
                  <a:pt x="108618" y="79525"/>
                </a:lnTo>
                <a:lnTo>
                  <a:pt x="117644" y="80406"/>
                </a:lnTo>
                <a:lnTo>
                  <a:pt x="126614" y="83397"/>
                </a:lnTo>
                <a:lnTo>
                  <a:pt x="130609" y="87652"/>
                </a:lnTo>
                <a:lnTo>
                  <a:pt x="136875" y="91276"/>
                </a:lnTo>
                <a:lnTo>
                  <a:pt x="145556" y="89497"/>
                </a:lnTo>
                <a:lnTo>
                  <a:pt x="148533" y="94511"/>
                </a:lnTo>
                <a:lnTo>
                  <a:pt x="151447" y="95179"/>
                </a:lnTo>
                <a:lnTo>
                  <a:pt x="155434" y="99488"/>
                </a:lnTo>
                <a:lnTo>
                  <a:pt x="159198" y="100153"/>
                </a:lnTo>
                <a:lnTo>
                  <a:pt x="159313" y="103815"/>
                </a:lnTo>
                <a:lnTo>
                  <a:pt x="161135" y="104534"/>
                </a:lnTo>
                <a:lnTo>
                  <a:pt x="163450" y="108648"/>
                </a:lnTo>
                <a:lnTo>
                  <a:pt x="162445" y="112002"/>
                </a:lnTo>
                <a:lnTo>
                  <a:pt x="165098" y="113071"/>
                </a:lnTo>
                <a:lnTo>
                  <a:pt x="165806" y="116464"/>
                </a:lnTo>
                <a:lnTo>
                  <a:pt x="164487" y="122814"/>
                </a:lnTo>
                <a:lnTo>
                  <a:pt x="166084" y="134768"/>
                </a:lnTo>
                <a:lnTo>
                  <a:pt x="168653" y="141401"/>
                </a:lnTo>
                <a:lnTo>
                  <a:pt x="169112" y="147855"/>
                </a:lnTo>
                <a:lnTo>
                  <a:pt x="177802" y="172231"/>
                </a:lnTo>
                <a:lnTo>
                  <a:pt x="185135" y="181411"/>
                </a:lnTo>
                <a:lnTo>
                  <a:pt x="197496" y="191864"/>
                </a:lnTo>
                <a:lnTo>
                  <a:pt x="203479" y="194682"/>
                </a:lnTo>
                <a:lnTo>
                  <a:pt x="210682" y="203501"/>
                </a:lnTo>
                <a:lnTo>
                  <a:pt x="216885" y="207312"/>
                </a:lnTo>
                <a:lnTo>
                  <a:pt x="220203" y="212698"/>
                </a:lnTo>
                <a:lnTo>
                  <a:pt x="223966" y="233758"/>
                </a:lnTo>
                <a:lnTo>
                  <a:pt x="225954" y="238210"/>
                </a:lnTo>
                <a:lnTo>
                  <a:pt x="206463" y="252752"/>
                </a:lnTo>
                <a:lnTo>
                  <a:pt x="189981" y="268943"/>
                </a:lnTo>
                <a:lnTo>
                  <a:pt x="170562" y="293850"/>
                </a:lnTo>
                <a:lnTo>
                  <a:pt x="165276" y="302760"/>
                </a:lnTo>
                <a:lnTo>
                  <a:pt x="166776" y="304736"/>
                </a:lnTo>
                <a:lnTo>
                  <a:pt x="168193" y="303386"/>
                </a:lnTo>
                <a:lnTo>
                  <a:pt x="169298" y="304166"/>
                </a:lnTo>
                <a:lnTo>
                  <a:pt x="168109" y="306820"/>
                </a:lnTo>
                <a:lnTo>
                  <a:pt x="170434" y="304044"/>
                </a:lnTo>
                <a:lnTo>
                  <a:pt x="171247" y="304577"/>
                </a:lnTo>
                <a:lnTo>
                  <a:pt x="169203" y="309661"/>
                </a:lnTo>
                <a:lnTo>
                  <a:pt x="170381" y="312705"/>
                </a:lnTo>
                <a:lnTo>
                  <a:pt x="168308" y="317567"/>
                </a:lnTo>
                <a:lnTo>
                  <a:pt x="169645" y="322966"/>
                </a:lnTo>
                <a:lnTo>
                  <a:pt x="168237" y="325098"/>
                </a:lnTo>
                <a:close/>
              </a:path>
            </a:pathLst>
          </a:custGeom>
          <a:solidFill>
            <a:srgbClr val="C76B42"/>
          </a:solidFill>
          <a:ln w="5715">
            <a:solidFill>
              <a:srgbClr val="FFFFFF"/>
            </a:solidFill>
          </a:ln>
        </p:spPr>
        <p:txBody>
          <a:bodyPr/>
          <a:lstStyle/>
          <a:p>
            <a:endParaRPr lang="en-NZ"/>
          </a:p>
        </p:txBody>
      </p:sp>
      <p:sp>
        <p:nvSpPr>
          <p:cNvPr id="59" name="TLA 065 Mackenzie -46.9 percent">
            <a:extLst>
              <a:ext uri="{FF2B5EF4-FFF2-40B4-BE49-F238E27FC236}">
                <a16:creationId xmlns:a16="http://schemas.microsoft.com/office/drawing/2014/main" id="{110AA3AE-0674-4F96-9C35-42A361BFCC5A}"/>
              </a:ext>
            </a:extLst>
          </p:cNvPr>
          <p:cNvSpPr>
            <a:spLocks noGrp="1"/>
          </p:cNvSpPr>
          <p:nvPr/>
        </p:nvSpPr>
        <p:spPr>
          <a:xfrm>
            <a:off x="8696842" y="3589896"/>
            <a:ext cx="563189" cy="591995"/>
          </a:xfrm>
          <a:custGeom>
            <a:avLst/>
            <a:gdLst/>
            <a:ahLst/>
            <a:cxnLst/>
            <a:rect l="0" t="0" r="0" b="0"/>
            <a:pathLst>
              <a:path w="332976" h="350007">
                <a:moveTo>
                  <a:pt x="93006" y="310555"/>
                </a:moveTo>
                <a:lnTo>
                  <a:pt x="86131" y="302305"/>
                </a:lnTo>
                <a:lnTo>
                  <a:pt x="78983" y="297016"/>
                </a:lnTo>
                <a:lnTo>
                  <a:pt x="67047" y="291028"/>
                </a:lnTo>
                <a:lnTo>
                  <a:pt x="60831" y="290119"/>
                </a:lnTo>
                <a:lnTo>
                  <a:pt x="59261" y="288348"/>
                </a:lnTo>
                <a:lnTo>
                  <a:pt x="53347" y="286432"/>
                </a:lnTo>
                <a:lnTo>
                  <a:pt x="47009" y="287426"/>
                </a:lnTo>
                <a:lnTo>
                  <a:pt x="46401" y="284178"/>
                </a:lnTo>
                <a:lnTo>
                  <a:pt x="45438" y="285716"/>
                </a:lnTo>
                <a:lnTo>
                  <a:pt x="43027" y="285091"/>
                </a:lnTo>
                <a:lnTo>
                  <a:pt x="41402" y="289418"/>
                </a:lnTo>
                <a:lnTo>
                  <a:pt x="37298" y="290345"/>
                </a:lnTo>
                <a:lnTo>
                  <a:pt x="36259" y="292544"/>
                </a:lnTo>
                <a:lnTo>
                  <a:pt x="32210" y="292563"/>
                </a:lnTo>
                <a:lnTo>
                  <a:pt x="30939" y="288265"/>
                </a:lnTo>
                <a:lnTo>
                  <a:pt x="29241" y="287675"/>
                </a:lnTo>
                <a:lnTo>
                  <a:pt x="23422" y="289743"/>
                </a:lnTo>
                <a:lnTo>
                  <a:pt x="20579" y="288499"/>
                </a:lnTo>
                <a:lnTo>
                  <a:pt x="17738" y="284732"/>
                </a:lnTo>
                <a:lnTo>
                  <a:pt x="16726" y="262990"/>
                </a:lnTo>
                <a:lnTo>
                  <a:pt x="12872" y="258985"/>
                </a:lnTo>
                <a:lnTo>
                  <a:pt x="12339" y="254722"/>
                </a:lnTo>
                <a:lnTo>
                  <a:pt x="7661" y="249110"/>
                </a:lnTo>
                <a:lnTo>
                  <a:pt x="12483" y="242123"/>
                </a:lnTo>
                <a:lnTo>
                  <a:pt x="14722" y="233251"/>
                </a:lnTo>
                <a:lnTo>
                  <a:pt x="6033" y="223276"/>
                </a:lnTo>
                <a:lnTo>
                  <a:pt x="0" y="209606"/>
                </a:lnTo>
                <a:lnTo>
                  <a:pt x="1649" y="186623"/>
                </a:lnTo>
                <a:lnTo>
                  <a:pt x="9614" y="166941"/>
                </a:lnTo>
                <a:lnTo>
                  <a:pt x="16827" y="159767"/>
                </a:lnTo>
                <a:lnTo>
                  <a:pt x="20913" y="148689"/>
                </a:lnTo>
                <a:lnTo>
                  <a:pt x="21901" y="141451"/>
                </a:lnTo>
                <a:lnTo>
                  <a:pt x="27823" y="136216"/>
                </a:lnTo>
                <a:lnTo>
                  <a:pt x="29257" y="132179"/>
                </a:lnTo>
                <a:lnTo>
                  <a:pt x="34236" y="128606"/>
                </a:lnTo>
                <a:lnTo>
                  <a:pt x="33535" y="123930"/>
                </a:lnTo>
                <a:lnTo>
                  <a:pt x="36751" y="119327"/>
                </a:lnTo>
                <a:lnTo>
                  <a:pt x="34729" y="117006"/>
                </a:lnTo>
                <a:lnTo>
                  <a:pt x="35189" y="115328"/>
                </a:lnTo>
                <a:lnTo>
                  <a:pt x="41652" y="113031"/>
                </a:lnTo>
                <a:lnTo>
                  <a:pt x="43255" y="110091"/>
                </a:lnTo>
                <a:lnTo>
                  <a:pt x="46921" y="107588"/>
                </a:lnTo>
                <a:lnTo>
                  <a:pt x="45233" y="101455"/>
                </a:lnTo>
                <a:lnTo>
                  <a:pt x="46867" y="98540"/>
                </a:lnTo>
                <a:lnTo>
                  <a:pt x="46383" y="96373"/>
                </a:lnTo>
                <a:lnTo>
                  <a:pt x="56970" y="89845"/>
                </a:lnTo>
                <a:lnTo>
                  <a:pt x="61906" y="84223"/>
                </a:lnTo>
                <a:lnTo>
                  <a:pt x="63162" y="78603"/>
                </a:lnTo>
                <a:lnTo>
                  <a:pt x="61024" y="74285"/>
                </a:lnTo>
                <a:lnTo>
                  <a:pt x="62006" y="69701"/>
                </a:lnTo>
                <a:lnTo>
                  <a:pt x="60571" y="66502"/>
                </a:lnTo>
                <a:lnTo>
                  <a:pt x="61928" y="64403"/>
                </a:lnTo>
                <a:lnTo>
                  <a:pt x="67216" y="61710"/>
                </a:lnTo>
                <a:lnTo>
                  <a:pt x="71832" y="62072"/>
                </a:lnTo>
                <a:lnTo>
                  <a:pt x="73286" y="56870"/>
                </a:lnTo>
                <a:lnTo>
                  <a:pt x="75908" y="56107"/>
                </a:lnTo>
                <a:lnTo>
                  <a:pt x="76128" y="53583"/>
                </a:lnTo>
                <a:lnTo>
                  <a:pt x="78611" y="52106"/>
                </a:lnTo>
                <a:lnTo>
                  <a:pt x="81779" y="52448"/>
                </a:lnTo>
                <a:lnTo>
                  <a:pt x="85467" y="49656"/>
                </a:lnTo>
                <a:lnTo>
                  <a:pt x="86385" y="45685"/>
                </a:lnTo>
                <a:lnTo>
                  <a:pt x="94599" y="36379"/>
                </a:lnTo>
                <a:lnTo>
                  <a:pt x="103592" y="34892"/>
                </a:lnTo>
                <a:lnTo>
                  <a:pt x="114382" y="28316"/>
                </a:lnTo>
                <a:lnTo>
                  <a:pt x="115896" y="25058"/>
                </a:lnTo>
                <a:lnTo>
                  <a:pt x="117710" y="30580"/>
                </a:lnTo>
                <a:lnTo>
                  <a:pt x="124426" y="33254"/>
                </a:lnTo>
                <a:lnTo>
                  <a:pt x="132333" y="29712"/>
                </a:lnTo>
                <a:lnTo>
                  <a:pt x="141342" y="18756"/>
                </a:lnTo>
                <a:lnTo>
                  <a:pt x="146963" y="17406"/>
                </a:lnTo>
                <a:lnTo>
                  <a:pt x="147194" y="14204"/>
                </a:lnTo>
                <a:lnTo>
                  <a:pt x="150586" y="7959"/>
                </a:lnTo>
                <a:lnTo>
                  <a:pt x="155619" y="5710"/>
                </a:lnTo>
                <a:lnTo>
                  <a:pt x="159139" y="6197"/>
                </a:lnTo>
                <a:lnTo>
                  <a:pt x="163362" y="0"/>
                </a:lnTo>
                <a:lnTo>
                  <a:pt x="169976" y="4474"/>
                </a:lnTo>
                <a:lnTo>
                  <a:pt x="175578" y="2449"/>
                </a:lnTo>
                <a:lnTo>
                  <a:pt x="175804" y="6238"/>
                </a:lnTo>
                <a:lnTo>
                  <a:pt x="177336" y="7109"/>
                </a:lnTo>
                <a:lnTo>
                  <a:pt x="184178" y="6490"/>
                </a:lnTo>
                <a:lnTo>
                  <a:pt x="183958" y="10529"/>
                </a:lnTo>
                <a:lnTo>
                  <a:pt x="181422" y="12842"/>
                </a:lnTo>
                <a:lnTo>
                  <a:pt x="180426" y="16999"/>
                </a:lnTo>
                <a:lnTo>
                  <a:pt x="176514" y="17730"/>
                </a:lnTo>
                <a:lnTo>
                  <a:pt x="181917" y="24131"/>
                </a:lnTo>
                <a:lnTo>
                  <a:pt x="187682" y="25691"/>
                </a:lnTo>
                <a:lnTo>
                  <a:pt x="187374" y="31206"/>
                </a:lnTo>
                <a:lnTo>
                  <a:pt x="190447" y="33926"/>
                </a:lnTo>
                <a:lnTo>
                  <a:pt x="190711" y="38495"/>
                </a:lnTo>
                <a:lnTo>
                  <a:pt x="196907" y="43657"/>
                </a:lnTo>
                <a:lnTo>
                  <a:pt x="199060" y="42725"/>
                </a:lnTo>
                <a:lnTo>
                  <a:pt x="205104" y="46318"/>
                </a:lnTo>
                <a:lnTo>
                  <a:pt x="212148" y="46662"/>
                </a:lnTo>
                <a:lnTo>
                  <a:pt x="212824" y="49614"/>
                </a:lnTo>
                <a:lnTo>
                  <a:pt x="210030" y="54177"/>
                </a:lnTo>
                <a:lnTo>
                  <a:pt x="215873" y="65190"/>
                </a:lnTo>
                <a:lnTo>
                  <a:pt x="212351" y="72443"/>
                </a:lnTo>
                <a:lnTo>
                  <a:pt x="208991" y="75791"/>
                </a:lnTo>
                <a:lnTo>
                  <a:pt x="208275" y="78148"/>
                </a:lnTo>
                <a:lnTo>
                  <a:pt x="209410" y="79739"/>
                </a:lnTo>
                <a:lnTo>
                  <a:pt x="207043" y="83468"/>
                </a:lnTo>
                <a:lnTo>
                  <a:pt x="208801" y="85506"/>
                </a:lnTo>
                <a:lnTo>
                  <a:pt x="205118" y="90240"/>
                </a:lnTo>
                <a:lnTo>
                  <a:pt x="206495" y="93951"/>
                </a:lnTo>
                <a:lnTo>
                  <a:pt x="203121" y="99901"/>
                </a:lnTo>
                <a:lnTo>
                  <a:pt x="205674" y="102921"/>
                </a:lnTo>
                <a:lnTo>
                  <a:pt x="203912" y="108220"/>
                </a:lnTo>
                <a:lnTo>
                  <a:pt x="207784" y="114769"/>
                </a:lnTo>
                <a:lnTo>
                  <a:pt x="209686" y="115817"/>
                </a:lnTo>
                <a:lnTo>
                  <a:pt x="215064" y="114048"/>
                </a:lnTo>
                <a:lnTo>
                  <a:pt x="216485" y="115331"/>
                </a:lnTo>
                <a:lnTo>
                  <a:pt x="211493" y="128894"/>
                </a:lnTo>
                <a:lnTo>
                  <a:pt x="213722" y="131279"/>
                </a:lnTo>
                <a:lnTo>
                  <a:pt x="222983" y="132432"/>
                </a:lnTo>
                <a:lnTo>
                  <a:pt x="227503" y="118523"/>
                </a:lnTo>
                <a:lnTo>
                  <a:pt x="233128" y="121068"/>
                </a:lnTo>
                <a:lnTo>
                  <a:pt x="235419" y="117752"/>
                </a:lnTo>
                <a:lnTo>
                  <a:pt x="244327" y="121753"/>
                </a:lnTo>
                <a:lnTo>
                  <a:pt x="243792" y="126350"/>
                </a:lnTo>
                <a:lnTo>
                  <a:pt x="246375" y="129090"/>
                </a:lnTo>
                <a:lnTo>
                  <a:pt x="251470" y="129918"/>
                </a:lnTo>
                <a:lnTo>
                  <a:pt x="253390" y="127108"/>
                </a:lnTo>
                <a:lnTo>
                  <a:pt x="259060" y="127407"/>
                </a:lnTo>
                <a:lnTo>
                  <a:pt x="259550" y="124196"/>
                </a:lnTo>
                <a:lnTo>
                  <a:pt x="258116" y="122425"/>
                </a:lnTo>
                <a:lnTo>
                  <a:pt x="262438" y="120060"/>
                </a:lnTo>
                <a:lnTo>
                  <a:pt x="265310" y="120198"/>
                </a:lnTo>
                <a:lnTo>
                  <a:pt x="272927" y="115575"/>
                </a:lnTo>
                <a:lnTo>
                  <a:pt x="280799" y="108398"/>
                </a:lnTo>
                <a:lnTo>
                  <a:pt x="287189" y="108819"/>
                </a:lnTo>
                <a:lnTo>
                  <a:pt x="290925" y="111517"/>
                </a:lnTo>
                <a:lnTo>
                  <a:pt x="295256" y="108257"/>
                </a:lnTo>
                <a:lnTo>
                  <a:pt x="299655" y="109893"/>
                </a:lnTo>
                <a:lnTo>
                  <a:pt x="300921" y="113913"/>
                </a:lnTo>
                <a:lnTo>
                  <a:pt x="307025" y="118840"/>
                </a:lnTo>
                <a:lnTo>
                  <a:pt x="312260" y="117944"/>
                </a:lnTo>
                <a:lnTo>
                  <a:pt x="313250" y="122939"/>
                </a:lnTo>
                <a:lnTo>
                  <a:pt x="315935" y="127097"/>
                </a:lnTo>
                <a:lnTo>
                  <a:pt x="319466" y="126475"/>
                </a:lnTo>
                <a:lnTo>
                  <a:pt x="323368" y="132920"/>
                </a:lnTo>
                <a:lnTo>
                  <a:pt x="325349" y="133403"/>
                </a:lnTo>
                <a:lnTo>
                  <a:pt x="331149" y="141001"/>
                </a:lnTo>
                <a:lnTo>
                  <a:pt x="332316" y="140518"/>
                </a:lnTo>
                <a:lnTo>
                  <a:pt x="330286" y="146517"/>
                </a:lnTo>
                <a:lnTo>
                  <a:pt x="331945" y="148298"/>
                </a:lnTo>
                <a:lnTo>
                  <a:pt x="332976" y="153438"/>
                </a:lnTo>
                <a:lnTo>
                  <a:pt x="330711" y="157314"/>
                </a:lnTo>
                <a:lnTo>
                  <a:pt x="327096" y="154250"/>
                </a:lnTo>
                <a:lnTo>
                  <a:pt x="320804" y="155576"/>
                </a:lnTo>
                <a:lnTo>
                  <a:pt x="320750" y="158319"/>
                </a:lnTo>
                <a:lnTo>
                  <a:pt x="322828" y="159520"/>
                </a:lnTo>
                <a:lnTo>
                  <a:pt x="321261" y="160838"/>
                </a:lnTo>
                <a:lnTo>
                  <a:pt x="323486" y="164683"/>
                </a:lnTo>
                <a:lnTo>
                  <a:pt x="322268" y="166389"/>
                </a:lnTo>
                <a:lnTo>
                  <a:pt x="316286" y="168219"/>
                </a:lnTo>
                <a:lnTo>
                  <a:pt x="303575" y="168334"/>
                </a:lnTo>
                <a:lnTo>
                  <a:pt x="300176" y="174721"/>
                </a:lnTo>
                <a:lnTo>
                  <a:pt x="300454" y="177073"/>
                </a:lnTo>
                <a:lnTo>
                  <a:pt x="299026" y="177922"/>
                </a:lnTo>
                <a:lnTo>
                  <a:pt x="294869" y="177974"/>
                </a:lnTo>
                <a:lnTo>
                  <a:pt x="291891" y="176355"/>
                </a:lnTo>
                <a:lnTo>
                  <a:pt x="288080" y="177442"/>
                </a:lnTo>
                <a:lnTo>
                  <a:pt x="283242" y="172923"/>
                </a:lnTo>
                <a:lnTo>
                  <a:pt x="283984" y="171553"/>
                </a:lnTo>
                <a:lnTo>
                  <a:pt x="278221" y="165096"/>
                </a:lnTo>
                <a:lnTo>
                  <a:pt x="276698" y="166135"/>
                </a:lnTo>
                <a:lnTo>
                  <a:pt x="276710" y="171882"/>
                </a:lnTo>
                <a:lnTo>
                  <a:pt x="279094" y="174161"/>
                </a:lnTo>
                <a:lnTo>
                  <a:pt x="277943" y="176966"/>
                </a:lnTo>
                <a:lnTo>
                  <a:pt x="278713" y="179512"/>
                </a:lnTo>
                <a:lnTo>
                  <a:pt x="273348" y="180120"/>
                </a:lnTo>
                <a:lnTo>
                  <a:pt x="272676" y="185168"/>
                </a:lnTo>
                <a:lnTo>
                  <a:pt x="274065" y="187810"/>
                </a:lnTo>
                <a:lnTo>
                  <a:pt x="267622" y="194057"/>
                </a:lnTo>
                <a:lnTo>
                  <a:pt x="273589" y="197268"/>
                </a:lnTo>
                <a:lnTo>
                  <a:pt x="272213" y="198968"/>
                </a:lnTo>
                <a:lnTo>
                  <a:pt x="273000" y="200640"/>
                </a:lnTo>
                <a:lnTo>
                  <a:pt x="278558" y="205180"/>
                </a:lnTo>
                <a:lnTo>
                  <a:pt x="275873" y="210918"/>
                </a:lnTo>
                <a:lnTo>
                  <a:pt x="273705" y="212596"/>
                </a:lnTo>
                <a:lnTo>
                  <a:pt x="276667" y="213549"/>
                </a:lnTo>
                <a:lnTo>
                  <a:pt x="277279" y="216580"/>
                </a:lnTo>
                <a:lnTo>
                  <a:pt x="275889" y="218633"/>
                </a:lnTo>
                <a:lnTo>
                  <a:pt x="277689" y="227157"/>
                </a:lnTo>
                <a:lnTo>
                  <a:pt x="282470" y="238465"/>
                </a:lnTo>
                <a:lnTo>
                  <a:pt x="281321" y="247253"/>
                </a:lnTo>
                <a:lnTo>
                  <a:pt x="280688" y="248668"/>
                </a:lnTo>
                <a:lnTo>
                  <a:pt x="273566" y="246432"/>
                </a:lnTo>
                <a:lnTo>
                  <a:pt x="266674" y="247348"/>
                </a:lnTo>
                <a:lnTo>
                  <a:pt x="264839" y="244635"/>
                </a:lnTo>
                <a:lnTo>
                  <a:pt x="261516" y="244493"/>
                </a:lnTo>
                <a:lnTo>
                  <a:pt x="260228" y="240965"/>
                </a:lnTo>
                <a:lnTo>
                  <a:pt x="256528" y="240877"/>
                </a:lnTo>
                <a:lnTo>
                  <a:pt x="254650" y="238081"/>
                </a:lnTo>
                <a:lnTo>
                  <a:pt x="251302" y="237521"/>
                </a:lnTo>
                <a:lnTo>
                  <a:pt x="250764" y="242351"/>
                </a:lnTo>
                <a:lnTo>
                  <a:pt x="252013" y="245646"/>
                </a:lnTo>
                <a:lnTo>
                  <a:pt x="249220" y="250304"/>
                </a:lnTo>
                <a:lnTo>
                  <a:pt x="251777" y="260070"/>
                </a:lnTo>
                <a:lnTo>
                  <a:pt x="258227" y="272425"/>
                </a:lnTo>
                <a:lnTo>
                  <a:pt x="259183" y="277866"/>
                </a:lnTo>
                <a:lnTo>
                  <a:pt x="266216" y="285826"/>
                </a:lnTo>
                <a:lnTo>
                  <a:pt x="267395" y="289927"/>
                </a:lnTo>
                <a:lnTo>
                  <a:pt x="270971" y="292353"/>
                </a:lnTo>
                <a:lnTo>
                  <a:pt x="270527" y="295811"/>
                </a:lnTo>
                <a:lnTo>
                  <a:pt x="273368" y="299930"/>
                </a:lnTo>
                <a:lnTo>
                  <a:pt x="278530" y="314533"/>
                </a:lnTo>
                <a:lnTo>
                  <a:pt x="271158" y="311143"/>
                </a:lnTo>
                <a:lnTo>
                  <a:pt x="267130" y="310764"/>
                </a:lnTo>
                <a:lnTo>
                  <a:pt x="265567" y="304469"/>
                </a:lnTo>
                <a:lnTo>
                  <a:pt x="262744" y="301070"/>
                </a:lnTo>
                <a:lnTo>
                  <a:pt x="256035" y="299840"/>
                </a:lnTo>
                <a:lnTo>
                  <a:pt x="250713" y="301022"/>
                </a:lnTo>
                <a:lnTo>
                  <a:pt x="246107" y="303960"/>
                </a:lnTo>
                <a:lnTo>
                  <a:pt x="246266" y="306723"/>
                </a:lnTo>
                <a:lnTo>
                  <a:pt x="244550" y="308347"/>
                </a:lnTo>
                <a:lnTo>
                  <a:pt x="239348" y="308873"/>
                </a:lnTo>
                <a:lnTo>
                  <a:pt x="238891" y="310842"/>
                </a:lnTo>
                <a:lnTo>
                  <a:pt x="234350" y="314718"/>
                </a:lnTo>
                <a:lnTo>
                  <a:pt x="233133" y="320535"/>
                </a:lnTo>
                <a:lnTo>
                  <a:pt x="234096" y="325044"/>
                </a:lnTo>
                <a:lnTo>
                  <a:pt x="232490" y="329167"/>
                </a:lnTo>
                <a:lnTo>
                  <a:pt x="237862" y="336018"/>
                </a:lnTo>
                <a:lnTo>
                  <a:pt x="230336" y="338177"/>
                </a:lnTo>
                <a:lnTo>
                  <a:pt x="222068" y="323032"/>
                </a:lnTo>
                <a:lnTo>
                  <a:pt x="221600" y="319311"/>
                </a:lnTo>
                <a:lnTo>
                  <a:pt x="203368" y="319654"/>
                </a:lnTo>
                <a:lnTo>
                  <a:pt x="199970" y="316168"/>
                </a:lnTo>
                <a:lnTo>
                  <a:pt x="197638" y="308790"/>
                </a:lnTo>
                <a:lnTo>
                  <a:pt x="191412" y="309806"/>
                </a:lnTo>
                <a:lnTo>
                  <a:pt x="186986" y="307149"/>
                </a:lnTo>
                <a:lnTo>
                  <a:pt x="182425" y="296958"/>
                </a:lnTo>
                <a:lnTo>
                  <a:pt x="100859" y="350007"/>
                </a:lnTo>
                <a:lnTo>
                  <a:pt x="99352" y="342542"/>
                </a:lnTo>
                <a:lnTo>
                  <a:pt x="101037" y="340444"/>
                </a:lnTo>
                <a:lnTo>
                  <a:pt x="100952" y="334267"/>
                </a:lnTo>
                <a:lnTo>
                  <a:pt x="95736" y="322818"/>
                </a:lnTo>
                <a:lnTo>
                  <a:pt x="95870" y="312239"/>
                </a:lnTo>
                <a:lnTo>
                  <a:pt x="93006" y="310555"/>
                </a:lnTo>
                <a:close/>
              </a:path>
            </a:pathLst>
          </a:custGeom>
          <a:solidFill>
            <a:srgbClr val="C76B42"/>
          </a:solidFill>
          <a:ln w="5715">
            <a:solidFill>
              <a:srgbClr val="FFFFFF"/>
            </a:solidFill>
          </a:ln>
        </p:spPr>
        <p:txBody>
          <a:bodyPr/>
          <a:lstStyle/>
          <a:p>
            <a:endParaRPr lang="en-NZ"/>
          </a:p>
        </p:txBody>
      </p:sp>
      <p:sp>
        <p:nvSpPr>
          <p:cNvPr id="60" name="TLA 066 Waimate -61.4 percent">
            <a:extLst>
              <a:ext uri="{FF2B5EF4-FFF2-40B4-BE49-F238E27FC236}">
                <a16:creationId xmlns:a16="http://schemas.microsoft.com/office/drawing/2014/main" id="{D11042D1-AD64-4F3C-885B-10CA98FBD23A}"/>
              </a:ext>
            </a:extLst>
          </p:cNvPr>
          <p:cNvSpPr>
            <a:spLocks noGrp="1"/>
          </p:cNvSpPr>
          <p:nvPr/>
        </p:nvSpPr>
        <p:spPr>
          <a:xfrm>
            <a:off x="8855506" y="4092165"/>
            <a:ext cx="408665" cy="343422"/>
          </a:xfrm>
          <a:custGeom>
            <a:avLst/>
            <a:gdLst/>
            <a:ahLst/>
            <a:cxnLst/>
            <a:rect l="0" t="0" r="0" b="0"/>
            <a:pathLst>
              <a:path w="241616" h="203042">
                <a:moveTo>
                  <a:pt x="217617" y="200196"/>
                </a:moveTo>
                <a:lnTo>
                  <a:pt x="213980" y="200575"/>
                </a:lnTo>
                <a:lnTo>
                  <a:pt x="199205" y="196772"/>
                </a:lnTo>
                <a:lnTo>
                  <a:pt x="194558" y="197534"/>
                </a:lnTo>
                <a:lnTo>
                  <a:pt x="188138" y="193926"/>
                </a:lnTo>
                <a:lnTo>
                  <a:pt x="186155" y="194689"/>
                </a:lnTo>
                <a:lnTo>
                  <a:pt x="174053" y="192019"/>
                </a:lnTo>
                <a:lnTo>
                  <a:pt x="172631" y="190013"/>
                </a:lnTo>
                <a:lnTo>
                  <a:pt x="167261" y="188369"/>
                </a:lnTo>
                <a:lnTo>
                  <a:pt x="162398" y="188320"/>
                </a:lnTo>
                <a:lnTo>
                  <a:pt x="160544" y="189629"/>
                </a:lnTo>
                <a:lnTo>
                  <a:pt x="160449" y="186678"/>
                </a:lnTo>
                <a:lnTo>
                  <a:pt x="151123" y="185555"/>
                </a:lnTo>
                <a:lnTo>
                  <a:pt x="128270" y="175397"/>
                </a:lnTo>
                <a:lnTo>
                  <a:pt x="95360" y="164826"/>
                </a:lnTo>
                <a:lnTo>
                  <a:pt x="86287" y="156950"/>
                </a:lnTo>
                <a:lnTo>
                  <a:pt x="80369" y="148277"/>
                </a:lnTo>
                <a:lnTo>
                  <a:pt x="71077" y="139840"/>
                </a:lnTo>
                <a:lnTo>
                  <a:pt x="66216" y="133825"/>
                </a:lnTo>
                <a:lnTo>
                  <a:pt x="64237" y="128568"/>
                </a:lnTo>
                <a:lnTo>
                  <a:pt x="60641" y="127404"/>
                </a:lnTo>
                <a:lnTo>
                  <a:pt x="46240" y="116379"/>
                </a:lnTo>
                <a:lnTo>
                  <a:pt x="42204" y="117881"/>
                </a:lnTo>
                <a:lnTo>
                  <a:pt x="40670" y="113959"/>
                </a:lnTo>
                <a:lnTo>
                  <a:pt x="34983" y="108661"/>
                </a:lnTo>
                <a:lnTo>
                  <a:pt x="27468" y="105467"/>
                </a:lnTo>
                <a:lnTo>
                  <a:pt x="21384" y="100730"/>
                </a:lnTo>
                <a:lnTo>
                  <a:pt x="12739" y="101865"/>
                </a:lnTo>
                <a:lnTo>
                  <a:pt x="1462" y="93339"/>
                </a:lnTo>
                <a:lnTo>
                  <a:pt x="0" y="89567"/>
                </a:lnTo>
                <a:lnTo>
                  <a:pt x="1680" y="86685"/>
                </a:lnTo>
                <a:lnTo>
                  <a:pt x="4321" y="85841"/>
                </a:lnTo>
                <a:lnTo>
                  <a:pt x="5269" y="81366"/>
                </a:lnTo>
                <a:lnTo>
                  <a:pt x="1301" y="78249"/>
                </a:lnTo>
                <a:lnTo>
                  <a:pt x="1316" y="76671"/>
                </a:lnTo>
                <a:lnTo>
                  <a:pt x="4203" y="77194"/>
                </a:lnTo>
                <a:lnTo>
                  <a:pt x="5227" y="75798"/>
                </a:lnTo>
                <a:lnTo>
                  <a:pt x="2826" y="74669"/>
                </a:lnTo>
                <a:lnTo>
                  <a:pt x="3692" y="71373"/>
                </a:lnTo>
                <a:lnTo>
                  <a:pt x="1783" y="63346"/>
                </a:lnTo>
                <a:lnTo>
                  <a:pt x="3811" y="60077"/>
                </a:lnTo>
                <a:lnTo>
                  <a:pt x="6847" y="59690"/>
                </a:lnTo>
                <a:lnTo>
                  <a:pt x="4067" y="56129"/>
                </a:lnTo>
                <a:lnTo>
                  <a:pt x="7052" y="53050"/>
                </a:lnTo>
                <a:lnTo>
                  <a:pt x="88618" y="0"/>
                </a:lnTo>
                <a:lnTo>
                  <a:pt x="93179" y="10191"/>
                </a:lnTo>
                <a:lnTo>
                  <a:pt x="97605" y="12848"/>
                </a:lnTo>
                <a:lnTo>
                  <a:pt x="103831" y="11832"/>
                </a:lnTo>
                <a:lnTo>
                  <a:pt x="106163" y="19210"/>
                </a:lnTo>
                <a:lnTo>
                  <a:pt x="109561" y="22697"/>
                </a:lnTo>
                <a:lnTo>
                  <a:pt x="127793" y="22353"/>
                </a:lnTo>
                <a:lnTo>
                  <a:pt x="128261" y="26075"/>
                </a:lnTo>
                <a:lnTo>
                  <a:pt x="136529" y="41219"/>
                </a:lnTo>
                <a:lnTo>
                  <a:pt x="144055" y="39060"/>
                </a:lnTo>
                <a:lnTo>
                  <a:pt x="138683" y="32209"/>
                </a:lnTo>
                <a:lnTo>
                  <a:pt x="140290" y="28086"/>
                </a:lnTo>
                <a:lnTo>
                  <a:pt x="139326" y="23577"/>
                </a:lnTo>
                <a:lnTo>
                  <a:pt x="140543" y="17761"/>
                </a:lnTo>
                <a:lnTo>
                  <a:pt x="145084" y="13885"/>
                </a:lnTo>
                <a:lnTo>
                  <a:pt x="145541" y="11916"/>
                </a:lnTo>
                <a:lnTo>
                  <a:pt x="150744" y="11389"/>
                </a:lnTo>
                <a:lnTo>
                  <a:pt x="152459" y="9766"/>
                </a:lnTo>
                <a:lnTo>
                  <a:pt x="152300" y="7002"/>
                </a:lnTo>
                <a:lnTo>
                  <a:pt x="156906" y="4065"/>
                </a:lnTo>
                <a:lnTo>
                  <a:pt x="162228" y="2882"/>
                </a:lnTo>
                <a:lnTo>
                  <a:pt x="168938" y="4113"/>
                </a:lnTo>
                <a:lnTo>
                  <a:pt x="171761" y="7511"/>
                </a:lnTo>
                <a:lnTo>
                  <a:pt x="174004" y="14251"/>
                </a:lnTo>
                <a:lnTo>
                  <a:pt x="177352" y="14185"/>
                </a:lnTo>
                <a:lnTo>
                  <a:pt x="186605" y="18218"/>
                </a:lnTo>
                <a:lnTo>
                  <a:pt x="190578" y="24635"/>
                </a:lnTo>
                <a:lnTo>
                  <a:pt x="195886" y="24410"/>
                </a:lnTo>
                <a:lnTo>
                  <a:pt x="196404" y="25816"/>
                </a:lnTo>
                <a:lnTo>
                  <a:pt x="199168" y="23517"/>
                </a:lnTo>
                <a:lnTo>
                  <a:pt x="200760" y="27747"/>
                </a:lnTo>
                <a:lnTo>
                  <a:pt x="204487" y="28752"/>
                </a:lnTo>
                <a:lnTo>
                  <a:pt x="207035" y="32310"/>
                </a:lnTo>
                <a:lnTo>
                  <a:pt x="218148" y="38693"/>
                </a:lnTo>
                <a:lnTo>
                  <a:pt x="223077" y="44402"/>
                </a:lnTo>
                <a:lnTo>
                  <a:pt x="224649" y="48349"/>
                </a:lnTo>
                <a:lnTo>
                  <a:pt x="241616" y="58015"/>
                </a:lnTo>
                <a:lnTo>
                  <a:pt x="232071" y="81440"/>
                </a:lnTo>
                <a:lnTo>
                  <a:pt x="229630" y="98647"/>
                </a:lnTo>
                <a:lnTo>
                  <a:pt x="234567" y="162940"/>
                </a:lnTo>
                <a:lnTo>
                  <a:pt x="233262" y="183144"/>
                </a:lnTo>
                <a:lnTo>
                  <a:pt x="228392" y="203042"/>
                </a:lnTo>
                <a:lnTo>
                  <a:pt x="224131" y="202141"/>
                </a:lnTo>
                <a:lnTo>
                  <a:pt x="221667" y="199592"/>
                </a:lnTo>
                <a:lnTo>
                  <a:pt x="217617" y="200196"/>
                </a:lnTo>
                <a:close/>
              </a:path>
            </a:pathLst>
          </a:custGeom>
          <a:solidFill>
            <a:srgbClr val="A94F2C"/>
          </a:solidFill>
          <a:ln w="5715">
            <a:solidFill>
              <a:srgbClr val="FFFFFF"/>
            </a:solidFill>
          </a:ln>
        </p:spPr>
        <p:txBody>
          <a:bodyPr/>
          <a:lstStyle/>
          <a:p>
            <a:endParaRPr lang="en-NZ"/>
          </a:p>
        </p:txBody>
      </p:sp>
      <p:sp>
        <p:nvSpPr>
          <p:cNvPr id="61" name="TLA 068 Waitaki -27.9 percent">
            <a:extLst>
              <a:ext uri="{FF2B5EF4-FFF2-40B4-BE49-F238E27FC236}">
                <a16:creationId xmlns:a16="http://schemas.microsoft.com/office/drawing/2014/main" id="{09DBFE1B-F4E5-483D-B2EC-01E3A341F77C}"/>
              </a:ext>
            </a:extLst>
          </p:cNvPr>
          <p:cNvSpPr>
            <a:spLocks noGrp="1"/>
          </p:cNvSpPr>
          <p:nvPr/>
        </p:nvSpPr>
        <p:spPr>
          <a:xfrm>
            <a:off x="8591300" y="3808877"/>
            <a:ext cx="650503" cy="986065"/>
          </a:xfrm>
          <a:custGeom>
            <a:avLst/>
            <a:gdLst/>
            <a:ahLst/>
            <a:cxnLst/>
            <a:rect l="0" t="0" r="0" b="0"/>
            <a:pathLst>
              <a:path w="384599" h="582994">
                <a:moveTo>
                  <a:pt x="347804" y="420977"/>
                </a:moveTo>
                <a:lnTo>
                  <a:pt x="345817" y="424620"/>
                </a:lnTo>
                <a:lnTo>
                  <a:pt x="347117" y="425993"/>
                </a:lnTo>
                <a:lnTo>
                  <a:pt x="345754" y="425830"/>
                </a:lnTo>
                <a:lnTo>
                  <a:pt x="347142" y="427144"/>
                </a:lnTo>
                <a:lnTo>
                  <a:pt x="347739" y="425859"/>
                </a:lnTo>
                <a:lnTo>
                  <a:pt x="348301" y="431038"/>
                </a:lnTo>
                <a:lnTo>
                  <a:pt x="340121" y="435740"/>
                </a:lnTo>
                <a:lnTo>
                  <a:pt x="331309" y="447080"/>
                </a:lnTo>
                <a:lnTo>
                  <a:pt x="329972" y="455575"/>
                </a:lnTo>
                <a:lnTo>
                  <a:pt x="328349" y="455791"/>
                </a:lnTo>
                <a:lnTo>
                  <a:pt x="326364" y="459931"/>
                </a:lnTo>
                <a:lnTo>
                  <a:pt x="327223" y="462756"/>
                </a:lnTo>
                <a:lnTo>
                  <a:pt x="321382" y="471300"/>
                </a:lnTo>
                <a:lnTo>
                  <a:pt x="321193" y="480691"/>
                </a:lnTo>
                <a:lnTo>
                  <a:pt x="314659" y="492768"/>
                </a:lnTo>
                <a:lnTo>
                  <a:pt x="313197" y="499700"/>
                </a:lnTo>
                <a:lnTo>
                  <a:pt x="314310" y="507362"/>
                </a:lnTo>
                <a:lnTo>
                  <a:pt x="316890" y="510752"/>
                </a:lnTo>
                <a:lnTo>
                  <a:pt x="322500" y="509482"/>
                </a:lnTo>
                <a:lnTo>
                  <a:pt x="324171" y="521030"/>
                </a:lnTo>
                <a:lnTo>
                  <a:pt x="323968" y="522372"/>
                </a:lnTo>
                <a:lnTo>
                  <a:pt x="322867" y="520440"/>
                </a:lnTo>
                <a:lnTo>
                  <a:pt x="318942" y="521982"/>
                </a:lnTo>
                <a:lnTo>
                  <a:pt x="312756" y="531580"/>
                </a:lnTo>
                <a:lnTo>
                  <a:pt x="310973" y="542512"/>
                </a:lnTo>
                <a:lnTo>
                  <a:pt x="314863" y="545116"/>
                </a:lnTo>
                <a:lnTo>
                  <a:pt x="316161" y="547853"/>
                </a:lnTo>
                <a:lnTo>
                  <a:pt x="313208" y="549608"/>
                </a:lnTo>
                <a:lnTo>
                  <a:pt x="301427" y="566071"/>
                </a:lnTo>
                <a:lnTo>
                  <a:pt x="301648" y="567516"/>
                </a:lnTo>
                <a:lnTo>
                  <a:pt x="299283" y="568188"/>
                </a:lnTo>
                <a:lnTo>
                  <a:pt x="292839" y="580085"/>
                </a:lnTo>
                <a:lnTo>
                  <a:pt x="292733" y="573391"/>
                </a:lnTo>
                <a:lnTo>
                  <a:pt x="291687" y="574690"/>
                </a:lnTo>
                <a:lnTo>
                  <a:pt x="289977" y="573400"/>
                </a:lnTo>
                <a:lnTo>
                  <a:pt x="288483" y="574213"/>
                </a:lnTo>
                <a:lnTo>
                  <a:pt x="290160" y="576930"/>
                </a:lnTo>
                <a:lnTo>
                  <a:pt x="271932" y="577558"/>
                </a:lnTo>
                <a:lnTo>
                  <a:pt x="269987" y="580020"/>
                </a:lnTo>
                <a:lnTo>
                  <a:pt x="270517" y="581283"/>
                </a:lnTo>
                <a:lnTo>
                  <a:pt x="266609" y="582994"/>
                </a:lnTo>
                <a:lnTo>
                  <a:pt x="262997" y="580977"/>
                </a:lnTo>
                <a:lnTo>
                  <a:pt x="259866" y="581483"/>
                </a:lnTo>
                <a:lnTo>
                  <a:pt x="257093" y="576307"/>
                </a:lnTo>
                <a:lnTo>
                  <a:pt x="254529" y="576155"/>
                </a:lnTo>
                <a:lnTo>
                  <a:pt x="252023" y="561540"/>
                </a:lnTo>
                <a:lnTo>
                  <a:pt x="235512" y="562009"/>
                </a:lnTo>
                <a:lnTo>
                  <a:pt x="234564" y="569860"/>
                </a:lnTo>
                <a:lnTo>
                  <a:pt x="221199" y="565592"/>
                </a:lnTo>
                <a:lnTo>
                  <a:pt x="214251" y="577472"/>
                </a:lnTo>
                <a:lnTo>
                  <a:pt x="211896" y="577693"/>
                </a:lnTo>
                <a:lnTo>
                  <a:pt x="203528" y="575094"/>
                </a:lnTo>
                <a:lnTo>
                  <a:pt x="207327" y="566868"/>
                </a:lnTo>
                <a:lnTo>
                  <a:pt x="195664" y="559550"/>
                </a:lnTo>
                <a:lnTo>
                  <a:pt x="189913" y="558661"/>
                </a:lnTo>
                <a:lnTo>
                  <a:pt x="187335" y="562381"/>
                </a:lnTo>
                <a:lnTo>
                  <a:pt x="172462" y="563261"/>
                </a:lnTo>
                <a:lnTo>
                  <a:pt x="172140" y="555092"/>
                </a:lnTo>
                <a:lnTo>
                  <a:pt x="176205" y="554986"/>
                </a:lnTo>
                <a:lnTo>
                  <a:pt x="183036" y="548183"/>
                </a:lnTo>
                <a:lnTo>
                  <a:pt x="184794" y="542203"/>
                </a:lnTo>
                <a:lnTo>
                  <a:pt x="189243" y="542102"/>
                </a:lnTo>
                <a:lnTo>
                  <a:pt x="188061" y="510929"/>
                </a:lnTo>
                <a:lnTo>
                  <a:pt x="197620" y="514864"/>
                </a:lnTo>
                <a:lnTo>
                  <a:pt x="197242" y="502214"/>
                </a:lnTo>
                <a:lnTo>
                  <a:pt x="208986" y="502763"/>
                </a:lnTo>
                <a:lnTo>
                  <a:pt x="209041" y="504076"/>
                </a:lnTo>
                <a:lnTo>
                  <a:pt x="210279" y="502578"/>
                </a:lnTo>
                <a:lnTo>
                  <a:pt x="213504" y="502941"/>
                </a:lnTo>
                <a:lnTo>
                  <a:pt x="219328" y="496175"/>
                </a:lnTo>
                <a:lnTo>
                  <a:pt x="219792" y="492036"/>
                </a:lnTo>
                <a:lnTo>
                  <a:pt x="212696" y="483409"/>
                </a:lnTo>
                <a:lnTo>
                  <a:pt x="193958" y="483974"/>
                </a:lnTo>
                <a:lnTo>
                  <a:pt x="193715" y="475432"/>
                </a:lnTo>
                <a:lnTo>
                  <a:pt x="197054" y="473402"/>
                </a:lnTo>
                <a:lnTo>
                  <a:pt x="200516" y="475331"/>
                </a:lnTo>
                <a:lnTo>
                  <a:pt x="202123" y="474805"/>
                </a:lnTo>
                <a:lnTo>
                  <a:pt x="201384" y="473127"/>
                </a:lnTo>
                <a:lnTo>
                  <a:pt x="203151" y="473100"/>
                </a:lnTo>
                <a:lnTo>
                  <a:pt x="202999" y="470701"/>
                </a:lnTo>
                <a:lnTo>
                  <a:pt x="209533" y="465028"/>
                </a:lnTo>
                <a:lnTo>
                  <a:pt x="209011" y="461451"/>
                </a:lnTo>
                <a:lnTo>
                  <a:pt x="204859" y="456784"/>
                </a:lnTo>
                <a:lnTo>
                  <a:pt x="207180" y="455832"/>
                </a:lnTo>
                <a:lnTo>
                  <a:pt x="209038" y="452261"/>
                </a:lnTo>
                <a:lnTo>
                  <a:pt x="213755" y="453765"/>
                </a:lnTo>
                <a:lnTo>
                  <a:pt x="215890" y="452623"/>
                </a:lnTo>
                <a:lnTo>
                  <a:pt x="216648" y="448299"/>
                </a:lnTo>
                <a:lnTo>
                  <a:pt x="220934" y="442598"/>
                </a:lnTo>
                <a:lnTo>
                  <a:pt x="219990" y="440883"/>
                </a:lnTo>
                <a:lnTo>
                  <a:pt x="221826" y="438654"/>
                </a:lnTo>
                <a:lnTo>
                  <a:pt x="220765" y="436900"/>
                </a:lnTo>
                <a:lnTo>
                  <a:pt x="213418" y="435283"/>
                </a:lnTo>
                <a:lnTo>
                  <a:pt x="212358" y="432889"/>
                </a:lnTo>
                <a:lnTo>
                  <a:pt x="213647" y="432211"/>
                </a:lnTo>
                <a:lnTo>
                  <a:pt x="214245" y="428544"/>
                </a:lnTo>
                <a:lnTo>
                  <a:pt x="211550" y="425605"/>
                </a:lnTo>
                <a:lnTo>
                  <a:pt x="211557" y="421599"/>
                </a:lnTo>
                <a:lnTo>
                  <a:pt x="208665" y="420685"/>
                </a:lnTo>
                <a:lnTo>
                  <a:pt x="207302" y="415117"/>
                </a:lnTo>
                <a:lnTo>
                  <a:pt x="204395" y="413223"/>
                </a:lnTo>
                <a:lnTo>
                  <a:pt x="202945" y="407324"/>
                </a:lnTo>
                <a:lnTo>
                  <a:pt x="199637" y="402463"/>
                </a:lnTo>
                <a:lnTo>
                  <a:pt x="198801" y="391921"/>
                </a:lnTo>
                <a:lnTo>
                  <a:pt x="203870" y="386051"/>
                </a:lnTo>
                <a:lnTo>
                  <a:pt x="204487" y="379462"/>
                </a:lnTo>
                <a:lnTo>
                  <a:pt x="202533" y="375470"/>
                </a:lnTo>
                <a:lnTo>
                  <a:pt x="198702" y="376586"/>
                </a:lnTo>
                <a:lnTo>
                  <a:pt x="199707" y="371616"/>
                </a:lnTo>
                <a:lnTo>
                  <a:pt x="198945" y="365587"/>
                </a:lnTo>
                <a:lnTo>
                  <a:pt x="196190" y="363754"/>
                </a:lnTo>
                <a:lnTo>
                  <a:pt x="191319" y="363629"/>
                </a:lnTo>
                <a:lnTo>
                  <a:pt x="187966" y="366207"/>
                </a:lnTo>
                <a:lnTo>
                  <a:pt x="187364" y="369187"/>
                </a:lnTo>
                <a:lnTo>
                  <a:pt x="184740" y="367504"/>
                </a:lnTo>
                <a:lnTo>
                  <a:pt x="180525" y="370121"/>
                </a:lnTo>
                <a:lnTo>
                  <a:pt x="175733" y="369351"/>
                </a:lnTo>
                <a:lnTo>
                  <a:pt x="173545" y="373345"/>
                </a:lnTo>
                <a:lnTo>
                  <a:pt x="155575" y="379005"/>
                </a:lnTo>
                <a:lnTo>
                  <a:pt x="147670" y="377540"/>
                </a:lnTo>
                <a:lnTo>
                  <a:pt x="145303" y="379837"/>
                </a:lnTo>
                <a:lnTo>
                  <a:pt x="143148" y="379727"/>
                </a:lnTo>
                <a:lnTo>
                  <a:pt x="139046" y="377617"/>
                </a:lnTo>
                <a:lnTo>
                  <a:pt x="136717" y="373550"/>
                </a:lnTo>
                <a:lnTo>
                  <a:pt x="132897" y="372285"/>
                </a:lnTo>
                <a:lnTo>
                  <a:pt x="135855" y="368533"/>
                </a:lnTo>
                <a:lnTo>
                  <a:pt x="132817" y="364571"/>
                </a:lnTo>
                <a:lnTo>
                  <a:pt x="131291" y="359304"/>
                </a:lnTo>
                <a:lnTo>
                  <a:pt x="123433" y="355120"/>
                </a:lnTo>
                <a:lnTo>
                  <a:pt x="115165" y="340586"/>
                </a:lnTo>
                <a:lnTo>
                  <a:pt x="113693" y="327921"/>
                </a:lnTo>
                <a:lnTo>
                  <a:pt x="111286" y="323391"/>
                </a:lnTo>
                <a:lnTo>
                  <a:pt x="110352" y="317510"/>
                </a:lnTo>
                <a:lnTo>
                  <a:pt x="107661" y="314163"/>
                </a:lnTo>
                <a:lnTo>
                  <a:pt x="100455" y="284731"/>
                </a:lnTo>
                <a:lnTo>
                  <a:pt x="87890" y="282006"/>
                </a:lnTo>
                <a:lnTo>
                  <a:pt x="75259" y="290611"/>
                </a:lnTo>
                <a:lnTo>
                  <a:pt x="67983" y="288401"/>
                </a:lnTo>
                <a:lnTo>
                  <a:pt x="55761" y="281492"/>
                </a:lnTo>
                <a:lnTo>
                  <a:pt x="55945" y="272652"/>
                </a:lnTo>
                <a:lnTo>
                  <a:pt x="49076" y="257407"/>
                </a:lnTo>
                <a:lnTo>
                  <a:pt x="46367" y="260301"/>
                </a:lnTo>
                <a:lnTo>
                  <a:pt x="44355" y="269438"/>
                </a:lnTo>
                <a:lnTo>
                  <a:pt x="38964" y="271344"/>
                </a:lnTo>
                <a:lnTo>
                  <a:pt x="39656" y="269663"/>
                </a:lnTo>
                <a:lnTo>
                  <a:pt x="38026" y="268676"/>
                </a:lnTo>
                <a:lnTo>
                  <a:pt x="32324" y="267484"/>
                </a:lnTo>
                <a:lnTo>
                  <a:pt x="28410" y="268449"/>
                </a:lnTo>
                <a:lnTo>
                  <a:pt x="27914" y="258173"/>
                </a:lnTo>
                <a:lnTo>
                  <a:pt x="32887" y="248880"/>
                </a:lnTo>
                <a:lnTo>
                  <a:pt x="29104" y="247016"/>
                </a:lnTo>
                <a:lnTo>
                  <a:pt x="29548" y="243651"/>
                </a:lnTo>
                <a:lnTo>
                  <a:pt x="26482" y="240708"/>
                </a:lnTo>
                <a:lnTo>
                  <a:pt x="25559" y="237482"/>
                </a:lnTo>
                <a:lnTo>
                  <a:pt x="28380" y="230572"/>
                </a:lnTo>
                <a:lnTo>
                  <a:pt x="26864" y="225778"/>
                </a:lnTo>
                <a:lnTo>
                  <a:pt x="20434" y="224118"/>
                </a:lnTo>
                <a:lnTo>
                  <a:pt x="17725" y="225210"/>
                </a:lnTo>
                <a:lnTo>
                  <a:pt x="15014" y="223837"/>
                </a:lnTo>
                <a:lnTo>
                  <a:pt x="10771" y="225101"/>
                </a:lnTo>
                <a:lnTo>
                  <a:pt x="6116" y="223609"/>
                </a:lnTo>
                <a:lnTo>
                  <a:pt x="3182" y="220887"/>
                </a:lnTo>
                <a:lnTo>
                  <a:pt x="6261" y="217124"/>
                </a:lnTo>
                <a:lnTo>
                  <a:pt x="3620" y="212314"/>
                </a:lnTo>
                <a:lnTo>
                  <a:pt x="7993" y="205417"/>
                </a:lnTo>
                <a:lnTo>
                  <a:pt x="5596" y="198474"/>
                </a:lnTo>
                <a:lnTo>
                  <a:pt x="7620" y="195562"/>
                </a:lnTo>
                <a:lnTo>
                  <a:pt x="7871" y="189533"/>
                </a:lnTo>
                <a:lnTo>
                  <a:pt x="10246" y="184814"/>
                </a:lnTo>
                <a:lnTo>
                  <a:pt x="8366" y="182617"/>
                </a:lnTo>
                <a:lnTo>
                  <a:pt x="7505" y="178084"/>
                </a:lnTo>
                <a:lnTo>
                  <a:pt x="9471" y="155897"/>
                </a:lnTo>
                <a:lnTo>
                  <a:pt x="6855" y="150856"/>
                </a:lnTo>
                <a:lnTo>
                  <a:pt x="1530" y="148061"/>
                </a:lnTo>
                <a:lnTo>
                  <a:pt x="0" y="141599"/>
                </a:lnTo>
                <a:lnTo>
                  <a:pt x="4114" y="140669"/>
                </a:lnTo>
                <a:lnTo>
                  <a:pt x="6181" y="131261"/>
                </a:lnTo>
                <a:lnTo>
                  <a:pt x="14160" y="124759"/>
                </a:lnTo>
                <a:lnTo>
                  <a:pt x="12404" y="122121"/>
                </a:lnTo>
                <a:lnTo>
                  <a:pt x="17375" y="118507"/>
                </a:lnTo>
                <a:lnTo>
                  <a:pt x="18211" y="112707"/>
                </a:lnTo>
                <a:lnTo>
                  <a:pt x="21427" y="111733"/>
                </a:lnTo>
                <a:lnTo>
                  <a:pt x="21298" y="105760"/>
                </a:lnTo>
                <a:lnTo>
                  <a:pt x="26397" y="102158"/>
                </a:lnTo>
                <a:lnTo>
                  <a:pt x="25342" y="97632"/>
                </a:lnTo>
                <a:lnTo>
                  <a:pt x="26977" y="94297"/>
                </a:lnTo>
                <a:lnTo>
                  <a:pt x="31023" y="94359"/>
                </a:lnTo>
                <a:lnTo>
                  <a:pt x="30500" y="87705"/>
                </a:lnTo>
                <a:lnTo>
                  <a:pt x="31608" y="85596"/>
                </a:lnTo>
                <a:lnTo>
                  <a:pt x="34709" y="85755"/>
                </a:lnTo>
                <a:lnTo>
                  <a:pt x="39474" y="83563"/>
                </a:lnTo>
                <a:lnTo>
                  <a:pt x="36417" y="77231"/>
                </a:lnTo>
                <a:lnTo>
                  <a:pt x="35876" y="72707"/>
                </a:lnTo>
                <a:lnTo>
                  <a:pt x="37074" y="70648"/>
                </a:lnTo>
                <a:lnTo>
                  <a:pt x="33910" y="64996"/>
                </a:lnTo>
                <a:lnTo>
                  <a:pt x="33749" y="59668"/>
                </a:lnTo>
                <a:lnTo>
                  <a:pt x="38606" y="58273"/>
                </a:lnTo>
                <a:lnTo>
                  <a:pt x="40273" y="54412"/>
                </a:lnTo>
                <a:lnTo>
                  <a:pt x="43813" y="51699"/>
                </a:lnTo>
                <a:lnTo>
                  <a:pt x="44393" y="48614"/>
                </a:lnTo>
                <a:lnTo>
                  <a:pt x="47383" y="49277"/>
                </a:lnTo>
                <a:lnTo>
                  <a:pt x="47192" y="45484"/>
                </a:lnTo>
                <a:lnTo>
                  <a:pt x="49937" y="37847"/>
                </a:lnTo>
                <a:lnTo>
                  <a:pt x="55136" y="35438"/>
                </a:lnTo>
                <a:lnTo>
                  <a:pt x="58696" y="29391"/>
                </a:lnTo>
                <a:lnTo>
                  <a:pt x="65476" y="26471"/>
                </a:lnTo>
                <a:lnTo>
                  <a:pt x="65328" y="22390"/>
                </a:lnTo>
                <a:lnTo>
                  <a:pt x="71108" y="15483"/>
                </a:lnTo>
                <a:lnTo>
                  <a:pt x="78512" y="15129"/>
                </a:lnTo>
                <a:lnTo>
                  <a:pt x="78062" y="11640"/>
                </a:lnTo>
                <a:lnTo>
                  <a:pt x="79597" y="8263"/>
                </a:lnTo>
                <a:lnTo>
                  <a:pt x="87385" y="3838"/>
                </a:lnTo>
                <a:lnTo>
                  <a:pt x="89700" y="0"/>
                </a:lnTo>
                <a:lnTo>
                  <a:pt x="94587" y="639"/>
                </a:lnTo>
                <a:lnTo>
                  <a:pt x="84301" y="11982"/>
                </a:lnTo>
                <a:lnTo>
                  <a:pt x="83313" y="19221"/>
                </a:lnTo>
                <a:lnTo>
                  <a:pt x="79227" y="30298"/>
                </a:lnTo>
                <a:lnTo>
                  <a:pt x="72014" y="37472"/>
                </a:lnTo>
                <a:lnTo>
                  <a:pt x="64504" y="55469"/>
                </a:lnTo>
                <a:lnTo>
                  <a:pt x="62226" y="76104"/>
                </a:lnTo>
                <a:lnTo>
                  <a:pt x="65772" y="89324"/>
                </a:lnTo>
                <a:lnTo>
                  <a:pt x="77122" y="103782"/>
                </a:lnTo>
                <a:lnTo>
                  <a:pt x="74883" y="112654"/>
                </a:lnTo>
                <a:lnTo>
                  <a:pt x="70061" y="119641"/>
                </a:lnTo>
                <a:lnTo>
                  <a:pt x="74739" y="125253"/>
                </a:lnTo>
                <a:lnTo>
                  <a:pt x="75272" y="129516"/>
                </a:lnTo>
                <a:lnTo>
                  <a:pt x="79125" y="133521"/>
                </a:lnTo>
                <a:lnTo>
                  <a:pt x="80138" y="155263"/>
                </a:lnTo>
                <a:lnTo>
                  <a:pt x="82978" y="159030"/>
                </a:lnTo>
                <a:lnTo>
                  <a:pt x="85821" y="160274"/>
                </a:lnTo>
                <a:lnTo>
                  <a:pt x="91641" y="158206"/>
                </a:lnTo>
                <a:lnTo>
                  <a:pt x="93338" y="158796"/>
                </a:lnTo>
                <a:lnTo>
                  <a:pt x="94610" y="163094"/>
                </a:lnTo>
                <a:lnTo>
                  <a:pt x="98659" y="163075"/>
                </a:lnTo>
                <a:lnTo>
                  <a:pt x="99698" y="160877"/>
                </a:lnTo>
                <a:lnTo>
                  <a:pt x="103802" y="159949"/>
                </a:lnTo>
                <a:lnTo>
                  <a:pt x="105427" y="155622"/>
                </a:lnTo>
                <a:lnTo>
                  <a:pt x="107838" y="156247"/>
                </a:lnTo>
                <a:lnTo>
                  <a:pt x="108801" y="154709"/>
                </a:lnTo>
                <a:lnTo>
                  <a:pt x="109408" y="157957"/>
                </a:lnTo>
                <a:lnTo>
                  <a:pt x="115746" y="156963"/>
                </a:lnTo>
                <a:lnTo>
                  <a:pt x="121660" y="158879"/>
                </a:lnTo>
                <a:lnTo>
                  <a:pt x="123231" y="160650"/>
                </a:lnTo>
                <a:lnTo>
                  <a:pt x="129447" y="161559"/>
                </a:lnTo>
                <a:lnTo>
                  <a:pt x="141383" y="167547"/>
                </a:lnTo>
                <a:lnTo>
                  <a:pt x="157956" y="182378"/>
                </a:lnTo>
                <a:lnTo>
                  <a:pt x="158976" y="189325"/>
                </a:lnTo>
                <a:lnTo>
                  <a:pt x="158136" y="193349"/>
                </a:lnTo>
                <a:lnTo>
                  <a:pt x="163219" y="204294"/>
                </a:lnTo>
                <a:lnTo>
                  <a:pt x="163604" y="209706"/>
                </a:lnTo>
                <a:lnTo>
                  <a:pt x="161752" y="213073"/>
                </a:lnTo>
                <a:lnTo>
                  <a:pt x="163259" y="220538"/>
                </a:lnTo>
                <a:lnTo>
                  <a:pt x="160167" y="223882"/>
                </a:lnTo>
                <a:lnTo>
                  <a:pt x="163054" y="227179"/>
                </a:lnTo>
                <a:lnTo>
                  <a:pt x="160017" y="227566"/>
                </a:lnTo>
                <a:lnTo>
                  <a:pt x="157990" y="230835"/>
                </a:lnTo>
                <a:lnTo>
                  <a:pt x="159899" y="238861"/>
                </a:lnTo>
                <a:lnTo>
                  <a:pt x="159033" y="242158"/>
                </a:lnTo>
                <a:lnTo>
                  <a:pt x="161433" y="243287"/>
                </a:lnTo>
                <a:lnTo>
                  <a:pt x="160410" y="244683"/>
                </a:lnTo>
                <a:lnTo>
                  <a:pt x="157522" y="244159"/>
                </a:lnTo>
                <a:lnTo>
                  <a:pt x="157508" y="245737"/>
                </a:lnTo>
                <a:lnTo>
                  <a:pt x="161475" y="248855"/>
                </a:lnTo>
                <a:lnTo>
                  <a:pt x="160528" y="253330"/>
                </a:lnTo>
                <a:lnTo>
                  <a:pt x="157886" y="254174"/>
                </a:lnTo>
                <a:lnTo>
                  <a:pt x="156206" y="257056"/>
                </a:lnTo>
                <a:lnTo>
                  <a:pt x="157333" y="260312"/>
                </a:lnTo>
                <a:lnTo>
                  <a:pt x="168945" y="269354"/>
                </a:lnTo>
                <a:lnTo>
                  <a:pt x="177591" y="268219"/>
                </a:lnTo>
                <a:lnTo>
                  <a:pt x="183674" y="272955"/>
                </a:lnTo>
                <a:lnTo>
                  <a:pt x="191189" y="276150"/>
                </a:lnTo>
                <a:lnTo>
                  <a:pt x="196877" y="281448"/>
                </a:lnTo>
                <a:lnTo>
                  <a:pt x="198410" y="285369"/>
                </a:lnTo>
                <a:lnTo>
                  <a:pt x="202446" y="283867"/>
                </a:lnTo>
                <a:lnTo>
                  <a:pt x="216847" y="294893"/>
                </a:lnTo>
                <a:lnTo>
                  <a:pt x="220444" y="296057"/>
                </a:lnTo>
                <a:lnTo>
                  <a:pt x="222423" y="301314"/>
                </a:lnTo>
                <a:lnTo>
                  <a:pt x="227283" y="307329"/>
                </a:lnTo>
                <a:lnTo>
                  <a:pt x="236576" y="315765"/>
                </a:lnTo>
                <a:lnTo>
                  <a:pt x="242494" y="324439"/>
                </a:lnTo>
                <a:lnTo>
                  <a:pt x="251567" y="332315"/>
                </a:lnTo>
                <a:lnTo>
                  <a:pt x="284476" y="342886"/>
                </a:lnTo>
                <a:lnTo>
                  <a:pt x="307329" y="353044"/>
                </a:lnTo>
                <a:lnTo>
                  <a:pt x="316655" y="354166"/>
                </a:lnTo>
                <a:lnTo>
                  <a:pt x="316750" y="357118"/>
                </a:lnTo>
                <a:lnTo>
                  <a:pt x="318604" y="355809"/>
                </a:lnTo>
                <a:lnTo>
                  <a:pt x="323467" y="355858"/>
                </a:lnTo>
                <a:lnTo>
                  <a:pt x="328838" y="357502"/>
                </a:lnTo>
                <a:lnTo>
                  <a:pt x="330260" y="359507"/>
                </a:lnTo>
                <a:lnTo>
                  <a:pt x="342362" y="362178"/>
                </a:lnTo>
                <a:lnTo>
                  <a:pt x="344345" y="361415"/>
                </a:lnTo>
                <a:lnTo>
                  <a:pt x="350765" y="365023"/>
                </a:lnTo>
                <a:lnTo>
                  <a:pt x="356241" y="364387"/>
                </a:lnTo>
                <a:lnTo>
                  <a:pt x="370186" y="368064"/>
                </a:lnTo>
                <a:lnTo>
                  <a:pt x="377874" y="367080"/>
                </a:lnTo>
                <a:lnTo>
                  <a:pt x="380338" y="369629"/>
                </a:lnTo>
                <a:lnTo>
                  <a:pt x="384599" y="370530"/>
                </a:lnTo>
                <a:lnTo>
                  <a:pt x="378469" y="385021"/>
                </a:lnTo>
                <a:lnTo>
                  <a:pt x="370599" y="397340"/>
                </a:lnTo>
                <a:lnTo>
                  <a:pt x="347804" y="420977"/>
                </a:lnTo>
                <a:close/>
              </a:path>
            </a:pathLst>
          </a:custGeom>
          <a:solidFill>
            <a:srgbClr val="D99673"/>
          </a:solidFill>
          <a:ln w="5715">
            <a:solidFill>
              <a:srgbClr val="FFFFFF"/>
            </a:solidFill>
          </a:ln>
        </p:spPr>
        <p:txBody>
          <a:bodyPr/>
          <a:lstStyle/>
          <a:p>
            <a:endParaRPr lang="en-NZ"/>
          </a:p>
        </p:txBody>
      </p:sp>
      <p:sp>
        <p:nvSpPr>
          <p:cNvPr id="62" name="TLA 069 Central Otago -20.6 percent">
            <a:extLst>
              <a:ext uri="{FF2B5EF4-FFF2-40B4-BE49-F238E27FC236}">
                <a16:creationId xmlns:a16="http://schemas.microsoft.com/office/drawing/2014/main" id="{B04C7E5E-120D-48E4-9154-A88165348DCA}"/>
              </a:ext>
            </a:extLst>
          </p:cNvPr>
          <p:cNvSpPr>
            <a:spLocks noGrp="1"/>
          </p:cNvSpPr>
          <p:nvPr/>
        </p:nvSpPr>
        <p:spPr>
          <a:xfrm>
            <a:off x="8315778" y="4182481"/>
            <a:ext cx="650716" cy="760223"/>
          </a:xfrm>
          <a:custGeom>
            <a:avLst/>
            <a:gdLst/>
            <a:ahLst/>
            <a:cxnLst/>
            <a:rect l="0" t="0" r="0" b="0"/>
            <a:pathLst>
              <a:path w="384725" h="449469">
                <a:moveTo>
                  <a:pt x="125300" y="410738"/>
                </a:moveTo>
                <a:lnTo>
                  <a:pt x="124973" y="415003"/>
                </a:lnTo>
                <a:lnTo>
                  <a:pt x="122929" y="415610"/>
                </a:lnTo>
                <a:lnTo>
                  <a:pt x="120575" y="411739"/>
                </a:lnTo>
                <a:lnTo>
                  <a:pt x="113910" y="413567"/>
                </a:lnTo>
                <a:lnTo>
                  <a:pt x="109357" y="406340"/>
                </a:lnTo>
                <a:lnTo>
                  <a:pt x="98814" y="401614"/>
                </a:lnTo>
                <a:lnTo>
                  <a:pt x="97584" y="397092"/>
                </a:lnTo>
                <a:lnTo>
                  <a:pt x="99360" y="385326"/>
                </a:lnTo>
                <a:lnTo>
                  <a:pt x="96988" y="379873"/>
                </a:lnTo>
                <a:lnTo>
                  <a:pt x="101651" y="375715"/>
                </a:lnTo>
                <a:lnTo>
                  <a:pt x="102166" y="372424"/>
                </a:lnTo>
                <a:lnTo>
                  <a:pt x="94776" y="366529"/>
                </a:lnTo>
                <a:lnTo>
                  <a:pt x="96155" y="363289"/>
                </a:lnTo>
                <a:lnTo>
                  <a:pt x="94939" y="360557"/>
                </a:lnTo>
                <a:lnTo>
                  <a:pt x="98132" y="353780"/>
                </a:lnTo>
                <a:lnTo>
                  <a:pt x="96280" y="351968"/>
                </a:lnTo>
                <a:lnTo>
                  <a:pt x="96918" y="349271"/>
                </a:lnTo>
                <a:lnTo>
                  <a:pt x="90305" y="340056"/>
                </a:lnTo>
                <a:lnTo>
                  <a:pt x="94584" y="334421"/>
                </a:lnTo>
                <a:lnTo>
                  <a:pt x="94169" y="330335"/>
                </a:lnTo>
                <a:lnTo>
                  <a:pt x="100445" y="328138"/>
                </a:lnTo>
                <a:lnTo>
                  <a:pt x="102800" y="322365"/>
                </a:lnTo>
                <a:lnTo>
                  <a:pt x="102183" y="317518"/>
                </a:lnTo>
                <a:lnTo>
                  <a:pt x="98990" y="313031"/>
                </a:lnTo>
                <a:lnTo>
                  <a:pt x="95828" y="313456"/>
                </a:lnTo>
                <a:lnTo>
                  <a:pt x="91280" y="307611"/>
                </a:lnTo>
                <a:lnTo>
                  <a:pt x="87069" y="297305"/>
                </a:lnTo>
                <a:lnTo>
                  <a:pt x="82649" y="297067"/>
                </a:lnTo>
                <a:lnTo>
                  <a:pt x="75359" y="291595"/>
                </a:lnTo>
                <a:lnTo>
                  <a:pt x="72704" y="280552"/>
                </a:lnTo>
                <a:lnTo>
                  <a:pt x="68446" y="275805"/>
                </a:lnTo>
                <a:lnTo>
                  <a:pt x="66692" y="275405"/>
                </a:lnTo>
                <a:lnTo>
                  <a:pt x="54997" y="287155"/>
                </a:lnTo>
                <a:lnTo>
                  <a:pt x="43550" y="306097"/>
                </a:lnTo>
                <a:lnTo>
                  <a:pt x="32817" y="336470"/>
                </a:lnTo>
                <a:lnTo>
                  <a:pt x="28431" y="341096"/>
                </a:lnTo>
                <a:lnTo>
                  <a:pt x="21740" y="337872"/>
                </a:lnTo>
                <a:lnTo>
                  <a:pt x="21795" y="333346"/>
                </a:lnTo>
                <a:lnTo>
                  <a:pt x="20282" y="331365"/>
                </a:lnTo>
                <a:lnTo>
                  <a:pt x="14927" y="333470"/>
                </a:lnTo>
                <a:lnTo>
                  <a:pt x="13852" y="336315"/>
                </a:lnTo>
                <a:lnTo>
                  <a:pt x="6900" y="332505"/>
                </a:lnTo>
                <a:lnTo>
                  <a:pt x="2915" y="333779"/>
                </a:lnTo>
                <a:lnTo>
                  <a:pt x="0" y="322869"/>
                </a:lnTo>
                <a:lnTo>
                  <a:pt x="1018" y="319069"/>
                </a:lnTo>
                <a:lnTo>
                  <a:pt x="126" y="307346"/>
                </a:lnTo>
                <a:lnTo>
                  <a:pt x="1067" y="304914"/>
                </a:lnTo>
                <a:lnTo>
                  <a:pt x="5044" y="302397"/>
                </a:lnTo>
                <a:lnTo>
                  <a:pt x="8036" y="296944"/>
                </a:lnTo>
                <a:lnTo>
                  <a:pt x="8307" y="286509"/>
                </a:lnTo>
                <a:lnTo>
                  <a:pt x="10974" y="276999"/>
                </a:lnTo>
                <a:lnTo>
                  <a:pt x="15881" y="270334"/>
                </a:lnTo>
                <a:lnTo>
                  <a:pt x="16229" y="267398"/>
                </a:lnTo>
                <a:lnTo>
                  <a:pt x="14429" y="264061"/>
                </a:lnTo>
                <a:lnTo>
                  <a:pt x="14788" y="257989"/>
                </a:lnTo>
                <a:lnTo>
                  <a:pt x="12434" y="250579"/>
                </a:lnTo>
                <a:lnTo>
                  <a:pt x="8997" y="249000"/>
                </a:lnTo>
                <a:lnTo>
                  <a:pt x="9784" y="244228"/>
                </a:lnTo>
                <a:lnTo>
                  <a:pt x="11467" y="242585"/>
                </a:lnTo>
                <a:lnTo>
                  <a:pt x="11010" y="236818"/>
                </a:lnTo>
                <a:lnTo>
                  <a:pt x="12396" y="235685"/>
                </a:lnTo>
                <a:lnTo>
                  <a:pt x="8535" y="231339"/>
                </a:lnTo>
                <a:lnTo>
                  <a:pt x="8298" y="224493"/>
                </a:lnTo>
                <a:lnTo>
                  <a:pt x="9928" y="222037"/>
                </a:lnTo>
                <a:lnTo>
                  <a:pt x="9934" y="217858"/>
                </a:lnTo>
                <a:lnTo>
                  <a:pt x="6406" y="212603"/>
                </a:lnTo>
                <a:lnTo>
                  <a:pt x="8917" y="206359"/>
                </a:lnTo>
                <a:lnTo>
                  <a:pt x="12557" y="205588"/>
                </a:lnTo>
                <a:lnTo>
                  <a:pt x="13803" y="205790"/>
                </a:lnTo>
                <a:lnTo>
                  <a:pt x="14877" y="208912"/>
                </a:lnTo>
                <a:lnTo>
                  <a:pt x="19196" y="209798"/>
                </a:lnTo>
                <a:lnTo>
                  <a:pt x="21885" y="212365"/>
                </a:lnTo>
                <a:lnTo>
                  <a:pt x="25925" y="209295"/>
                </a:lnTo>
                <a:lnTo>
                  <a:pt x="30690" y="207951"/>
                </a:lnTo>
                <a:lnTo>
                  <a:pt x="41964" y="207361"/>
                </a:lnTo>
                <a:lnTo>
                  <a:pt x="46365" y="203861"/>
                </a:lnTo>
                <a:lnTo>
                  <a:pt x="54852" y="207669"/>
                </a:lnTo>
                <a:lnTo>
                  <a:pt x="58478" y="206837"/>
                </a:lnTo>
                <a:lnTo>
                  <a:pt x="59114" y="204655"/>
                </a:lnTo>
                <a:lnTo>
                  <a:pt x="56838" y="198468"/>
                </a:lnTo>
                <a:lnTo>
                  <a:pt x="58493" y="194753"/>
                </a:lnTo>
                <a:lnTo>
                  <a:pt x="61919" y="192667"/>
                </a:lnTo>
                <a:lnTo>
                  <a:pt x="63587" y="187097"/>
                </a:lnTo>
                <a:lnTo>
                  <a:pt x="62316" y="182853"/>
                </a:lnTo>
                <a:lnTo>
                  <a:pt x="56817" y="175825"/>
                </a:lnTo>
                <a:lnTo>
                  <a:pt x="57790" y="165710"/>
                </a:lnTo>
                <a:lnTo>
                  <a:pt x="55863" y="162748"/>
                </a:lnTo>
                <a:lnTo>
                  <a:pt x="57852" y="162863"/>
                </a:lnTo>
                <a:lnTo>
                  <a:pt x="59284" y="160658"/>
                </a:lnTo>
                <a:lnTo>
                  <a:pt x="59252" y="153277"/>
                </a:lnTo>
                <a:lnTo>
                  <a:pt x="61450" y="152582"/>
                </a:lnTo>
                <a:lnTo>
                  <a:pt x="63389" y="153978"/>
                </a:lnTo>
                <a:lnTo>
                  <a:pt x="67191" y="152338"/>
                </a:lnTo>
                <a:lnTo>
                  <a:pt x="72717" y="142515"/>
                </a:lnTo>
                <a:lnTo>
                  <a:pt x="81844" y="142663"/>
                </a:lnTo>
                <a:lnTo>
                  <a:pt x="84728" y="144277"/>
                </a:lnTo>
                <a:lnTo>
                  <a:pt x="89594" y="143258"/>
                </a:lnTo>
                <a:lnTo>
                  <a:pt x="90988" y="140119"/>
                </a:lnTo>
                <a:lnTo>
                  <a:pt x="105037" y="128327"/>
                </a:lnTo>
                <a:lnTo>
                  <a:pt x="104571" y="125533"/>
                </a:lnTo>
                <a:lnTo>
                  <a:pt x="108367" y="123191"/>
                </a:lnTo>
                <a:lnTo>
                  <a:pt x="109841" y="116865"/>
                </a:lnTo>
                <a:lnTo>
                  <a:pt x="115261" y="105912"/>
                </a:lnTo>
                <a:lnTo>
                  <a:pt x="118315" y="104510"/>
                </a:lnTo>
                <a:lnTo>
                  <a:pt x="119275" y="105477"/>
                </a:lnTo>
                <a:lnTo>
                  <a:pt x="122590" y="102793"/>
                </a:lnTo>
                <a:lnTo>
                  <a:pt x="122490" y="104612"/>
                </a:lnTo>
                <a:lnTo>
                  <a:pt x="132322" y="103675"/>
                </a:lnTo>
                <a:lnTo>
                  <a:pt x="130472" y="101100"/>
                </a:lnTo>
                <a:lnTo>
                  <a:pt x="130684" y="93581"/>
                </a:lnTo>
                <a:lnTo>
                  <a:pt x="127956" y="90998"/>
                </a:lnTo>
                <a:lnTo>
                  <a:pt x="127095" y="82067"/>
                </a:lnTo>
                <a:lnTo>
                  <a:pt x="124389" y="77152"/>
                </a:lnTo>
                <a:lnTo>
                  <a:pt x="126164" y="71957"/>
                </a:lnTo>
                <a:lnTo>
                  <a:pt x="125880" y="67854"/>
                </a:lnTo>
                <a:lnTo>
                  <a:pt x="130674" y="64567"/>
                </a:lnTo>
                <a:lnTo>
                  <a:pt x="130761" y="62488"/>
                </a:lnTo>
                <a:lnTo>
                  <a:pt x="129103" y="61265"/>
                </a:lnTo>
                <a:lnTo>
                  <a:pt x="128415" y="56606"/>
                </a:lnTo>
                <a:lnTo>
                  <a:pt x="126250" y="53422"/>
                </a:lnTo>
                <a:lnTo>
                  <a:pt x="127393" y="46941"/>
                </a:lnTo>
                <a:lnTo>
                  <a:pt x="123462" y="45041"/>
                </a:lnTo>
                <a:lnTo>
                  <a:pt x="124209" y="39024"/>
                </a:lnTo>
                <a:lnTo>
                  <a:pt x="136376" y="38396"/>
                </a:lnTo>
                <a:lnTo>
                  <a:pt x="139767" y="35704"/>
                </a:lnTo>
                <a:lnTo>
                  <a:pt x="147799" y="33343"/>
                </a:lnTo>
                <a:lnTo>
                  <a:pt x="155354" y="33716"/>
                </a:lnTo>
                <a:lnTo>
                  <a:pt x="157225" y="24515"/>
                </a:lnTo>
                <a:lnTo>
                  <a:pt x="163252" y="16256"/>
                </a:lnTo>
                <a:lnTo>
                  <a:pt x="161448" y="11934"/>
                </a:lnTo>
                <a:lnTo>
                  <a:pt x="164159" y="8487"/>
                </a:lnTo>
                <a:lnTo>
                  <a:pt x="163676" y="5741"/>
                </a:lnTo>
                <a:lnTo>
                  <a:pt x="166080" y="0"/>
                </a:lnTo>
                <a:lnTo>
                  <a:pt x="169014" y="2722"/>
                </a:lnTo>
                <a:lnTo>
                  <a:pt x="173669" y="4214"/>
                </a:lnTo>
                <a:lnTo>
                  <a:pt x="177912" y="2950"/>
                </a:lnTo>
                <a:lnTo>
                  <a:pt x="180623" y="4323"/>
                </a:lnTo>
                <a:lnTo>
                  <a:pt x="183332" y="3231"/>
                </a:lnTo>
                <a:lnTo>
                  <a:pt x="189762" y="4891"/>
                </a:lnTo>
                <a:lnTo>
                  <a:pt x="191278" y="9685"/>
                </a:lnTo>
                <a:lnTo>
                  <a:pt x="188457" y="16595"/>
                </a:lnTo>
                <a:lnTo>
                  <a:pt x="189380" y="19821"/>
                </a:lnTo>
                <a:lnTo>
                  <a:pt x="192446" y="22764"/>
                </a:lnTo>
                <a:lnTo>
                  <a:pt x="192002" y="26129"/>
                </a:lnTo>
                <a:lnTo>
                  <a:pt x="195785" y="27993"/>
                </a:lnTo>
                <a:lnTo>
                  <a:pt x="190812" y="37286"/>
                </a:lnTo>
                <a:lnTo>
                  <a:pt x="191308" y="47562"/>
                </a:lnTo>
                <a:lnTo>
                  <a:pt x="195222" y="46597"/>
                </a:lnTo>
                <a:lnTo>
                  <a:pt x="200924" y="47789"/>
                </a:lnTo>
                <a:lnTo>
                  <a:pt x="202554" y="48776"/>
                </a:lnTo>
                <a:lnTo>
                  <a:pt x="201862" y="50457"/>
                </a:lnTo>
                <a:lnTo>
                  <a:pt x="207253" y="48551"/>
                </a:lnTo>
                <a:lnTo>
                  <a:pt x="209265" y="39414"/>
                </a:lnTo>
                <a:lnTo>
                  <a:pt x="211974" y="36520"/>
                </a:lnTo>
                <a:lnTo>
                  <a:pt x="218843" y="51765"/>
                </a:lnTo>
                <a:lnTo>
                  <a:pt x="218659" y="60605"/>
                </a:lnTo>
                <a:lnTo>
                  <a:pt x="230881" y="67514"/>
                </a:lnTo>
                <a:lnTo>
                  <a:pt x="238157" y="69724"/>
                </a:lnTo>
                <a:lnTo>
                  <a:pt x="250788" y="61119"/>
                </a:lnTo>
                <a:lnTo>
                  <a:pt x="263353" y="63844"/>
                </a:lnTo>
                <a:lnTo>
                  <a:pt x="270559" y="93276"/>
                </a:lnTo>
                <a:lnTo>
                  <a:pt x="273250" y="96623"/>
                </a:lnTo>
                <a:lnTo>
                  <a:pt x="274184" y="102504"/>
                </a:lnTo>
                <a:lnTo>
                  <a:pt x="276591" y="107034"/>
                </a:lnTo>
                <a:lnTo>
                  <a:pt x="278063" y="119700"/>
                </a:lnTo>
                <a:lnTo>
                  <a:pt x="286331" y="134233"/>
                </a:lnTo>
                <a:lnTo>
                  <a:pt x="294189" y="138417"/>
                </a:lnTo>
                <a:lnTo>
                  <a:pt x="295715" y="143684"/>
                </a:lnTo>
                <a:lnTo>
                  <a:pt x="298753" y="147646"/>
                </a:lnTo>
                <a:lnTo>
                  <a:pt x="295795" y="151398"/>
                </a:lnTo>
                <a:lnTo>
                  <a:pt x="299615" y="152663"/>
                </a:lnTo>
                <a:lnTo>
                  <a:pt x="301944" y="156730"/>
                </a:lnTo>
                <a:lnTo>
                  <a:pt x="306046" y="158840"/>
                </a:lnTo>
                <a:lnTo>
                  <a:pt x="308201" y="158950"/>
                </a:lnTo>
                <a:lnTo>
                  <a:pt x="310568" y="156653"/>
                </a:lnTo>
                <a:lnTo>
                  <a:pt x="318473" y="158118"/>
                </a:lnTo>
                <a:lnTo>
                  <a:pt x="336443" y="152458"/>
                </a:lnTo>
                <a:lnTo>
                  <a:pt x="338631" y="148464"/>
                </a:lnTo>
                <a:lnTo>
                  <a:pt x="343424" y="149234"/>
                </a:lnTo>
                <a:lnTo>
                  <a:pt x="347638" y="146617"/>
                </a:lnTo>
                <a:lnTo>
                  <a:pt x="350262" y="148300"/>
                </a:lnTo>
                <a:lnTo>
                  <a:pt x="350864" y="145320"/>
                </a:lnTo>
                <a:lnTo>
                  <a:pt x="354217" y="142742"/>
                </a:lnTo>
                <a:lnTo>
                  <a:pt x="361541" y="144135"/>
                </a:lnTo>
                <a:lnTo>
                  <a:pt x="362605" y="150729"/>
                </a:lnTo>
                <a:lnTo>
                  <a:pt x="361600" y="155699"/>
                </a:lnTo>
                <a:lnTo>
                  <a:pt x="365431" y="154583"/>
                </a:lnTo>
                <a:lnTo>
                  <a:pt x="367385" y="158575"/>
                </a:lnTo>
                <a:lnTo>
                  <a:pt x="366768" y="165164"/>
                </a:lnTo>
                <a:lnTo>
                  <a:pt x="361699" y="171034"/>
                </a:lnTo>
                <a:lnTo>
                  <a:pt x="362535" y="181576"/>
                </a:lnTo>
                <a:lnTo>
                  <a:pt x="365843" y="186437"/>
                </a:lnTo>
                <a:lnTo>
                  <a:pt x="367293" y="192336"/>
                </a:lnTo>
                <a:lnTo>
                  <a:pt x="370200" y="194230"/>
                </a:lnTo>
                <a:lnTo>
                  <a:pt x="371563" y="199798"/>
                </a:lnTo>
                <a:lnTo>
                  <a:pt x="374455" y="200712"/>
                </a:lnTo>
                <a:lnTo>
                  <a:pt x="374448" y="204718"/>
                </a:lnTo>
                <a:lnTo>
                  <a:pt x="377143" y="207657"/>
                </a:lnTo>
                <a:lnTo>
                  <a:pt x="376545" y="211324"/>
                </a:lnTo>
                <a:lnTo>
                  <a:pt x="375256" y="212002"/>
                </a:lnTo>
                <a:lnTo>
                  <a:pt x="376316" y="214396"/>
                </a:lnTo>
                <a:lnTo>
                  <a:pt x="383663" y="216013"/>
                </a:lnTo>
                <a:lnTo>
                  <a:pt x="384725" y="217767"/>
                </a:lnTo>
                <a:lnTo>
                  <a:pt x="382888" y="219996"/>
                </a:lnTo>
                <a:lnTo>
                  <a:pt x="383832" y="221711"/>
                </a:lnTo>
                <a:lnTo>
                  <a:pt x="379546" y="227412"/>
                </a:lnTo>
                <a:lnTo>
                  <a:pt x="378788" y="231737"/>
                </a:lnTo>
                <a:lnTo>
                  <a:pt x="376653" y="232878"/>
                </a:lnTo>
                <a:lnTo>
                  <a:pt x="371936" y="231374"/>
                </a:lnTo>
                <a:lnTo>
                  <a:pt x="370078" y="234946"/>
                </a:lnTo>
                <a:lnTo>
                  <a:pt x="367757" y="235898"/>
                </a:lnTo>
                <a:lnTo>
                  <a:pt x="371909" y="240565"/>
                </a:lnTo>
                <a:lnTo>
                  <a:pt x="372431" y="244141"/>
                </a:lnTo>
                <a:lnTo>
                  <a:pt x="365897" y="249815"/>
                </a:lnTo>
                <a:lnTo>
                  <a:pt x="366049" y="252214"/>
                </a:lnTo>
                <a:lnTo>
                  <a:pt x="364282" y="252240"/>
                </a:lnTo>
                <a:lnTo>
                  <a:pt x="365021" y="253918"/>
                </a:lnTo>
                <a:lnTo>
                  <a:pt x="363414" y="254444"/>
                </a:lnTo>
                <a:lnTo>
                  <a:pt x="359952" y="252516"/>
                </a:lnTo>
                <a:lnTo>
                  <a:pt x="357274" y="254604"/>
                </a:lnTo>
                <a:lnTo>
                  <a:pt x="356549" y="252359"/>
                </a:lnTo>
                <a:lnTo>
                  <a:pt x="343710" y="252927"/>
                </a:lnTo>
                <a:lnTo>
                  <a:pt x="342680" y="250560"/>
                </a:lnTo>
                <a:lnTo>
                  <a:pt x="333942" y="252736"/>
                </a:lnTo>
                <a:lnTo>
                  <a:pt x="334161" y="260200"/>
                </a:lnTo>
                <a:lnTo>
                  <a:pt x="327273" y="262978"/>
                </a:lnTo>
                <a:lnTo>
                  <a:pt x="320983" y="283824"/>
                </a:lnTo>
                <a:lnTo>
                  <a:pt x="312857" y="292330"/>
                </a:lnTo>
                <a:lnTo>
                  <a:pt x="315159" y="297150"/>
                </a:lnTo>
                <a:lnTo>
                  <a:pt x="315068" y="301390"/>
                </a:lnTo>
                <a:lnTo>
                  <a:pt x="305668" y="311182"/>
                </a:lnTo>
                <a:lnTo>
                  <a:pt x="300960" y="321874"/>
                </a:lnTo>
                <a:lnTo>
                  <a:pt x="293351" y="333911"/>
                </a:lnTo>
                <a:lnTo>
                  <a:pt x="287817" y="336579"/>
                </a:lnTo>
                <a:lnTo>
                  <a:pt x="285162" y="334679"/>
                </a:lnTo>
                <a:lnTo>
                  <a:pt x="281930" y="337722"/>
                </a:lnTo>
                <a:lnTo>
                  <a:pt x="270874" y="342272"/>
                </a:lnTo>
                <a:lnTo>
                  <a:pt x="265100" y="341786"/>
                </a:lnTo>
                <a:lnTo>
                  <a:pt x="267131" y="350314"/>
                </a:lnTo>
                <a:lnTo>
                  <a:pt x="265588" y="356619"/>
                </a:lnTo>
                <a:lnTo>
                  <a:pt x="263523" y="355876"/>
                </a:lnTo>
                <a:lnTo>
                  <a:pt x="255503" y="359192"/>
                </a:lnTo>
                <a:lnTo>
                  <a:pt x="250997" y="359559"/>
                </a:lnTo>
                <a:lnTo>
                  <a:pt x="244456" y="363609"/>
                </a:lnTo>
                <a:lnTo>
                  <a:pt x="244184" y="367075"/>
                </a:lnTo>
                <a:lnTo>
                  <a:pt x="245839" y="368527"/>
                </a:lnTo>
                <a:lnTo>
                  <a:pt x="242239" y="377744"/>
                </a:lnTo>
                <a:lnTo>
                  <a:pt x="242778" y="383699"/>
                </a:lnTo>
                <a:lnTo>
                  <a:pt x="240791" y="387482"/>
                </a:lnTo>
                <a:lnTo>
                  <a:pt x="241358" y="390577"/>
                </a:lnTo>
                <a:lnTo>
                  <a:pt x="237463" y="395217"/>
                </a:lnTo>
                <a:lnTo>
                  <a:pt x="238281" y="399199"/>
                </a:lnTo>
                <a:lnTo>
                  <a:pt x="232975" y="403188"/>
                </a:lnTo>
                <a:lnTo>
                  <a:pt x="231794" y="409662"/>
                </a:lnTo>
                <a:lnTo>
                  <a:pt x="229266" y="411387"/>
                </a:lnTo>
                <a:lnTo>
                  <a:pt x="229402" y="416647"/>
                </a:lnTo>
                <a:lnTo>
                  <a:pt x="227754" y="417106"/>
                </a:lnTo>
                <a:lnTo>
                  <a:pt x="224374" y="415190"/>
                </a:lnTo>
                <a:lnTo>
                  <a:pt x="223524" y="413097"/>
                </a:lnTo>
                <a:lnTo>
                  <a:pt x="218893" y="414111"/>
                </a:lnTo>
                <a:lnTo>
                  <a:pt x="218405" y="412762"/>
                </a:lnTo>
                <a:lnTo>
                  <a:pt x="216236" y="413070"/>
                </a:lnTo>
                <a:lnTo>
                  <a:pt x="213731" y="408580"/>
                </a:lnTo>
                <a:lnTo>
                  <a:pt x="211779" y="412514"/>
                </a:lnTo>
                <a:lnTo>
                  <a:pt x="211681" y="420556"/>
                </a:lnTo>
                <a:lnTo>
                  <a:pt x="207812" y="433868"/>
                </a:lnTo>
                <a:lnTo>
                  <a:pt x="203925" y="434932"/>
                </a:lnTo>
                <a:lnTo>
                  <a:pt x="202921" y="433841"/>
                </a:lnTo>
                <a:lnTo>
                  <a:pt x="202791" y="435017"/>
                </a:lnTo>
                <a:lnTo>
                  <a:pt x="200981" y="434364"/>
                </a:lnTo>
                <a:lnTo>
                  <a:pt x="197966" y="436862"/>
                </a:lnTo>
                <a:lnTo>
                  <a:pt x="196884" y="436292"/>
                </a:lnTo>
                <a:lnTo>
                  <a:pt x="192929" y="444172"/>
                </a:lnTo>
                <a:lnTo>
                  <a:pt x="181167" y="449469"/>
                </a:lnTo>
                <a:lnTo>
                  <a:pt x="175889" y="444341"/>
                </a:lnTo>
                <a:lnTo>
                  <a:pt x="171685" y="444480"/>
                </a:lnTo>
                <a:lnTo>
                  <a:pt x="169922" y="441451"/>
                </a:lnTo>
                <a:lnTo>
                  <a:pt x="163087" y="442729"/>
                </a:lnTo>
                <a:lnTo>
                  <a:pt x="162921" y="437565"/>
                </a:lnTo>
                <a:lnTo>
                  <a:pt x="160713" y="437136"/>
                </a:lnTo>
                <a:lnTo>
                  <a:pt x="160215" y="432062"/>
                </a:lnTo>
                <a:lnTo>
                  <a:pt x="155500" y="425481"/>
                </a:lnTo>
                <a:lnTo>
                  <a:pt x="150325" y="427646"/>
                </a:lnTo>
                <a:lnTo>
                  <a:pt x="152081" y="417697"/>
                </a:lnTo>
                <a:lnTo>
                  <a:pt x="150832" y="413817"/>
                </a:lnTo>
                <a:lnTo>
                  <a:pt x="151316" y="409029"/>
                </a:lnTo>
                <a:lnTo>
                  <a:pt x="145937" y="410839"/>
                </a:lnTo>
                <a:lnTo>
                  <a:pt x="140229" y="409787"/>
                </a:lnTo>
                <a:lnTo>
                  <a:pt x="133651" y="411327"/>
                </a:lnTo>
                <a:lnTo>
                  <a:pt x="125300" y="410738"/>
                </a:lnTo>
                <a:close/>
              </a:path>
            </a:pathLst>
          </a:custGeom>
          <a:solidFill>
            <a:srgbClr val="D99673"/>
          </a:solidFill>
          <a:ln w="5715">
            <a:solidFill>
              <a:srgbClr val="FFFFFF"/>
            </a:solidFill>
          </a:ln>
        </p:spPr>
        <p:txBody>
          <a:bodyPr/>
          <a:lstStyle/>
          <a:p>
            <a:endParaRPr lang="en-NZ"/>
          </a:p>
        </p:txBody>
      </p:sp>
      <p:sp>
        <p:nvSpPr>
          <p:cNvPr id="63" name="TLA 070 Queenstown-Lakes -42.6 percent">
            <a:extLst>
              <a:ext uri="{FF2B5EF4-FFF2-40B4-BE49-F238E27FC236}">
                <a16:creationId xmlns:a16="http://schemas.microsoft.com/office/drawing/2014/main" id="{CF58ADEC-7202-4F27-AE48-DD477DF02350}"/>
              </a:ext>
            </a:extLst>
          </p:cNvPr>
          <p:cNvSpPr>
            <a:spLocks noGrp="1"/>
          </p:cNvSpPr>
          <p:nvPr/>
        </p:nvSpPr>
        <p:spPr>
          <a:xfrm>
            <a:off x="8042265" y="3906727"/>
            <a:ext cx="615801" cy="802393"/>
          </a:xfrm>
          <a:custGeom>
            <a:avLst/>
            <a:gdLst/>
            <a:ahLst/>
            <a:cxnLst/>
            <a:rect l="0" t="0" r="0" b="0"/>
            <a:pathLst>
              <a:path w="364082" h="474401">
                <a:moveTo>
                  <a:pt x="149402" y="468725"/>
                </a:moveTo>
                <a:lnTo>
                  <a:pt x="142558" y="465374"/>
                </a:lnTo>
                <a:lnTo>
                  <a:pt x="143685" y="456827"/>
                </a:lnTo>
                <a:lnTo>
                  <a:pt x="140722" y="447042"/>
                </a:lnTo>
                <a:lnTo>
                  <a:pt x="141182" y="443901"/>
                </a:lnTo>
                <a:lnTo>
                  <a:pt x="138735" y="439840"/>
                </a:lnTo>
                <a:lnTo>
                  <a:pt x="139177" y="435756"/>
                </a:lnTo>
                <a:lnTo>
                  <a:pt x="136454" y="434326"/>
                </a:lnTo>
                <a:lnTo>
                  <a:pt x="131220" y="435546"/>
                </a:lnTo>
                <a:lnTo>
                  <a:pt x="122105" y="446646"/>
                </a:lnTo>
                <a:lnTo>
                  <a:pt x="116626" y="447178"/>
                </a:lnTo>
                <a:lnTo>
                  <a:pt x="112771" y="449879"/>
                </a:lnTo>
                <a:lnTo>
                  <a:pt x="106818" y="457894"/>
                </a:lnTo>
                <a:lnTo>
                  <a:pt x="88848" y="464122"/>
                </a:lnTo>
                <a:lnTo>
                  <a:pt x="56958" y="466744"/>
                </a:lnTo>
                <a:lnTo>
                  <a:pt x="50975" y="455989"/>
                </a:lnTo>
                <a:lnTo>
                  <a:pt x="51894" y="444859"/>
                </a:lnTo>
                <a:lnTo>
                  <a:pt x="47223" y="440002"/>
                </a:lnTo>
                <a:lnTo>
                  <a:pt x="49415" y="432038"/>
                </a:lnTo>
                <a:lnTo>
                  <a:pt x="37803" y="425566"/>
                </a:lnTo>
                <a:lnTo>
                  <a:pt x="38305" y="420801"/>
                </a:lnTo>
                <a:lnTo>
                  <a:pt x="35830" y="416184"/>
                </a:lnTo>
                <a:lnTo>
                  <a:pt x="33550" y="415026"/>
                </a:lnTo>
                <a:lnTo>
                  <a:pt x="34097" y="410890"/>
                </a:lnTo>
                <a:lnTo>
                  <a:pt x="28692" y="407942"/>
                </a:lnTo>
                <a:lnTo>
                  <a:pt x="43612" y="394388"/>
                </a:lnTo>
                <a:lnTo>
                  <a:pt x="43292" y="387283"/>
                </a:lnTo>
                <a:lnTo>
                  <a:pt x="45177" y="383946"/>
                </a:lnTo>
                <a:lnTo>
                  <a:pt x="45934" y="376417"/>
                </a:lnTo>
                <a:lnTo>
                  <a:pt x="44016" y="372656"/>
                </a:lnTo>
                <a:lnTo>
                  <a:pt x="48022" y="367650"/>
                </a:lnTo>
                <a:lnTo>
                  <a:pt x="44573" y="363827"/>
                </a:lnTo>
                <a:lnTo>
                  <a:pt x="39979" y="368047"/>
                </a:lnTo>
                <a:lnTo>
                  <a:pt x="33176" y="368855"/>
                </a:lnTo>
                <a:lnTo>
                  <a:pt x="28098" y="366559"/>
                </a:lnTo>
                <a:lnTo>
                  <a:pt x="26783" y="362258"/>
                </a:lnTo>
                <a:lnTo>
                  <a:pt x="15599" y="354693"/>
                </a:lnTo>
                <a:lnTo>
                  <a:pt x="15649" y="349819"/>
                </a:lnTo>
                <a:lnTo>
                  <a:pt x="12721" y="346328"/>
                </a:lnTo>
                <a:lnTo>
                  <a:pt x="8635" y="342758"/>
                </a:lnTo>
                <a:lnTo>
                  <a:pt x="4889" y="341713"/>
                </a:lnTo>
                <a:lnTo>
                  <a:pt x="3790" y="338842"/>
                </a:lnTo>
                <a:lnTo>
                  <a:pt x="5523" y="337394"/>
                </a:lnTo>
                <a:lnTo>
                  <a:pt x="4162" y="335973"/>
                </a:lnTo>
                <a:lnTo>
                  <a:pt x="5510" y="332999"/>
                </a:lnTo>
                <a:lnTo>
                  <a:pt x="2564" y="323610"/>
                </a:lnTo>
                <a:lnTo>
                  <a:pt x="0" y="322495"/>
                </a:lnTo>
                <a:lnTo>
                  <a:pt x="1552" y="305162"/>
                </a:lnTo>
                <a:lnTo>
                  <a:pt x="10953" y="304509"/>
                </a:lnTo>
                <a:lnTo>
                  <a:pt x="14117" y="289728"/>
                </a:lnTo>
                <a:lnTo>
                  <a:pt x="15826" y="287599"/>
                </a:lnTo>
                <a:lnTo>
                  <a:pt x="15240" y="283928"/>
                </a:lnTo>
                <a:lnTo>
                  <a:pt x="18191" y="276999"/>
                </a:lnTo>
                <a:lnTo>
                  <a:pt x="16688" y="275053"/>
                </a:lnTo>
                <a:lnTo>
                  <a:pt x="12635" y="276890"/>
                </a:lnTo>
                <a:lnTo>
                  <a:pt x="9233" y="269250"/>
                </a:lnTo>
                <a:lnTo>
                  <a:pt x="10129" y="261408"/>
                </a:lnTo>
                <a:lnTo>
                  <a:pt x="13908" y="255550"/>
                </a:lnTo>
                <a:lnTo>
                  <a:pt x="11861" y="251980"/>
                </a:lnTo>
                <a:lnTo>
                  <a:pt x="13105" y="247402"/>
                </a:lnTo>
                <a:lnTo>
                  <a:pt x="11480" y="244285"/>
                </a:lnTo>
                <a:lnTo>
                  <a:pt x="14318" y="243195"/>
                </a:lnTo>
                <a:lnTo>
                  <a:pt x="17571" y="229831"/>
                </a:lnTo>
                <a:lnTo>
                  <a:pt x="20110" y="227899"/>
                </a:lnTo>
                <a:lnTo>
                  <a:pt x="19616" y="222945"/>
                </a:lnTo>
                <a:lnTo>
                  <a:pt x="22319" y="220415"/>
                </a:lnTo>
                <a:lnTo>
                  <a:pt x="21152" y="209642"/>
                </a:lnTo>
                <a:lnTo>
                  <a:pt x="24446" y="205275"/>
                </a:lnTo>
                <a:lnTo>
                  <a:pt x="30177" y="201640"/>
                </a:lnTo>
                <a:lnTo>
                  <a:pt x="33247" y="193536"/>
                </a:lnTo>
                <a:lnTo>
                  <a:pt x="37328" y="194428"/>
                </a:lnTo>
                <a:lnTo>
                  <a:pt x="40103" y="192658"/>
                </a:lnTo>
                <a:lnTo>
                  <a:pt x="46290" y="193008"/>
                </a:lnTo>
                <a:lnTo>
                  <a:pt x="49371" y="191133"/>
                </a:lnTo>
                <a:lnTo>
                  <a:pt x="56970" y="193071"/>
                </a:lnTo>
                <a:lnTo>
                  <a:pt x="68946" y="190127"/>
                </a:lnTo>
                <a:lnTo>
                  <a:pt x="73565" y="190926"/>
                </a:lnTo>
                <a:lnTo>
                  <a:pt x="87692" y="178581"/>
                </a:lnTo>
                <a:lnTo>
                  <a:pt x="95512" y="175299"/>
                </a:lnTo>
                <a:lnTo>
                  <a:pt x="102316" y="175612"/>
                </a:lnTo>
                <a:lnTo>
                  <a:pt x="103849" y="171561"/>
                </a:lnTo>
                <a:lnTo>
                  <a:pt x="111266" y="168574"/>
                </a:lnTo>
                <a:lnTo>
                  <a:pt x="114755" y="162650"/>
                </a:lnTo>
                <a:lnTo>
                  <a:pt x="124966" y="153972"/>
                </a:lnTo>
                <a:lnTo>
                  <a:pt x="128158" y="157998"/>
                </a:lnTo>
                <a:lnTo>
                  <a:pt x="134161" y="161914"/>
                </a:lnTo>
                <a:lnTo>
                  <a:pt x="138824" y="162733"/>
                </a:lnTo>
                <a:lnTo>
                  <a:pt x="138099" y="157743"/>
                </a:lnTo>
                <a:lnTo>
                  <a:pt x="140726" y="153256"/>
                </a:lnTo>
                <a:lnTo>
                  <a:pt x="146443" y="151536"/>
                </a:lnTo>
                <a:lnTo>
                  <a:pt x="152711" y="143271"/>
                </a:lnTo>
                <a:lnTo>
                  <a:pt x="158662" y="138668"/>
                </a:lnTo>
                <a:lnTo>
                  <a:pt x="159366" y="135024"/>
                </a:lnTo>
                <a:lnTo>
                  <a:pt x="158087" y="129427"/>
                </a:lnTo>
                <a:lnTo>
                  <a:pt x="160153" y="125731"/>
                </a:lnTo>
                <a:lnTo>
                  <a:pt x="159994" y="116318"/>
                </a:lnTo>
                <a:lnTo>
                  <a:pt x="163204" y="111655"/>
                </a:lnTo>
                <a:lnTo>
                  <a:pt x="160937" y="103991"/>
                </a:lnTo>
                <a:lnTo>
                  <a:pt x="165929" y="101337"/>
                </a:lnTo>
                <a:lnTo>
                  <a:pt x="167149" y="95987"/>
                </a:lnTo>
                <a:lnTo>
                  <a:pt x="173608" y="94142"/>
                </a:lnTo>
                <a:lnTo>
                  <a:pt x="174915" y="91292"/>
                </a:lnTo>
                <a:lnTo>
                  <a:pt x="182774" y="88813"/>
                </a:lnTo>
                <a:lnTo>
                  <a:pt x="186281" y="89414"/>
                </a:lnTo>
                <a:lnTo>
                  <a:pt x="187176" y="78790"/>
                </a:lnTo>
                <a:lnTo>
                  <a:pt x="192366" y="76924"/>
                </a:lnTo>
                <a:lnTo>
                  <a:pt x="189042" y="68889"/>
                </a:lnTo>
                <a:lnTo>
                  <a:pt x="195063" y="67130"/>
                </a:lnTo>
                <a:lnTo>
                  <a:pt x="198514" y="64067"/>
                </a:lnTo>
                <a:lnTo>
                  <a:pt x="196960" y="61867"/>
                </a:lnTo>
                <a:lnTo>
                  <a:pt x="197667" y="58812"/>
                </a:lnTo>
                <a:lnTo>
                  <a:pt x="203560" y="59658"/>
                </a:lnTo>
                <a:lnTo>
                  <a:pt x="208172" y="56515"/>
                </a:lnTo>
                <a:lnTo>
                  <a:pt x="211854" y="56425"/>
                </a:lnTo>
                <a:lnTo>
                  <a:pt x="213520" y="52179"/>
                </a:lnTo>
                <a:lnTo>
                  <a:pt x="218973" y="51406"/>
                </a:lnTo>
                <a:lnTo>
                  <a:pt x="228555" y="45832"/>
                </a:lnTo>
                <a:lnTo>
                  <a:pt x="232219" y="53896"/>
                </a:lnTo>
                <a:lnTo>
                  <a:pt x="239024" y="55455"/>
                </a:lnTo>
                <a:lnTo>
                  <a:pt x="243281" y="54068"/>
                </a:lnTo>
                <a:lnTo>
                  <a:pt x="255401" y="53912"/>
                </a:lnTo>
                <a:lnTo>
                  <a:pt x="260462" y="48945"/>
                </a:lnTo>
                <a:lnTo>
                  <a:pt x="262683" y="38599"/>
                </a:lnTo>
                <a:lnTo>
                  <a:pt x="266967" y="37721"/>
                </a:lnTo>
                <a:lnTo>
                  <a:pt x="269871" y="38724"/>
                </a:lnTo>
                <a:lnTo>
                  <a:pt x="274633" y="51176"/>
                </a:lnTo>
                <a:lnTo>
                  <a:pt x="282909" y="55568"/>
                </a:lnTo>
                <a:lnTo>
                  <a:pt x="286358" y="56017"/>
                </a:lnTo>
                <a:lnTo>
                  <a:pt x="287094" y="53993"/>
                </a:lnTo>
                <a:lnTo>
                  <a:pt x="291236" y="51950"/>
                </a:lnTo>
                <a:lnTo>
                  <a:pt x="291445" y="50287"/>
                </a:lnTo>
                <a:lnTo>
                  <a:pt x="295854" y="48278"/>
                </a:lnTo>
                <a:lnTo>
                  <a:pt x="299304" y="44022"/>
                </a:lnTo>
                <a:lnTo>
                  <a:pt x="300645" y="38040"/>
                </a:lnTo>
                <a:lnTo>
                  <a:pt x="303428" y="35661"/>
                </a:lnTo>
                <a:lnTo>
                  <a:pt x="308993" y="34130"/>
                </a:lnTo>
                <a:lnTo>
                  <a:pt x="313887" y="35210"/>
                </a:lnTo>
                <a:lnTo>
                  <a:pt x="318779" y="28227"/>
                </a:lnTo>
                <a:lnTo>
                  <a:pt x="321690" y="26329"/>
                </a:lnTo>
                <a:lnTo>
                  <a:pt x="330708" y="26213"/>
                </a:lnTo>
                <a:lnTo>
                  <a:pt x="333466" y="18203"/>
                </a:lnTo>
                <a:lnTo>
                  <a:pt x="333210" y="11986"/>
                </a:lnTo>
                <a:lnTo>
                  <a:pt x="330825" y="8515"/>
                </a:lnTo>
                <a:lnTo>
                  <a:pt x="332945" y="1046"/>
                </a:lnTo>
                <a:lnTo>
                  <a:pt x="340177" y="390"/>
                </a:lnTo>
                <a:lnTo>
                  <a:pt x="342566" y="2552"/>
                </a:lnTo>
                <a:lnTo>
                  <a:pt x="347883" y="0"/>
                </a:lnTo>
                <a:lnTo>
                  <a:pt x="356524" y="27"/>
                </a:lnTo>
                <a:lnTo>
                  <a:pt x="358357" y="1816"/>
                </a:lnTo>
                <a:lnTo>
                  <a:pt x="358517" y="7145"/>
                </a:lnTo>
                <a:lnTo>
                  <a:pt x="361538" y="12010"/>
                </a:lnTo>
                <a:lnTo>
                  <a:pt x="361025" y="19380"/>
                </a:lnTo>
                <a:lnTo>
                  <a:pt x="364082" y="25711"/>
                </a:lnTo>
                <a:lnTo>
                  <a:pt x="359317" y="27904"/>
                </a:lnTo>
                <a:lnTo>
                  <a:pt x="356216" y="27745"/>
                </a:lnTo>
                <a:lnTo>
                  <a:pt x="355108" y="29853"/>
                </a:lnTo>
                <a:lnTo>
                  <a:pt x="355631" y="36507"/>
                </a:lnTo>
                <a:lnTo>
                  <a:pt x="351585" y="36446"/>
                </a:lnTo>
                <a:lnTo>
                  <a:pt x="349950" y="39781"/>
                </a:lnTo>
                <a:lnTo>
                  <a:pt x="351005" y="44306"/>
                </a:lnTo>
                <a:lnTo>
                  <a:pt x="345906" y="47908"/>
                </a:lnTo>
                <a:lnTo>
                  <a:pt x="346035" y="53881"/>
                </a:lnTo>
                <a:lnTo>
                  <a:pt x="342819" y="54856"/>
                </a:lnTo>
                <a:lnTo>
                  <a:pt x="341982" y="60656"/>
                </a:lnTo>
                <a:lnTo>
                  <a:pt x="337012" y="64269"/>
                </a:lnTo>
                <a:lnTo>
                  <a:pt x="338768" y="66907"/>
                </a:lnTo>
                <a:lnTo>
                  <a:pt x="330788" y="73409"/>
                </a:lnTo>
                <a:lnTo>
                  <a:pt x="328722" y="82818"/>
                </a:lnTo>
                <a:lnTo>
                  <a:pt x="324608" y="83748"/>
                </a:lnTo>
                <a:lnTo>
                  <a:pt x="326138" y="90209"/>
                </a:lnTo>
                <a:lnTo>
                  <a:pt x="331463" y="93005"/>
                </a:lnTo>
                <a:lnTo>
                  <a:pt x="334079" y="98046"/>
                </a:lnTo>
                <a:lnTo>
                  <a:pt x="332113" y="120232"/>
                </a:lnTo>
                <a:lnTo>
                  <a:pt x="332974" y="124766"/>
                </a:lnTo>
                <a:lnTo>
                  <a:pt x="334864" y="126324"/>
                </a:lnTo>
                <a:lnTo>
                  <a:pt x="332478" y="131681"/>
                </a:lnTo>
                <a:lnTo>
                  <a:pt x="332228" y="137710"/>
                </a:lnTo>
                <a:lnTo>
                  <a:pt x="330204" y="140623"/>
                </a:lnTo>
                <a:lnTo>
                  <a:pt x="332601" y="147565"/>
                </a:lnTo>
                <a:lnTo>
                  <a:pt x="328228" y="154462"/>
                </a:lnTo>
                <a:lnTo>
                  <a:pt x="330869" y="159273"/>
                </a:lnTo>
                <a:lnTo>
                  <a:pt x="327329" y="163391"/>
                </a:lnTo>
                <a:lnTo>
                  <a:pt x="325386" y="168776"/>
                </a:lnTo>
                <a:lnTo>
                  <a:pt x="325869" y="171523"/>
                </a:lnTo>
                <a:lnTo>
                  <a:pt x="323158" y="174969"/>
                </a:lnTo>
                <a:lnTo>
                  <a:pt x="324961" y="179291"/>
                </a:lnTo>
                <a:lnTo>
                  <a:pt x="318935" y="187550"/>
                </a:lnTo>
                <a:lnTo>
                  <a:pt x="317064" y="196751"/>
                </a:lnTo>
                <a:lnTo>
                  <a:pt x="309509" y="196378"/>
                </a:lnTo>
                <a:lnTo>
                  <a:pt x="301477" y="198739"/>
                </a:lnTo>
                <a:lnTo>
                  <a:pt x="298086" y="201431"/>
                </a:lnTo>
                <a:lnTo>
                  <a:pt x="290795" y="201230"/>
                </a:lnTo>
                <a:lnTo>
                  <a:pt x="285919" y="202059"/>
                </a:lnTo>
                <a:lnTo>
                  <a:pt x="285499" y="203547"/>
                </a:lnTo>
                <a:lnTo>
                  <a:pt x="285171" y="208077"/>
                </a:lnTo>
                <a:lnTo>
                  <a:pt x="289103" y="209977"/>
                </a:lnTo>
                <a:lnTo>
                  <a:pt x="287960" y="216457"/>
                </a:lnTo>
                <a:lnTo>
                  <a:pt x="290125" y="219641"/>
                </a:lnTo>
                <a:lnTo>
                  <a:pt x="290813" y="224300"/>
                </a:lnTo>
                <a:lnTo>
                  <a:pt x="292471" y="225524"/>
                </a:lnTo>
                <a:lnTo>
                  <a:pt x="292384" y="227603"/>
                </a:lnTo>
                <a:lnTo>
                  <a:pt x="287590" y="230889"/>
                </a:lnTo>
                <a:lnTo>
                  <a:pt x="287874" y="234993"/>
                </a:lnTo>
                <a:lnTo>
                  <a:pt x="286099" y="240187"/>
                </a:lnTo>
                <a:lnTo>
                  <a:pt x="288805" y="245103"/>
                </a:lnTo>
                <a:lnTo>
                  <a:pt x="289666" y="254034"/>
                </a:lnTo>
                <a:lnTo>
                  <a:pt x="292394" y="256616"/>
                </a:lnTo>
                <a:lnTo>
                  <a:pt x="292181" y="264135"/>
                </a:lnTo>
                <a:lnTo>
                  <a:pt x="294032" y="266710"/>
                </a:lnTo>
                <a:lnTo>
                  <a:pt x="284200" y="267648"/>
                </a:lnTo>
                <a:lnTo>
                  <a:pt x="284300" y="265828"/>
                </a:lnTo>
                <a:lnTo>
                  <a:pt x="280984" y="268512"/>
                </a:lnTo>
                <a:lnTo>
                  <a:pt x="280025" y="267545"/>
                </a:lnTo>
                <a:lnTo>
                  <a:pt x="276970" y="268948"/>
                </a:lnTo>
                <a:lnTo>
                  <a:pt x="271551" y="279901"/>
                </a:lnTo>
                <a:lnTo>
                  <a:pt x="270077" y="286226"/>
                </a:lnTo>
                <a:lnTo>
                  <a:pt x="266280" y="288568"/>
                </a:lnTo>
                <a:lnTo>
                  <a:pt x="266747" y="291363"/>
                </a:lnTo>
                <a:lnTo>
                  <a:pt x="252698" y="303155"/>
                </a:lnTo>
                <a:lnTo>
                  <a:pt x="251304" y="306293"/>
                </a:lnTo>
                <a:lnTo>
                  <a:pt x="246438" y="307312"/>
                </a:lnTo>
                <a:lnTo>
                  <a:pt x="243553" y="305698"/>
                </a:lnTo>
                <a:lnTo>
                  <a:pt x="234427" y="305550"/>
                </a:lnTo>
                <a:lnTo>
                  <a:pt x="228901" y="315373"/>
                </a:lnTo>
                <a:lnTo>
                  <a:pt x="225099" y="317013"/>
                </a:lnTo>
                <a:lnTo>
                  <a:pt x="223160" y="315617"/>
                </a:lnTo>
                <a:lnTo>
                  <a:pt x="220962" y="316312"/>
                </a:lnTo>
                <a:lnTo>
                  <a:pt x="220994" y="323693"/>
                </a:lnTo>
                <a:lnTo>
                  <a:pt x="219562" y="325898"/>
                </a:lnTo>
                <a:lnTo>
                  <a:pt x="217573" y="325783"/>
                </a:lnTo>
                <a:lnTo>
                  <a:pt x="219500" y="328745"/>
                </a:lnTo>
                <a:lnTo>
                  <a:pt x="218527" y="338861"/>
                </a:lnTo>
                <a:lnTo>
                  <a:pt x="224026" y="345889"/>
                </a:lnTo>
                <a:lnTo>
                  <a:pt x="225297" y="350132"/>
                </a:lnTo>
                <a:lnTo>
                  <a:pt x="223629" y="355702"/>
                </a:lnTo>
                <a:lnTo>
                  <a:pt x="220203" y="357788"/>
                </a:lnTo>
                <a:lnTo>
                  <a:pt x="218548" y="361504"/>
                </a:lnTo>
                <a:lnTo>
                  <a:pt x="220824" y="367690"/>
                </a:lnTo>
                <a:lnTo>
                  <a:pt x="220188" y="369873"/>
                </a:lnTo>
                <a:lnTo>
                  <a:pt x="216561" y="370704"/>
                </a:lnTo>
                <a:lnTo>
                  <a:pt x="208074" y="366896"/>
                </a:lnTo>
                <a:lnTo>
                  <a:pt x="203674" y="370396"/>
                </a:lnTo>
                <a:lnTo>
                  <a:pt x="192400" y="370986"/>
                </a:lnTo>
                <a:lnTo>
                  <a:pt x="187635" y="372331"/>
                </a:lnTo>
                <a:lnTo>
                  <a:pt x="183595" y="375400"/>
                </a:lnTo>
                <a:lnTo>
                  <a:pt x="180906" y="372833"/>
                </a:lnTo>
                <a:lnTo>
                  <a:pt x="176587" y="371947"/>
                </a:lnTo>
                <a:lnTo>
                  <a:pt x="175513" y="368825"/>
                </a:lnTo>
                <a:lnTo>
                  <a:pt x="170627" y="369395"/>
                </a:lnTo>
                <a:lnTo>
                  <a:pt x="168116" y="375638"/>
                </a:lnTo>
                <a:lnTo>
                  <a:pt x="171644" y="380894"/>
                </a:lnTo>
                <a:lnTo>
                  <a:pt x="171638" y="385072"/>
                </a:lnTo>
                <a:lnTo>
                  <a:pt x="170008" y="387528"/>
                </a:lnTo>
                <a:lnTo>
                  <a:pt x="170218" y="394169"/>
                </a:lnTo>
                <a:lnTo>
                  <a:pt x="174106" y="398720"/>
                </a:lnTo>
                <a:lnTo>
                  <a:pt x="172719" y="399854"/>
                </a:lnTo>
                <a:lnTo>
                  <a:pt x="173177" y="405621"/>
                </a:lnTo>
                <a:lnTo>
                  <a:pt x="171494" y="407264"/>
                </a:lnTo>
                <a:lnTo>
                  <a:pt x="170707" y="412035"/>
                </a:lnTo>
                <a:lnTo>
                  <a:pt x="173985" y="413366"/>
                </a:lnTo>
                <a:lnTo>
                  <a:pt x="175944" y="418809"/>
                </a:lnTo>
                <a:lnTo>
                  <a:pt x="177591" y="433369"/>
                </a:lnTo>
                <a:lnTo>
                  <a:pt x="172684" y="440034"/>
                </a:lnTo>
                <a:lnTo>
                  <a:pt x="169852" y="450288"/>
                </a:lnTo>
                <a:lnTo>
                  <a:pt x="169746" y="459979"/>
                </a:lnTo>
                <a:lnTo>
                  <a:pt x="166438" y="465803"/>
                </a:lnTo>
                <a:lnTo>
                  <a:pt x="162523" y="468242"/>
                </a:lnTo>
                <a:lnTo>
                  <a:pt x="161950" y="472810"/>
                </a:lnTo>
                <a:lnTo>
                  <a:pt x="158538" y="472647"/>
                </a:lnTo>
                <a:lnTo>
                  <a:pt x="157140" y="474401"/>
                </a:lnTo>
                <a:lnTo>
                  <a:pt x="149402" y="468725"/>
                </a:lnTo>
                <a:close/>
              </a:path>
            </a:pathLst>
          </a:custGeom>
          <a:solidFill>
            <a:srgbClr val="C76B42"/>
          </a:solidFill>
          <a:ln w="5715">
            <a:solidFill>
              <a:srgbClr val="FFFFFF"/>
            </a:solidFill>
          </a:ln>
        </p:spPr>
        <p:txBody>
          <a:bodyPr/>
          <a:lstStyle/>
          <a:p>
            <a:endParaRPr lang="en-NZ"/>
          </a:p>
        </p:txBody>
      </p:sp>
      <p:sp>
        <p:nvSpPr>
          <p:cNvPr id="64" name="TLA 071 Dunedin -15.7 percent">
            <a:extLst>
              <a:ext uri="{FF2B5EF4-FFF2-40B4-BE49-F238E27FC236}">
                <a16:creationId xmlns:a16="http://schemas.microsoft.com/office/drawing/2014/main" id="{80E2A3FC-B4E7-4101-AAD2-C5110F46D669}"/>
              </a:ext>
            </a:extLst>
          </p:cNvPr>
          <p:cNvSpPr>
            <a:spLocks noGrp="1"/>
          </p:cNvSpPr>
          <p:nvPr/>
        </p:nvSpPr>
        <p:spPr>
          <a:xfrm>
            <a:off x="8702514" y="4606274"/>
            <a:ext cx="398112" cy="459097"/>
          </a:xfrm>
          <a:custGeom>
            <a:avLst/>
            <a:gdLst/>
            <a:ahLst/>
            <a:cxnLst/>
            <a:rect l="0" t="0" r="0" b="0"/>
            <a:pathLst>
              <a:path w="235377" h="271433">
                <a:moveTo>
                  <a:pt x="206262" y="192740"/>
                </a:moveTo>
                <a:lnTo>
                  <a:pt x="206403" y="193851"/>
                </a:lnTo>
                <a:lnTo>
                  <a:pt x="206009" y="193357"/>
                </a:lnTo>
                <a:lnTo>
                  <a:pt x="206262" y="192740"/>
                </a:lnTo>
                <a:close/>
                <a:moveTo>
                  <a:pt x="207650" y="193815"/>
                </a:moveTo>
                <a:lnTo>
                  <a:pt x="208958" y="194512"/>
                </a:lnTo>
                <a:lnTo>
                  <a:pt x="208524" y="195459"/>
                </a:lnTo>
                <a:lnTo>
                  <a:pt x="207650" y="193815"/>
                </a:lnTo>
                <a:close/>
                <a:moveTo>
                  <a:pt x="206239" y="170486"/>
                </a:moveTo>
                <a:lnTo>
                  <a:pt x="207258" y="169370"/>
                </a:lnTo>
                <a:lnTo>
                  <a:pt x="205684" y="166082"/>
                </a:lnTo>
                <a:lnTo>
                  <a:pt x="206772" y="164841"/>
                </a:lnTo>
                <a:lnTo>
                  <a:pt x="208318" y="164944"/>
                </a:lnTo>
                <a:lnTo>
                  <a:pt x="213774" y="171938"/>
                </a:lnTo>
                <a:lnTo>
                  <a:pt x="216355" y="172495"/>
                </a:lnTo>
                <a:lnTo>
                  <a:pt x="217053" y="171139"/>
                </a:lnTo>
                <a:lnTo>
                  <a:pt x="219994" y="172130"/>
                </a:lnTo>
                <a:lnTo>
                  <a:pt x="220844" y="170153"/>
                </a:lnTo>
                <a:lnTo>
                  <a:pt x="224248" y="176080"/>
                </a:lnTo>
                <a:lnTo>
                  <a:pt x="225562" y="176757"/>
                </a:lnTo>
                <a:lnTo>
                  <a:pt x="227399" y="174983"/>
                </a:lnTo>
                <a:lnTo>
                  <a:pt x="224787" y="177768"/>
                </a:lnTo>
                <a:lnTo>
                  <a:pt x="227091" y="180298"/>
                </a:lnTo>
                <a:lnTo>
                  <a:pt x="224696" y="178495"/>
                </a:lnTo>
                <a:lnTo>
                  <a:pt x="222729" y="180261"/>
                </a:lnTo>
                <a:lnTo>
                  <a:pt x="221708" y="179313"/>
                </a:lnTo>
                <a:lnTo>
                  <a:pt x="214292" y="181039"/>
                </a:lnTo>
                <a:lnTo>
                  <a:pt x="212856" y="183671"/>
                </a:lnTo>
                <a:lnTo>
                  <a:pt x="211956" y="182355"/>
                </a:lnTo>
                <a:lnTo>
                  <a:pt x="210358" y="184405"/>
                </a:lnTo>
                <a:lnTo>
                  <a:pt x="206604" y="184088"/>
                </a:lnTo>
                <a:lnTo>
                  <a:pt x="205328" y="187817"/>
                </a:lnTo>
                <a:lnTo>
                  <a:pt x="206666" y="188086"/>
                </a:lnTo>
                <a:lnTo>
                  <a:pt x="205680" y="190086"/>
                </a:lnTo>
                <a:lnTo>
                  <a:pt x="206891" y="189829"/>
                </a:lnTo>
                <a:lnTo>
                  <a:pt x="206944" y="191637"/>
                </a:lnTo>
                <a:lnTo>
                  <a:pt x="205585" y="191714"/>
                </a:lnTo>
                <a:lnTo>
                  <a:pt x="204019" y="194571"/>
                </a:lnTo>
                <a:lnTo>
                  <a:pt x="204189" y="192428"/>
                </a:lnTo>
                <a:lnTo>
                  <a:pt x="201502" y="192284"/>
                </a:lnTo>
                <a:lnTo>
                  <a:pt x="200535" y="193836"/>
                </a:lnTo>
                <a:lnTo>
                  <a:pt x="201550" y="194679"/>
                </a:lnTo>
                <a:lnTo>
                  <a:pt x="200651" y="195705"/>
                </a:lnTo>
                <a:lnTo>
                  <a:pt x="198895" y="194638"/>
                </a:lnTo>
                <a:lnTo>
                  <a:pt x="193046" y="206298"/>
                </a:lnTo>
                <a:lnTo>
                  <a:pt x="179400" y="212172"/>
                </a:lnTo>
                <a:lnTo>
                  <a:pt x="180399" y="212616"/>
                </a:lnTo>
                <a:lnTo>
                  <a:pt x="179757" y="215114"/>
                </a:lnTo>
                <a:lnTo>
                  <a:pt x="182222" y="216851"/>
                </a:lnTo>
                <a:lnTo>
                  <a:pt x="184305" y="212703"/>
                </a:lnTo>
                <a:lnTo>
                  <a:pt x="194755" y="211735"/>
                </a:lnTo>
                <a:lnTo>
                  <a:pt x="199992" y="208420"/>
                </a:lnTo>
                <a:lnTo>
                  <a:pt x="201065" y="200452"/>
                </a:lnTo>
                <a:lnTo>
                  <a:pt x="204125" y="201577"/>
                </a:lnTo>
                <a:lnTo>
                  <a:pt x="205750" y="199838"/>
                </a:lnTo>
                <a:lnTo>
                  <a:pt x="208045" y="200485"/>
                </a:lnTo>
                <a:lnTo>
                  <a:pt x="210466" y="197721"/>
                </a:lnTo>
                <a:lnTo>
                  <a:pt x="212187" y="198050"/>
                </a:lnTo>
                <a:lnTo>
                  <a:pt x="209644" y="194661"/>
                </a:lnTo>
                <a:lnTo>
                  <a:pt x="209992" y="193199"/>
                </a:lnTo>
                <a:lnTo>
                  <a:pt x="213227" y="195550"/>
                </a:lnTo>
                <a:lnTo>
                  <a:pt x="213651" y="197454"/>
                </a:lnTo>
                <a:lnTo>
                  <a:pt x="216922" y="195870"/>
                </a:lnTo>
                <a:lnTo>
                  <a:pt x="216111" y="189768"/>
                </a:lnTo>
                <a:lnTo>
                  <a:pt x="219496" y="186681"/>
                </a:lnTo>
                <a:lnTo>
                  <a:pt x="227903" y="184062"/>
                </a:lnTo>
                <a:lnTo>
                  <a:pt x="229332" y="175442"/>
                </a:lnTo>
                <a:lnTo>
                  <a:pt x="233941" y="180256"/>
                </a:lnTo>
                <a:lnTo>
                  <a:pt x="232752" y="180482"/>
                </a:lnTo>
                <a:lnTo>
                  <a:pt x="232499" y="183304"/>
                </a:lnTo>
                <a:lnTo>
                  <a:pt x="234838" y="185957"/>
                </a:lnTo>
                <a:lnTo>
                  <a:pt x="233294" y="188550"/>
                </a:lnTo>
                <a:lnTo>
                  <a:pt x="234023" y="189330"/>
                </a:lnTo>
                <a:lnTo>
                  <a:pt x="231973" y="189795"/>
                </a:lnTo>
                <a:lnTo>
                  <a:pt x="231068" y="192163"/>
                </a:lnTo>
                <a:lnTo>
                  <a:pt x="230941" y="199407"/>
                </a:lnTo>
                <a:lnTo>
                  <a:pt x="222406" y="197345"/>
                </a:lnTo>
                <a:lnTo>
                  <a:pt x="218959" y="200133"/>
                </a:lnTo>
                <a:lnTo>
                  <a:pt x="221496" y="202815"/>
                </a:lnTo>
                <a:lnTo>
                  <a:pt x="228186" y="200090"/>
                </a:lnTo>
                <a:lnTo>
                  <a:pt x="234676" y="199571"/>
                </a:lnTo>
                <a:lnTo>
                  <a:pt x="233380" y="200736"/>
                </a:lnTo>
                <a:lnTo>
                  <a:pt x="234921" y="202846"/>
                </a:lnTo>
                <a:lnTo>
                  <a:pt x="233223" y="205011"/>
                </a:lnTo>
                <a:lnTo>
                  <a:pt x="235377" y="206789"/>
                </a:lnTo>
                <a:lnTo>
                  <a:pt x="233241" y="210268"/>
                </a:lnTo>
                <a:lnTo>
                  <a:pt x="231491" y="209607"/>
                </a:lnTo>
                <a:lnTo>
                  <a:pt x="230676" y="211580"/>
                </a:lnTo>
                <a:lnTo>
                  <a:pt x="229211" y="209946"/>
                </a:lnTo>
                <a:lnTo>
                  <a:pt x="225669" y="209472"/>
                </a:lnTo>
                <a:lnTo>
                  <a:pt x="219351" y="211695"/>
                </a:lnTo>
                <a:lnTo>
                  <a:pt x="217748" y="208690"/>
                </a:lnTo>
                <a:lnTo>
                  <a:pt x="220848" y="207730"/>
                </a:lnTo>
                <a:lnTo>
                  <a:pt x="220614" y="205333"/>
                </a:lnTo>
                <a:lnTo>
                  <a:pt x="214490" y="201847"/>
                </a:lnTo>
                <a:lnTo>
                  <a:pt x="214015" y="206433"/>
                </a:lnTo>
                <a:lnTo>
                  <a:pt x="216723" y="207654"/>
                </a:lnTo>
                <a:lnTo>
                  <a:pt x="216909" y="209792"/>
                </a:lnTo>
                <a:lnTo>
                  <a:pt x="218988" y="210933"/>
                </a:lnTo>
                <a:lnTo>
                  <a:pt x="218946" y="212909"/>
                </a:lnTo>
                <a:lnTo>
                  <a:pt x="221013" y="215165"/>
                </a:lnTo>
                <a:lnTo>
                  <a:pt x="215569" y="219218"/>
                </a:lnTo>
                <a:lnTo>
                  <a:pt x="214544" y="217471"/>
                </a:lnTo>
                <a:lnTo>
                  <a:pt x="213119" y="218516"/>
                </a:lnTo>
                <a:lnTo>
                  <a:pt x="210116" y="217020"/>
                </a:lnTo>
                <a:lnTo>
                  <a:pt x="208462" y="219091"/>
                </a:lnTo>
                <a:lnTo>
                  <a:pt x="207339" y="217549"/>
                </a:lnTo>
                <a:lnTo>
                  <a:pt x="203146" y="217442"/>
                </a:lnTo>
                <a:lnTo>
                  <a:pt x="193610" y="221761"/>
                </a:lnTo>
                <a:lnTo>
                  <a:pt x="193132" y="220629"/>
                </a:lnTo>
                <a:lnTo>
                  <a:pt x="179377" y="222281"/>
                </a:lnTo>
                <a:lnTo>
                  <a:pt x="173833" y="225506"/>
                </a:lnTo>
                <a:lnTo>
                  <a:pt x="164424" y="227515"/>
                </a:lnTo>
                <a:lnTo>
                  <a:pt x="162807" y="230227"/>
                </a:lnTo>
                <a:lnTo>
                  <a:pt x="161705" y="229128"/>
                </a:lnTo>
                <a:lnTo>
                  <a:pt x="156048" y="229873"/>
                </a:lnTo>
                <a:lnTo>
                  <a:pt x="142187" y="234349"/>
                </a:lnTo>
                <a:lnTo>
                  <a:pt x="140766" y="236591"/>
                </a:lnTo>
                <a:lnTo>
                  <a:pt x="130432" y="243079"/>
                </a:lnTo>
                <a:lnTo>
                  <a:pt x="120582" y="256844"/>
                </a:lnTo>
                <a:lnTo>
                  <a:pt x="113784" y="271038"/>
                </a:lnTo>
                <a:lnTo>
                  <a:pt x="111668" y="271433"/>
                </a:lnTo>
                <a:lnTo>
                  <a:pt x="100834" y="253371"/>
                </a:lnTo>
                <a:lnTo>
                  <a:pt x="98606" y="252000"/>
                </a:lnTo>
                <a:lnTo>
                  <a:pt x="93308" y="252919"/>
                </a:lnTo>
                <a:lnTo>
                  <a:pt x="89953" y="250035"/>
                </a:lnTo>
                <a:lnTo>
                  <a:pt x="88795" y="250424"/>
                </a:lnTo>
                <a:lnTo>
                  <a:pt x="87775" y="247794"/>
                </a:lnTo>
                <a:lnTo>
                  <a:pt x="92104" y="246811"/>
                </a:lnTo>
                <a:lnTo>
                  <a:pt x="93652" y="244731"/>
                </a:lnTo>
                <a:lnTo>
                  <a:pt x="93076" y="241824"/>
                </a:lnTo>
                <a:lnTo>
                  <a:pt x="90008" y="238649"/>
                </a:lnTo>
                <a:lnTo>
                  <a:pt x="86691" y="239121"/>
                </a:lnTo>
                <a:lnTo>
                  <a:pt x="87111" y="237146"/>
                </a:lnTo>
                <a:lnTo>
                  <a:pt x="84578" y="235914"/>
                </a:lnTo>
                <a:lnTo>
                  <a:pt x="85695" y="235223"/>
                </a:lnTo>
                <a:lnTo>
                  <a:pt x="85245" y="232701"/>
                </a:lnTo>
                <a:lnTo>
                  <a:pt x="82673" y="231062"/>
                </a:lnTo>
                <a:lnTo>
                  <a:pt x="74401" y="232949"/>
                </a:lnTo>
                <a:lnTo>
                  <a:pt x="68172" y="230872"/>
                </a:lnTo>
                <a:lnTo>
                  <a:pt x="67535" y="207907"/>
                </a:lnTo>
                <a:lnTo>
                  <a:pt x="74097" y="207684"/>
                </a:lnTo>
                <a:lnTo>
                  <a:pt x="73260" y="182726"/>
                </a:lnTo>
                <a:lnTo>
                  <a:pt x="72198" y="183569"/>
                </a:lnTo>
                <a:lnTo>
                  <a:pt x="63973" y="180396"/>
                </a:lnTo>
                <a:lnTo>
                  <a:pt x="59861" y="174058"/>
                </a:lnTo>
                <a:lnTo>
                  <a:pt x="55759" y="175762"/>
                </a:lnTo>
                <a:lnTo>
                  <a:pt x="51454" y="172070"/>
                </a:lnTo>
                <a:lnTo>
                  <a:pt x="48391" y="164490"/>
                </a:lnTo>
                <a:lnTo>
                  <a:pt x="42177" y="162649"/>
                </a:lnTo>
                <a:lnTo>
                  <a:pt x="38751" y="168307"/>
                </a:lnTo>
                <a:lnTo>
                  <a:pt x="39145" y="173263"/>
                </a:lnTo>
                <a:lnTo>
                  <a:pt x="36154" y="177303"/>
                </a:lnTo>
                <a:lnTo>
                  <a:pt x="33525" y="179009"/>
                </a:lnTo>
                <a:lnTo>
                  <a:pt x="31697" y="176249"/>
                </a:lnTo>
                <a:lnTo>
                  <a:pt x="28249" y="176013"/>
                </a:lnTo>
                <a:lnTo>
                  <a:pt x="21548" y="179554"/>
                </a:lnTo>
                <a:lnTo>
                  <a:pt x="19628" y="183688"/>
                </a:lnTo>
                <a:lnTo>
                  <a:pt x="14757" y="184746"/>
                </a:lnTo>
                <a:lnTo>
                  <a:pt x="5738" y="179484"/>
                </a:lnTo>
                <a:lnTo>
                  <a:pt x="5868" y="172934"/>
                </a:lnTo>
                <a:lnTo>
                  <a:pt x="2003" y="170507"/>
                </a:lnTo>
                <a:lnTo>
                  <a:pt x="0" y="163629"/>
                </a:lnTo>
                <a:lnTo>
                  <a:pt x="893" y="160258"/>
                </a:lnTo>
                <a:lnTo>
                  <a:pt x="3142" y="159102"/>
                </a:lnTo>
                <a:lnTo>
                  <a:pt x="5233" y="150917"/>
                </a:lnTo>
                <a:lnTo>
                  <a:pt x="9629" y="148638"/>
                </a:lnTo>
                <a:lnTo>
                  <a:pt x="8810" y="144657"/>
                </a:lnTo>
                <a:lnTo>
                  <a:pt x="12706" y="140017"/>
                </a:lnTo>
                <a:lnTo>
                  <a:pt x="12139" y="136922"/>
                </a:lnTo>
                <a:lnTo>
                  <a:pt x="14126" y="133138"/>
                </a:lnTo>
                <a:lnTo>
                  <a:pt x="13586" y="127184"/>
                </a:lnTo>
                <a:lnTo>
                  <a:pt x="17187" y="117967"/>
                </a:lnTo>
                <a:lnTo>
                  <a:pt x="15532" y="116514"/>
                </a:lnTo>
                <a:lnTo>
                  <a:pt x="15803" y="113048"/>
                </a:lnTo>
                <a:lnTo>
                  <a:pt x="22345" y="108999"/>
                </a:lnTo>
                <a:lnTo>
                  <a:pt x="26851" y="108632"/>
                </a:lnTo>
                <a:lnTo>
                  <a:pt x="34871" y="105316"/>
                </a:lnTo>
                <a:lnTo>
                  <a:pt x="36936" y="106059"/>
                </a:lnTo>
                <a:lnTo>
                  <a:pt x="38479" y="99754"/>
                </a:lnTo>
                <a:lnTo>
                  <a:pt x="36448" y="91226"/>
                </a:lnTo>
                <a:lnTo>
                  <a:pt x="42222" y="91711"/>
                </a:lnTo>
                <a:lnTo>
                  <a:pt x="53278" y="87162"/>
                </a:lnTo>
                <a:lnTo>
                  <a:pt x="56510" y="84119"/>
                </a:lnTo>
                <a:lnTo>
                  <a:pt x="59165" y="86018"/>
                </a:lnTo>
                <a:lnTo>
                  <a:pt x="64699" y="83351"/>
                </a:lnTo>
                <a:lnTo>
                  <a:pt x="72308" y="71314"/>
                </a:lnTo>
                <a:lnTo>
                  <a:pt x="77016" y="60621"/>
                </a:lnTo>
                <a:lnTo>
                  <a:pt x="86416" y="50830"/>
                </a:lnTo>
                <a:lnTo>
                  <a:pt x="86507" y="46589"/>
                </a:lnTo>
                <a:lnTo>
                  <a:pt x="84205" y="41770"/>
                </a:lnTo>
                <a:lnTo>
                  <a:pt x="92331" y="33264"/>
                </a:lnTo>
                <a:lnTo>
                  <a:pt x="98621" y="12418"/>
                </a:lnTo>
                <a:lnTo>
                  <a:pt x="105509" y="9640"/>
                </a:lnTo>
                <a:lnTo>
                  <a:pt x="105290" y="2176"/>
                </a:lnTo>
                <a:lnTo>
                  <a:pt x="114028" y="0"/>
                </a:lnTo>
                <a:lnTo>
                  <a:pt x="115058" y="2367"/>
                </a:lnTo>
                <a:lnTo>
                  <a:pt x="127897" y="1798"/>
                </a:lnTo>
                <a:lnTo>
                  <a:pt x="128204" y="12527"/>
                </a:lnTo>
                <a:lnTo>
                  <a:pt x="146942" y="11962"/>
                </a:lnTo>
                <a:lnTo>
                  <a:pt x="154038" y="20589"/>
                </a:lnTo>
                <a:lnTo>
                  <a:pt x="153574" y="24728"/>
                </a:lnTo>
                <a:lnTo>
                  <a:pt x="147750" y="31494"/>
                </a:lnTo>
                <a:lnTo>
                  <a:pt x="144525" y="31130"/>
                </a:lnTo>
                <a:lnTo>
                  <a:pt x="143287" y="32628"/>
                </a:lnTo>
                <a:lnTo>
                  <a:pt x="143232" y="31316"/>
                </a:lnTo>
                <a:lnTo>
                  <a:pt x="131488" y="30767"/>
                </a:lnTo>
                <a:lnTo>
                  <a:pt x="131866" y="43417"/>
                </a:lnTo>
                <a:lnTo>
                  <a:pt x="122307" y="39481"/>
                </a:lnTo>
                <a:lnTo>
                  <a:pt x="123489" y="70655"/>
                </a:lnTo>
                <a:lnTo>
                  <a:pt x="119040" y="70756"/>
                </a:lnTo>
                <a:lnTo>
                  <a:pt x="117282" y="76736"/>
                </a:lnTo>
                <a:lnTo>
                  <a:pt x="110451" y="83539"/>
                </a:lnTo>
                <a:lnTo>
                  <a:pt x="106386" y="83644"/>
                </a:lnTo>
                <a:lnTo>
                  <a:pt x="106708" y="91814"/>
                </a:lnTo>
                <a:lnTo>
                  <a:pt x="121581" y="90934"/>
                </a:lnTo>
                <a:lnTo>
                  <a:pt x="124159" y="87214"/>
                </a:lnTo>
                <a:lnTo>
                  <a:pt x="129910" y="88103"/>
                </a:lnTo>
                <a:lnTo>
                  <a:pt x="141573" y="95421"/>
                </a:lnTo>
                <a:lnTo>
                  <a:pt x="137774" y="103647"/>
                </a:lnTo>
                <a:lnTo>
                  <a:pt x="146142" y="106246"/>
                </a:lnTo>
                <a:lnTo>
                  <a:pt x="148497" y="106025"/>
                </a:lnTo>
                <a:lnTo>
                  <a:pt x="155445" y="94145"/>
                </a:lnTo>
                <a:lnTo>
                  <a:pt x="168810" y="98413"/>
                </a:lnTo>
                <a:lnTo>
                  <a:pt x="169758" y="90562"/>
                </a:lnTo>
                <a:lnTo>
                  <a:pt x="186269" y="90093"/>
                </a:lnTo>
                <a:lnTo>
                  <a:pt x="188775" y="104708"/>
                </a:lnTo>
                <a:lnTo>
                  <a:pt x="191339" y="104859"/>
                </a:lnTo>
                <a:lnTo>
                  <a:pt x="194112" y="110036"/>
                </a:lnTo>
                <a:lnTo>
                  <a:pt x="197243" y="109530"/>
                </a:lnTo>
                <a:lnTo>
                  <a:pt x="200494" y="111562"/>
                </a:lnTo>
                <a:lnTo>
                  <a:pt x="204763" y="109836"/>
                </a:lnTo>
                <a:lnTo>
                  <a:pt x="204233" y="108573"/>
                </a:lnTo>
                <a:lnTo>
                  <a:pt x="206178" y="106111"/>
                </a:lnTo>
                <a:lnTo>
                  <a:pt x="224406" y="105483"/>
                </a:lnTo>
                <a:lnTo>
                  <a:pt x="222729" y="102766"/>
                </a:lnTo>
                <a:lnTo>
                  <a:pt x="224223" y="101952"/>
                </a:lnTo>
                <a:lnTo>
                  <a:pt x="225933" y="103243"/>
                </a:lnTo>
                <a:lnTo>
                  <a:pt x="226979" y="101943"/>
                </a:lnTo>
                <a:lnTo>
                  <a:pt x="226977" y="117428"/>
                </a:lnTo>
                <a:lnTo>
                  <a:pt x="220119" y="125317"/>
                </a:lnTo>
                <a:lnTo>
                  <a:pt x="215704" y="120858"/>
                </a:lnTo>
                <a:lnTo>
                  <a:pt x="217285" y="119733"/>
                </a:lnTo>
                <a:lnTo>
                  <a:pt x="215756" y="120110"/>
                </a:lnTo>
                <a:lnTo>
                  <a:pt x="215005" y="118756"/>
                </a:lnTo>
                <a:lnTo>
                  <a:pt x="214518" y="121650"/>
                </a:lnTo>
                <a:lnTo>
                  <a:pt x="216824" y="121759"/>
                </a:lnTo>
                <a:lnTo>
                  <a:pt x="217221" y="123084"/>
                </a:lnTo>
                <a:lnTo>
                  <a:pt x="213093" y="127046"/>
                </a:lnTo>
                <a:lnTo>
                  <a:pt x="213040" y="132308"/>
                </a:lnTo>
                <a:lnTo>
                  <a:pt x="211697" y="128522"/>
                </a:lnTo>
                <a:lnTo>
                  <a:pt x="208900" y="126449"/>
                </a:lnTo>
                <a:lnTo>
                  <a:pt x="212201" y="132915"/>
                </a:lnTo>
                <a:lnTo>
                  <a:pt x="215617" y="132351"/>
                </a:lnTo>
                <a:lnTo>
                  <a:pt x="211115" y="135950"/>
                </a:lnTo>
                <a:lnTo>
                  <a:pt x="210956" y="142626"/>
                </a:lnTo>
                <a:lnTo>
                  <a:pt x="202345" y="149457"/>
                </a:lnTo>
                <a:lnTo>
                  <a:pt x="199365" y="156074"/>
                </a:lnTo>
                <a:lnTo>
                  <a:pt x="199087" y="162699"/>
                </a:lnTo>
                <a:lnTo>
                  <a:pt x="196849" y="156772"/>
                </a:lnTo>
                <a:lnTo>
                  <a:pt x="193559" y="158021"/>
                </a:lnTo>
                <a:lnTo>
                  <a:pt x="192637" y="159945"/>
                </a:lnTo>
                <a:lnTo>
                  <a:pt x="192458" y="167812"/>
                </a:lnTo>
                <a:lnTo>
                  <a:pt x="195019" y="168092"/>
                </a:lnTo>
                <a:lnTo>
                  <a:pt x="197119" y="165681"/>
                </a:lnTo>
                <a:lnTo>
                  <a:pt x="198809" y="166230"/>
                </a:lnTo>
                <a:lnTo>
                  <a:pt x="198953" y="163404"/>
                </a:lnTo>
                <a:lnTo>
                  <a:pt x="203180" y="163554"/>
                </a:lnTo>
                <a:lnTo>
                  <a:pt x="206373" y="168353"/>
                </a:lnTo>
                <a:lnTo>
                  <a:pt x="203647" y="168719"/>
                </a:lnTo>
                <a:lnTo>
                  <a:pt x="204129" y="171195"/>
                </a:lnTo>
                <a:lnTo>
                  <a:pt x="205693" y="173204"/>
                </a:lnTo>
                <a:lnTo>
                  <a:pt x="206239" y="170486"/>
                </a:lnTo>
                <a:close/>
                <a:moveTo>
                  <a:pt x="182653" y="216387"/>
                </a:moveTo>
                <a:lnTo>
                  <a:pt x="182615" y="217021"/>
                </a:lnTo>
                <a:lnTo>
                  <a:pt x="184446" y="216446"/>
                </a:lnTo>
                <a:lnTo>
                  <a:pt x="182653" y="216387"/>
                </a:lnTo>
                <a:close/>
                <a:moveTo>
                  <a:pt x="194656" y="169854"/>
                </a:moveTo>
                <a:lnTo>
                  <a:pt x="196476" y="170580"/>
                </a:lnTo>
                <a:lnTo>
                  <a:pt x="194925" y="168177"/>
                </a:lnTo>
                <a:lnTo>
                  <a:pt x="194656" y="169854"/>
                </a:lnTo>
                <a:close/>
              </a:path>
            </a:pathLst>
          </a:custGeom>
          <a:solidFill>
            <a:srgbClr val="E9C9B8"/>
          </a:solidFill>
          <a:ln w="5715">
            <a:solidFill>
              <a:srgbClr val="FFFFFF"/>
            </a:solidFill>
          </a:ln>
        </p:spPr>
        <p:txBody>
          <a:bodyPr/>
          <a:lstStyle/>
          <a:p>
            <a:endParaRPr lang="en-NZ"/>
          </a:p>
        </p:txBody>
      </p:sp>
      <p:sp>
        <p:nvSpPr>
          <p:cNvPr id="65" name="TLA 072 Clutha -44.2 percent">
            <a:extLst>
              <a:ext uri="{FF2B5EF4-FFF2-40B4-BE49-F238E27FC236}">
                <a16:creationId xmlns:a16="http://schemas.microsoft.com/office/drawing/2014/main" id="{468879ED-26A0-4F25-BFC8-4E9E77E65DF1}"/>
              </a:ext>
            </a:extLst>
          </p:cNvPr>
          <p:cNvSpPr>
            <a:spLocks noGrp="1"/>
          </p:cNvSpPr>
          <p:nvPr/>
        </p:nvSpPr>
        <p:spPr>
          <a:xfrm>
            <a:off x="8412996" y="4741204"/>
            <a:ext cx="484332" cy="663374"/>
          </a:xfrm>
          <a:custGeom>
            <a:avLst/>
            <a:gdLst/>
            <a:ahLst/>
            <a:cxnLst/>
            <a:rect l="0" t="0" r="0" b="0"/>
            <a:pathLst>
              <a:path w="286353" h="392209">
                <a:moveTo>
                  <a:pt x="169443" y="337700"/>
                </a:moveTo>
                <a:lnTo>
                  <a:pt x="169927" y="337970"/>
                </a:lnTo>
                <a:lnTo>
                  <a:pt x="169579" y="338332"/>
                </a:lnTo>
                <a:lnTo>
                  <a:pt x="169443" y="337700"/>
                </a:lnTo>
                <a:close/>
                <a:moveTo>
                  <a:pt x="286353" y="192729"/>
                </a:moveTo>
                <a:lnTo>
                  <a:pt x="285885" y="194193"/>
                </a:lnTo>
                <a:lnTo>
                  <a:pt x="285824" y="193437"/>
                </a:lnTo>
                <a:lnTo>
                  <a:pt x="286353" y="192729"/>
                </a:lnTo>
                <a:close/>
                <a:moveTo>
                  <a:pt x="280111" y="212739"/>
                </a:moveTo>
                <a:lnTo>
                  <a:pt x="278895" y="214025"/>
                </a:lnTo>
                <a:lnTo>
                  <a:pt x="279544" y="217537"/>
                </a:lnTo>
                <a:lnTo>
                  <a:pt x="278156" y="222487"/>
                </a:lnTo>
                <a:lnTo>
                  <a:pt x="275956" y="225731"/>
                </a:lnTo>
                <a:lnTo>
                  <a:pt x="273068" y="226824"/>
                </a:lnTo>
                <a:lnTo>
                  <a:pt x="266771" y="235632"/>
                </a:lnTo>
                <a:lnTo>
                  <a:pt x="255745" y="242301"/>
                </a:lnTo>
                <a:lnTo>
                  <a:pt x="240658" y="254523"/>
                </a:lnTo>
                <a:lnTo>
                  <a:pt x="232680" y="266012"/>
                </a:lnTo>
                <a:lnTo>
                  <a:pt x="223913" y="270586"/>
                </a:lnTo>
                <a:lnTo>
                  <a:pt x="221843" y="275139"/>
                </a:lnTo>
                <a:lnTo>
                  <a:pt x="214567" y="280939"/>
                </a:lnTo>
                <a:lnTo>
                  <a:pt x="203249" y="286040"/>
                </a:lnTo>
                <a:lnTo>
                  <a:pt x="193878" y="294825"/>
                </a:lnTo>
                <a:lnTo>
                  <a:pt x="190760" y="301194"/>
                </a:lnTo>
                <a:lnTo>
                  <a:pt x="191515" y="304686"/>
                </a:lnTo>
                <a:lnTo>
                  <a:pt x="190407" y="309131"/>
                </a:lnTo>
                <a:lnTo>
                  <a:pt x="195067" y="313750"/>
                </a:lnTo>
                <a:lnTo>
                  <a:pt x="194052" y="321199"/>
                </a:lnTo>
                <a:lnTo>
                  <a:pt x="199922" y="325938"/>
                </a:lnTo>
                <a:lnTo>
                  <a:pt x="195795" y="324799"/>
                </a:lnTo>
                <a:lnTo>
                  <a:pt x="195034" y="326905"/>
                </a:lnTo>
                <a:lnTo>
                  <a:pt x="191326" y="327204"/>
                </a:lnTo>
                <a:lnTo>
                  <a:pt x="191620" y="331348"/>
                </a:lnTo>
                <a:lnTo>
                  <a:pt x="190050" y="331380"/>
                </a:lnTo>
                <a:lnTo>
                  <a:pt x="190588" y="332742"/>
                </a:lnTo>
                <a:lnTo>
                  <a:pt x="186350" y="331850"/>
                </a:lnTo>
                <a:lnTo>
                  <a:pt x="185085" y="334527"/>
                </a:lnTo>
                <a:lnTo>
                  <a:pt x="186847" y="335514"/>
                </a:lnTo>
                <a:lnTo>
                  <a:pt x="184743" y="336620"/>
                </a:lnTo>
                <a:lnTo>
                  <a:pt x="185433" y="337562"/>
                </a:lnTo>
                <a:lnTo>
                  <a:pt x="184049" y="335330"/>
                </a:lnTo>
                <a:lnTo>
                  <a:pt x="177648" y="336573"/>
                </a:lnTo>
                <a:lnTo>
                  <a:pt x="177113" y="334805"/>
                </a:lnTo>
                <a:lnTo>
                  <a:pt x="174759" y="334454"/>
                </a:lnTo>
                <a:lnTo>
                  <a:pt x="170383" y="336798"/>
                </a:lnTo>
                <a:lnTo>
                  <a:pt x="168609" y="334477"/>
                </a:lnTo>
                <a:lnTo>
                  <a:pt x="162634" y="333096"/>
                </a:lnTo>
                <a:lnTo>
                  <a:pt x="161596" y="334375"/>
                </a:lnTo>
                <a:lnTo>
                  <a:pt x="159364" y="333759"/>
                </a:lnTo>
                <a:lnTo>
                  <a:pt x="158149" y="336464"/>
                </a:lnTo>
                <a:lnTo>
                  <a:pt x="153935" y="337751"/>
                </a:lnTo>
                <a:lnTo>
                  <a:pt x="155706" y="340771"/>
                </a:lnTo>
                <a:lnTo>
                  <a:pt x="157332" y="341060"/>
                </a:lnTo>
                <a:lnTo>
                  <a:pt x="164806" y="334497"/>
                </a:lnTo>
                <a:lnTo>
                  <a:pt x="167996" y="335560"/>
                </a:lnTo>
                <a:lnTo>
                  <a:pt x="169461" y="338768"/>
                </a:lnTo>
                <a:lnTo>
                  <a:pt x="172240" y="338520"/>
                </a:lnTo>
                <a:lnTo>
                  <a:pt x="174291" y="334793"/>
                </a:lnTo>
                <a:lnTo>
                  <a:pt x="174342" y="336668"/>
                </a:lnTo>
                <a:lnTo>
                  <a:pt x="174860" y="335871"/>
                </a:lnTo>
                <a:lnTo>
                  <a:pt x="178587" y="340188"/>
                </a:lnTo>
                <a:lnTo>
                  <a:pt x="175451" y="341552"/>
                </a:lnTo>
                <a:lnTo>
                  <a:pt x="175624" y="345556"/>
                </a:lnTo>
                <a:lnTo>
                  <a:pt x="172005" y="346948"/>
                </a:lnTo>
                <a:lnTo>
                  <a:pt x="173293" y="350320"/>
                </a:lnTo>
                <a:lnTo>
                  <a:pt x="164822" y="353259"/>
                </a:lnTo>
                <a:lnTo>
                  <a:pt x="165086" y="355102"/>
                </a:lnTo>
                <a:lnTo>
                  <a:pt x="163227" y="356908"/>
                </a:lnTo>
                <a:lnTo>
                  <a:pt x="155190" y="357660"/>
                </a:lnTo>
                <a:lnTo>
                  <a:pt x="154319" y="363548"/>
                </a:lnTo>
                <a:lnTo>
                  <a:pt x="152239" y="363933"/>
                </a:lnTo>
                <a:lnTo>
                  <a:pt x="150589" y="366606"/>
                </a:lnTo>
                <a:lnTo>
                  <a:pt x="148880" y="366337"/>
                </a:lnTo>
                <a:lnTo>
                  <a:pt x="148510" y="370503"/>
                </a:lnTo>
                <a:lnTo>
                  <a:pt x="146843" y="369684"/>
                </a:lnTo>
                <a:lnTo>
                  <a:pt x="146201" y="366193"/>
                </a:lnTo>
                <a:lnTo>
                  <a:pt x="143093" y="366124"/>
                </a:lnTo>
                <a:lnTo>
                  <a:pt x="143173" y="365097"/>
                </a:lnTo>
                <a:lnTo>
                  <a:pt x="140431" y="364893"/>
                </a:lnTo>
                <a:lnTo>
                  <a:pt x="138224" y="366480"/>
                </a:lnTo>
                <a:lnTo>
                  <a:pt x="135817" y="364459"/>
                </a:lnTo>
                <a:lnTo>
                  <a:pt x="130520" y="364077"/>
                </a:lnTo>
                <a:lnTo>
                  <a:pt x="123648" y="365896"/>
                </a:lnTo>
                <a:lnTo>
                  <a:pt x="124328" y="368089"/>
                </a:lnTo>
                <a:lnTo>
                  <a:pt x="121866" y="372470"/>
                </a:lnTo>
                <a:lnTo>
                  <a:pt x="118739" y="371289"/>
                </a:lnTo>
                <a:lnTo>
                  <a:pt x="114407" y="375932"/>
                </a:lnTo>
                <a:lnTo>
                  <a:pt x="113809" y="379220"/>
                </a:lnTo>
                <a:lnTo>
                  <a:pt x="116038" y="379179"/>
                </a:lnTo>
                <a:lnTo>
                  <a:pt x="117647" y="381066"/>
                </a:lnTo>
                <a:lnTo>
                  <a:pt x="116392" y="380800"/>
                </a:lnTo>
                <a:lnTo>
                  <a:pt x="115606" y="383339"/>
                </a:lnTo>
                <a:lnTo>
                  <a:pt x="114765" y="383813"/>
                </a:lnTo>
                <a:lnTo>
                  <a:pt x="114994" y="381755"/>
                </a:lnTo>
                <a:lnTo>
                  <a:pt x="111459" y="380209"/>
                </a:lnTo>
                <a:lnTo>
                  <a:pt x="106736" y="383956"/>
                </a:lnTo>
                <a:lnTo>
                  <a:pt x="106197" y="382557"/>
                </a:lnTo>
                <a:lnTo>
                  <a:pt x="102201" y="382041"/>
                </a:lnTo>
                <a:lnTo>
                  <a:pt x="97118" y="386533"/>
                </a:lnTo>
                <a:lnTo>
                  <a:pt x="99390" y="390226"/>
                </a:lnTo>
                <a:lnTo>
                  <a:pt x="98315" y="392209"/>
                </a:lnTo>
                <a:lnTo>
                  <a:pt x="94328" y="392204"/>
                </a:lnTo>
                <a:lnTo>
                  <a:pt x="93578" y="390675"/>
                </a:lnTo>
                <a:lnTo>
                  <a:pt x="91647" y="391578"/>
                </a:lnTo>
                <a:lnTo>
                  <a:pt x="89326" y="389323"/>
                </a:lnTo>
                <a:lnTo>
                  <a:pt x="87098" y="391706"/>
                </a:lnTo>
                <a:lnTo>
                  <a:pt x="85548" y="388655"/>
                </a:lnTo>
                <a:lnTo>
                  <a:pt x="78821" y="387935"/>
                </a:lnTo>
                <a:lnTo>
                  <a:pt x="76776" y="386361"/>
                </a:lnTo>
                <a:lnTo>
                  <a:pt x="78396" y="384570"/>
                </a:lnTo>
                <a:lnTo>
                  <a:pt x="75353" y="380495"/>
                </a:lnTo>
                <a:lnTo>
                  <a:pt x="76597" y="379552"/>
                </a:lnTo>
                <a:lnTo>
                  <a:pt x="75906" y="376278"/>
                </a:lnTo>
                <a:lnTo>
                  <a:pt x="58560" y="367559"/>
                </a:lnTo>
                <a:lnTo>
                  <a:pt x="66410" y="364845"/>
                </a:lnTo>
                <a:lnTo>
                  <a:pt x="70458" y="357957"/>
                </a:lnTo>
                <a:lnTo>
                  <a:pt x="71555" y="352877"/>
                </a:lnTo>
                <a:lnTo>
                  <a:pt x="70337" y="351452"/>
                </a:lnTo>
                <a:lnTo>
                  <a:pt x="67521" y="352222"/>
                </a:lnTo>
                <a:lnTo>
                  <a:pt x="60294" y="347005"/>
                </a:lnTo>
                <a:lnTo>
                  <a:pt x="54576" y="345613"/>
                </a:lnTo>
                <a:lnTo>
                  <a:pt x="53440" y="344437"/>
                </a:lnTo>
                <a:lnTo>
                  <a:pt x="54458" y="341566"/>
                </a:lnTo>
                <a:lnTo>
                  <a:pt x="50503" y="338220"/>
                </a:lnTo>
                <a:lnTo>
                  <a:pt x="51171" y="334490"/>
                </a:lnTo>
                <a:lnTo>
                  <a:pt x="54477" y="332954"/>
                </a:lnTo>
                <a:lnTo>
                  <a:pt x="58114" y="328592"/>
                </a:lnTo>
                <a:lnTo>
                  <a:pt x="55962" y="324949"/>
                </a:lnTo>
                <a:lnTo>
                  <a:pt x="58385" y="322354"/>
                </a:lnTo>
                <a:lnTo>
                  <a:pt x="57383" y="317275"/>
                </a:lnTo>
                <a:lnTo>
                  <a:pt x="52316" y="311566"/>
                </a:lnTo>
                <a:lnTo>
                  <a:pt x="49069" y="310215"/>
                </a:lnTo>
                <a:lnTo>
                  <a:pt x="45241" y="310606"/>
                </a:lnTo>
                <a:lnTo>
                  <a:pt x="42827" y="308421"/>
                </a:lnTo>
                <a:lnTo>
                  <a:pt x="45345" y="302912"/>
                </a:lnTo>
                <a:lnTo>
                  <a:pt x="44350" y="301096"/>
                </a:lnTo>
                <a:lnTo>
                  <a:pt x="48350" y="299076"/>
                </a:lnTo>
                <a:lnTo>
                  <a:pt x="54941" y="291633"/>
                </a:lnTo>
                <a:lnTo>
                  <a:pt x="51836" y="290301"/>
                </a:lnTo>
                <a:lnTo>
                  <a:pt x="56007" y="284305"/>
                </a:lnTo>
                <a:lnTo>
                  <a:pt x="53206" y="282705"/>
                </a:lnTo>
                <a:lnTo>
                  <a:pt x="51133" y="278391"/>
                </a:lnTo>
                <a:lnTo>
                  <a:pt x="53817" y="276359"/>
                </a:lnTo>
                <a:lnTo>
                  <a:pt x="52663" y="268125"/>
                </a:lnTo>
                <a:lnTo>
                  <a:pt x="54788" y="262348"/>
                </a:lnTo>
                <a:lnTo>
                  <a:pt x="52419" y="260122"/>
                </a:lnTo>
                <a:lnTo>
                  <a:pt x="52302" y="257732"/>
                </a:lnTo>
                <a:lnTo>
                  <a:pt x="54820" y="254123"/>
                </a:lnTo>
                <a:lnTo>
                  <a:pt x="54679" y="250085"/>
                </a:lnTo>
                <a:lnTo>
                  <a:pt x="50847" y="248708"/>
                </a:lnTo>
                <a:lnTo>
                  <a:pt x="51657" y="246551"/>
                </a:lnTo>
                <a:lnTo>
                  <a:pt x="47378" y="247608"/>
                </a:lnTo>
                <a:lnTo>
                  <a:pt x="48011" y="244569"/>
                </a:lnTo>
                <a:lnTo>
                  <a:pt x="46094" y="244148"/>
                </a:lnTo>
                <a:lnTo>
                  <a:pt x="45441" y="242358"/>
                </a:lnTo>
                <a:lnTo>
                  <a:pt x="47418" y="237643"/>
                </a:lnTo>
                <a:lnTo>
                  <a:pt x="45377" y="234599"/>
                </a:lnTo>
                <a:lnTo>
                  <a:pt x="43321" y="235531"/>
                </a:lnTo>
                <a:lnTo>
                  <a:pt x="38168" y="233501"/>
                </a:lnTo>
                <a:lnTo>
                  <a:pt x="37809" y="230505"/>
                </a:lnTo>
                <a:lnTo>
                  <a:pt x="39148" y="229841"/>
                </a:lnTo>
                <a:lnTo>
                  <a:pt x="39633" y="226683"/>
                </a:lnTo>
                <a:lnTo>
                  <a:pt x="43297" y="225680"/>
                </a:lnTo>
                <a:lnTo>
                  <a:pt x="45322" y="223031"/>
                </a:lnTo>
                <a:lnTo>
                  <a:pt x="43942" y="219650"/>
                </a:lnTo>
                <a:lnTo>
                  <a:pt x="45009" y="216010"/>
                </a:lnTo>
                <a:lnTo>
                  <a:pt x="41511" y="215033"/>
                </a:lnTo>
                <a:lnTo>
                  <a:pt x="41444" y="212794"/>
                </a:lnTo>
                <a:lnTo>
                  <a:pt x="38493" y="212895"/>
                </a:lnTo>
                <a:lnTo>
                  <a:pt x="38937" y="210482"/>
                </a:lnTo>
                <a:lnTo>
                  <a:pt x="43333" y="207066"/>
                </a:lnTo>
                <a:lnTo>
                  <a:pt x="41977" y="200630"/>
                </a:lnTo>
                <a:lnTo>
                  <a:pt x="38034" y="200596"/>
                </a:lnTo>
                <a:lnTo>
                  <a:pt x="34000" y="197215"/>
                </a:lnTo>
                <a:lnTo>
                  <a:pt x="30382" y="197257"/>
                </a:lnTo>
                <a:lnTo>
                  <a:pt x="24487" y="188402"/>
                </a:lnTo>
                <a:lnTo>
                  <a:pt x="24344" y="186281"/>
                </a:lnTo>
                <a:lnTo>
                  <a:pt x="35397" y="185893"/>
                </a:lnTo>
                <a:lnTo>
                  <a:pt x="30759" y="183482"/>
                </a:lnTo>
                <a:lnTo>
                  <a:pt x="22728" y="186015"/>
                </a:lnTo>
                <a:lnTo>
                  <a:pt x="21053" y="180711"/>
                </a:lnTo>
                <a:lnTo>
                  <a:pt x="22693" y="175689"/>
                </a:lnTo>
                <a:lnTo>
                  <a:pt x="27022" y="171903"/>
                </a:lnTo>
                <a:lnTo>
                  <a:pt x="28059" y="168068"/>
                </a:lnTo>
                <a:lnTo>
                  <a:pt x="27337" y="164974"/>
                </a:lnTo>
                <a:lnTo>
                  <a:pt x="21638" y="160696"/>
                </a:lnTo>
                <a:lnTo>
                  <a:pt x="24115" y="157921"/>
                </a:lnTo>
                <a:lnTo>
                  <a:pt x="24987" y="150358"/>
                </a:lnTo>
                <a:lnTo>
                  <a:pt x="26883" y="147107"/>
                </a:lnTo>
                <a:lnTo>
                  <a:pt x="21011" y="143009"/>
                </a:lnTo>
                <a:lnTo>
                  <a:pt x="20625" y="141016"/>
                </a:lnTo>
                <a:lnTo>
                  <a:pt x="22178" y="138691"/>
                </a:lnTo>
                <a:lnTo>
                  <a:pt x="16564" y="136309"/>
                </a:lnTo>
                <a:lnTo>
                  <a:pt x="15356" y="140940"/>
                </a:lnTo>
                <a:lnTo>
                  <a:pt x="4952" y="141306"/>
                </a:lnTo>
                <a:lnTo>
                  <a:pt x="4695" y="140080"/>
                </a:lnTo>
                <a:lnTo>
                  <a:pt x="6039" y="131547"/>
                </a:lnTo>
                <a:lnTo>
                  <a:pt x="8916" y="127386"/>
                </a:lnTo>
                <a:lnTo>
                  <a:pt x="9520" y="123065"/>
                </a:lnTo>
                <a:lnTo>
                  <a:pt x="3437" y="119026"/>
                </a:lnTo>
                <a:lnTo>
                  <a:pt x="2925" y="103806"/>
                </a:lnTo>
                <a:lnTo>
                  <a:pt x="0" y="97005"/>
                </a:lnTo>
                <a:lnTo>
                  <a:pt x="2214" y="96417"/>
                </a:lnTo>
                <a:lnTo>
                  <a:pt x="2289" y="86958"/>
                </a:lnTo>
                <a:lnTo>
                  <a:pt x="5246" y="83940"/>
                </a:lnTo>
                <a:lnTo>
                  <a:pt x="6093" y="73958"/>
                </a:lnTo>
                <a:lnTo>
                  <a:pt x="13638" y="67482"/>
                </a:lnTo>
                <a:lnTo>
                  <a:pt x="16486" y="55222"/>
                </a:lnTo>
                <a:lnTo>
                  <a:pt x="21990" y="47116"/>
                </a:lnTo>
                <a:lnTo>
                  <a:pt x="24293" y="34175"/>
                </a:lnTo>
                <a:lnTo>
                  <a:pt x="28315" y="28282"/>
                </a:lnTo>
                <a:lnTo>
                  <a:pt x="29664" y="8318"/>
                </a:lnTo>
                <a:lnTo>
                  <a:pt x="33542" y="277"/>
                </a:lnTo>
                <a:lnTo>
                  <a:pt x="36690" y="0"/>
                </a:lnTo>
                <a:lnTo>
                  <a:pt x="37106" y="4085"/>
                </a:lnTo>
                <a:lnTo>
                  <a:pt x="32826" y="9720"/>
                </a:lnTo>
                <a:lnTo>
                  <a:pt x="39440" y="18936"/>
                </a:lnTo>
                <a:lnTo>
                  <a:pt x="38801" y="21633"/>
                </a:lnTo>
                <a:lnTo>
                  <a:pt x="40653" y="23445"/>
                </a:lnTo>
                <a:lnTo>
                  <a:pt x="37461" y="30221"/>
                </a:lnTo>
                <a:lnTo>
                  <a:pt x="38676" y="32954"/>
                </a:lnTo>
                <a:lnTo>
                  <a:pt x="37297" y="36193"/>
                </a:lnTo>
                <a:lnTo>
                  <a:pt x="44687" y="42089"/>
                </a:lnTo>
                <a:lnTo>
                  <a:pt x="44172" y="45379"/>
                </a:lnTo>
                <a:lnTo>
                  <a:pt x="39509" y="49538"/>
                </a:lnTo>
                <a:lnTo>
                  <a:pt x="41882" y="54991"/>
                </a:lnTo>
                <a:lnTo>
                  <a:pt x="40106" y="66756"/>
                </a:lnTo>
                <a:lnTo>
                  <a:pt x="41335" y="71279"/>
                </a:lnTo>
                <a:lnTo>
                  <a:pt x="51879" y="76005"/>
                </a:lnTo>
                <a:lnTo>
                  <a:pt x="56432" y="83232"/>
                </a:lnTo>
                <a:lnTo>
                  <a:pt x="63096" y="81404"/>
                </a:lnTo>
                <a:lnTo>
                  <a:pt x="65450" y="85275"/>
                </a:lnTo>
                <a:lnTo>
                  <a:pt x="67495" y="84668"/>
                </a:lnTo>
                <a:lnTo>
                  <a:pt x="67821" y="80403"/>
                </a:lnTo>
                <a:lnTo>
                  <a:pt x="76173" y="80992"/>
                </a:lnTo>
                <a:lnTo>
                  <a:pt x="82751" y="79452"/>
                </a:lnTo>
                <a:lnTo>
                  <a:pt x="88459" y="80504"/>
                </a:lnTo>
                <a:lnTo>
                  <a:pt x="93837" y="78693"/>
                </a:lnTo>
                <a:lnTo>
                  <a:pt x="93353" y="83482"/>
                </a:lnTo>
                <a:lnTo>
                  <a:pt x="94603" y="87362"/>
                </a:lnTo>
                <a:lnTo>
                  <a:pt x="92693" y="96926"/>
                </a:lnTo>
                <a:lnTo>
                  <a:pt x="94030" y="97734"/>
                </a:lnTo>
                <a:lnTo>
                  <a:pt x="98021" y="95145"/>
                </a:lnTo>
                <a:lnTo>
                  <a:pt x="99718" y="97174"/>
                </a:lnTo>
                <a:lnTo>
                  <a:pt x="102737" y="101726"/>
                </a:lnTo>
                <a:lnTo>
                  <a:pt x="103235" y="106801"/>
                </a:lnTo>
                <a:lnTo>
                  <a:pt x="105442" y="107230"/>
                </a:lnTo>
                <a:lnTo>
                  <a:pt x="105609" y="112394"/>
                </a:lnTo>
                <a:lnTo>
                  <a:pt x="112444" y="111116"/>
                </a:lnTo>
                <a:lnTo>
                  <a:pt x="114207" y="114145"/>
                </a:lnTo>
                <a:lnTo>
                  <a:pt x="118410" y="114006"/>
                </a:lnTo>
                <a:lnTo>
                  <a:pt x="123689" y="119134"/>
                </a:lnTo>
                <a:lnTo>
                  <a:pt x="134654" y="114413"/>
                </a:lnTo>
                <a:lnTo>
                  <a:pt x="139405" y="105957"/>
                </a:lnTo>
                <a:lnTo>
                  <a:pt x="151146" y="102358"/>
                </a:lnTo>
                <a:lnTo>
                  <a:pt x="151476" y="96776"/>
                </a:lnTo>
                <a:lnTo>
                  <a:pt x="154202" y="90221"/>
                </a:lnTo>
                <a:lnTo>
                  <a:pt x="154301" y="82179"/>
                </a:lnTo>
                <a:lnTo>
                  <a:pt x="156796" y="78002"/>
                </a:lnTo>
                <a:lnTo>
                  <a:pt x="158757" y="82735"/>
                </a:lnTo>
                <a:lnTo>
                  <a:pt x="160926" y="82427"/>
                </a:lnTo>
                <a:lnTo>
                  <a:pt x="161415" y="83775"/>
                </a:lnTo>
                <a:lnTo>
                  <a:pt x="166045" y="82762"/>
                </a:lnTo>
                <a:lnTo>
                  <a:pt x="166895" y="84855"/>
                </a:lnTo>
                <a:lnTo>
                  <a:pt x="170275" y="86770"/>
                </a:lnTo>
                <a:lnTo>
                  <a:pt x="171924" y="86311"/>
                </a:lnTo>
                <a:lnTo>
                  <a:pt x="173177" y="90732"/>
                </a:lnTo>
                <a:lnTo>
                  <a:pt x="177042" y="93159"/>
                </a:lnTo>
                <a:lnTo>
                  <a:pt x="176912" y="99709"/>
                </a:lnTo>
                <a:lnTo>
                  <a:pt x="185930" y="104971"/>
                </a:lnTo>
                <a:lnTo>
                  <a:pt x="190801" y="103913"/>
                </a:lnTo>
                <a:lnTo>
                  <a:pt x="192721" y="99779"/>
                </a:lnTo>
                <a:lnTo>
                  <a:pt x="199423" y="96238"/>
                </a:lnTo>
                <a:lnTo>
                  <a:pt x="202871" y="96474"/>
                </a:lnTo>
                <a:lnTo>
                  <a:pt x="204698" y="99234"/>
                </a:lnTo>
                <a:lnTo>
                  <a:pt x="207327" y="97528"/>
                </a:lnTo>
                <a:lnTo>
                  <a:pt x="210319" y="93488"/>
                </a:lnTo>
                <a:lnTo>
                  <a:pt x="209924" y="88532"/>
                </a:lnTo>
                <a:lnTo>
                  <a:pt x="213351" y="82874"/>
                </a:lnTo>
                <a:lnTo>
                  <a:pt x="219565" y="84715"/>
                </a:lnTo>
                <a:lnTo>
                  <a:pt x="222627" y="92295"/>
                </a:lnTo>
                <a:lnTo>
                  <a:pt x="226932" y="95987"/>
                </a:lnTo>
                <a:lnTo>
                  <a:pt x="231035" y="94283"/>
                </a:lnTo>
                <a:lnTo>
                  <a:pt x="235147" y="100621"/>
                </a:lnTo>
                <a:lnTo>
                  <a:pt x="243371" y="103794"/>
                </a:lnTo>
                <a:lnTo>
                  <a:pt x="244434" y="102951"/>
                </a:lnTo>
                <a:lnTo>
                  <a:pt x="245271" y="127909"/>
                </a:lnTo>
                <a:lnTo>
                  <a:pt x="238709" y="128132"/>
                </a:lnTo>
                <a:lnTo>
                  <a:pt x="239345" y="151097"/>
                </a:lnTo>
                <a:lnTo>
                  <a:pt x="245574" y="153174"/>
                </a:lnTo>
                <a:lnTo>
                  <a:pt x="253846" y="151287"/>
                </a:lnTo>
                <a:lnTo>
                  <a:pt x="256419" y="152926"/>
                </a:lnTo>
                <a:lnTo>
                  <a:pt x="256868" y="155448"/>
                </a:lnTo>
                <a:lnTo>
                  <a:pt x="255751" y="156139"/>
                </a:lnTo>
                <a:lnTo>
                  <a:pt x="258284" y="157371"/>
                </a:lnTo>
                <a:lnTo>
                  <a:pt x="257864" y="159346"/>
                </a:lnTo>
                <a:lnTo>
                  <a:pt x="261181" y="158874"/>
                </a:lnTo>
                <a:lnTo>
                  <a:pt x="263956" y="160865"/>
                </a:lnTo>
                <a:lnTo>
                  <a:pt x="264825" y="164956"/>
                </a:lnTo>
                <a:lnTo>
                  <a:pt x="262136" y="167820"/>
                </a:lnTo>
                <a:lnTo>
                  <a:pt x="259146" y="167786"/>
                </a:lnTo>
                <a:lnTo>
                  <a:pt x="259969" y="170649"/>
                </a:lnTo>
                <a:lnTo>
                  <a:pt x="261127" y="170260"/>
                </a:lnTo>
                <a:lnTo>
                  <a:pt x="264482" y="173144"/>
                </a:lnTo>
                <a:lnTo>
                  <a:pt x="269779" y="172225"/>
                </a:lnTo>
                <a:lnTo>
                  <a:pt x="272007" y="173596"/>
                </a:lnTo>
                <a:lnTo>
                  <a:pt x="282793" y="191594"/>
                </a:lnTo>
                <a:lnTo>
                  <a:pt x="280233" y="191989"/>
                </a:lnTo>
                <a:lnTo>
                  <a:pt x="281895" y="192855"/>
                </a:lnTo>
                <a:lnTo>
                  <a:pt x="282539" y="204802"/>
                </a:lnTo>
                <a:lnTo>
                  <a:pt x="280111" y="212739"/>
                </a:lnTo>
                <a:close/>
              </a:path>
            </a:pathLst>
          </a:custGeom>
          <a:solidFill>
            <a:srgbClr val="C76B42"/>
          </a:solidFill>
          <a:ln w="5715">
            <a:solidFill>
              <a:srgbClr val="FFFFFF"/>
            </a:solidFill>
          </a:ln>
        </p:spPr>
        <p:txBody>
          <a:bodyPr/>
          <a:lstStyle/>
          <a:p>
            <a:endParaRPr lang="en-NZ"/>
          </a:p>
        </p:txBody>
      </p:sp>
      <p:sp>
        <p:nvSpPr>
          <p:cNvPr id="66" name="TLA 073 Southland -48.9 percent">
            <a:extLst>
              <a:ext uri="{FF2B5EF4-FFF2-40B4-BE49-F238E27FC236}">
                <a16:creationId xmlns:a16="http://schemas.microsoft.com/office/drawing/2014/main" id="{4D14A5CC-8421-4D75-AC25-E2A69F1EBC3B}"/>
              </a:ext>
            </a:extLst>
          </p:cNvPr>
          <p:cNvSpPr>
            <a:spLocks noGrp="1"/>
          </p:cNvSpPr>
          <p:nvPr/>
        </p:nvSpPr>
        <p:spPr>
          <a:xfrm>
            <a:off x="7419148" y="4100637"/>
            <a:ext cx="1128252" cy="1707736"/>
          </a:xfrm>
          <a:custGeom>
            <a:avLst/>
            <a:gdLst/>
            <a:ahLst/>
            <a:cxnLst/>
            <a:rect l="0" t="0" r="0" b="0"/>
            <a:pathLst>
              <a:path w="667060" h="1009669">
                <a:moveTo>
                  <a:pt x="37353" y="461549"/>
                </a:moveTo>
                <a:lnTo>
                  <a:pt x="36901" y="461502"/>
                </a:lnTo>
                <a:lnTo>
                  <a:pt x="37344" y="461079"/>
                </a:lnTo>
                <a:lnTo>
                  <a:pt x="37353" y="461549"/>
                </a:lnTo>
                <a:close/>
                <a:moveTo>
                  <a:pt x="17165" y="527664"/>
                </a:moveTo>
                <a:lnTo>
                  <a:pt x="16957" y="527382"/>
                </a:lnTo>
                <a:lnTo>
                  <a:pt x="17491" y="527040"/>
                </a:lnTo>
                <a:lnTo>
                  <a:pt x="17165" y="527664"/>
                </a:lnTo>
                <a:close/>
                <a:moveTo>
                  <a:pt x="23263" y="511435"/>
                </a:moveTo>
                <a:lnTo>
                  <a:pt x="23077" y="511775"/>
                </a:lnTo>
                <a:lnTo>
                  <a:pt x="22518" y="511563"/>
                </a:lnTo>
                <a:lnTo>
                  <a:pt x="23263" y="511435"/>
                </a:lnTo>
                <a:close/>
                <a:moveTo>
                  <a:pt x="16205" y="528205"/>
                </a:moveTo>
                <a:lnTo>
                  <a:pt x="16793" y="527457"/>
                </a:lnTo>
                <a:lnTo>
                  <a:pt x="16928" y="527761"/>
                </a:lnTo>
                <a:lnTo>
                  <a:pt x="16205" y="528205"/>
                </a:lnTo>
                <a:close/>
                <a:moveTo>
                  <a:pt x="493220" y="832649"/>
                </a:moveTo>
                <a:lnTo>
                  <a:pt x="492679" y="832712"/>
                </a:lnTo>
                <a:lnTo>
                  <a:pt x="492753" y="832314"/>
                </a:lnTo>
                <a:lnTo>
                  <a:pt x="493220" y="832649"/>
                </a:lnTo>
                <a:close/>
                <a:moveTo>
                  <a:pt x="299126" y="996436"/>
                </a:moveTo>
                <a:lnTo>
                  <a:pt x="298806" y="996166"/>
                </a:lnTo>
                <a:lnTo>
                  <a:pt x="299259" y="995789"/>
                </a:lnTo>
                <a:lnTo>
                  <a:pt x="299126" y="996436"/>
                </a:lnTo>
                <a:close/>
                <a:moveTo>
                  <a:pt x="247908" y="991882"/>
                </a:moveTo>
                <a:lnTo>
                  <a:pt x="248086" y="992254"/>
                </a:lnTo>
                <a:lnTo>
                  <a:pt x="247493" y="992366"/>
                </a:lnTo>
                <a:lnTo>
                  <a:pt x="247908" y="991882"/>
                </a:lnTo>
                <a:close/>
                <a:moveTo>
                  <a:pt x="326317" y="870485"/>
                </a:moveTo>
                <a:lnTo>
                  <a:pt x="325964" y="870951"/>
                </a:lnTo>
                <a:lnTo>
                  <a:pt x="325612" y="870746"/>
                </a:lnTo>
                <a:lnTo>
                  <a:pt x="326317" y="870485"/>
                </a:lnTo>
                <a:close/>
                <a:moveTo>
                  <a:pt x="287842" y="831490"/>
                </a:moveTo>
                <a:lnTo>
                  <a:pt x="287900" y="831867"/>
                </a:lnTo>
                <a:lnTo>
                  <a:pt x="287260" y="831863"/>
                </a:lnTo>
                <a:lnTo>
                  <a:pt x="287842" y="831490"/>
                </a:lnTo>
                <a:close/>
                <a:moveTo>
                  <a:pt x="13785" y="530657"/>
                </a:moveTo>
                <a:lnTo>
                  <a:pt x="13806" y="530175"/>
                </a:lnTo>
                <a:lnTo>
                  <a:pt x="14263" y="529977"/>
                </a:lnTo>
                <a:lnTo>
                  <a:pt x="13785" y="530657"/>
                </a:lnTo>
                <a:close/>
                <a:moveTo>
                  <a:pt x="16765" y="528141"/>
                </a:moveTo>
                <a:lnTo>
                  <a:pt x="16573" y="528557"/>
                </a:lnTo>
                <a:lnTo>
                  <a:pt x="16039" y="528521"/>
                </a:lnTo>
                <a:lnTo>
                  <a:pt x="16765" y="528141"/>
                </a:lnTo>
                <a:close/>
                <a:moveTo>
                  <a:pt x="64317" y="627965"/>
                </a:moveTo>
                <a:lnTo>
                  <a:pt x="64300" y="628343"/>
                </a:lnTo>
                <a:lnTo>
                  <a:pt x="63501" y="628454"/>
                </a:lnTo>
                <a:lnTo>
                  <a:pt x="64317" y="627965"/>
                </a:lnTo>
                <a:close/>
                <a:moveTo>
                  <a:pt x="485691" y="824170"/>
                </a:moveTo>
                <a:lnTo>
                  <a:pt x="485667" y="824579"/>
                </a:lnTo>
                <a:lnTo>
                  <a:pt x="485119" y="824485"/>
                </a:lnTo>
                <a:lnTo>
                  <a:pt x="485691" y="824170"/>
                </a:lnTo>
                <a:close/>
                <a:moveTo>
                  <a:pt x="263544" y="989625"/>
                </a:moveTo>
                <a:lnTo>
                  <a:pt x="263614" y="990021"/>
                </a:lnTo>
                <a:lnTo>
                  <a:pt x="262932" y="989637"/>
                </a:lnTo>
                <a:lnTo>
                  <a:pt x="263544" y="989625"/>
                </a:lnTo>
                <a:close/>
                <a:moveTo>
                  <a:pt x="119302" y="365598"/>
                </a:moveTo>
                <a:lnTo>
                  <a:pt x="119164" y="365993"/>
                </a:lnTo>
                <a:lnTo>
                  <a:pt x="118593" y="365740"/>
                </a:lnTo>
                <a:lnTo>
                  <a:pt x="119302" y="365598"/>
                </a:lnTo>
                <a:close/>
                <a:moveTo>
                  <a:pt x="31111" y="530507"/>
                </a:moveTo>
                <a:lnTo>
                  <a:pt x="30671" y="529936"/>
                </a:lnTo>
                <a:lnTo>
                  <a:pt x="31288" y="530057"/>
                </a:lnTo>
                <a:lnTo>
                  <a:pt x="31111" y="530507"/>
                </a:lnTo>
                <a:close/>
                <a:moveTo>
                  <a:pt x="22788" y="515813"/>
                </a:moveTo>
                <a:lnTo>
                  <a:pt x="23029" y="516273"/>
                </a:lnTo>
                <a:lnTo>
                  <a:pt x="22382" y="516158"/>
                </a:lnTo>
                <a:lnTo>
                  <a:pt x="22788" y="515813"/>
                </a:lnTo>
                <a:close/>
                <a:moveTo>
                  <a:pt x="31560" y="519246"/>
                </a:moveTo>
                <a:lnTo>
                  <a:pt x="31806" y="519633"/>
                </a:lnTo>
                <a:lnTo>
                  <a:pt x="30821" y="519610"/>
                </a:lnTo>
                <a:lnTo>
                  <a:pt x="31560" y="519246"/>
                </a:lnTo>
                <a:close/>
                <a:moveTo>
                  <a:pt x="21135" y="506451"/>
                </a:moveTo>
                <a:lnTo>
                  <a:pt x="21044" y="507186"/>
                </a:lnTo>
                <a:lnTo>
                  <a:pt x="20671" y="506813"/>
                </a:lnTo>
                <a:lnTo>
                  <a:pt x="21135" y="506451"/>
                </a:lnTo>
                <a:close/>
                <a:moveTo>
                  <a:pt x="321222" y="964196"/>
                </a:moveTo>
                <a:lnTo>
                  <a:pt x="321559" y="964663"/>
                </a:lnTo>
                <a:lnTo>
                  <a:pt x="320899" y="964507"/>
                </a:lnTo>
                <a:lnTo>
                  <a:pt x="321222" y="964196"/>
                </a:lnTo>
                <a:close/>
                <a:moveTo>
                  <a:pt x="506343" y="830057"/>
                </a:moveTo>
                <a:lnTo>
                  <a:pt x="506022" y="829737"/>
                </a:lnTo>
                <a:lnTo>
                  <a:pt x="506607" y="829394"/>
                </a:lnTo>
                <a:lnTo>
                  <a:pt x="506343" y="830057"/>
                </a:lnTo>
                <a:close/>
                <a:moveTo>
                  <a:pt x="66238" y="622961"/>
                </a:moveTo>
                <a:lnTo>
                  <a:pt x="65850" y="622472"/>
                </a:lnTo>
                <a:lnTo>
                  <a:pt x="66184" y="622092"/>
                </a:lnTo>
                <a:lnTo>
                  <a:pt x="66238" y="622961"/>
                </a:lnTo>
                <a:close/>
                <a:moveTo>
                  <a:pt x="59782" y="626254"/>
                </a:moveTo>
                <a:lnTo>
                  <a:pt x="59577" y="625936"/>
                </a:lnTo>
                <a:lnTo>
                  <a:pt x="60206" y="625508"/>
                </a:lnTo>
                <a:lnTo>
                  <a:pt x="59782" y="626254"/>
                </a:lnTo>
                <a:close/>
                <a:moveTo>
                  <a:pt x="26490" y="529055"/>
                </a:moveTo>
                <a:lnTo>
                  <a:pt x="26140" y="528884"/>
                </a:lnTo>
                <a:lnTo>
                  <a:pt x="26339" y="528142"/>
                </a:lnTo>
                <a:lnTo>
                  <a:pt x="26490" y="529055"/>
                </a:lnTo>
                <a:close/>
                <a:moveTo>
                  <a:pt x="442256" y="859835"/>
                </a:moveTo>
                <a:lnTo>
                  <a:pt x="441598" y="859354"/>
                </a:lnTo>
                <a:lnTo>
                  <a:pt x="441714" y="858978"/>
                </a:lnTo>
                <a:lnTo>
                  <a:pt x="442256" y="859835"/>
                </a:lnTo>
                <a:close/>
                <a:moveTo>
                  <a:pt x="442895" y="860510"/>
                </a:moveTo>
                <a:lnTo>
                  <a:pt x="442621" y="859244"/>
                </a:lnTo>
                <a:lnTo>
                  <a:pt x="443045" y="859572"/>
                </a:lnTo>
                <a:lnTo>
                  <a:pt x="442895" y="860510"/>
                </a:lnTo>
                <a:close/>
                <a:moveTo>
                  <a:pt x="249252" y="991863"/>
                </a:moveTo>
                <a:lnTo>
                  <a:pt x="248780" y="991192"/>
                </a:lnTo>
                <a:lnTo>
                  <a:pt x="249400" y="991430"/>
                </a:lnTo>
                <a:lnTo>
                  <a:pt x="249252" y="991863"/>
                </a:lnTo>
                <a:close/>
                <a:moveTo>
                  <a:pt x="65671" y="621919"/>
                </a:moveTo>
                <a:lnTo>
                  <a:pt x="65239" y="621511"/>
                </a:lnTo>
                <a:lnTo>
                  <a:pt x="65512" y="621039"/>
                </a:lnTo>
                <a:lnTo>
                  <a:pt x="65671" y="621919"/>
                </a:lnTo>
                <a:close/>
                <a:moveTo>
                  <a:pt x="27367" y="517612"/>
                </a:moveTo>
                <a:lnTo>
                  <a:pt x="26873" y="517706"/>
                </a:lnTo>
                <a:lnTo>
                  <a:pt x="27116" y="516606"/>
                </a:lnTo>
                <a:lnTo>
                  <a:pt x="27367" y="517612"/>
                </a:lnTo>
                <a:close/>
                <a:moveTo>
                  <a:pt x="51296" y="467156"/>
                </a:moveTo>
                <a:lnTo>
                  <a:pt x="51939" y="467463"/>
                </a:lnTo>
                <a:lnTo>
                  <a:pt x="50818" y="467778"/>
                </a:lnTo>
                <a:lnTo>
                  <a:pt x="51296" y="467156"/>
                </a:lnTo>
                <a:close/>
                <a:moveTo>
                  <a:pt x="243908" y="993550"/>
                </a:moveTo>
                <a:lnTo>
                  <a:pt x="243368" y="994204"/>
                </a:lnTo>
                <a:lnTo>
                  <a:pt x="243425" y="993450"/>
                </a:lnTo>
                <a:lnTo>
                  <a:pt x="243908" y="993550"/>
                </a:lnTo>
                <a:close/>
                <a:moveTo>
                  <a:pt x="96074" y="363996"/>
                </a:moveTo>
                <a:lnTo>
                  <a:pt x="97046" y="364309"/>
                </a:lnTo>
                <a:lnTo>
                  <a:pt x="95659" y="364155"/>
                </a:lnTo>
                <a:lnTo>
                  <a:pt x="96074" y="363996"/>
                </a:lnTo>
                <a:close/>
                <a:moveTo>
                  <a:pt x="415253" y="899441"/>
                </a:moveTo>
                <a:lnTo>
                  <a:pt x="415845" y="899447"/>
                </a:lnTo>
                <a:lnTo>
                  <a:pt x="415805" y="900282"/>
                </a:lnTo>
                <a:lnTo>
                  <a:pt x="415253" y="899441"/>
                </a:lnTo>
                <a:close/>
                <a:moveTo>
                  <a:pt x="86291" y="348264"/>
                </a:moveTo>
                <a:lnTo>
                  <a:pt x="85462" y="348347"/>
                </a:lnTo>
                <a:lnTo>
                  <a:pt x="85771" y="347475"/>
                </a:lnTo>
                <a:lnTo>
                  <a:pt x="86291" y="348264"/>
                </a:lnTo>
                <a:close/>
                <a:moveTo>
                  <a:pt x="19887" y="504270"/>
                </a:moveTo>
                <a:lnTo>
                  <a:pt x="20231" y="504790"/>
                </a:lnTo>
                <a:lnTo>
                  <a:pt x="19014" y="504384"/>
                </a:lnTo>
                <a:lnTo>
                  <a:pt x="19887" y="504270"/>
                </a:lnTo>
                <a:close/>
                <a:moveTo>
                  <a:pt x="17662" y="515105"/>
                </a:moveTo>
                <a:lnTo>
                  <a:pt x="17872" y="515703"/>
                </a:lnTo>
                <a:lnTo>
                  <a:pt x="17019" y="515568"/>
                </a:lnTo>
                <a:lnTo>
                  <a:pt x="17662" y="515105"/>
                </a:lnTo>
                <a:close/>
                <a:moveTo>
                  <a:pt x="279722" y="960344"/>
                </a:moveTo>
                <a:lnTo>
                  <a:pt x="278861" y="960492"/>
                </a:lnTo>
                <a:lnTo>
                  <a:pt x="279602" y="959870"/>
                </a:lnTo>
                <a:lnTo>
                  <a:pt x="279722" y="960344"/>
                </a:lnTo>
                <a:close/>
                <a:moveTo>
                  <a:pt x="424865" y="887617"/>
                </a:moveTo>
                <a:lnTo>
                  <a:pt x="424915" y="888318"/>
                </a:lnTo>
                <a:lnTo>
                  <a:pt x="424088" y="887914"/>
                </a:lnTo>
                <a:lnTo>
                  <a:pt x="424865" y="887617"/>
                </a:lnTo>
                <a:close/>
                <a:moveTo>
                  <a:pt x="38214" y="533383"/>
                </a:moveTo>
                <a:lnTo>
                  <a:pt x="37319" y="534344"/>
                </a:lnTo>
                <a:lnTo>
                  <a:pt x="37584" y="533615"/>
                </a:lnTo>
                <a:lnTo>
                  <a:pt x="38214" y="533383"/>
                </a:lnTo>
                <a:close/>
                <a:moveTo>
                  <a:pt x="49343" y="467522"/>
                </a:moveTo>
                <a:lnTo>
                  <a:pt x="48248" y="467912"/>
                </a:lnTo>
                <a:lnTo>
                  <a:pt x="48432" y="467458"/>
                </a:lnTo>
                <a:lnTo>
                  <a:pt x="49343" y="467522"/>
                </a:lnTo>
                <a:close/>
                <a:moveTo>
                  <a:pt x="284156" y="956791"/>
                </a:moveTo>
                <a:lnTo>
                  <a:pt x="283811" y="957352"/>
                </a:lnTo>
                <a:lnTo>
                  <a:pt x="283217" y="957089"/>
                </a:lnTo>
                <a:lnTo>
                  <a:pt x="284156" y="956791"/>
                </a:lnTo>
                <a:close/>
                <a:moveTo>
                  <a:pt x="26707" y="516318"/>
                </a:moveTo>
                <a:lnTo>
                  <a:pt x="26597" y="517068"/>
                </a:lnTo>
                <a:lnTo>
                  <a:pt x="25965" y="516712"/>
                </a:lnTo>
                <a:lnTo>
                  <a:pt x="26707" y="516318"/>
                </a:lnTo>
                <a:close/>
                <a:moveTo>
                  <a:pt x="253674" y="962688"/>
                </a:moveTo>
                <a:lnTo>
                  <a:pt x="252927" y="963192"/>
                </a:lnTo>
                <a:lnTo>
                  <a:pt x="253367" y="961928"/>
                </a:lnTo>
                <a:lnTo>
                  <a:pt x="253674" y="962688"/>
                </a:lnTo>
                <a:close/>
                <a:moveTo>
                  <a:pt x="42400" y="611749"/>
                </a:moveTo>
                <a:lnTo>
                  <a:pt x="42251" y="613045"/>
                </a:lnTo>
                <a:lnTo>
                  <a:pt x="41815" y="611197"/>
                </a:lnTo>
                <a:lnTo>
                  <a:pt x="42400" y="611749"/>
                </a:lnTo>
                <a:close/>
                <a:moveTo>
                  <a:pt x="145305" y="294056"/>
                </a:moveTo>
                <a:lnTo>
                  <a:pt x="145777" y="294168"/>
                </a:lnTo>
                <a:lnTo>
                  <a:pt x="145649" y="295374"/>
                </a:lnTo>
                <a:lnTo>
                  <a:pt x="145305" y="294056"/>
                </a:lnTo>
                <a:close/>
                <a:moveTo>
                  <a:pt x="89916" y="355086"/>
                </a:moveTo>
                <a:lnTo>
                  <a:pt x="90505" y="356170"/>
                </a:lnTo>
                <a:lnTo>
                  <a:pt x="89962" y="356158"/>
                </a:lnTo>
                <a:lnTo>
                  <a:pt x="89916" y="355086"/>
                </a:lnTo>
                <a:close/>
                <a:moveTo>
                  <a:pt x="410781" y="874652"/>
                </a:moveTo>
                <a:lnTo>
                  <a:pt x="411021" y="875254"/>
                </a:lnTo>
                <a:lnTo>
                  <a:pt x="410135" y="875162"/>
                </a:lnTo>
                <a:lnTo>
                  <a:pt x="410781" y="874652"/>
                </a:lnTo>
                <a:close/>
                <a:moveTo>
                  <a:pt x="247059" y="991675"/>
                </a:moveTo>
                <a:lnTo>
                  <a:pt x="246619" y="992883"/>
                </a:lnTo>
                <a:lnTo>
                  <a:pt x="246319" y="992053"/>
                </a:lnTo>
                <a:lnTo>
                  <a:pt x="247059" y="991675"/>
                </a:lnTo>
                <a:close/>
                <a:moveTo>
                  <a:pt x="13511" y="529377"/>
                </a:moveTo>
                <a:lnTo>
                  <a:pt x="13121" y="528928"/>
                </a:lnTo>
                <a:lnTo>
                  <a:pt x="14244" y="528414"/>
                </a:lnTo>
                <a:lnTo>
                  <a:pt x="13511" y="529377"/>
                </a:lnTo>
                <a:close/>
                <a:moveTo>
                  <a:pt x="416384" y="889393"/>
                </a:moveTo>
                <a:lnTo>
                  <a:pt x="417420" y="890159"/>
                </a:lnTo>
                <a:lnTo>
                  <a:pt x="416004" y="889687"/>
                </a:lnTo>
                <a:lnTo>
                  <a:pt x="416384" y="889393"/>
                </a:lnTo>
                <a:close/>
                <a:moveTo>
                  <a:pt x="71723" y="459882"/>
                </a:moveTo>
                <a:lnTo>
                  <a:pt x="71084" y="459817"/>
                </a:lnTo>
                <a:lnTo>
                  <a:pt x="71319" y="458799"/>
                </a:lnTo>
                <a:lnTo>
                  <a:pt x="71723" y="459882"/>
                </a:lnTo>
                <a:close/>
                <a:moveTo>
                  <a:pt x="434641" y="842813"/>
                </a:moveTo>
                <a:lnTo>
                  <a:pt x="435524" y="843243"/>
                </a:lnTo>
                <a:lnTo>
                  <a:pt x="435731" y="844352"/>
                </a:lnTo>
                <a:lnTo>
                  <a:pt x="434641" y="842813"/>
                </a:lnTo>
                <a:close/>
                <a:moveTo>
                  <a:pt x="435412" y="923802"/>
                </a:moveTo>
                <a:lnTo>
                  <a:pt x="435328" y="924612"/>
                </a:lnTo>
                <a:lnTo>
                  <a:pt x="434328" y="924292"/>
                </a:lnTo>
                <a:lnTo>
                  <a:pt x="435412" y="923802"/>
                </a:lnTo>
                <a:close/>
                <a:moveTo>
                  <a:pt x="483810" y="841795"/>
                </a:moveTo>
                <a:lnTo>
                  <a:pt x="483612" y="842679"/>
                </a:lnTo>
                <a:lnTo>
                  <a:pt x="482915" y="842945"/>
                </a:lnTo>
                <a:lnTo>
                  <a:pt x="483810" y="841795"/>
                </a:lnTo>
                <a:close/>
                <a:moveTo>
                  <a:pt x="414520" y="888932"/>
                </a:moveTo>
                <a:lnTo>
                  <a:pt x="414260" y="889678"/>
                </a:lnTo>
                <a:lnTo>
                  <a:pt x="413346" y="889246"/>
                </a:lnTo>
                <a:lnTo>
                  <a:pt x="414520" y="888932"/>
                </a:lnTo>
                <a:close/>
                <a:moveTo>
                  <a:pt x="27666" y="523801"/>
                </a:moveTo>
                <a:lnTo>
                  <a:pt x="26561" y="524643"/>
                </a:lnTo>
                <a:lnTo>
                  <a:pt x="26538" y="524153"/>
                </a:lnTo>
                <a:lnTo>
                  <a:pt x="27666" y="523801"/>
                </a:lnTo>
                <a:close/>
                <a:moveTo>
                  <a:pt x="495401" y="835250"/>
                </a:moveTo>
                <a:lnTo>
                  <a:pt x="495943" y="835733"/>
                </a:lnTo>
                <a:lnTo>
                  <a:pt x="494962" y="836293"/>
                </a:lnTo>
                <a:lnTo>
                  <a:pt x="495401" y="835250"/>
                </a:lnTo>
                <a:close/>
                <a:moveTo>
                  <a:pt x="42289" y="465122"/>
                </a:moveTo>
                <a:lnTo>
                  <a:pt x="42602" y="465593"/>
                </a:lnTo>
                <a:lnTo>
                  <a:pt x="41940" y="466273"/>
                </a:lnTo>
                <a:lnTo>
                  <a:pt x="42289" y="465122"/>
                </a:lnTo>
                <a:close/>
                <a:moveTo>
                  <a:pt x="115202" y="783693"/>
                </a:moveTo>
                <a:lnTo>
                  <a:pt x="115486" y="784674"/>
                </a:lnTo>
                <a:lnTo>
                  <a:pt x="114806" y="784316"/>
                </a:lnTo>
                <a:lnTo>
                  <a:pt x="115202" y="783693"/>
                </a:lnTo>
                <a:close/>
                <a:moveTo>
                  <a:pt x="315344" y="814442"/>
                </a:moveTo>
                <a:lnTo>
                  <a:pt x="316336" y="815320"/>
                </a:lnTo>
                <a:lnTo>
                  <a:pt x="314934" y="814880"/>
                </a:lnTo>
                <a:lnTo>
                  <a:pt x="315344" y="814442"/>
                </a:lnTo>
                <a:close/>
                <a:moveTo>
                  <a:pt x="437126" y="846182"/>
                </a:moveTo>
                <a:lnTo>
                  <a:pt x="436390" y="846196"/>
                </a:lnTo>
                <a:lnTo>
                  <a:pt x="436823" y="845076"/>
                </a:lnTo>
                <a:lnTo>
                  <a:pt x="437126" y="846182"/>
                </a:lnTo>
                <a:close/>
                <a:moveTo>
                  <a:pt x="32497" y="533126"/>
                </a:moveTo>
                <a:lnTo>
                  <a:pt x="31445" y="532720"/>
                </a:lnTo>
                <a:lnTo>
                  <a:pt x="32387" y="532495"/>
                </a:lnTo>
                <a:lnTo>
                  <a:pt x="32497" y="533126"/>
                </a:lnTo>
                <a:close/>
                <a:moveTo>
                  <a:pt x="9195" y="530616"/>
                </a:moveTo>
                <a:lnTo>
                  <a:pt x="9056" y="531723"/>
                </a:lnTo>
                <a:lnTo>
                  <a:pt x="8202" y="531665"/>
                </a:lnTo>
                <a:lnTo>
                  <a:pt x="9195" y="530616"/>
                </a:lnTo>
                <a:close/>
                <a:moveTo>
                  <a:pt x="30720" y="607566"/>
                </a:moveTo>
                <a:lnTo>
                  <a:pt x="29583" y="607740"/>
                </a:lnTo>
                <a:lnTo>
                  <a:pt x="29937" y="606929"/>
                </a:lnTo>
                <a:lnTo>
                  <a:pt x="30720" y="607566"/>
                </a:lnTo>
                <a:close/>
                <a:moveTo>
                  <a:pt x="24000" y="524782"/>
                </a:moveTo>
                <a:lnTo>
                  <a:pt x="22821" y="525765"/>
                </a:lnTo>
                <a:lnTo>
                  <a:pt x="23079" y="524755"/>
                </a:lnTo>
                <a:lnTo>
                  <a:pt x="24000" y="524782"/>
                </a:lnTo>
                <a:close/>
                <a:moveTo>
                  <a:pt x="432460" y="941435"/>
                </a:moveTo>
                <a:lnTo>
                  <a:pt x="432847" y="942547"/>
                </a:lnTo>
                <a:lnTo>
                  <a:pt x="431809" y="941808"/>
                </a:lnTo>
                <a:lnTo>
                  <a:pt x="432460" y="941435"/>
                </a:lnTo>
                <a:close/>
                <a:moveTo>
                  <a:pt x="257016" y="961605"/>
                </a:moveTo>
                <a:lnTo>
                  <a:pt x="256690" y="963006"/>
                </a:lnTo>
                <a:lnTo>
                  <a:pt x="256330" y="962006"/>
                </a:lnTo>
                <a:lnTo>
                  <a:pt x="257016" y="961605"/>
                </a:lnTo>
                <a:close/>
                <a:moveTo>
                  <a:pt x="415900" y="890867"/>
                </a:moveTo>
                <a:lnTo>
                  <a:pt x="417106" y="891478"/>
                </a:lnTo>
                <a:lnTo>
                  <a:pt x="415646" y="891419"/>
                </a:lnTo>
                <a:lnTo>
                  <a:pt x="415900" y="890867"/>
                </a:lnTo>
                <a:close/>
                <a:moveTo>
                  <a:pt x="80131" y="454370"/>
                </a:moveTo>
                <a:lnTo>
                  <a:pt x="78105" y="454806"/>
                </a:lnTo>
                <a:lnTo>
                  <a:pt x="78519" y="454308"/>
                </a:lnTo>
                <a:lnTo>
                  <a:pt x="80131" y="454370"/>
                </a:lnTo>
                <a:close/>
                <a:moveTo>
                  <a:pt x="266975" y="981883"/>
                </a:moveTo>
                <a:lnTo>
                  <a:pt x="266805" y="982859"/>
                </a:lnTo>
                <a:lnTo>
                  <a:pt x="265979" y="982667"/>
                </a:lnTo>
                <a:lnTo>
                  <a:pt x="266975" y="981883"/>
                </a:lnTo>
                <a:close/>
                <a:moveTo>
                  <a:pt x="91315" y="355120"/>
                </a:moveTo>
                <a:lnTo>
                  <a:pt x="92859" y="355356"/>
                </a:lnTo>
                <a:lnTo>
                  <a:pt x="92888" y="356326"/>
                </a:lnTo>
                <a:lnTo>
                  <a:pt x="91315" y="355120"/>
                </a:lnTo>
                <a:close/>
                <a:moveTo>
                  <a:pt x="141593" y="263398"/>
                </a:moveTo>
                <a:lnTo>
                  <a:pt x="141383" y="264594"/>
                </a:lnTo>
                <a:lnTo>
                  <a:pt x="140272" y="264025"/>
                </a:lnTo>
                <a:lnTo>
                  <a:pt x="141593" y="263398"/>
                </a:lnTo>
                <a:close/>
                <a:moveTo>
                  <a:pt x="40835" y="530158"/>
                </a:moveTo>
                <a:lnTo>
                  <a:pt x="39768" y="531216"/>
                </a:lnTo>
                <a:lnTo>
                  <a:pt x="39505" y="530237"/>
                </a:lnTo>
                <a:lnTo>
                  <a:pt x="40835" y="530158"/>
                </a:lnTo>
                <a:close/>
                <a:moveTo>
                  <a:pt x="143347" y="391362"/>
                </a:moveTo>
                <a:lnTo>
                  <a:pt x="143973" y="393209"/>
                </a:lnTo>
                <a:lnTo>
                  <a:pt x="143124" y="392328"/>
                </a:lnTo>
                <a:lnTo>
                  <a:pt x="143347" y="391362"/>
                </a:lnTo>
                <a:close/>
                <a:moveTo>
                  <a:pt x="291125" y="957187"/>
                </a:moveTo>
                <a:lnTo>
                  <a:pt x="290306" y="958534"/>
                </a:lnTo>
                <a:lnTo>
                  <a:pt x="290484" y="957198"/>
                </a:lnTo>
                <a:lnTo>
                  <a:pt x="291125" y="957187"/>
                </a:lnTo>
                <a:close/>
                <a:moveTo>
                  <a:pt x="412955" y="889646"/>
                </a:moveTo>
                <a:lnTo>
                  <a:pt x="413851" y="890345"/>
                </a:lnTo>
                <a:lnTo>
                  <a:pt x="412710" y="890588"/>
                </a:lnTo>
                <a:lnTo>
                  <a:pt x="412202" y="888977"/>
                </a:lnTo>
                <a:lnTo>
                  <a:pt x="412955" y="889646"/>
                </a:lnTo>
                <a:close/>
                <a:moveTo>
                  <a:pt x="104966" y="582316"/>
                </a:moveTo>
                <a:lnTo>
                  <a:pt x="104132" y="584167"/>
                </a:lnTo>
                <a:lnTo>
                  <a:pt x="103765" y="583247"/>
                </a:lnTo>
                <a:lnTo>
                  <a:pt x="104966" y="582316"/>
                </a:lnTo>
                <a:close/>
                <a:moveTo>
                  <a:pt x="25074" y="498990"/>
                </a:moveTo>
                <a:lnTo>
                  <a:pt x="25357" y="499632"/>
                </a:lnTo>
                <a:lnTo>
                  <a:pt x="23151" y="499162"/>
                </a:lnTo>
                <a:lnTo>
                  <a:pt x="25074" y="498990"/>
                </a:lnTo>
                <a:close/>
                <a:moveTo>
                  <a:pt x="10500" y="529729"/>
                </a:moveTo>
                <a:lnTo>
                  <a:pt x="11192" y="530337"/>
                </a:lnTo>
                <a:lnTo>
                  <a:pt x="9581" y="530563"/>
                </a:lnTo>
                <a:lnTo>
                  <a:pt x="10500" y="529729"/>
                </a:lnTo>
                <a:close/>
                <a:moveTo>
                  <a:pt x="20022" y="526514"/>
                </a:moveTo>
                <a:lnTo>
                  <a:pt x="18707" y="527959"/>
                </a:lnTo>
                <a:lnTo>
                  <a:pt x="17586" y="528016"/>
                </a:lnTo>
                <a:lnTo>
                  <a:pt x="20022" y="526514"/>
                </a:lnTo>
                <a:close/>
                <a:moveTo>
                  <a:pt x="239714" y="989096"/>
                </a:moveTo>
                <a:lnTo>
                  <a:pt x="239455" y="990700"/>
                </a:lnTo>
                <a:lnTo>
                  <a:pt x="238437" y="989595"/>
                </a:lnTo>
                <a:lnTo>
                  <a:pt x="239714" y="989096"/>
                </a:lnTo>
                <a:close/>
                <a:moveTo>
                  <a:pt x="64745" y="486942"/>
                </a:moveTo>
                <a:lnTo>
                  <a:pt x="65012" y="488219"/>
                </a:lnTo>
                <a:lnTo>
                  <a:pt x="64015" y="487419"/>
                </a:lnTo>
                <a:lnTo>
                  <a:pt x="64745" y="486942"/>
                </a:lnTo>
                <a:close/>
                <a:moveTo>
                  <a:pt x="29412" y="523960"/>
                </a:moveTo>
                <a:lnTo>
                  <a:pt x="30352" y="525019"/>
                </a:lnTo>
                <a:lnTo>
                  <a:pt x="28263" y="524929"/>
                </a:lnTo>
                <a:lnTo>
                  <a:pt x="29412" y="523960"/>
                </a:lnTo>
                <a:close/>
                <a:moveTo>
                  <a:pt x="314304" y="990603"/>
                </a:moveTo>
                <a:lnTo>
                  <a:pt x="314633" y="991546"/>
                </a:lnTo>
                <a:lnTo>
                  <a:pt x="313464" y="992084"/>
                </a:lnTo>
                <a:lnTo>
                  <a:pt x="314304" y="990603"/>
                </a:lnTo>
                <a:close/>
                <a:moveTo>
                  <a:pt x="50853" y="589084"/>
                </a:moveTo>
                <a:lnTo>
                  <a:pt x="52428" y="589210"/>
                </a:lnTo>
                <a:lnTo>
                  <a:pt x="50938" y="590384"/>
                </a:lnTo>
                <a:lnTo>
                  <a:pt x="50853" y="589084"/>
                </a:lnTo>
                <a:close/>
                <a:moveTo>
                  <a:pt x="434030" y="942042"/>
                </a:moveTo>
                <a:lnTo>
                  <a:pt x="434449" y="943906"/>
                </a:lnTo>
                <a:lnTo>
                  <a:pt x="433387" y="942895"/>
                </a:lnTo>
                <a:lnTo>
                  <a:pt x="434030" y="942042"/>
                </a:lnTo>
                <a:close/>
                <a:moveTo>
                  <a:pt x="148051" y="349676"/>
                </a:moveTo>
                <a:lnTo>
                  <a:pt x="149237" y="349903"/>
                </a:lnTo>
                <a:lnTo>
                  <a:pt x="149026" y="351656"/>
                </a:lnTo>
                <a:lnTo>
                  <a:pt x="148051" y="349676"/>
                </a:lnTo>
                <a:close/>
                <a:moveTo>
                  <a:pt x="49745" y="467833"/>
                </a:moveTo>
                <a:lnTo>
                  <a:pt x="49186" y="465970"/>
                </a:lnTo>
                <a:lnTo>
                  <a:pt x="50295" y="466583"/>
                </a:lnTo>
                <a:lnTo>
                  <a:pt x="49745" y="467833"/>
                </a:lnTo>
                <a:close/>
                <a:moveTo>
                  <a:pt x="24660" y="528115"/>
                </a:moveTo>
                <a:lnTo>
                  <a:pt x="22592" y="529739"/>
                </a:lnTo>
                <a:lnTo>
                  <a:pt x="22716" y="528669"/>
                </a:lnTo>
                <a:lnTo>
                  <a:pt x="24660" y="528115"/>
                </a:lnTo>
                <a:close/>
                <a:moveTo>
                  <a:pt x="435663" y="928037"/>
                </a:moveTo>
                <a:lnTo>
                  <a:pt x="437967" y="928760"/>
                </a:lnTo>
                <a:lnTo>
                  <a:pt x="435170" y="929073"/>
                </a:lnTo>
                <a:lnTo>
                  <a:pt x="435663" y="928037"/>
                </a:lnTo>
                <a:close/>
                <a:moveTo>
                  <a:pt x="18194" y="516545"/>
                </a:moveTo>
                <a:lnTo>
                  <a:pt x="16047" y="517901"/>
                </a:lnTo>
                <a:lnTo>
                  <a:pt x="16551" y="516585"/>
                </a:lnTo>
                <a:lnTo>
                  <a:pt x="18194" y="516545"/>
                </a:lnTo>
                <a:close/>
                <a:moveTo>
                  <a:pt x="291257" y="964656"/>
                </a:moveTo>
                <a:lnTo>
                  <a:pt x="289644" y="966749"/>
                </a:lnTo>
                <a:lnTo>
                  <a:pt x="289570" y="965345"/>
                </a:lnTo>
                <a:lnTo>
                  <a:pt x="291257" y="964656"/>
                </a:lnTo>
                <a:close/>
                <a:moveTo>
                  <a:pt x="287578" y="952316"/>
                </a:moveTo>
                <a:lnTo>
                  <a:pt x="287260" y="954271"/>
                </a:lnTo>
                <a:lnTo>
                  <a:pt x="286286" y="954315"/>
                </a:lnTo>
                <a:lnTo>
                  <a:pt x="287578" y="952316"/>
                </a:lnTo>
                <a:close/>
                <a:moveTo>
                  <a:pt x="415791" y="893243"/>
                </a:moveTo>
                <a:lnTo>
                  <a:pt x="413874" y="893188"/>
                </a:lnTo>
                <a:lnTo>
                  <a:pt x="414636" y="892112"/>
                </a:lnTo>
                <a:lnTo>
                  <a:pt x="415791" y="893243"/>
                </a:lnTo>
                <a:close/>
                <a:moveTo>
                  <a:pt x="432688" y="938154"/>
                </a:moveTo>
                <a:lnTo>
                  <a:pt x="432917" y="939550"/>
                </a:lnTo>
                <a:lnTo>
                  <a:pt x="431424" y="938960"/>
                </a:lnTo>
                <a:lnTo>
                  <a:pt x="432688" y="938154"/>
                </a:lnTo>
                <a:close/>
                <a:moveTo>
                  <a:pt x="281179" y="959009"/>
                </a:moveTo>
                <a:lnTo>
                  <a:pt x="282519" y="959441"/>
                </a:lnTo>
                <a:lnTo>
                  <a:pt x="280118" y="960211"/>
                </a:lnTo>
                <a:lnTo>
                  <a:pt x="281179" y="959009"/>
                </a:lnTo>
                <a:close/>
                <a:moveTo>
                  <a:pt x="46234" y="467910"/>
                </a:moveTo>
                <a:lnTo>
                  <a:pt x="47082" y="468876"/>
                </a:lnTo>
                <a:lnTo>
                  <a:pt x="44845" y="469185"/>
                </a:lnTo>
                <a:lnTo>
                  <a:pt x="46234" y="467910"/>
                </a:lnTo>
                <a:close/>
                <a:moveTo>
                  <a:pt x="31205" y="512268"/>
                </a:moveTo>
                <a:lnTo>
                  <a:pt x="29028" y="512707"/>
                </a:lnTo>
                <a:lnTo>
                  <a:pt x="30906" y="511363"/>
                </a:lnTo>
                <a:lnTo>
                  <a:pt x="31205" y="512268"/>
                </a:lnTo>
                <a:close/>
                <a:moveTo>
                  <a:pt x="40793" y="592694"/>
                </a:moveTo>
                <a:lnTo>
                  <a:pt x="39456" y="594368"/>
                </a:lnTo>
                <a:lnTo>
                  <a:pt x="39036" y="592869"/>
                </a:lnTo>
                <a:lnTo>
                  <a:pt x="40793" y="592694"/>
                </a:lnTo>
                <a:close/>
                <a:moveTo>
                  <a:pt x="53090" y="589546"/>
                </a:moveTo>
                <a:lnTo>
                  <a:pt x="54182" y="589528"/>
                </a:lnTo>
                <a:lnTo>
                  <a:pt x="53717" y="590451"/>
                </a:lnTo>
                <a:lnTo>
                  <a:pt x="52003" y="591079"/>
                </a:lnTo>
                <a:lnTo>
                  <a:pt x="53090" y="589546"/>
                </a:lnTo>
                <a:close/>
                <a:moveTo>
                  <a:pt x="434145" y="859279"/>
                </a:moveTo>
                <a:lnTo>
                  <a:pt x="434491" y="860949"/>
                </a:lnTo>
                <a:lnTo>
                  <a:pt x="432290" y="860927"/>
                </a:lnTo>
                <a:lnTo>
                  <a:pt x="434145" y="859279"/>
                </a:lnTo>
                <a:close/>
                <a:moveTo>
                  <a:pt x="475917" y="824185"/>
                </a:moveTo>
                <a:lnTo>
                  <a:pt x="476854" y="826067"/>
                </a:lnTo>
                <a:lnTo>
                  <a:pt x="475058" y="825468"/>
                </a:lnTo>
                <a:lnTo>
                  <a:pt x="475917" y="824185"/>
                </a:lnTo>
                <a:close/>
                <a:moveTo>
                  <a:pt x="64024" y="622908"/>
                </a:moveTo>
                <a:lnTo>
                  <a:pt x="64287" y="623806"/>
                </a:lnTo>
                <a:lnTo>
                  <a:pt x="61232" y="625451"/>
                </a:lnTo>
                <a:lnTo>
                  <a:pt x="64024" y="622908"/>
                </a:lnTo>
                <a:close/>
                <a:moveTo>
                  <a:pt x="263325" y="987962"/>
                </a:moveTo>
                <a:lnTo>
                  <a:pt x="263778" y="989212"/>
                </a:lnTo>
                <a:lnTo>
                  <a:pt x="261584" y="988919"/>
                </a:lnTo>
                <a:lnTo>
                  <a:pt x="263325" y="987962"/>
                </a:lnTo>
                <a:close/>
                <a:moveTo>
                  <a:pt x="314725" y="813142"/>
                </a:moveTo>
                <a:lnTo>
                  <a:pt x="312939" y="815495"/>
                </a:lnTo>
                <a:lnTo>
                  <a:pt x="313690" y="813073"/>
                </a:lnTo>
                <a:lnTo>
                  <a:pt x="314725" y="813142"/>
                </a:lnTo>
                <a:close/>
                <a:moveTo>
                  <a:pt x="429469" y="853773"/>
                </a:moveTo>
                <a:lnTo>
                  <a:pt x="430779" y="854982"/>
                </a:lnTo>
                <a:lnTo>
                  <a:pt x="428551" y="855231"/>
                </a:lnTo>
                <a:lnTo>
                  <a:pt x="429469" y="853773"/>
                </a:lnTo>
                <a:close/>
                <a:moveTo>
                  <a:pt x="93121" y="476502"/>
                </a:moveTo>
                <a:lnTo>
                  <a:pt x="91805" y="477587"/>
                </a:lnTo>
                <a:lnTo>
                  <a:pt x="89992" y="477258"/>
                </a:lnTo>
                <a:lnTo>
                  <a:pt x="93121" y="476502"/>
                </a:lnTo>
                <a:close/>
                <a:moveTo>
                  <a:pt x="421543" y="945120"/>
                </a:moveTo>
                <a:lnTo>
                  <a:pt x="423894" y="947176"/>
                </a:lnTo>
                <a:lnTo>
                  <a:pt x="421205" y="946349"/>
                </a:lnTo>
                <a:lnTo>
                  <a:pt x="421543" y="945120"/>
                </a:lnTo>
                <a:close/>
                <a:moveTo>
                  <a:pt x="255200" y="1003480"/>
                </a:moveTo>
                <a:lnTo>
                  <a:pt x="256133" y="1004836"/>
                </a:lnTo>
                <a:lnTo>
                  <a:pt x="254805" y="1005626"/>
                </a:lnTo>
                <a:lnTo>
                  <a:pt x="254115" y="1003773"/>
                </a:lnTo>
                <a:lnTo>
                  <a:pt x="255200" y="1003480"/>
                </a:lnTo>
                <a:close/>
                <a:moveTo>
                  <a:pt x="239283" y="990664"/>
                </a:moveTo>
                <a:lnTo>
                  <a:pt x="238831" y="992941"/>
                </a:lnTo>
                <a:lnTo>
                  <a:pt x="237821" y="992730"/>
                </a:lnTo>
                <a:lnTo>
                  <a:pt x="237418" y="991291"/>
                </a:lnTo>
                <a:lnTo>
                  <a:pt x="239283" y="990664"/>
                </a:lnTo>
                <a:close/>
                <a:moveTo>
                  <a:pt x="56821" y="465191"/>
                </a:moveTo>
                <a:lnTo>
                  <a:pt x="55326" y="467483"/>
                </a:lnTo>
                <a:lnTo>
                  <a:pt x="55001" y="465471"/>
                </a:lnTo>
                <a:lnTo>
                  <a:pt x="56821" y="465191"/>
                </a:lnTo>
                <a:close/>
                <a:moveTo>
                  <a:pt x="20048" y="505101"/>
                </a:moveTo>
                <a:lnTo>
                  <a:pt x="21091" y="505010"/>
                </a:lnTo>
                <a:lnTo>
                  <a:pt x="20640" y="506682"/>
                </a:lnTo>
                <a:lnTo>
                  <a:pt x="18651" y="506913"/>
                </a:lnTo>
                <a:lnTo>
                  <a:pt x="20048" y="505101"/>
                </a:lnTo>
                <a:close/>
                <a:moveTo>
                  <a:pt x="74774" y="457838"/>
                </a:moveTo>
                <a:lnTo>
                  <a:pt x="73435" y="458429"/>
                </a:lnTo>
                <a:lnTo>
                  <a:pt x="75222" y="455980"/>
                </a:lnTo>
                <a:lnTo>
                  <a:pt x="77640" y="454908"/>
                </a:lnTo>
                <a:lnTo>
                  <a:pt x="74774" y="457838"/>
                </a:lnTo>
                <a:close/>
                <a:moveTo>
                  <a:pt x="75496" y="513533"/>
                </a:moveTo>
                <a:lnTo>
                  <a:pt x="77591" y="514768"/>
                </a:lnTo>
                <a:lnTo>
                  <a:pt x="74658" y="515140"/>
                </a:lnTo>
                <a:lnTo>
                  <a:pt x="74135" y="514161"/>
                </a:lnTo>
                <a:lnTo>
                  <a:pt x="75496" y="513533"/>
                </a:lnTo>
                <a:close/>
                <a:moveTo>
                  <a:pt x="431539" y="847885"/>
                </a:moveTo>
                <a:lnTo>
                  <a:pt x="431170" y="852135"/>
                </a:lnTo>
                <a:lnTo>
                  <a:pt x="430124" y="847880"/>
                </a:lnTo>
                <a:lnTo>
                  <a:pt x="431539" y="847885"/>
                </a:lnTo>
                <a:close/>
                <a:moveTo>
                  <a:pt x="71576" y="461892"/>
                </a:moveTo>
                <a:lnTo>
                  <a:pt x="70321" y="463578"/>
                </a:lnTo>
                <a:lnTo>
                  <a:pt x="70076" y="460726"/>
                </a:lnTo>
                <a:lnTo>
                  <a:pt x="71375" y="460322"/>
                </a:lnTo>
                <a:lnTo>
                  <a:pt x="71576" y="461892"/>
                </a:lnTo>
                <a:close/>
                <a:moveTo>
                  <a:pt x="60618" y="629501"/>
                </a:moveTo>
                <a:lnTo>
                  <a:pt x="60439" y="633431"/>
                </a:lnTo>
                <a:lnTo>
                  <a:pt x="58588" y="632061"/>
                </a:lnTo>
                <a:lnTo>
                  <a:pt x="60618" y="629501"/>
                </a:lnTo>
                <a:close/>
                <a:moveTo>
                  <a:pt x="417917" y="875683"/>
                </a:moveTo>
                <a:lnTo>
                  <a:pt x="419905" y="877257"/>
                </a:lnTo>
                <a:lnTo>
                  <a:pt x="418268" y="878718"/>
                </a:lnTo>
                <a:lnTo>
                  <a:pt x="416191" y="875980"/>
                </a:lnTo>
                <a:lnTo>
                  <a:pt x="417917" y="875683"/>
                </a:lnTo>
                <a:close/>
                <a:moveTo>
                  <a:pt x="147093" y="397023"/>
                </a:moveTo>
                <a:lnTo>
                  <a:pt x="149830" y="404122"/>
                </a:lnTo>
                <a:lnTo>
                  <a:pt x="148525" y="402994"/>
                </a:lnTo>
                <a:lnTo>
                  <a:pt x="147093" y="397023"/>
                </a:lnTo>
                <a:close/>
                <a:moveTo>
                  <a:pt x="25219" y="504854"/>
                </a:moveTo>
                <a:lnTo>
                  <a:pt x="28446" y="506213"/>
                </a:lnTo>
                <a:lnTo>
                  <a:pt x="26896" y="507256"/>
                </a:lnTo>
                <a:lnTo>
                  <a:pt x="23246" y="506024"/>
                </a:lnTo>
                <a:lnTo>
                  <a:pt x="25219" y="504854"/>
                </a:lnTo>
                <a:close/>
                <a:moveTo>
                  <a:pt x="312284" y="892087"/>
                </a:moveTo>
                <a:lnTo>
                  <a:pt x="311868" y="894346"/>
                </a:lnTo>
                <a:lnTo>
                  <a:pt x="308391" y="895074"/>
                </a:lnTo>
                <a:lnTo>
                  <a:pt x="310113" y="892401"/>
                </a:lnTo>
                <a:lnTo>
                  <a:pt x="312284" y="892087"/>
                </a:lnTo>
                <a:close/>
                <a:moveTo>
                  <a:pt x="510470" y="822000"/>
                </a:moveTo>
                <a:lnTo>
                  <a:pt x="511607" y="824297"/>
                </a:lnTo>
                <a:lnTo>
                  <a:pt x="509250" y="824925"/>
                </a:lnTo>
                <a:lnTo>
                  <a:pt x="508302" y="823098"/>
                </a:lnTo>
                <a:lnTo>
                  <a:pt x="510470" y="822000"/>
                </a:lnTo>
                <a:close/>
                <a:moveTo>
                  <a:pt x="127649" y="788869"/>
                </a:moveTo>
                <a:lnTo>
                  <a:pt x="124757" y="785531"/>
                </a:lnTo>
                <a:lnTo>
                  <a:pt x="127021" y="784924"/>
                </a:lnTo>
                <a:lnTo>
                  <a:pt x="127649" y="788869"/>
                </a:lnTo>
                <a:close/>
                <a:moveTo>
                  <a:pt x="309949" y="895685"/>
                </a:moveTo>
                <a:lnTo>
                  <a:pt x="311718" y="899540"/>
                </a:lnTo>
                <a:lnTo>
                  <a:pt x="310355" y="902298"/>
                </a:lnTo>
                <a:lnTo>
                  <a:pt x="310307" y="897968"/>
                </a:lnTo>
                <a:lnTo>
                  <a:pt x="308269" y="897791"/>
                </a:lnTo>
                <a:lnTo>
                  <a:pt x="309949" y="895685"/>
                </a:lnTo>
                <a:close/>
                <a:moveTo>
                  <a:pt x="254648" y="962308"/>
                </a:moveTo>
                <a:lnTo>
                  <a:pt x="255689" y="965334"/>
                </a:lnTo>
                <a:lnTo>
                  <a:pt x="254137" y="968869"/>
                </a:lnTo>
                <a:lnTo>
                  <a:pt x="252969" y="964233"/>
                </a:lnTo>
                <a:lnTo>
                  <a:pt x="254648" y="962308"/>
                </a:lnTo>
                <a:close/>
                <a:moveTo>
                  <a:pt x="337769" y="728993"/>
                </a:moveTo>
                <a:lnTo>
                  <a:pt x="340358" y="730084"/>
                </a:lnTo>
                <a:lnTo>
                  <a:pt x="340670" y="731598"/>
                </a:lnTo>
                <a:lnTo>
                  <a:pt x="338967" y="732492"/>
                </a:lnTo>
                <a:lnTo>
                  <a:pt x="336072" y="730614"/>
                </a:lnTo>
                <a:lnTo>
                  <a:pt x="337769" y="728993"/>
                </a:lnTo>
                <a:close/>
                <a:moveTo>
                  <a:pt x="66678" y="627447"/>
                </a:moveTo>
                <a:lnTo>
                  <a:pt x="67798" y="634006"/>
                </a:lnTo>
                <a:lnTo>
                  <a:pt x="67030" y="630246"/>
                </a:lnTo>
                <a:lnTo>
                  <a:pt x="65425" y="629466"/>
                </a:lnTo>
                <a:lnTo>
                  <a:pt x="66678" y="627447"/>
                </a:lnTo>
                <a:close/>
                <a:moveTo>
                  <a:pt x="317395" y="977620"/>
                </a:moveTo>
                <a:lnTo>
                  <a:pt x="317303" y="981787"/>
                </a:lnTo>
                <a:lnTo>
                  <a:pt x="313307" y="980092"/>
                </a:lnTo>
                <a:lnTo>
                  <a:pt x="315098" y="977697"/>
                </a:lnTo>
                <a:lnTo>
                  <a:pt x="317395" y="977620"/>
                </a:lnTo>
                <a:close/>
                <a:moveTo>
                  <a:pt x="252623" y="985899"/>
                </a:moveTo>
                <a:lnTo>
                  <a:pt x="254774" y="987928"/>
                </a:lnTo>
                <a:lnTo>
                  <a:pt x="252474" y="989670"/>
                </a:lnTo>
                <a:lnTo>
                  <a:pt x="249993" y="989257"/>
                </a:lnTo>
                <a:lnTo>
                  <a:pt x="249423" y="987757"/>
                </a:lnTo>
                <a:lnTo>
                  <a:pt x="252623" y="985899"/>
                </a:lnTo>
                <a:close/>
                <a:moveTo>
                  <a:pt x="40948" y="459165"/>
                </a:moveTo>
                <a:lnTo>
                  <a:pt x="42330" y="459618"/>
                </a:lnTo>
                <a:lnTo>
                  <a:pt x="42874" y="463786"/>
                </a:lnTo>
                <a:lnTo>
                  <a:pt x="39597" y="462414"/>
                </a:lnTo>
                <a:lnTo>
                  <a:pt x="36764" y="463052"/>
                </a:lnTo>
                <a:lnTo>
                  <a:pt x="40948" y="459165"/>
                </a:lnTo>
                <a:close/>
                <a:moveTo>
                  <a:pt x="312523" y="980693"/>
                </a:moveTo>
                <a:lnTo>
                  <a:pt x="315226" y="982274"/>
                </a:lnTo>
                <a:lnTo>
                  <a:pt x="314446" y="983777"/>
                </a:lnTo>
                <a:lnTo>
                  <a:pt x="315508" y="986021"/>
                </a:lnTo>
                <a:lnTo>
                  <a:pt x="313827" y="986016"/>
                </a:lnTo>
                <a:lnTo>
                  <a:pt x="312576" y="984689"/>
                </a:lnTo>
                <a:lnTo>
                  <a:pt x="313638" y="984079"/>
                </a:lnTo>
                <a:lnTo>
                  <a:pt x="311771" y="983436"/>
                </a:lnTo>
                <a:lnTo>
                  <a:pt x="311213" y="981399"/>
                </a:lnTo>
                <a:lnTo>
                  <a:pt x="312523" y="980693"/>
                </a:lnTo>
                <a:close/>
                <a:moveTo>
                  <a:pt x="36373" y="526190"/>
                </a:moveTo>
                <a:lnTo>
                  <a:pt x="37127" y="527614"/>
                </a:lnTo>
                <a:lnTo>
                  <a:pt x="34842" y="529857"/>
                </a:lnTo>
                <a:lnTo>
                  <a:pt x="31019" y="529743"/>
                </a:lnTo>
                <a:lnTo>
                  <a:pt x="32653" y="526944"/>
                </a:lnTo>
                <a:lnTo>
                  <a:pt x="36373" y="526190"/>
                </a:lnTo>
                <a:close/>
                <a:moveTo>
                  <a:pt x="437510" y="871683"/>
                </a:moveTo>
                <a:lnTo>
                  <a:pt x="439787" y="875858"/>
                </a:lnTo>
                <a:lnTo>
                  <a:pt x="434628" y="875692"/>
                </a:lnTo>
                <a:lnTo>
                  <a:pt x="435997" y="871889"/>
                </a:lnTo>
                <a:lnTo>
                  <a:pt x="437510" y="871683"/>
                </a:lnTo>
                <a:close/>
                <a:moveTo>
                  <a:pt x="27831" y="608121"/>
                </a:moveTo>
                <a:lnTo>
                  <a:pt x="31772" y="609220"/>
                </a:lnTo>
                <a:lnTo>
                  <a:pt x="31091" y="612922"/>
                </a:lnTo>
                <a:lnTo>
                  <a:pt x="26309" y="610968"/>
                </a:lnTo>
                <a:lnTo>
                  <a:pt x="27824" y="610166"/>
                </a:lnTo>
                <a:lnTo>
                  <a:pt x="27831" y="608121"/>
                </a:lnTo>
                <a:close/>
                <a:moveTo>
                  <a:pt x="411716" y="880823"/>
                </a:moveTo>
                <a:lnTo>
                  <a:pt x="418893" y="884215"/>
                </a:lnTo>
                <a:lnTo>
                  <a:pt x="411908" y="885127"/>
                </a:lnTo>
                <a:lnTo>
                  <a:pt x="410923" y="882625"/>
                </a:lnTo>
                <a:lnTo>
                  <a:pt x="408128" y="881598"/>
                </a:lnTo>
                <a:lnTo>
                  <a:pt x="411716" y="880823"/>
                </a:lnTo>
                <a:close/>
                <a:moveTo>
                  <a:pt x="96520" y="358789"/>
                </a:moveTo>
                <a:lnTo>
                  <a:pt x="102478" y="363227"/>
                </a:lnTo>
                <a:lnTo>
                  <a:pt x="104078" y="362427"/>
                </a:lnTo>
                <a:lnTo>
                  <a:pt x="105298" y="365616"/>
                </a:lnTo>
                <a:lnTo>
                  <a:pt x="90337" y="361564"/>
                </a:lnTo>
                <a:lnTo>
                  <a:pt x="91628" y="358655"/>
                </a:lnTo>
                <a:lnTo>
                  <a:pt x="95100" y="360348"/>
                </a:lnTo>
                <a:lnTo>
                  <a:pt x="96520" y="358789"/>
                </a:lnTo>
                <a:close/>
                <a:moveTo>
                  <a:pt x="26008" y="615225"/>
                </a:moveTo>
                <a:lnTo>
                  <a:pt x="28287" y="616458"/>
                </a:lnTo>
                <a:lnTo>
                  <a:pt x="30705" y="615382"/>
                </a:lnTo>
                <a:lnTo>
                  <a:pt x="32054" y="616760"/>
                </a:lnTo>
                <a:lnTo>
                  <a:pt x="29671" y="617599"/>
                </a:lnTo>
                <a:lnTo>
                  <a:pt x="28977" y="624063"/>
                </a:lnTo>
                <a:lnTo>
                  <a:pt x="27156" y="623905"/>
                </a:lnTo>
                <a:lnTo>
                  <a:pt x="25369" y="620484"/>
                </a:lnTo>
                <a:lnTo>
                  <a:pt x="23891" y="620476"/>
                </a:lnTo>
                <a:lnTo>
                  <a:pt x="24353" y="619425"/>
                </a:lnTo>
                <a:lnTo>
                  <a:pt x="23146" y="620397"/>
                </a:lnTo>
                <a:lnTo>
                  <a:pt x="22470" y="618767"/>
                </a:lnTo>
                <a:lnTo>
                  <a:pt x="23510" y="615658"/>
                </a:lnTo>
                <a:lnTo>
                  <a:pt x="26008" y="615225"/>
                </a:lnTo>
                <a:close/>
                <a:moveTo>
                  <a:pt x="321569" y="970322"/>
                </a:moveTo>
                <a:lnTo>
                  <a:pt x="324731" y="971195"/>
                </a:lnTo>
                <a:lnTo>
                  <a:pt x="327274" y="973970"/>
                </a:lnTo>
                <a:lnTo>
                  <a:pt x="323389" y="980655"/>
                </a:lnTo>
                <a:lnTo>
                  <a:pt x="321609" y="980038"/>
                </a:lnTo>
                <a:lnTo>
                  <a:pt x="322553" y="976794"/>
                </a:lnTo>
                <a:lnTo>
                  <a:pt x="319540" y="974159"/>
                </a:lnTo>
                <a:lnTo>
                  <a:pt x="321569" y="970322"/>
                </a:lnTo>
                <a:close/>
                <a:moveTo>
                  <a:pt x="38462" y="594721"/>
                </a:moveTo>
                <a:lnTo>
                  <a:pt x="39527" y="595617"/>
                </a:lnTo>
                <a:lnTo>
                  <a:pt x="35324" y="604128"/>
                </a:lnTo>
                <a:lnTo>
                  <a:pt x="27984" y="603208"/>
                </a:lnTo>
                <a:lnTo>
                  <a:pt x="30681" y="599312"/>
                </a:lnTo>
                <a:lnTo>
                  <a:pt x="29437" y="598223"/>
                </a:lnTo>
                <a:lnTo>
                  <a:pt x="33980" y="595287"/>
                </a:lnTo>
                <a:lnTo>
                  <a:pt x="38462" y="594721"/>
                </a:lnTo>
                <a:close/>
                <a:moveTo>
                  <a:pt x="262721" y="989877"/>
                </a:moveTo>
                <a:lnTo>
                  <a:pt x="264597" y="991525"/>
                </a:lnTo>
                <a:lnTo>
                  <a:pt x="264274" y="993159"/>
                </a:lnTo>
                <a:lnTo>
                  <a:pt x="262670" y="993045"/>
                </a:lnTo>
                <a:lnTo>
                  <a:pt x="261793" y="996146"/>
                </a:lnTo>
                <a:lnTo>
                  <a:pt x="259111" y="996857"/>
                </a:lnTo>
                <a:lnTo>
                  <a:pt x="260051" y="998229"/>
                </a:lnTo>
                <a:lnTo>
                  <a:pt x="256458" y="999779"/>
                </a:lnTo>
                <a:lnTo>
                  <a:pt x="256102" y="1002461"/>
                </a:lnTo>
                <a:lnTo>
                  <a:pt x="253671" y="1001746"/>
                </a:lnTo>
                <a:lnTo>
                  <a:pt x="253030" y="999624"/>
                </a:lnTo>
                <a:lnTo>
                  <a:pt x="251315" y="1001054"/>
                </a:lnTo>
                <a:lnTo>
                  <a:pt x="250918" y="998408"/>
                </a:lnTo>
                <a:lnTo>
                  <a:pt x="254630" y="993126"/>
                </a:lnTo>
                <a:lnTo>
                  <a:pt x="262721" y="989877"/>
                </a:lnTo>
                <a:close/>
                <a:moveTo>
                  <a:pt x="21799" y="517182"/>
                </a:moveTo>
                <a:lnTo>
                  <a:pt x="27632" y="518335"/>
                </a:lnTo>
                <a:lnTo>
                  <a:pt x="28707" y="520717"/>
                </a:lnTo>
                <a:lnTo>
                  <a:pt x="23177" y="522185"/>
                </a:lnTo>
                <a:lnTo>
                  <a:pt x="14359" y="528086"/>
                </a:lnTo>
                <a:lnTo>
                  <a:pt x="13643" y="526915"/>
                </a:lnTo>
                <a:lnTo>
                  <a:pt x="11611" y="528301"/>
                </a:lnTo>
                <a:lnTo>
                  <a:pt x="9741" y="527427"/>
                </a:lnTo>
                <a:lnTo>
                  <a:pt x="10722" y="520883"/>
                </a:lnTo>
                <a:lnTo>
                  <a:pt x="13134" y="521516"/>
                </a:lnTo>
                <a:lnTo>
                  <a:pt x="18189" y="520042"/>
                </a:lnTo>
                <a:lnTo>
                  <a:pt x="19603" y="521279"/>
                </a:lnTo>
                <a:lnTo>
                  <a:pt x="20192" y="518923"/>
                </a:lnTo>
                <a:lnTo>
                  <a:pt x="18445" y="518303"/>
                </a:lnTo>
                <a:lnTo>
                  <a:pt x="20280" y="518656"/>
                </a:lnTo>
                <a:lnTo>
                  <a:pt x="21799" y="517182"/>
                </a:lnTo>
                <a:close/>
                <a:moveTo>
                  <a:pt x="52941" y="632050"/>
                </a:moveTo>
                <a:lnTo>
                  <a:pt x="58763" y="634170"/>
                </a:lnTo>
                <a:lnTo>
                  <a:pt x="58554" y="637683"/>
                </a:lnTo>
                <a:lnTo>
                  <a:pt x="51996" y="645474"/>
                </a:lnTo>
                <a:lnTo>
                  <a:pt x="48643" y="647146"/>
                </a:lnTo>
                <a:lnTo>
                  <a:pt x="46566" y="637970"/>
                </a:lnTo>
                <a:lnTo>
                  <a:pt x="52941" y="632050"/>
                </a:lnTo>
                <a:close/>
                <a:moveTo>
                  <a:pt x="500536" y="813087"/>
                </a:moveTo>
                <a:lnTo>
                  <a:pt x="501910" y="817025"/>
                </a:lnTo>
                <a:lnTo>
                  <a:pt x="504050" y="818332"/>
                </a:lnTo>
                <a:lnTo>
                  <a:pt x="501889" y="822830"/>
                </a:lnTo>
                <a:lnTo>
                  <a:pt x="503366" y="824614"/>
                </a:lnTo>
                <a:lnTo>
                  <a:pt x="499245" y="826966"/>
                </a:lnTo>
                <a:lnTo>
                  <a:pt x="496996" y="830528"/>
                </a:lnTo>
                <a:lnTo>
                  <a:pt x="497839" y="832328"/>
                </a:lnTo>
                <a:lnTo>
                  <a:pt x="495710" y="834321"/>
                </a:lnTo>
                <a:lnTo>
                  <a:pt x="495028" y="827971"/>
                </a:lnTo>
                <a:lnTo>
                  <a:pt x="490568" y="826943"/>
                </a:lnTo>
                <a:lnTo>
                  <a:pt x="489525" y="828377"/>
                </a:lnTo>
                <a:lnTo>
                  <a:pt x="486748" y="825172"/>
                </a:lnTo>
                <a:lnTo>
                  <a:pt x="487767" y="823789"/>
                </a:lnTo>
                <a:lnTo>
                  <a:pt x="490262" y="825695"/>
                </a:lnTo>
                <a:lnTo>
                  <a:pt x="493247" y="824416"/>
                </a:lnTo>
                <a:lnTo>
                  <a:pt x="491277" y="823837"/>
                </a:lnTo>
                <a:lnTo>
                  <a:pt x="491927" y="821564"/>
                </a:lnTo>
                <a:lnTo>
                  <a:pt x="488403" y="819474"/>
                </a:lnTo>
                <a:lnTo>
                  <a:pt x="491555" y="818917"/>
                </a:lnTo>
                <a:lnTo>
                  <a:pt x="491082" y="820194"/>
                </a:lnTo>
                <a:lnTo>
                  <a:pt x="492865" y="821470"/>
                </a:lnTo>
                <a:lnTo>
                  <a:pt x="495661" y="820551"/>
                </a:lnTo>
                <a:lnTo>
                  <a:pt x="495783" y="818592"/>
                </a:lnTo>
                <a:lnTo>
                  <a:pt x="497339" y="819033"/>
                </a:lnTo>
                <a:lnTo>
                  <a:pt x="496993" y="817396"/>
                </a:lnTo>
                <a:lnTo>
                  <a:pt x="499677" y="816144"/>
                </a:lnTo>
                <a:lnTo>
                  <a:pt x="498714" y="813369"/>
                </a:lnTo>
                <a:lnTo>
                  <a:pt x="500536" y="813087"/>
                </a:lnTo>
                <a:close/>
                <a:moveTo>
                  <a:pt x="292467" y="830765"/>
                </a:moveTo>
                <a:lnTo>
                  <a:pt x="293588" y="833189"/>
                </a:lnTo>
                <a:lnTo>
                  <a:pt x="298212" y="830750"/>
                </a:lnTo>
                <a:lnTo>
                  <a:pt x="299321" y="831620"/>
                </a:lnTo>
                <a:lnTo>
                  <a:pt x="299107" y="834709"/>
                </a:lnTo>
                <a:lnTo>
                  <a:pt x="303326" y="835071"/>
                </a:lnTo>
                <a:lnTo>
                  <a:pt x="304248" y="841056"/>
                </a:lnTo>
                <a:lnTo>
                  <a:pt x="302564" y="841217"/>
                </a:lnTo>
                <a:lnTo>
                  <a:pt x="299475" y="845719"/>
                </a:lnTo>
                <a:lnTo>
                  <a:pt x="298810" y="844490"/>
                </a:lnTo>
                <a:lnTo>
                  <a:pt x="294973" y="845465"/>
                </a:lnTo>
                <a:lnTo>
                  <a:pt x="293989" y="843700"/>
                </a:lnTo>
                <a:lnTo>
                  <a:pt x="291617" y="843853"/>
                </a:lnTo>
                <a:lnTo>
                  <a:pt x="293336" y="842067"/>
                </a:lnTo>
                <a:lnTo>
                  <a:pt x="292580" y="839017"/>
                </a:lnTo>
                <a:lnTo>
                  <a:pt x="289152" y="836533"/>
                </a:lnTo>
                <a:lnTo>
                  <a:pt x="289862" y="832844"/>
                </a:lnTo>
                <a:lnTo>
                  <a:pt x="292467" y="830765"/>
                </a:lnTo>
                <a:close/>
                <a:moveTo>
                  <a:pt x="89108" y="504375"/>
                </a:moveTo>
                <a:lnTo>
                  <a:pt x="94712" y="506084"/>
                </a:lnTo>
                <a:lnTo>
                  <a:pt x="98550" y="505068"/>
                </a:lnTo>
                <a:lnTo>
                  <a:pt x="100555" y="506188"/>
                </a:lnTo>
                <a:lnTo>
                  <a:pt x="98912" y="507666"/>
                </a:lnTo>
                <a:lnTo>
                  <a:pt x="102122" y="508560"/>
                </a:lnTo>
                <a:lnTo>
                  <a:pt x="89350" y="514777"/>
                </a:lnTo>
                <a:lnTo>
                  <a:pt x="80229" y="514006"/>
                </a:lnTo>
                <a:lnTo>
                  <a:pt x="80867" y="512165"/>
                </a:lnTo>
                <a:lnTo>
                  <a:pt x="83705" y="512428"/>
                </a:lnTo>
                <a:lnTo>
                  <a:pt x="80484" y="512152"/>
                </a:lnTo>
                <a:lnTo>
                  <a:pt x="79662" y="509124"/>
                </a:lnTo>
                <a:lnTo>
                  <a:pt x="83480" y="505357"/>
                </a:lnTo>
                <a:lnTo>
                  <a:pt x="89108" y="504375"/>
                </a:lnTo>
                <a:close/>
                <a:moveTo>
                  <a:pt x="69369" y="514045"/>
                </a:moveTo>
                <a:lnTo>
                  <a:pt x="74161" y="515272"/>
                </a:lnTo>
                <a:lnTo>
                  <a:pt x="61231" y="524005"/>
                </a:lnTo>
                <a:lnTo>
                  <a:pt x="42840" y="528834"/>
                </a:lnTo>
                <a:lnTo>
                  <a:pt x="40652" y="528547"/>
                </a:lnTo>
                <a:lnTo>
                  <a:pt x="41173" y="526487"/>
                </a:lnTo>
                <a:lnTo>
                  <a:pt x="39436" y="526723"/>
                </a:lnTo>
                <a:lnTo>
                  <a:pt x="41493" y="525301"/>
                </a:lnTo>
                <a:lnTo>
                  <a:pt x="45545" y="525263"/>
                </a:lnTo>
                <a:lnTo>
                  <a:pt x="48121" y="522783"/>
                </a:lnTo>
                <a:lnTo>
                  <a:pt x="47945" y="521088"/>
                </a:lnTo>
                <a:lnTo>
                  <a:pt x="54040" y="521464"/>
                </a:lnTo>
                <a:lnTo>
                  <a:pt x="60918" y="516206"/>
                </a:lnTo>
                <a:lnTo>
                  <a:pt x="69369" y="514045"/>
                </a:lnTo>
                <a:close/>
                <a:moveTo>
                  <a:pt x="104440" y="313079"/>
                </a:moveTo>
                <a:lnTo>
                  <a:pt x="107159" y="317347"/>
                </a:lnTo>
                <a:lnTo>
                  <a:pt x="107233" y="319884"/>
                </a:lnTo>
                <a:lnTo>
                  <a:pt x="106322" y="323289"/>
                </a:lnTo>
                <a:lnTo>
                  <a:pt x="103367" y="326449"/>
                </a:lnTo>
                <a:lnTo>
                  <a:pt x="103178" y="332437"/>
                </a:lnTo>
                <a:lnTo>
                  <a:pt x="110058" y="346390"/>
                </a:lnTo>
                <a:lnTo>
                  <a:pt x="113164" y="349088"/>
                </a:lnTo>
                <a:lnTo>
                  <a:pt x="113956" y="355543"/>
                </a:lnTo>
                <a:lnTo>
                  <a:pt x="117897" y="362181"/>
                </a:lnTo>
                <a:lnTo>
                  <a:pt x="115764" y="363793"/>
                </a:lnTo>
                <a:lnTo>
                  <a:pt x="112326" y="363331"/>
                </a:lnTo>
                <a:lnTo>
                  <a:pt x="111890" y="364782"/>
                </a:lnTo>
                <a:lnTo>
                  <a:pt x="104952" y="362431"/>
                </a:lnTo>
                <a:lnTo>
                  <a:pt x="103780" y="359613"/>
                </a:lnTo>
                <a:lnTo>
                  <a:pt x="95843" y="355720"/>
                </a:lnTo>
                <a:lnTo>
                  <a:pt x="90665" y="350616"/>
                </a:lnTo>
                <a:lnTo>
                  <a:pt x="90525" y="348752"/>
                </a:lnTo>
                <a:lnTo>
                  <a:pt x="85365" y="346192"/>
                </a:lnTo>
                <a:lnTo>
                  <a:pt x="87187" y="341578"/>
                </a:lnTo>
                <a:lnTo>
                  <a:pt x="85925" y="340806"/>
                </a:lnTo>
                <a:lnTo>
                  <a:pt x="87774" y="340396"/>
                </a:lnTo>
                <a:lnTo>
                  <a:pt x="91521" y="335852"/>
                </a:lnTo>
                <a:lnTo>
                  <a:pt x="92717" y="329183"/>
                </a:lnTo>
                <a:lnTo>
                  <a:pt x="104440" y="313079"/>
                </a:lnTo>
                <a:close/>
                <a:moveTo>
                  <a:pt x="22696" y="487129"/>
                </a:moveTo>
                <a:lnTo>
                  <a:pt x="22833" y="493079"/>
                </a:lnTo>
                <a:lnTo>
                  <a:pt x="21125" y="496811"/>
                </a:lnTo>
                <a:lnTo>
                  <a:pt x="1863" y="519573"/>
                </a:lnTo>
                <a:lnTo>
                  <a:pt x="107" y="518158"/>
                </a:lnTo>
                <a:lnTo>
                  <a:pt x="1159" y="510416"/>
                </a:lnTo>
                <a:lnTo>
                  <a:pt x="2571" y="510383"/>
                </a:lnTo>
                <a:lnTo>
                  <a:pt x="3901" y="507053"/>
                </a:lnTo>
                <a:lnTo>
                  <a:pt x="6637" y="504889"/>
                </a:lnTo>
                <a:lnTo>
                  <a:pt x="9120" y="498886"/>
                </a:lnTo>
                <a:lnTo>
                  <a:pt x="11236" y="498403"/>
                </a:lnTo>
                <a:lnTo>
                  <a:pt x="14002" y="492638"/>
                </a:lnTo>
                <a:lnTo>
                  <a:pt x="13241" y="490879"/>
                </a:lnTo>
                <a:lnTo>
                  <a:pt x="15447" y="491234"/>
                </a:lnTo>
                <a:lnTo>
                  <a:pt x="15292" y="484435"/>
                </a:lnTo>
                <a:lnTo>
                  <a:pt x="17556" y="483829"/>
                </a:lnTo>
                <a:lnTo>
                  <a:pt x="18743" y="479437"/>
                </a:lnTo>
                <a:lnTo>
                  <a:pt x="20502" y="478475"/>
                </a:lnTo>
                <a:lnTo>
                  <a:pt x="22463" y="480644"/>
                </a:lnTo>
                <a:lnTo>
                  <a:pt x="22785" y="486512"/>
                </a:lnTo>
                <a:lnTo>
                  <a:pt x="25401" y="477091"/>
                </a:lnTo>
                <a:lnTo>
                  <a:pt x="28661" y="473498"/>
                </a:lnTo>
                <a:lnTo>
                  <a:pt x="31204" y="475152"/>
                </a:lnTo>
                <a:lnTo>
                  <a:pt x="33686" y="470292"/>
                </a:lnTo>
                <a:lnTo>
                  <a:pt x="37641" y="472570"/>
                </a:lnTo>
                <a:lnTo>
                  <a:pt x="40333" y="472535"/>
                </a:lnTo>
                <a:lnTo>
                  <a:pt x="45044" y="469971"/>
                </a:lnTo>
                <a:lnTo>
                  <a:pt x="47592" y="469592"/>
                </a:lnTo>
                <a:lnTo>
                  <a:pt x="49087" y="471108"/>
                </a:lnTo>
                <a:lnTo>
                  <a:pt x="48949" y="469009"/>
                </a:lnTo>
                <a:lnTo>
                  <a:pt x="50421" y="468050"/>
                </a:lnTo>
                <a:lnTo>
                  <a:pt x="57277" y="471586"/>
                </a:lnTo>
                <a:lnTo>
                  <a:pt x="57381" y="473605"/>
                </a:lnTo>
                <a:lnTo>
                  <a:pt x="59884" y="475408"/>
                </a:lnTo>
                <a:lnTo>
                  <a:pt x="59433" y="480234"/>
                </a:lnTo>
                <a:lnTo>
                  <a:pt x="62130" y="492019"/>
                </a:lnTo>
                <a:lnTo>
                  <a:pt x="61354" y="496226"/>
                </a:lnTo>
                <a:lnTo>
                  <a:pt x="63444" y="499496"/>
                </a:lnTo>
                <a:lnTo>
                  <a:pt x="62768" y="508386"/>
                </a:lnTo>
                <a:lnTo>
                  <a:pt x="55883" y="516526"/>
                </a:lnTo>
                <a:lnTo>
                  <a:pt x="51007" y="518412"/>
                </a:lnTo>
                <a:lnTo>
                  <a:pt x="46329" y="506169"/>
                </a:lnTo>
                <a:lnTo>
                  <a:pt x="46881" y="514525"/>
                </a:lnTo>
                <a:lnTo>
                  <a:pt x="45809" y="514119"/>
                </a:lnTo>
                <a:lnTo>
                  <a:pt x="42254" y="517881"/>
                </a:lnTo>
                <a:lnTo>
                  <a:pt x="34209" y="520453"/>
                </a:lnTo>
                <a:lnTo>
                  <a:pt x="35403" y="519759"/>
                </a:lnTo>
                <a:lnTo>
                  <a:pt x="34155" y="519822"/>
                </a:lnTo>
                <a:lnTo>
                  <a:pt x="34634" y="517201"/>
                </a:lnTo>
                <a:lnTo>
                  <a:pt x="33564" y="518331"/>
                </a:lnTo>
                <a:lnTo>
                  <a:pt x="30548" y="516037"/>
                </a:lnTo>
                <a:lnTo>
                  <a:pt x="31290" y="513375"/>
                </a:lnTo>
                <a:lnTo>
                  <a:pt x="32970" y="512214"/>
                </a:lnTo>
                <a:lnTo>
                  <a:pt x="36717" y="514540"/>
                </a:lnTo>
                <a:lnTo>
                  <a:pt x="38060" y="513956"/>
                </a:lnTo>
                <a:lnTo>
                  <a:pt x="34342" y="512786"/>
                </a:lnTo>
                <a:lnTo>
                  <a:pt x="32809" y="509373"/>
                </a:lnTo>
                <a:lnTo>
                  <a:pt x="26741" y="508111"/>
                </a:lnTo>
                <a:lnTo>
                  <a:pt x="29998" y="506159"/>
                </a:lnTo>
                <a:lnTo>
                  <a:pt x="28321" y="503443"/>
                </a:lnTo>
                <a:lnTo>
                  <a:pt x="30862" y="501355"/>
                </a:lnTo>
                <a:lnTo>
                  <a:pt x="28977" y="501169"/>
                </a:lnTo>
                <a:lnTo>
                  <a:pt x="26290" y="503592"/>
                </a:lnTo>
                <a:lnTo>
                  <a:pt x="22334" y="502832"/>
                </a:lnTo>
                <a:lnTo>
                  <a:pt x="22578" y="500615"/>
                </a:lnTo>
                <a:lnTo>
                  <a:pt x="24908" y="501475"/>
                </a:lnTo>
                <a:lnTo>
                  <a:pt x="25990" y="500136"/>
                </a:lnTo>
                <a:lnTo>
                  <a:pt x="30286" y="499666"/>
                </a:lnTo>
                <a:lnTo>
                  <a:pt x="24038" y="497630"/>
                </a:lnTo>
                <a:lnTo>
                  <a:pt x="22696" y="487129"/>
                </a:lnTo>
                <a:close/>
                <a:moveTo>
                  <a:pt x="409976" y="860466"/>
                </a:moveTo>
                <a:lnTo>
                  <a:pt x="410584" y="857745"/>
                </a:lnTo>
                <a:lnTo>
                  <a:pt x="414742" y="859474"/>
                </a:lnTo>
                <a:lnTo>
                  <a:pt x="414692" y="862727"/>
                </a:lnTo>
                <a:lnTo>
                  <a:pt x="411485" y="863343"/>
                </a:lnTo>
                <a:lnTo>
                  <a:pt x="410944" y="865245"/>
                </a:lnTo>
                <a:lnTo>
                  <a:pt x="412243" y="866567"/>
                </a:lnTo>
                <a:lnTo>
                  <a:pt x="416395" y="865555"/>
                </a:lnTo>
                <a:lnTo>
                  <a:pt x="415568" y="868592"/>
                </a:lnTo>
                <a:lnTo>
                  <a:pt x="410581" y="870398"/>
                </a:lnTo>
                <a:lnTo>
                  <a:pt x="412528" y="870773"/>
                </a:lnTo>
                <a:lnTo>
                  <a:pt x="412259" y="872411"/>
                </a:lnTo>
                <a:lnTo>
                  <a:pt x="419829" y="870665"/>
                </a:lnTo>
                <a:lnTo>
                  <a:pt x="415345" y="873117"/>
                </a:lnTo>
                <a:lnTo>
                  <a:pt x="415326" y="876325"/>
                </a:lnTo>
                <a:lnTo>
                  <a:pt x="413071" y="875600"/>
                </a:lnTo>
                <a:lnTo>
                  <a:pt x="414085" y="874361"/>
                </a:lnTo>
                <a:lnTo>
                  <a:pt x="412360" y="875216"/>
                </a:lnTo>
                <a:lnTo>
                  <a:pt x="410872" y="873721"/>
                </a:lnTo>
                <a:lnTo>
                  <a:pt x="408948" y="874675"/>
                </a:lnTo>
                <a:lnTo>
                  <a:pt x="407065" y="873793"/>
                </a:lnTo>
                <a:lnTo>
                  <a:pt x="406261" y="875429"/>
                </a:lnTo>
                <a:lnTo>
                  <a:pt x="404142" y="875714"/>
                </a:lnTo>
                <a:lnTo>
                  <a:pt x="403077" y="873450"/>
                </a:lnTo>
                <a:lnTo>
                  <a:pt x="402346" y="875157"/>
                </a:lnTo>
                <a:lnTo>
                  <a:pt x="399890" y="874515"/>
                </a:lnTo>
                <a:lnTo>
                  <a:pt x="399217" y="875998"/>
                </a:lnTo>
                <a:lnTo>
                  <a:pt x="398664" y="874476"/>
                </a:lnTo>
                <a:lnTo>
                  <a:pt x="400584" y="873595"/>
                </a:lnTo>
                <a:lnTo>
                  <a:pt x="398270" y="871774"/>
                </a:lnTo>
                <a:lnTo>
                  <a:pt x="395999" y="873241"/>
                </a:lnTo>
                <a:lnTo>
                  <a:pt x="398528" y="873175"/>
                </a:lnTo>
                <a:lnTo>
                  <a:pt x="396662" y="873911"/>
                </a:lnTo>
                <a:lnTo>
                  <a:pt x="398210" y="875748"/>
                </a:lnTo>
                <a:lnTo>
                  <a:pt x="397418" y="874644"/>
                </a:lnTo>
                <a:lnTo>
                  <a:pt x="396504" y="876481"/>
                </a:lnTo>
                <a:lnTo>
                  <a:pt x="396412" y="875476"/>
                </a:lnTo>
                <a:lnTo>
                  <a:pt x="394933" y="875987"/>
                </a:lnTo>
                <a:lnTo>
                  <a:pt x="395684" y="874918"/>
                </a:lnTo>
                <a:lnTo>
                  <a:pt x="394097" y="875716"/>
                </a:lnTo>
                <a:lnTo>
                  <a:pt x="395044" y="873874"/>
                </a:lnTo>
                <a:lnTo>
                  <a:pt x="392453" y="874530"/>
                </a:lnTo>
                <a:lnTo>
                  <a:pt x="393998" y="876227"/>
                </a:lnTo>
                <a:lnTo>
                  <a:pt x="391878" y="877224"/>
                </a:lnTo>
                <a:lnTo>
                  <a:pt x="397531" y="879206"/>
                </a:lnTo>
                <a:lnTo>
                  <a:pt x="393431" y="880099"/>
                </a:lnTo>
                <a:lnTo>
                  <a:pt x="391200" y="877929"/>
                </a:lnTo>
                <a:lnTo>
                  <a:pt x="388444" y="878143"/>
                </a:lnTo>
                <a:lnTo>
                  <a:pt x="385656" y="875069"/>
                </a:lnTo>
                <a:lnTo>
                  <a:pt x="388659" y="875261"/>
                </a:lnTo>
                <a:lnTo>
                  <a:pt x="390062" y="872892"/>
                </a:lnTo>
                <a:lnTo>
                  <a:pt x="387019" y="872103"/>
                </a:lnTo>
                <a:lnTo>
                  <a:pt x="387304" y="870819"/>
                </a:lnTo>
                <a:lnTo>
                  <a:pt x="385553" y="869740"/>
                </a:lnTo>
                <a:lnTo>
                  <a:pt x="386308" y="867310"/>
                </a:lnTo>
                <a:lnTo>
                  <a:pt x="382206" y="863805"/>
                </a:lnTo>
                <a:lnTo>
                  <a:pt x="380257" y="864997"/>
                </a:lnTo>
                <a:lnTo>
                  <a:pt x="383054" y="865686"/>
                </a:lnTo>
                <a:lnTo>
                  <a:pt x="381780" y="870416"/>
                </a:lnTo>
                <a:lnTo>
                  <a:pt x="383785" y="872482"/>
                </a:lnTo>
                <a:lnTo>
                  <a:pt x="377266" y="871682"/>
                </a:lnTo>
                <a:lnTo>
                  <a:pt x="378016" y="874163"/>
                </a:lnTo>
                <a:lnTo>
                  <a:pt x="374499" y="874623"/>
                </a:lnTo>
                <a:lnTo>
                  <a:pt x="374509" y="872947"/>
                </a:lnTo>
                <a:lnTo>
                  <a:pt x="369101" y="869481"/>
                </a:lnTo>
                <a:lnTo>
                  <a:pt x="374454" y="873207"/>
                </a:lnTo>
                <a:lnTo>
                  <a:pt x="371528" y="873919"/>
                </a:lnTo>
                <a:lnTo>
                  <a:pt x="376502" y="875278"/>
                </a:lnTo>
                <a:lnTo>
                  <a:pt x="375207" y="877848"/>
                </a:lnTo>
                <a:lnTo>
                  <a:pt x="377054" y="877520"/>
                </a:lnTo>
                <a:lnTo>
                  <a:pt x="378740" y="884378"/>
                </a:lnTo>
                <a:lnTo>
                  <a:pt x="372489" y="887711"/>
                </a:lnTo>
                <a:lnTo>
                  <a:pt x="370528" y="892176"/>
                </a:lnTo>
                <a:lnTo>
                  <a:pt x="365335" y="897214"/>
                </a:lnTo>
                <a:lnTo>
                  <a:pt x="365242" y="899232"/>
                </a:lnTo>
                <a:lnTo>
                  <a:pt x="359201" y="903813"/>
                </a:lnTo>
                <a:lnTo>
                  <a:pt x="367437" y="897253"/>
                </a:lnTo>
                <a:lnTo>
                  <a:pt x="369726" y="896893"/>
                </a:lnTo>
                <a:lnTo>
                  <a:pt x="371044" y="894707"/>
                </a:lnTo>
                <a:lnTo>
                  <a:pt x="375855" y="892802"/>
                </a:lnTo>
                <a:lnTo>
                  <a:pt x="376086" y="888655"/>
                </a:lnTo>
                <a:lnTo>
                  <a:pt x="377457" y="889433"/>
                </a:lnTo>
                <a:lnTo>
                  <a:pt x="379849" y="887821"/>
                </a:lnTo>
                <a:lnTo>
                  <a:pt x="380534" y="884129"/>
                </a:lnTo>
                <a:lnTo>
                  <a:pt x="386512" y="882161"/>
                </a:lnTo>
                <a:lnTo>
                  <a:pt x="390060" y="886897"/>
                </a:lnTo>
                <a:lnTo>
                  <a:pt x="389108" y="890922"/>
                </a:lnTo>
                <a:lnTo>
                  <a:pt x="391615" y="889074"/>
                </a:lnTo>
                <a:lnTo>
                  <a:pt x="396604" y="889792"/>
                </a:lnTo>
                <a:lnTo>
                  <a:pt x="397877" y="888726"/>
                </a:lnTo>
                <a:lnTo>
                  <a:pt x="401226" y="891803"/>
                </a:lnTo>
                <a:lnTo>
                  <a:pt x="403890" y="891090"/>
                </a:lnTo>
                <a:lnTo>
                  <a:pt x="406503" y="892829"/>
                </a:lnTo>
                <a:lnTo>
                  <a:pt x="411345" y="891052"/>
                </a:lnTo>
                <a:lnTo>
                  <a:pt x="413697" y="891853"/>
                </a:lnTo>
                <a:lnTo>
                  <a:pt x="410768" y="895556"/>
                </a:lnTo>
                <a:lnTo>
                  <a:pt x="405684" y="896958"/>
                </a:lnTo>
                <a:lnTo>
                  <a:pt x="401074" y="900839"/>
                </a:lnTo>
                <a:lnTo>
                  <a:pt x="402357" y="901444"/>
                </a:lnTo>
                <a:lnTo>
                  <a:pt x="401749" y="903397"/>
                </a:lnTo>
                <a:lnTo>
                  <a:pt x="406459" y="902080"/>
                </a:lnTo>
                <a:lnTo>
                  <a:pt x="406025" y="903003"/>
                </a:lnTo>
                <a:lnTo>
                  <a:pt x="408229" y="902419"/>
                </a:lnTo>
                <a:lnTo>
                  <a:pt x="408672" y="903758"/>
                </a:lnTo>
                <a:lnTo>
                  <a:pt x="413060" y="903132"/>
                </a:lnTo>
                <a:lnTo>
                  <a:pt x="414603" y="900963"/>
                </a:lnTo>
                <a:lnTo>
                  <a:pt x="414457" y="902301"/>
                </a:lnTo>
                <a:lnTo>
                  <a:pt x="416226" y="902250"/>
                </a:lnTo>
                <a:lnTo>
                  <a:pt x="416684" y="895182"/>
                </a:lnTo>
                <a:lnTo>
                  <a:pt x="417729" y="896104"/>
                </a:lnTo>
                <a:lnTo>
                  <a:pt x="418235" y="894139"/>
                </a:lnTo>
                <a:lnTo>
                  <a:pt x="420396" y="893705"/>
                </a:lnTo>
                <a:lnTo>
                  <a:pt x="419302" y="896591"/>
                </a:lnTo>
                <a:lnTo>
                  <a:pt x="423572" y="895321"/>
                </a:lnTo>
                <a:lnTo>
                  <a:pt x="421894" y="891168"/>
                </a:lnTo>
                <a:lnTo>
                  <a:pt x="423290" y="887096"/>
                </a:lnTo>
                <a:lnTo>
                  <a:pt x="421583" y="884596"/>
                </a:lnTo>
                <a:lnTo>
                  <a:pt x="422624" y="884380"/>
                </a:lnTo>
                <a:lnTo>
                  <a:pt x="422660" y="881342"/>
                </a:lnTo>
                <a:lnTo>
                  <a:pt x="425824" y="881356"/>
                </a:lnTo>
                <a:lnTo>
                  <a:pt x="427163" y="878629"/>
                </a:lnTo>
                <a:lnTo>
                  <a:pt x="428531" y="880322"/>
                </a:lnTo>
                <a:lnTo>
                  <a:pt x="426353" y="880460"/>
                </a:lnTo>
                <a:lnTo>
                  <a:pt x="427044" y="884500"/>
                </a:lnTo>
                <a:lnTo>
                  <a:pt x="423678" y="885776"/>
                </a:lnTo>
                <a:lnTo>
                  <a:pt x="423145" y="889053"/>
                </a:lnTo>
                <a:lnTo>
                  <a:pt x="426087" y="891610"/>
                </a:lnTo>
                <a:lnTo>
                  <a:pt x="424570" y="896243"/>
                </a:lnTo>
                <a:lnTo>
                  <a:pt x="431179" y="901189"/>
                </a:lnTo>
                <a:lnTo>
                  <a:pt x="431034" y="902641"/>
                </a:lnTo>
                <a:lnTo>
                  <a:pt x="433596" y="902170"/>
                </a:lnTo>
                <a:lnTo>
                  <a:pt x="432743" y="905425"/>
                </a:lnTo>
                <a:lnTo>
                  <a:pt x="430804" y="905975"/>
                </a:lnTo>
                <a:lnTo>
                  <a:pt x="432417" y="909309"/>
                </a:lnTo>
                <a:lnTo>
                  <a:pt x="433756" y="909984"/>
                </a:lnTo>
                <a:lnTo>
                  <a:pt x="435494" y="908407"/>
                </a:lnTo>
                <a:lnTo>
                  <a:pt x="437003" y="909349"/>
                </a:lnTo>
                <a:lnTo>
                  <a:pt x="434643" y="912325"/>
                </a:lnTo>
                <a:lnTo>
                  <a:pt x="431004" y="913690"/>
                </a:lnTo>
                <a:lnTo>
                  <a:pt x="431752" y="915277"/>
                </a:lnTo>
                <a:lnTo>
                  <a:pt x="435017" y="915774"/>
                </a:lnTo>
                <a:lnTo>
                  <a:pt x="432927" y="916317"/>
                </a:lnTo>
                <a:lnTo>
                  <a:pt x="433531" y="918585"/>
                </a:lnTo>
                <a:lnTo>
                  <a:pt x="432048" y="919363"/>
                </a:lnTo>
                <a:lnTo>
                  <a:pt x="433054" y="920181"/>
                </a:lnTo>
                <a:lnTo>
                  <a:pt x="430619" y="921544"/>
                </a:lnTo>
                <a:lnTo>
                  <a:pt x="433811" y="926163"/>
                </a:lnTo>
                <a:lnTo>
                  <a:pt x="430227" y="925545"/>
                </a:lnTo>
                <a:lnTo>
                  <a:pt x="425296" y="921155"/>
                </a:lnTo>
                <a:lnTo>
                  <a:pt x="425351" y="919531"/>
                </a:lnTo>
                <a:lnTo>
                  <a:pt x="423567" y="920086"/>
                </a:lnTo>
                <a:lnTo>
                  <a:pt x="422229" y="918727"/>
                </a:lnTo>
                <a:lnTo>
                  <a:pt x="422926" y="920336"/>
                </a:lnTo>
                <a:lnTo>
                  <a:pt x="424890" y="920330"/>
                </a:lnTo>
                <a:lnTo>
                  <a:pt x="425806" y="923959"/>
                </a:lnTo>
                <a:lnTo>
                  <a:pt x="425127" y="925380"/>
                </a:lnTo>
                <a:lnTo>
                  <a:pt x="423279" y="924986"/>
                </a:lnTo>
                <a:lnTo>
                  <a:pt x="424410" y="926559"/>
                </a:lnTo>
                <a:lnTo>
                  <a:pt x="420471" y="927329"/>
                </a:lnTo>
                <a:lnTo>
                  <a:pt x="424791" y="927058"/>
                </a:lnTo>
                <a:lnTo>
                  <a:pt x="428298" y="931700"/>
                </a:lnTo>
                <a:lnTo>
                  <a:pt x="433252" y="930348"/>
                </a:lnTo>
                <a:lnTo>
                  <a:pt x="433894" y="933325"/>
                </a:lnTo>
                <a:lnTo>
                  <a:pt x="436607" y="936133"/>
                </a:lnTo>
                <a:lnTo>
                  <a:pt x="434404" y="935327"/>
                </a:lnTo>
                <a:lnTo>
                  <a:pt x="431978" y="937173"/>
                </a:lnTo>
                <a:lnTo>
                  <a:pt x="432581" y="936307"/>
                </a:lnTo>
                <a:lnTo>
                  <a:pt x="429979" y="934616"/>
                </a:lnTo>
                <a:lnTo>
                  <a:pt x="429923" y="931917"/>
                </a:lnTo>
                <a:lnTo>
                  <a:pt x="427145" y="933193"/>
                </a:lnTo>
                <a:lnTo>
                  <a:pt x="424982" y="930592"/>
                </a:lnTo>
                <a:lnTo>
                  <a:pt x="421305" y="933729"/>
                </a:lnTo>
                <a:lnTo>
                  <a:pt x="418385" y="931046"/>
                </a:lnTo>
                <a:lnTo>
                  <a:pt x="419685" y="933376"/>
                </a:lnTo>
                <a:lnTo>
                  <a:pt x="419010" y="935560"/>
                </a:lnTo>
                <a:lnTo>
                  <a:pt x="420901" y="936302"/>
                </a:lnTo>
                <a:lnTo>
                  <a:pt x="422607" y="940353"/>
                </a:lnTo>
                <a:lnTo>
                  <a:pt x="420998" y="940469"/>
                </a:lnTo>
                <a:lnTo>
                  <a:pt x="421921" y="943147"/>
                </a:lnTo>
                <a:lnTo>
                  <a:pt x="420371" y="943988"/>
                </a:lnTo>
                <a:lnTo>
                  <a:pt x="418908" y="941311"/>
                </a:lnTo>
                <a:lnTo>
                  <a:pt x="416196" y="941062"/>
                </a:lnTo>
                <a:lnTo>
                  <a:pt x="416783" y="939350"/>
                </a:lnTo>
                <a:lnTo>
                  <a:pt x="415163" y="940782"/>
                </a:lnTo>
                <a:lnTo>
                  <a:pt x="413740" y="939089"/>
                </a:lnTo>
                <a:lnTo>
                  <a:pt x="411815" y="939582"/>
                </a:lnTo>
                <a:lnTo>
                  <a:pt x="411964" y="938462"/>
                </a:lnTo>
                <a:lnTo>
                  <a:pt x="410563" y="939879"/>
                </a:lnTo>
                <a:lnTo>
                  <a:pt x="410671" y="938353"/>
                </a:lnTo>
                <a:lnTo>
                  <a:pt x="407233" y="938003"/>
                </a:lnTo>
                <a:lnTo>
                  <a:pt x="407307" y="936559"/>
                </a:lnTo>
                <a:lnTo>
                  <a:pt x="406572" y="937873"/>
                </a:lnTo>
                <a:lnTo>
                  <a:pt x="403824" y="937242"/>
                </a:lnTo>
                <a:lnTo>
                  <a:pt x="403803" y="934860"/>
                </a:lnTo>
                <a:lnTo>
                  <a:pt x="401858" y="933982"/>
                </a:lnTo>
                <a:lnTo>
                  <a:pt x="402155" y="931425"/>
                </a:lnTo>
                <a:lnTo>
                  <a:pt x="401126" y="932691"/>
                </a:lnTo>
                <a:lnTo>
                  <a:pt x="399071" y="931594"/>
                </a:lnTo>
                <a:lnTo>
                  <a:pt x="403488" y="935433"/>
                </a:lnTo>
                <a:lnTo>
                  <a:pt x="403096" y="937215"/>
                </a:lnTo>
                <a:lnTo>
                  <a:pt x="409908" y="938854"/>
                </a:lnTo>
                <a:lnTo>
                  <a:pt x="410138" y="940467"/>
                </a:lnTo>
                <a:lnTo>
                  <a:pt x="412343" y="940044"/>
                </a:lnTo>
                <a:lnTo>
                  <a:pt x="411714" y="942088"/>
                </a:lnTo>
                <a:lnTo>
                  <a:pt x="413927" y="940576"/>
                </a:lnTo>
                <a:lnTo>
                  <a:pt x="415228" y="943428"/>
                </a:lnTo>
                <a:lnTo>
                  <a:pt x="417831" y="943991"/>
                </a:lnTo>
                <a:lnTo>
                  <a:pt x="416922" y="945761"/>
                </a:lnTo>
                <a:lnTo>
                  <a:pt x="407444" y="943607"/>
                </a:lnTo>
                <a:lnTo>
                  <a:pt x="407036" y="941715"/>
                </a:lnTo>
                <a:lnTo>
                  <a:pt x="406178" y="942959"/>
                </a:lnTo>
                <a:lnTo>
                  <a:pt x="403176" y="940193"/>
                </a:lnTo>
                <a:lnTo>
                  <a:pt x="402689" y="942616"/>
                </a:lnTo>
                <a:lnTo>
                  <a:pt x="400572" y="941216"/>
                </a:lnTo>
                <a:lnTo>
                  <a:pt x="402048" y="945368"/>
                </a:lnTo>
                <a:lnTo>
                  <a:pt x="400705" y="946584"/>
                </a:lnTo>
                <a:lnTo>
                  <a:pt x="396171" y="943754"/>
                </a:lnTo>
                <a:lnTo>
                  <a:pt x="398095" y="947470"/>
                </a:lnTo>
                <a:lnTo>
                  <a:pt x="397417" y="949081"/>
                </a:lnTo>
                <a:lnTo>
                  <a:pt x="392408" y="948787"/>
                </a:lnTo>
                <a:lnTo>
                  <a:pt x="390103" y="946043"/>
                </a:lnTo>
                <a:lnTo>
                  <a:pt x="388383" y="947486"/>
                </a:lnTo>
                <a:lnTo>
                  <a:pt x="384587" y="944384"/>
                </a:lnTo>
                <a:lnTo>
                  <a:pt x="385827" y="944451"/>
                </a:lnTo>
                <a:lnTo>
                  <a:pt x="386937" y="948409"/>
                </a:lnTo>
                <a:lnTo>
                  <a:pt x="384350" y="949633"/>
                </a:lnTo>
                <a:lnTo>
                  <a:pt x="383831" y="951806"/>
                </a:lnTo>
                <a:lnTo>
                  <a:pt x="381956" y="951128"/>
                </a:lnTo>
                <a:lnTo>
                  <a:pt x="379201" y="953836"/>
                </a:lnTo>
                <a:lnTo>
                  <a:pt x="376446" y="950256"/>
                </a:lnTo>
                <a:lnTo>
                  <a:pt x="375195" y="952880"/>
                </a:lnTo>
                <a:lnTo>
                  <a:pt x="373411" y="952547"/>
                </a:lnTo>
                <a:lnTo>
                  <a:pt x="371987" y="958570"/>
                </a:lnTo>
                <a:lnTo>
                  <a:pt x="368524" y="957908"/>
                </a:lnTo>
                <a:lnTo>
                  <a:pt x="365555" y="964901"/>
                </a:lnTo>
                <a:lnTo>
                  <a:pt x="363830" y="964139"/>
                </a:lnTo>
                <a:lnTo>
                  <a:pt x="361226" y="966784"/>
                </a:lnTo>
                <a:lnTo>
                  <a:pt x="358527" y="964615"/>
                </a:lnTo>
                <a:lnTo>
                  <a:pt x="358737" y="968964"/>
                </a:lnTo>
                <a:lnTo>
                  <a:pt x="354346" y="968407"/>
                </a:lnTo>
                <a:lnTo>
                  <a:pt x="351838" y="972255"/>
                </a:lnTo>
                <a:lnTo>
                  <a:pt x="349401" y="971917"/>
                </a:lnTo>
                <a:lnTo>
                  <a:pt x="350144" y="972887"/>
                </a:lnTo>
                <a:lnTo>
                  <a:pt x="348755" y="973277"/>
                </a:lnTo>
                <a:lnTo>
                  <a:pt x="343084" y="972282"/>
                </a:lnTo>
                <a:lnTo>
                  <a:pt x="341897" y="969371"/>
                </a:lnTo>
                <a:lnTo>
                  <a:pt x="339658" y="971341"/>
                </a:lnTo>
                <a:lnTo>
                  <a:pt x="337532" y="969956"/>
                </a:lnTo>
                <a:lnTo>
                  <a:pt x="336669" y="971269"/>
                </a:lnTo>
                <a:lnTo>
                  <a:pt x="334263" y="967133"/>
                </a:lnTo>
                <a:lnTo>
                  <a:pt x="331074" y="970220"/>
                </a:lnTo>
                <a:lnTo>
                  <a:pt x="326484" y="971460"/>
                </a:lnTo>
                <a:lnTo>
                  <a:pt x="324518" y="967254"/>
                </a:lnTo>
                <a:lnTo>
                  <a:pt x="325575" y="966252"/>
                </a:lnTo>
                <a:lnTo>
                  <a:pt x="320259" y="961595"/>
                </a:lnTo>
                <a:lnTo>
                  <a:pt x="320727" y="965565"/>
                </a:lnTo>
                <a:lnTo>
                  <a:pt x="318229" y="968283"/>
                </a:lnTo>
                <a:lnTo>
                  <a:pt x="314456" y="967863"/>
                </a:lnTo>
                <a:lnTo>
                  <a:pt x="313563" y="964931"/>
                </a:lnTo>
                <a:lnTo>
                  <a:pt x="313569" y="966730"/>
                </a:lnTo>
                <a:lnTo>
                  <a:pt x="312306" y="966888"/>
                </a:lnTo>
                <a:lnTo>
                  <a:pt x="315852" y="969472"/>
                </a:lnTo>
                <a:lnTo>
                  <a:pt x="312804" y="972325"/>
                </a:lnTo>
                <a:lnTo>
                  <a:pt x="315402" y="971606"/>
                </a:lnTo>
                <a:lnTo>
                  <a:pt x="316107" y="976120"/>
                </a:lnTo>
                <a:lnTo>
                  <a:pt x="311206" y="979841"/>
                </a:lnTo>
                <a:lnTo>
                  <a:pt x="309683" y="979841"/>
                </a:lnTo>
                <a:lnTo>
                  <a:pt x="309491" y="976996"/>
                </a:lnTo>
                <a:lnTo>
                  <a:pt x="307604" y="977776"/>
                </a:lnTo>
                <a:lnTo>
                  <a:pt x="311681" y="974165"/>
                </a:lnTo>
                <a:lnTo>
                  <a:pt x="308025" y="976814"/>
                </a:lnTo>
                <a:lnTo>
                  <a:pt x="308356" y="975623"/>
                </a:lnTo>
                <a:lnTo>
                  <a:pt x="306335" y="977273"/>
                </a:lnTo>
                <a:lnTo>
                  <a:pt x="304088" y="976152"/>
                </a:lnTo>
                <a:lnTo>
                  <a:pt x="298942" y="977915"/>
                </a:lnTo>
                <a:lnTo>
                  <a:pt x="307581" y="977102"/>
                </a:lnTo>
                <a:lnTo>
                  <a:pt x="306615" y="978604"/>
                </a:lnTo>
                <a:lnTo>
                  <a:pt x="308301" y="978458"/>
                </a:lnTo>
                <a:lnTo>
                  <a:pt x="307875" y="981929"/>
                </a:lnTo>
                <a:lnTo>
                  <a:pt x="304923" y="982279"/>
                </a:lnTo>
                <a:lnTo>
                  <a:pt x="306678" y="980284"/>
                </a:lnTo>
                <a:lnTo>
                  <a:pt x="305360" y="979479"/>
                </a:lnTo>
                <a:lnTo>
                  <a:pt x="304645" y="981347"/>
                </a:lnTo>
                <a:lnTo>
                  <a:pt x="303601" y="980632"/>
                </a:lnTo>
                <a:lnTo>
                  <a:pt x="303548" y="983467"/>
                </a:lnTo>
                <a:lnTo>
                  <a:pt x="301060" y="982393"/>
                </a:lnTo>
                <a:lnTo>
                  <a:pt x="299210" y="985119"/>
                </a:lnTo>
                <a:lnTo>
                  <a:pt x="302369" y="985785"/>
                </a:lnTo>
                <a:lnTo>
                  <a:pt x="302106" y="987280"/>
                </a:lnTo>
                <a:lnTo>
                  <a:pt x="299184" y="988892"/>
                </a:lnTo>
                <a:lnTo>
                  <a:pt x="296977" y="988155"/>
                </a:lnTo>
                <a:lnTo>
                  <a:pt x="295309" y="991703"/>
                </a:lnTo>
                <a:lnTo>
                  <a:pt x="293215" y="992112"/>
                </a:lnTo>
                <a:lnTo>
                  <a:pt x="291438" y="989397"/>
                </a:lnTo>
                <a:lnTo>
                  <a:pt x="289681" y="990730"/>
                </a:lnTo>
                <a:lnTo>
                  <a:pt x="293260" y="993899"/>
                </a:lnTo>
                <a:lnTo>
                  <a:pt x="302050" y="990418"/>
                </a:lnTo>
                <a:lnTo>
                  <a:pt x="305123" y="991360"/>
                </a:lnTo>
                <a:lnTo>
                  <a:pt x="305117" y="993581"/>
                </a:lnTo>
                <a:lnTo>
                  <a:pt x="306275" y="990692"/>
                </a:lnTo>
                <a:lnTo>
                  <a:pt x="309406" y="989825"/>
                </a:lnTo>
                <a:lnTo>
                  <a:pt x="307133" y="990018"/>
                </a:lnTo>
                <a:lnTo>
                  <a:pt x="308594" y="985591"/>
                </a:lnTo>
                <a:lnTo>
                  <a:pt x="311442" y="985411"/>
                </a:lnTo>
                <a:lnTo>
                  <a:pt x="312970" y="986564"/>
                </a:lnTo>
                <a:lnTo>
                  <a:pt x="311494" y="987969"/>
                </a:lnTo>
                <a:lnTo>
                  <a:pt x="314151" y="987811"/>
                </a:lnTo>
                <a:lnTo>
                  <a:pt x="313311" y="990465"/>
                </a:lnTo>
                <a:lnTo>
                  <a:pt x="308848" y="994861"/>
                </a:lnTo>
                <a:lnTo>
                  <a:pt x="313213" y="992853"/>
                </a:lnTo>
                <a:lnTo>
                  <a:pt x="313019" y="995705"/>
                </a:lnTo>
                <a:lnTo>
                  <a:pt x="311249" y="996289"/>
                </a:lnTo>
                <a:lnTo>
                  <a:pt x="311237" y="999442"/>
                </a:lnTo>
                <a:lnTo>
                  <a:pt x="305580" y="1000488"/>
                </a:lnTo>
                <a:lnTo>
                  <a:pt x="303255" y="1002470"/>
                </a:lnTo>
                <a:lnTo>
                  <a:pt x="304186" y="1000412"/>
                </a:lnTo>
                <a:lnTo>
                  <a:pt x="302794" y="997410"/>
                </a:lnTo>
                <a:lnTo>
                  <a:pt x="304460" y="994670"/>
                </a:lnTo>
                <a:lnTo>
                  <a:pt x="299999" y="995333"/>
                </a:lnTo>
                <a:lnTo>
                  <a:pt x="299238" y="994114"/>
                </a:lnTo>
                <a:lnTo>
                  <a:pt x="298470" y="997040"/>
                </a:lnTo>
                <a:lnTo>
                  <a:pt x="297453" y="996954"/>
                </a:lnTo>
                <a:lnTo>
                  <a:pt x="298029" y="995835"/>
                </a:lnTo>
                <a:lnTo>
                  <a:pt x="295869" y="998435"/>
                </a:lnTo>
                <a:lnTo>
                  <a:pt x="297676" y="997975"/>
                </a:lnTo>
                <a:lnTo>
                  <a:pt x="297153" y="999208"/>
                </a:lnTo>
                <a:lnTo>
                  <a:pt x="298690" y="999343"/>
                </a:lnTo>
                <a:lnTo>
                  <a:pt x="295906" y="1000403"/>
                </a:lnTo>
                <a:lnTo>
                  <a:pt x="295175" y="1001784"/>
                </a:lnTo>
                <a:lnTo>
                  <a:pt x="296285" y="1002555"/>
                </a:lnTo>
                <a:lnTo>
                  <a:pt x="293347" y="1003633"/>
                </a:lnTo>
                <a:lnTo>
                  <a:pt x="295211" y="1005486"/>
                </a:lnTo>
                <a:lnTo>
                  <a:pt x="290000" y="1006410"/>
                </a:lnTo>
                <a:lnTo>
                  <a:pt x="288223" y="1007526"/>
                </a:lnTo>
                <a:lnTo>
                  <a:pt x="289100" y="1008414"/>
                </a:lnTo>
                <a:lnTo>
                  <a:pt x="288022" y="1009669"/>
                </a:lnTo>
                <a:lnTo>
                  <a:pt x="282545" y="1007527"/>
                </a:lnTo>
                <a:lnTo>
                  <a:pt x="276869" y="1008949"/>
                </a:lnTo>
                <a:lnTo>
                  <a:pt x="277795" y="1007682"/>
                </a:lnTo>
                <a:lnTo>
                  <a:pt x="276822" y="1003939"/>
                </a:lnTo>
                <a:lnTo>
                  <a:pt x="272608" y="1008179"/>
                </a:lnTo>
                <a:lnTo>
                  <a:pt x="268549" y="1006950"/>
                </a:lnTo>
                <a:lnTo>
                  <a:pt x="268493" y="1003466"/>
                </a:lnTo>
                <a:lnTo>
                  <a:pt x="266780" y="1003651"/>
                </a:lnTo>
                <a:lnTo>
                  <a:pt x="266815" y="1001011"/>
                </a:lnTo>
                <a:lnTo>
                  <a:pt x="269723" y="998866"/>
                </a:lnTo>
                <a:lnTo>
                  <a:pt x="268764" y="993062"/>
                </a:lnTo>
                <a:lnTo>
                  <a:pt x="270667" y="991869"/>
                </a:lnTo>
                <a:lnTo>
                  <a:pt x="269591" y="990014"/>
                </a:lnTo>
                <a:lnTo>
                  <a:pt x="271003" y="988947"/>
                </a:lnTo>
                <a:lnTo>
                  <a:pt x="269841" y="988558"/>
                </a:lnTo>
                <a:lnTo>
                  <a:pt x="269920" y="986615"/>
                </a:lnTo>
                <a:lnTo>
                  <a:pt x="275445" y="983906"/>
                </a:lnTo>
                <a:lnTo>
                  <a:pt x="275939" y="983155"/>
                </a:lnTo>
                <a:lnTo>
                  <a:pt x="274090" y="983061"/>
                </a:lnTo>
                <a:lnTo>
                  <a:pt x="276637" y="979944"/>
                </a:lnTo>
                <a:lnTo>
                  <a:pt x="277649" y="981568"/>
                </a:lnTo>
                <a:lnTo>
                  <a:pt x="279413" y="980075"/>
                </a:lnTo>
                <a:lnTo>
                  <a:pt x="281286" y="981709"/>
                </a:lnTo>
                <a:lnTo>
                  <a:pt x="281317" y="979641"/>
                </a:lnTo>
                <a:lnTo>
                  <a:pt x="283152" y="979199"/>
                </a:lnTo>
                <a:lnTo>
                  <a:pt x="282009" y="978886"/>
                </a:lnTo>
                <a:lnTo>
                  <a:pt x="283876" y="977361"/>
                </a:lnTo>
                <a:lnTo>
                  <a:pt x="281657" y="976769"/>
                </a:lnTo>
                <a:lnTo>
                  <a:pt x="285448" y="974838"/>
                </a:lnTo>
                <a:lnTo>
                  <a:pt x="286503" y="972336"/>
                </a:lnTo>
                <a:lnTo>
                  <a:pt x="291664" y="972123"/>
                </a:lnTo>
                <a:lnTo>
                  <a:pt x="293323" y="968413"/>
                </a:lnTo>
                <a:lnTo>
                  <a:pt x="292237" y="967669"/>
                </a:lnTo>
                <a:lnTo>
                  <a:pt x="292154" y="962347"/>
                </a:lnTo>
                <a:lnTo>
                  <a:pt x="291147" y="964461"/>
                </a:lnTo>
                <a:lnTo>
                  <a:pt x="288350" y="965225"/>
                </a:lnTo>
                <a:lnTo>
                  <a:pt x="292784" y="960063"/>
                </a:lnTo>
                <a:lnTo>
                  <a:pt x="292061" y="958623"/>
                </a:lnTo>
                <a:lnTo>
                  <a:pt x="294081" y="957905"/>
                </a:lnTo>
                <a:lnTo>
                  <a:pt x="292084" y="957765"/>
                </a:lnTo>
                <a:lnTo>
                  <a:pt x="291830" y="956161"/>
                </a:lnTo>
                <a:lnTo>
                  <a:pt x="293486" y="954658"/>
                </a:lnTo>
                <a:lnTo>
                  <a:pt x="292547" y="952486"/>
                </a:lnTo>
                <a:lnTo>
                  <a:pt x="295334" y="950967"/>
                </a:lnTo>
                <a:lnTo>
                  <a:pt x="292605" y="949814"/>
                </a:lnTo>
                <a:lnTo>
                  <a:pt x="290212" y="951038"/>
                </a:lnTo>
                <a:lnTo>
                  <a:pt x="287920" y="943755"/>
                </a:lnTo>
                <a:lnTo>
                  <a:pt x="292189" y="941715"/>
                </a:lnTo>
                <a:lnTo>
                  <a:pt x="293310" y="938340"/>
                </a:lnTo>
                <a:lnTo>
                  <a:pt x="295443" y="937477"/>
                </a:lnTo>
                <a:lnTo>
                  <a:pt x="296341" y="932474"/>
                </a:lnTo>
                <a:lnTo>
                  <a:pt x="300483" y="926721"/>
                </a:lnTo>
                <a:lnTo>
                  <a:pt x="306976" y="924537"/>
                </a:lnTo>
                <a:lnTo>
                  <a:pt x="316258" y="927305"/>
                </a:lnTo>
                <a:lnTo>
                  <a:pt x="316879" y="928546"/>
                </a:lnTo>
                <a:lnTo>
                  <a:pt x="321422" y="925963"/>
                </a:lnTo>
                <a:lnTo>
                  <a:pt x="321525" y="927628"/>
                </a:lnTo>
                <a:lnTo>
                  <a:pt x="324776" y="927487"/>
                </a:lnTo>
                <a:lnTo>
                  <a:pt x="323737" y="930003"/>
                </a:lnTo>
                <a:lnTo>
                  <a:pt x="325017" y="928699"/>
                </a:lnTo>
                <a:lnTo>
                  <a:pt x="324315" y="927040"/>
                </a:lnTo>
                <a:lnTo>
                  <a:pt x="321572" y="927582"/>
                </a:lnTo>
                <a:lnTo>
                  <a:pt x="319123" y="922279"/>
                </a:lnTo>
                <a:lnTo>
                  <a:pt x="316379" y="923019"/>
                </a:lnTo>
                <a:lnTo>
                  <a:pt x="317575" y="920398"/>
                </a:lnTo>
                <a:lnTo>
                  <a:pt x="314730" y="916748"/>
                </a:lnTo>
                <a:lnTo>
                  <a:pt x="317619" y="912842"/>
                </a:lnTo>
                <a:lnTo>
                  <a:pt x="315109" y="910883"/>
                </a:lnTo>
                <a:lnTo>
                  <a:pt x="312938" y="911316"/>
                </a:lnTo>
                <a:lnTo>
                  <a:pt x="314109" y="909312"/>
                </a:lnTo>
                <a:lnTo>
                  <a:pt x="313712" y="904999"/>
                </a:lnTo>
                <a:lnTo>
                  <a:pt x="310011" y="904754"/>
                </a:lnTo>
                <a:lnTo>
                  <a:pt x="311923" y="900443"/>
                </a:lnTo>
                <a:lnTo>
                  <a:pt x="315340" y="901424"/>
                </a:lnTo>
                <a:lnTo>
                  <a:pt x="323999" y="897220"/>
                </a:lnTo>
                <a:lnTo>
                  <a:pt x="329368" y="890233"/>
                </a:lnTo>
                <a:lnTo>
                  <a:pt x="330412" y="885372"/>
                </a:lnTo>
                <a:lnTo>
                  <a:pt x="331689" y="885294"/>
                </a:lnTo>
                <a:lnTo>
                  <a:pt x="330583" y="884785"/>
                </a:lnTo>
                <a:lnTo>
                  <a:pt x="329860" y="873306"/>
                </a:lnTo>
                <a:lnTo>
                  <a:pt x="326184" y="869841"/>
                </a:lnTo>
                <a:lnTo>
                  <a:pt x="327649" y="867586"/>
                </a:lnTo>
                <a:lnTo>
                  <a:pt x="325555" y="861019"/>
                </a:lnTo>
                <a:lnTo>
                  <a:pt x="322741" y="859525"/>
                </a:lnTo>
                <a:lnTo>
                  <a:pt x="321214" y="855771"/>
                </a:lnTo>
                <a:lnTo>
                  <a:pt x="319304" y="855862"/>
                </a:lnTo>
                <a:lnTo>
                  <a:pt x="320393" y="854571"/>
                </a:lnTo>
                <a:lnTo>
                  <a:pt x="318724" y="849433"/>
                </a:lnTo>
                <a:lnTo>
                  <a:pt x="312940" y="844507"/>
                </a:lnTo>
                <a:lnTo>
                  <a:pt x="314199" y="843464"/>
                </a:lnTo>
                <a:lnTo>
                  <a:pt x="313425" y="842149"/>
                </a:lnTo>
                <a:lnTo>
                  <a:pt x="316540" y="842059"/>
                </a:lnTo>
                <a:lnTo>
                  <a:pt x="316985" y="840765"/>
                </a:lnTo>
                <a:lnTo>
                  <a:pt x="312856" y="830875"/>
                </a:lnTo>
                <a:lnTo>
                  <a:pt x="313491" y="827691"/>
                </a:lnTo>
                <a:lnTo>
                  <a:pt x="316056" y="826622"/>
                </a:lnTo>
                <a:lnTo>
                  <a:pt x="316390" y="816036"/>
                </a:lnTo>
                <a:lnTo>
                  <a:pt x="320733" y="817266"/>
                </a:lnTo>
                <a:lnTo>
                  <a:pt x="319838" y="815586"/>
                </a:lnTo>
                <a:lnTo>
                  <a:pt x="322585" y="810768"/>
                </a:lnTo>
                <a:lnTo>
                  <a:pt x="325833" y="810723"/>
                </a:lnTo>
                <a:lnTo>
                  <a:pt x="330145" y="807505"/>
                </a:lnTo>
                <a:lnTo>
                  <a:pt x="331870" y="809358"/>
                </a:lnTo>
                <a:lnTo>
                  <a:pt x="338117" y="809600"/>
                </a:lnTo>
                <a:lnTo>
                  <a:pt x="340129" y="812071"/>
                </a:lnTo>
                <a:lnTo>
                  <a:pt x="345761" y="809714"/>
                </a:lnTo>
                <a:lnTo>
                  <a:pt x="348662" y="805007"/>
                </a:lnTo>
                <a:lnTo>
                  <a:pt x="357290" y="809844"/>
                </a:lnTo>
                <a:lnTo>
                  <a:pt x="361838" y="809648"/>
                </a:lnTo>
                <a:lnTo>
                  <a:pt x="363933" y="812372"/>
                </a:lnTo>
                <a:lnTo>
                  <a:pt x="366546" y="812117"/>
                </a:lnTo>
                <a:lnTo>
                  <a:pt x="369973" y="815931"/>
                </a:lnTo>
                <a:lnTo>
                  <a:pt x="374152" y="815842"/>
                </a:lnTo>
                <a:lnTo>
                  <a:pt x="376492" y="828630"/>
                </a:lnTo>
                <a:lnTo>
                  <a:pt x="378165" y="831811"/>
                </a:lnTo>
                <a:lnTo>
                  <a:pt x="381088" y="832307"/>
                </a:lnTo>
                <a:lnTo>
                  <a:pt x="380539" y="835783"/>
                </a:lnTo>
                <a:lnTo>
                  <a:pt x="382836" y="839578"/>
                </a:lnTo>
                <a:lnTo>
                  <a:pt x="385677" y="841802"/>
                </a:lnTo>
                <a:lnTo>
                  <a:pt x="388398" y="840888"/>
                </a:lnTo>
                <a:lnTo>
                  <a:pt x="390056" y="846812"/>
                </a:lnTo>
                <a:lnTo>
                  <a:pt x="392111" y="846109"/>
                </a:lnTo>
                <a:lnTo>
                  <a:pt x="393438" y="848110"/>
                </a:lnTo>
                <a:lnTo>
                  <a:pt x="395767" y="847816"/>
                </a:lnTo>
                <a:lnTo>
                  <a:pt x="399031" y="850467"/>
                </a:lnTo>
                <a:lnTo>
                  <a:pt x="402249" y="850927"/>
                </a:lnTo>
                <a:lnTo>
                  <a:pt x="402646" y="852937"/>
                </a:lnTo>
                <a:lnTo>
                  <a:pt x="401238" y="852099"/>
                </a:lnTo>
                <a:lnTo>
                  <a:pt x="399937" y="853238"/>
                </a:lnTo>
                <a:lnTo>
                  <a:pt x="400789" y="857399"/>
                </a:lnTo>
                <a:lnTo>
                  <a:pt x="399222" y="858180"/>
                </a:lnTo>
                <a:lnTo>
                  <a:pt x="402257" y="859025"/>
                </a:lnTo>
                <a:lnTo>
                  <a:pt x="403867" y="857002"/>
                </a:lnTo>
                <a:lnTo>
                  <a:pt x="406955" y="860698"/>
                </a:lnTo>
                <a:lnTo>
                  <a:pt x="409976" y="860466"/>
                </a:lnTo>
                <a:close/>
                <a:moveTo>
                  <a:pt x="454349" y="679031"/>
                </a:moveTo>
                <a:lnTo>
                  <a:pt x="448452" y="679372"/>
                </a:lnTo>
                <a:lnTo>
                  <a:pt x="448880" y="686526"/>
                </a:lnTo>
                <a:lnTo>
                  <a:pt x="445912" y="686750"/>
                </a:lnTo>
                <a:lnTo>
                  <a:pt x="446049" y="689013"/>
                </a:lnTo>
                <a:lnTo>
                  <a:pt x="438493" y="689469"/>
                </a:lnTo>
                <a:lnTo>
                  <a:pt x="436299" y="690653"/>
                </a:lnTo>
                <a:lnTo>
                  <a:pt x="436082" y="692570"/>
                </a:lnTo>
                <a:lnTo>
                  <a:pt x="432742" y="692550"/>
                </a:lnTo>
                <a:lnTo>
                  <a:pt x="432288" y="694961"/>
                </a:lnTo>
                <a:lnTo>
                  <a:pt x="429644" y="694310"/>
                </a:lnTo>
                <a:lnTo>
                  <a:pt x="428841" y="697964"/>
                </a:lnTo>
                <a:lnTo>
                  <a:pt x="430785" y="700404"/>
                </a:lnTo>
                <a:lnTo>
                  <a:pt x="427697" y="700411"/>
                </a:lnTo>
                <a:lnTo>
                  <a:pt x="426775" y="704211"/>
                </a:lnTo>
                <a:lnTo>
                  <a:pt x="416855" y="704284"/>
                </a:lnTo>
                <a:lnTo>
                  <a:pt x="406252" y="694339"/>
                </a:lnTo>
                <a:lnTo>
                  <a:pt x="400633" y="691030"/>
                </a:lnTo>
                <a:lnTo>
                  <a:pt x="392173" y="688707"/>
                </a:lnTo>
                <a:lnTo>
                  <a:pt x="384568" y="689568"/>
                </a:lnTo>
                <a:lnTo>
                  <a:pt x="376807" y="695548"/>
                </a:lnTo>
                <a:lnTo>
                  <a:pt x="374355" y="694755"/>
                </a:lnTo>
                <a:lnTo>
                  <a:pt x="375103" y="685857"/>
                </a:lnTo>
                <a:lnTo>
                  <a:pt x="374574" y="687558"/>
                </a:lnTo>
                <a:lnTo>
                  <a:pt x="372904" y="685234"/>
                </a:lnTo>
                <a:lnTo>
                  <a:pt x="370233" y="685860"/>
                </a:lnTo>
                <a:lnTo>
                  <a:pt x="371432" y="689409"/>
                </a:lnTo>
                <a:lnTo>
                  <a:pt x="367605" y="689922"/>
                </a:lnTo>
                <a:lnTo>
                  <a:pt x="366107" y="687884"/>
                </a:lnTo>
                <a:lnTo>
                  <a:pt x="362319" y="688174"/>
                </a:lnTo>
                <a:lnTo>
                  <a:pt x="359277" y="685297"/>
                </a:lnTo>
                <a:lnTo>
                  <a:pt x="359110" y="680116"/>
                </a:lnTo>
                <a:lnTo>
                  <a:pt x="358726" y="685414"/>
                </a:lnTo>
                <a:lnTo>
                  <a:pt x="362501" y="689803"/>
                </a:lnTo>
                <a:lnTo>
                  <a:pt x="361905" y="690597"/>
                </a:lnTo>
                <a:lnTo>
                  <a:pt x="365796" y="689369"/>
                </a:lnTo>
                <a:lnTo>
                  <a:pt x="367034" y="692309"/>
                </a:lnTo>
                <a:lnTo>
                  <a:pt x="376676" y="696114"/>
                </a:lnTo>
                <a:lnTo>
                  <a:pt x="376569" y="698367"/>
                </a:lnTo>
                <a:lnTo>
                  <a:pt x="380792" y="704110"/>
                </a:lnTo>
                <a:lnTo>
                  <a:pt x="371602" y="703712"/>
                </a:lnTo>
                <a:lnTo>
                  <a:pt x="359825" y="697918"/>
                </a:lnTo>
                <a:lnTo>
                  <a:pt x="351839" y="696966"/>
                </a:lnTo>
                <a:lnTo>
                  <a:pt x="346902" y="698738"/>
                </a:lnTo>
                <a:lnTo>
                  <a:pt x="344426" y="701370"/>
                </a:lnTo>
                <a:lnTo>
                  <a:pt x="346389" y="705325"/>
                </a:lnTo>
                <a:lnTo>
                  <a:pt x="345793" y="708654"/>
                </a:lnTo>
                <a:lnTo>
                  <a:pt x="340878" y="707453"/>
                </a:lnTo>
                <a:lnTo>
                  <a:pt x="337985" y="703455"/>
                </a:lnTo>
                <a:lnTo>
                  <a:pt x="333151" y="701950"/>
                </a:lnTo>
                <a:lnTo>
                  <a:pt x="329029" y="703812"/>
                </a:lnTo>
                <a:lnTo>
                  <a:pt x="328194" y="707072"/>
                </a:lnTo>
                <a:lnTo>
                  <a:pt x="323006" y="709331"/>
                </a:lnTo>
                <a:lnTo>
                  <a:pt x="316891" y="705291"/>
                </a:lnTo>
                <a:lnTo>
                  <a:pt x="316507" y="702945"/>
                </a:lnTo>
                <a:lnTo>
                  <a:pt x="311492" y="702069"/>
                </a:lnTo>
                <a:lnTo>
                  <a:pt x="310227" y="698774"/>
                </a:lnTo>
                <a:lnTo>
                  <a:pt x="311817" y="694902"/>
                </a:lnTo>
                <a:lnTo>
                  <a:pt x="308746" y="695196"/>
                </a:lnTo>
                <a:lnTo>
                  <a:pt x="309624" y="692196"/>
                </a:lnTo>
                <a:lnTo>
                  <a:pt x="307067" y="690937"/>
                </a:lnTo>
                <a:lnTo>
                  <a:pt x="305453" y="691939"/>
                </a:lnTo>
                <a:lnTo>
                  <a:pt x="300380" y="691155"/>
                </a:lnTo>
                <a:lnTo>
                  <a:pt x="299299" y="688642"/>
                </a:lnTo>
                <a:lnTo>
                  <a:pt x="300229" y="685045"/>
                </a:lnTo>
                <a:lnTo>
                  <a:pt x="306837" y="681975"/>
                </a:lnTo>
                <a:lnTo>
                  <a:pt x="308724" y="679369"/>
                </a:lnTo>
                <a:lnTo>
                  <a:pt x="308508" y="674128"/>
                </a:lnTo>
                <a:lnTo>
                  <a:pt x="303904" y="667533"/>
                </a:lnTo>
                <a:lnTo>
                  <a:pt x="276334" y="645993"/>
                </a:lnTo>
                <a:lnTo>
                  <a:pt x="257158" y="636909"/>
                </a:lnTo>
                <a:lnTo>
                  <a:pt x="241492" y="635343"/>
                </a:lnTo>
                <a:lnTo>
                  <a:pt x="233696" y="636281"/>
                </a:lnTo>
                <a:lnTo>
                  <a:pt x="230096" y="638076"/>
                </a:lnTo>
                <a:lnTo>
                  <a:pt x="228844" y="646246"/>
                </a:lnTo>
                <a:lnTo>
                  <a:pt x="220215" y="652113"/>
                </a:lnTo>
                <a:lnTo>
                  <a:pt x="219954" y="654090"/>
                </a:lnTo>
                <a:lnTo>
                  <a:pt x="223422" y="660779"/>
                </a:lnTo>
                <a:lnTo>
                  <a:pt x="222597" y="666739"/>
                </a:lnTo>
                <a:lnTo>
                  <a:pt x="220321" y="667409"/>
                </a:lnTo>
                <a:lnTo>
                  <a:pt x="219308" y="670857"/>
                </a:lnTo>
                <a:lnTo>
                  <a:pt x="215149" y="670988"/>
                </a:lnTo>
                <a:lnTo>
                  <a:pt x="213552" y="672424"/>
                </a:lnTo>
                <a:lnTo>
                  <a:pt x="210281" y="670385"/>
                </a:lnTo>
                <a:lnTo>
                  <a:pt x="202425" y="670080"/>
                </a:lnTo>
                <a:lnTo>
                  <a:pt x="194013" y="673689"/>
                </a:lnTo>
                <a:lnTo>
                  <a:pt x="190743" y="676680"/>
                </a:lnTo>
                <a:lnTo>
                  <a:pt x="170546" y="674062"/>
                </a:lnTo>
                <a:lnTo>
                  <a:pt x="165349" y="677027"/>
                </a:lnTo>
                <a:lnTo>
                  <a:pt x="165133" y="675625"/>
                </a:lnTo>
                <a:lnTo>
                  <a:pt x="155380" y="671829"/>
                </a:lnTo>
                <a:lnTo>
                  <a:pt x="151014" y="671718"/>
                </a:lnTo>
                <a:lnTo>
                  <a:pt x="148302" y="669702"/>
                </a:lnTo>
                <a:lnTo>
                  <a:pt x="146627" y="670444"/>
                </a:lnTo>
                <a:lnTo>
                  <a:pt x="144586" y="668413"/>
                </a:lnTo>
                <a:lnTo>
                  <a:pt x="139974" y="670095"/>
                </a:lnTo>
                <a:lnTo>
                  <a:pt x="130363" y="670293"/>
                </a:lnTo>
                <a:lnTo>
                  <a:pt x="129971" y="668355"/>
                </a:lnTo>
                <a:lnTo>
                  <a:pt x="124751" y="669114"/>
                </a:lnTo>
                <a:lnTo>
                  <a:pt x="123057" y="666558"/>
                </a:lnTo>
                <a:lnTo>
                  <a:pt x="112953" y="667854"/>
                </a:lnTo>
                <a:lnTo>
                  <a:pt x="110928" y="665305"/>
                </a:lnTo>
                <a:lnTo>
                  <a:pt x="108216" y="666426"/>
                </a:lnTo>
                <a:lnTo>
                  <a:pt x="104594" y="665109"/>
                </a:lnTo>
                <a:lnTo>
                  <a:pt x="99196" y="668036"/>
                </a:lnTo>
                <a:lnTo>
                  <a:pt x="99879" y="667233"/>
                </a:lnTo>
                <a:lnTo>
                  <a:pt x="96437" y="667388"/>
                </a:lnTo>
                <a:lnTo>
                  <a:pt x="91254" y="670889"/>
                </a:lnTo>
                <a:lnTo>
                  <a:pt x="90236" y="673786"/>
                </a:lnTo>
                <a:lnTo>
                  <a:pt x="89001" y="673052"/>
                </a:lnTo>
                <a:lnTo>
                  <a:pt x="89195" y="670042"/>
                </a:lnTo>
                <a:lnTo>
                  <a:pt x="86343" y="668690"/>
                </a:lnTo>
                <a:lnTo>
                  <a:pt x="78175" y="668881"/>
                </a:lnTo>
                <a:lnTo>
                  <a:pt x="75513" y="666620"/>
                </a:lnTo>
                <a:lnTo>
                  <a:pt x="68261" y="669207"/>
                </a:lnTo>
                <a:lnTo>
                  <a:pt x="65227" y="668084"/>
                </a:lnTo>
                <a:lnTo>
                  <a:pt x="65982" y="665717"/>
                </a:lnTo>
                <a:lnTo>
                  <a:pt x="62367" y="667302"/>
                </a:lnTo>
                <a:lnTo>
                  <a:pt x="61000" y="666500"/>
                </a:lnTo>
                <a:lnTo>
                  <a:pt x="61341" y="664886"/>
                </a:lnTo>
                <a:lnTo>
                  <a:pt x="58201" y="664302"/>
                </a:lnTo>
                <a:lnTo>
                  <a:pt x="58751" y="662084"/>
                </a:lnTo>
                <a:lnTo>
                  <a:pt x="56531" y="659249"/>
                </a:lnTo>
                <a:lnTo>
                  <a:pt x="59060" y="657500"/>
                </a:lnTo>
                <a:lnTo>
                  <a:pt x="56559" y="658785"/>
                </a:lnTo>
                <a:lnTo>
                  <a:pt x="56658" y="657069"/>
                </a:lnTo>
                <a:lnTo>
                  <a:pt x="54102" y="656260"/>
                </a:lnTo>
                <a:lnTo>
                  <a:pt x="53581" y="653512"/>
                </a:lnTo>
                <a:lnTo>
                  <a:pt x="49043" y="652874"/>
                </a:lnTo>
                <a:lnTo>
                  <a:pt x="51926" y="648984"/>
                </a:lnTo>
                <a:lnTo>
                  <a:pt x="51002" y="647978"/>
                </a:lnTo>
                <a:lnTo>
                  <a:pt x="54782" y="646669"/>
                </a:lnTo>
                <a:lnTo>
                  <a:pt x="65622" y="636979"/>
                </a:lnTo>
                <a:lnTo>
                  <a:pt x="70735" y="637119"/>
                </a:lnTo>
                <a:lnTo>
                  <a:pt x="72517" y="635566"/>
                </a:lnTo>
                <a:lnTo>
                  <a:pt x="70071" y="629305"/>
                </a:lnTo>
                <a:lnTo>
                  <a:pt x="73375" y="622338"/>
                </a:lnTo>
                <a:lnTo>
                  <a:pt x="75743" y="628565"/>
                </a:lnTo>
                <a:lnTo>
                  <a:pt x="77364" y="626778"/>
                </a:lnTo>
                <a:lnTo>
                  <a:pt x="75126" y="621271"/>
                </a:lnTo>
                <a:lnTo>
                  <a:pt x="75990" y="619664"/>
                </a:lnTo>
                <a:lnTo>
                  <a:pt x="83776" y="617126"/>
                </a:lnTo>
                <a:lnTo>
                  <a:pt x="83462" y="614045"/>
                </a:lnTo>
                <a:lnTo>
                  <a:pt x="85717" y="612936"/>
                </a:lnTo>
                <a:lnTo>
                  <a:pt x="82015" y="604329"/>
                </a:lnTo>
                <a:lnTo>
                  <a:pt x="82778" y="598355"/>
                </a:lnTo>
                <a:lnTo>
                  <a:pt x="88601" y="595479"/>
                </a:lnTo>
                <a:lnTo>
                  <a:pt x="94515" y="594526"/>
                </a:lnTo>
                <a:lnTo>
                  <a:pt x="100888" y="590282"/>
                </a:lnTo>
                <a:lnTo>
                  <a:pt x="104850" y="585929"/>
                </a:lnTo>
                <a:lnTo>
                  <a:pt x="105612" y="582024"/>
                </a:lnTo>
                <a:lnTo>
                  <a:pt x="108852" y="577336"/>
                </a:lnTo>
                <a:lnTo>
                  <a:pt x="114215" y="573250"/>
                </a:lnTo>
                <a:lnTo>
                  <a:pt x="113835" y="569675"/>
                </a:lnTo>
                <a:lnTo>
                  <a:pt x="106374" y="578360"/>
                </a:lnTo>
                <a:lnTo>
                  <a:pt x="104507" y="579249"/>
                </a:lnTo>
                <a:lnTo>
                  <a:pt x="104554" y="578202"/>
                </a:lnTo>
                <a:lnTo>
                  <a:pt x="101853" y="580760"/>
                </a:lnTo>
                <a:lnTo>
                  <a:pt x="99540" y="586349"/>
                </a:lnTo>
                <a:lnTo>
                  <a:pt x="87455" y="590501"/>
                </a:lnTo>
                <a:lnTo>
                  <a:pt x="82411" y="590621"/>
                </a:lnTo>
                <a:lnTo>
                  <a:pt x="85320" y="593326"/>
                </a:lnTo>
                <a:lnTo>
                  <a:pt x="78176" y="596920"/>
                </a:lnTo>
                <a:lnTo>
                  <a:pt x="74418" y="605020"/>
                </a:lnTo>
                <a:lnTo>
                  <a:pt x="77301" y="605435"/>
                </a:lnTo>
                <a:lnTo>
                  <a:pt x="82058" y="611594"/>
                </a:lnTo>
                <a:lnTo>
                  <a:pt x="82098" y="615011"/>
                </a:lnTo>
                <a:lnTo>
                  <a:pt x="79001" y="617783"/>
                </a:lnTo>
                <a:lnTo>
                  <a:pt x="76149" y="618014"/>
                </a:lnTo>
                <a:lnTo>
                  <a:pt x="78011" y="611873"/>
                </a:lnTo>
                <a:lnTo>
                  <a:pt x="75787" y="611196"/>
                </a:lnTo>
                <a:lnTo>
                  <a:pt x="71530" y="623748"/>
                </a:lnTo>
                <a:lnTo>
                  <a:pt x="69034" y="623822"/>
                </a:lnTo>
                <a:lnTo>
                  <a:pt x="69218" y="618153"/>
                </a:lnTo>
                <a:lnTo>
                  <a:pt x="66594" y="617492"/>
                </a:lnTo>
                <a:lnTo>
                  <a:pt x="68260" y="612986"/>
                </a:lnTo>
                <a:lnTo>
                  <a:pt x="74524" y="605881"/>
                </a:lnTo>
                <a:lnTo>
                  <a:pt x="71899" y="604767"/>
                </a:lnTo>
                <a:lnTo>
                  <a:pt x="63649" y="616565"/>
                </a:lnTo>
                <a:lnTo>
                  <a:pt x="65700" y="619226"/>
                </a:lnTo>
                <a:lnTo>
                  <a:pt x="64605" y="620707"/>
                </a:lnTo>
                <a:lnTo>
                  <a:pt x="64563" y="619036"/>
                </a:lnTo>
                <a:lnTo>
                  <a:pt x="61147" y="616795"/>
                </a:lnTo>
                <a:lnTo>
                  <a:pt x="57771" y="621117"/>
                </a:lnTo>
                <a:lnTo>
                  <a:pt x="58233" y="622676"/>
                </a:lnTo>
                <a:lnTo>
                  <a:pt x="55441" y="627689"/>
                </a:lnTo>
                <a:lnTo>
                  <a:pt x="53705" y="625447"/>
                </a:lnTo>
                <a:lnTo>
                  <a:pt x="55223" y="624928"/>
                </a:lnTo>
                <a:lnTo>
                  <a:pt x="54237" y="623144"/>
                </a:lnTo>
                <a:lnTo>
                  <a:pt x="51474" y="624534"/>
                </a:lnTo>
                <a:lnTo>
                  <a:pt x="52617" y="623951"/>
                </a:lnTo>
                <a:lnTo>
                  <a:pt x="52028" y="621973"/>
                </a:lnTo>
                <a:lnTo>
                  <a:pt x="47633" y="620693"/>
                </a:lnTo>
                <a:lnTo>
                  <a:pt x="45956" y="625457"/>
                </a:lnTo>
                <a:lnTo>
                  <a:pt x="42005" y="627325"/>
                </a:lnTo>
                <a:lnTo>
                  <a:pt x="42713" y="630690"/>
                </a:lnTo>
                <a:lnTo>
                  <a:pt x="39815" y="631824"/>
                </a:lnTo>
                <a:lnTo>
                  <a:pt x="37813" y="631039"/>
                </a:lnTo>
                <a:lnTo>
                  <a:pt x="38570" y="629265"/>
                </a:lnTo>
                <a:lnTo>
                  <a:pt x="36674" y="625413"/>
                </a:lnTo>
                <a:lnTo>
                  <a:pt x="40888" y="621957"/>
                </a:lnTo>
                <a:lnTo>
                  <a:pt x="40160" y="614653"/>
                </a:lnTo>
                <a:lnTo>
                  <a:pt x="41491" y="612334"/>
                </a:lnTo>
                <a:lnTo>
                  <a:pt x="44809" y="619078"/>
                </a:lnTo>
                <a:lnTo>
                  <a:pt x="46348" y="618349"/>
                </a:lnTo>
                <a:lnTo>
                  <a:pt x="44934" y="614461"/>
                </a:lnTo>
                <a:lnTo>
                  <a:pt x="45875" y="612463"/>
                </a:lnTo>
                <a:lnTo>
                  <a:pt x="43784" y="611165"/>
                </a:lnTo>
                <a:lnTo>
                  <a:pt x="44578" y="607062"/>
                </a:lnTo>
                <a:lnTo>
                  <a:pt x="43079" y="606364"/>
                </a:lnTo>
                <a:lnTo>
                  <a:pt x="45116" y="604375"/>
                </a:lnTo>
                <a:lnTo>
                  <a:pt x="46899" y="596644"/>
                </a:lnTo>
                <a:lnTo>
                  <a:pt x="51392" y="593117"/>
                </a:lnTo>
                <a:lnTo>
                  <a:pt x="61303" y="589519"/>
                </a:lnTo>
                <a:lnTo>
                  <a:pt x="69288" y="589074"/>
                </a:lnTo>
                <a:lnTo>
                  <a:pt x="76074" y="586303"/>
                </a:lnTo>
                <a:lnTo>
                  <a:pt x="81392" y="587436"/>
                </a:lnTo>
                <a:lnTo>
                  <a:pt x="77053" y="583076"/>
                </a:lnTo>
                <a:lnTo>
                  <a:pt x="80696" y="581394"/>
                </a:lnTo>
                <a:lnTo>
                  <a:pt x="79767" y="579796"/>
                </a:lnTo>
                <a:lnTo>
                  <a:pt x="74021" y="580009"/>
                </a:lnTo>
                <a:lnTo>
                  <a:pt x="65952" y="585038"/>
                </a:lnTo>
                <a:lnTo>
                  <a:pt x="52405" y="583419"/>
                </a:lnTo>
                <a:lnTo>
                  <a:pt x="51721" y="580505"/>
                </a:lnTo>
                <a:lnTo>
                  <a:pt x="54201" y="574737"/>
                </a:lnTo>
                <a:lnTo>
                  <a:pt x="59463" y="569027"/>
                </a:lnTo>
                <a:lnTo>
                  <a:pt x="59916" y="558827"/>
                </a:lnTo>
                <a:lnTo>
                  <a:pt x="62085" y="556039"/>
                </a:lnTo>
                <a:lnTo>
                  <a:pt x="64799" y="555740"/>
                </a:lnTo>
                <a:lnTo>
                  <a:pt x="63800" y="555678"/>
                </a:lnTo>
                <a:lnTo>
                  <a:pt x="63959" y="552457"/>
                </a:lnTo>
                <a:lnTo>
                  <a:pt x="62782" y="555473"/>
                </a:lnTo>
                <a:lnTo>
                  <a:pt x="58245" y="556410"/>
                </a:lnTo>
                <a:lnTo>
                  <a:pt x="58760" y="558771"/>
                </a:lnTo>
                <a:lnTo>
                  <a:pt x="56192" y="562150"/>
                </a:lnTo>
                <a:lnTo>
                  <a:pt x="55468" y="567943"/>
                </a:lnTo>
                <a:lnTo>
                  <a:pt x="54382" y="567097"/>
                </a:lnTo>
                <a:lnTo>
                  <a:pt x="50754" y="571979"/>
                </a:lnTo>
                <a:lnTo>
                  <a:pt x="45696" y="585778"/>
                </a:lnTo>
                <a:lnTo>
                  <a:pt x="42344" y="588306"/>
                </a:lnTo>
                <a:lnTo>
                  <a:pt x="41123" y="591459"/>
                </a:lnTo>
                <a:lnTo>
                  <a:pt x="34115" y="594421"/>
                </a:lnTo>
                <a:lnTo>
                  <a:pt x="34319" y="593046"/>
                </a:lnTo>
                <a:lnTo>
                  <a:pt x="32065" y="593572"/>
                </a:lnTo>
                <a:lnTo>
                  <a:pt x="28312" y="598087"/>
                </a:lnTo>
                <a:lnTo>
                  <a:pt x="26775" y="598027"/>
                </a:lnTo>
                <a:lnTo>
                  <a:pt x="26150" y="600423"/>
                </a:lnTo>
                <a:lnTo>
                  <a:pt x="23471" y="600438"/>
                </a:lnTo>
                <a:lnTo>
                  <a:pt x="19776" y="603545"/>
                </a:lnTo>
                <a:lnTo>
                  <a:pt x="13680" y="602067"/>
                </a:lnTo>
                <a:lnTo>
                  <a:pt x="12813" y="603124"/>
                </a:lnTo>
                <a:lnTo>
                  <a:pt x="13825" y="607370"/>
                </a:lnTo>
                <a:lnTo>
                  <a:pt x="11390" y="606813"/>
                </a:lnTo>
                <a:lnTo>
                  <a:pt x="8403" y="603410"/>
                </a:lnTo>
                <a:lnTo>
                  <a:pt x="9053" y="600636"/>
                </a:lnTo>
                <a:lnTo>
                  <a:pt x="7818" y="598139"/>
                </a:lnTo>
                <a:lnTo>
                  <a:pt x="8998" y="595553"/>
                </a:lnTo>
                <a:lnTo>
                  <a:pt x="7436" y="594068"/>
                </a:lnTo>
                <a:lnTo>
                  <a:pt x="7184" y="584546"/>
                </a:lnTo>
                <a:lnTo>
                  <a:pt x="4542" y="575825"/>
                </a:lnTo>
                <a:lnTo>
                  <a:pt x="2645" y="576199"/>
                </a:lnTo>
                <a:lnTo>
                  <a:pt x="2083" y="573794"/>
                </a:lnTo>
                <a:lnTo>
                  <a:pt x="398" y="572991"/>
                </a:lnTo>
                <a:lnTo>
                  <a:pt x="3040" y="565583"/>
                </a:lnTo>
                <a:lnTo>
                  <a:pt x="1257" y="563286"/>
                </a:lnTo>
                <a:lnTo>
                  <a:pt x="2323" y="558510"/>
                </a:lnTo>
                <a:lnTo>
                  <a:pt x="0" y="557488"/>
                </a:lnTo>
                <a:lnTo>
                  <a:pt x="286" y="552116"/>
                </a:lnTo>
                <a:lnTo>
                  <a:pt x="2830" y="550629"/>
                </a:lnTo>
                <a:lnTo>
                  <a:pt x="4177" y="547675"/>
                </a:lnTo>
                <a:lnTo>
                  <a:pt x="3250" y="544675"/>
                </a:lnTo>
                <a:lnTo>
                  <a:pt x="4553" y="542311"/>
                </a:lnTo>
                <a:lnTo>
                  <a:pt x="5933" y="543863"/>
                </a:lnTo>
                <a:lnTo>
                  <a:pt x="8915" y="543061"/>
                </a:lnTo>
                <a:lnTo>
                  <a:pt x="11268" y="538558"/>
                </a:lnTo>
                <a:lnTo>
                  <a:pt x="18352" y="537041"/>
                </a:lnTo>
                <a:lnTo>
                  <a:pt x="18644" y="534891"/>
                </a:lnTo>
                <a:lnTo>
                  <a:pt x="20908" y="534310"/>
                </a:lnTo>
                <a:lnTo>
                  <a:pt x="23367" y="534313"/>
                </a:lnTo>
                <a:lnTo>
                  <a:pt x="24421" y="535923"/>
                </a:lnTo>
                <a:lnTo>
                  <a:pt x="25004" y="534216"/>
                </a:lnTo>
                <a:lnTo>
                  <a:pt x="30533" y="532080"/>
                </a:lnTo>
                <a:lnTo>
                  <a:pt x="32588" y="535064"/>
                </a:lnTo>
                <a:lnTo>
                  <a:pt x="34396" y="533491"/>
                </a:lnTo>
                <a:lnTo>
                  <a:pt x="36623" y="534023"/>
                </a:lnTo>
                <a:lnTo>
                  <a:pt x="31645" y="538446"/>
                </a:lnTo>
                <a:lnTo>
                  <a:pt x="30211" y="541209"/>
                </a:lnTo>
                <a:lnTo>
                  <a:pt x="31312" y="541205"/>
                </a:lnTo>
                <a:lnTo>
                  <a:pt x="40800" y="534616"/>
                </a:lnTo>
                <a:lnTo>
                  <a:pt x="42341" y="531937"/>
                </a:lnTo>
                <a:lnTo>
                  <a:pt x="78143" y="519390"/>
                </a:lnTo>
                <a:lnTo>
                  <a:pt x="88607" y="518460"/>
                </a:lnTo>
                <a:lnTo>
                  <a:pt x="88903" y="521169"/>
                </a:lnTo>
                <a:lnTo>
                  <a:pt x="90903" y="522542"/>
                </a:lnTo>
                <a:lnTo>
                  <a:pt x="94723" y="520934"/>
                </a:lnTo>
                <a:lnTo>
                  <a:pt x="95964" y="522226"/>
                </a:lnTo>
                <a:lnTo>
                  <a:pt x="96128" y="519979"/>
                </a:lnTo>
                <a:lnTo>
                  <a:pt x="91789" y="520727"/>
                </a:lnTo>
                <a:lnTo>
                  <a:pt x="91397" y="518946"/>
                </a:lnTo>
                <a:lnTo>
                  <a:pt x="94386" y="517511"/>
                </a:lnTo>
                <a:lnTo>
                  <a:pt x="101253" y="509699"/>
                </a:lnTo>
                <a:lnTo>
                  <a:pt x="116798" y="506941"/>
                </a:lnTo>
                <a:lnTo>
                  <a:pt x="116875" y="505479"/>
                </a:lnTo>
                <a:lnTo>
                  <a:pt x="123216" y="501281"/>
                </a:lnTo>
                <a:lnTo>
                  <a:pt x="117232" y="503216"/>
                </a:lnTo>
                <a:lnTo>
                  <a:pt x="115652" y="502586"/>
                </a:lnTo>
                <a:lnTo>
                  <a:pt x="118649" y="495952"/>
                </a:lnTo>
                <a:lnTo>
                  <a:pt x="116229" y="494489"/>
                </a:lnTo>
                <a:lnTo>
                  <a:pt x="114315" y="497205"/>
                </a:lnTo>
                <a:lnTo>
                  <a:pt x="112816" y="504061"/>
                </a:lnTo>
                <a:lnTo>
                  <a:pt x="111196" y="502732"/>
                </a:lnTo>
                <a:lnTo>
                  <a:pt x="104805" y="505117"/>
                </a:lnTo>
                <a:lnTo>
                  <a:pt x="99396" y="502228"/>
                </a:lnTo>
                <a:lnTo>
                  <a:pt x="96324" y="503188"/>
                </a:lnTo>
                <a:lnTo>
                  <a:pt x="90183" y="499956"/>
                </a:lnTo>
                <a:lnTo>
                  <a:pt x="86454" y="499707"/>
                </a:lnTo>
                <a:lnTo>
                  <a:pt x="72963" y="507138"/>
                </a:lnTo>
                <a:lnTo>
                  <a:pt x="65280" y="508995"/>
                </a:lnTo>
                <a:lnTo>
                  <a:pt x="66182" y="493374"/>
                </a:lnTo>
                <a:lnTo>
                  <a:pt x="69030" y="488991"/>
                </a:lnTo>
                <a:lnTo>
                  <a:pt x="83757" y="484191"/>
                </a:lnTo>
                <a:lnTo>
                  <a:pt x="93081" y="479492"/>
                </a:lnTo>
                <a:lnTo>
                  <a:pt x="92425" y="478744"/>
                </a:lnTo>
                <a:lnTo>
                  <a:pt x="96055" y="479316"/>
                </a:lnTo>
                <a:lnTo>
                  <a:pt x="100074" y="476765"/>
                </a:lnTo>
                <a:lnTo>
                  <a:pt x="104059" y="477002"/>
                </a:lnTo>
                <a:lnTo>
                  <a:pt x="106439" y="474147"/>
                </a:lnTo>
                <a:lnTo>
                  <a:pt x="111176" y="473402"/>
                </a:lnTo>
                <a:lnTo>
                  <a:pt x="117846" y="464196"/>
                </a:lnTo>
                <a:lnTo>
                  <a:pt x="108417" y="472396"/>
                </a:lnTo>
                <a:lnTo>
                  <a:pt x="95102" y="475984"/>
                </a:lnTo>
                <a:lnTo>
                  <a:pt x="92349" y="474447"/>
                </a:lnTo>
                <a:lnTo>
                  <a:pt x="77188" y="483385"/>
                </a:lnTo>
                <a:lnTo>
                  <a:pt x="64934" y="486985"/>
                </a:lnTo>
                <a:lnTo>
                  <a:pt x="62894" y="471919"/>
                </a:lnTo>
                <a:lnTo>
                  <a:pt x="60803" y="467921"/>
                </a:lnTo>
                <a:lnTo>
                  <a:pt x="62022" y="465681"/>
                </a:lnTo>
                <a:lnTo>
                  <a:pt x="70992" y="464334"/>
                </a:lnTo>
                <a:lnTo>
                  <a:pt x="74776" y="458459"/>
                </a:lnTo>
                <a:lnTo>
                  <a:pt x="81805" y="455227"/>
                </a:lnTo>
                <a:lnTo>
                  <a:pt x="85929" y="451654"/>
                </a:lnTo>
                <a:lnTo>
                  <a:pt x="90535" y="451416"/>
                </a:lnTo>
                <a:lnTo>
                  <a:pt x="93542" y="448818"/>
                </a:lnTo>
                <a:lnTo>
                  <a:pt x="95620" y="449492"/>
                </a:lnTo>
                <a:lnTo>
                  <a:pt x="96846" y="452370"/>
                </a:lnTo>
                <a:lnTo>
                  <a:pt x="96825" y="450194"/>
                </a:lnTo>
                <a:lnTo>
                  <a:pt x="98359" y="451564"/>
                </a:lnTo>
                <a:lnTo>
                  <a:pt x="106321" y="451639"/>
                </a:lnTo>
                <a:lnTo>
                  <a:pt x="113774" y="447162"/>
                </a:lnTo>
                <a:lnTo>
                  <a:pt x="120754" y="450559"/>
                </a:lnTo>
                <a:lnTo>
                  <a:pt x="122644" y="447130"/>
                </a:lnTo>
                <a:lnTo>
                  <a:pt x="119602" y="449121"/>
                </a:lnTo>
                <a:lnTo>
                  <a:pt x="114801" y="445130"/>
                </a:lnTo>
                <a:lnTo>
                  <a:pt x="103865" y="449469"/>
                </a:lnTo>
                <a:lnTo>
                  <a:pt x="99301" y="449656"/>
                </a:lnTo>
                <a:lnTo>
                  <a:pt x="96573" y="447639"/>
                </a:lnTo>
                <a:lnTo>
                  <a:pt x="96630" y="444397"/>
                </a:lnTo>
                <a:lnTo>
                  <a:pt x="100171" y="441510"/>
                </a:lnTo>
                <a:lnTo>
                  <a:pt x="110532" y="438302"/>
                </a:lnTo>
                <a:lnTo>
                  <a:pt x="122729" y="429054"/>
                </a:lnTo>
                <a:lnTo>
                  <a:pt x="125350" y="424633"/>
                </a:lnTo>
                <a:lnTo>
                  <a:pt x="121683" y="428599"/>
                </a:lnTo>
                <a:lnTo>
                  <a:pt x="119588" y="428517"/>
                </a:lnTo>
                <a:lnTo>
                  <a:pt x="116673" y="430846"/>
                </a:lnTo>
                <a:lnTo>
                  <a:pt x="115464" y="429952"/>
                </a:lnTo>
                <a:lnTo>
                  <a:pt x="113634" y="432843"/>
                </a:lnTo>
                <a:lnTo>
                  <a:pt x="108100" y="434349"/>
                </a:lnTo>
                <a:lnTo>
                  <a:pt x="105881" y="437338"/>
                </a:lnTo>
                <a:lnTo>
                  <a:pt x="99383" y="440220"/>
                </a:lnTo>
                <a:lnTo>
                  <a:pt x="96334" y="441091"/>
                </a:lnTo>
                <a:lnTo>
                  <a:pt x="91204" y="438282"/>
                </a:lnTo>
                <a:lnTo>
                  <a:pt x="93861" y="441166"/>
                </a:lnTo>
                <a:lnTo>
                  <a:pt x="93452" y="445782"/>
                </a:lnTo>
                <a:lnTo>
                  <a:pt x="89481" y="448275"/>
                </a:lnTo>
                <a:lnTo>
                  <a:pt x="86532" y="448009"/>
                </a:lnTo>
                <a:lnTo>
                  <a:pt x="80466" y="450473"/>
                </a:lnTo>
                <a:lnTo>
                  <a:pt x="78834" y="448302"/>
                </a:lnTo>
                <a:lnTo>
                  <a:pt x="78472" y="450634"/>
                </a:lnTo>
                <a:lnTo>
                  <a:pt x="74535" y="453531"/>
                </a:lnTo>
                <a:lnTo>
                  <a:pt x="70709" y="452789"/>
                </a:lnTo>
                <a:lnTo>
                  <a:pt x="70991" y="455747"/>
                </a:lnTo>
                <a:lnTo>
                  <a:pt x="66485" y="457119"/>
                </a:lnTo>
                <a:lnTo>
                  <a:pt x="64562" y="459962"/>
                </a:lnTo>
                <a:lnTo>
                  <a:pt x="53652" y="462317"/>
                </a:lnTo>
                <a:lnTo>
                  <a:pt x="48368" y="460044"/>
                </a:lnTo>
                <a:lnTo>
                  <a:pt x="47237" y="454204"/>
                </a:lnTo>
                <a:lnTo>
                  <a:pt x="50173" y="436996"/>
                </a:lnTo>
                <a:lnTo>
                  <a:pt x="51826" y="434419"/>
                </a:lnTo>
                <a:lnTo>
                  <a:pt x="57047" y="435893"/>
                </a:lnTo>
                <a:lnTo>
                  <a:pt x="59330" y="433014"/>
                </a:lnTo>
                <a:lnTo>
                  <a:pt x="59308" y="435127"/>
                </a:lnTo>
                <a:lnTo>
                  <a:pt x="59610" y="432788"/>
                </a:lnTo>
                <a:lnTo>
                  <a:pt x="54965" y="429740"/>
                </a:lnTo>
                <a:lnTo>
                  <a:pt x="54613" y="424850"/>
                </a:lnTo>
                <a:lnTo>
                  <a:pt x="57086" y="423936"/>
                </a:lnTo>
                <a:lnTo>
                  <a:pt x="57005" y="419722"/>
                </a:lnTo>
                <a:lnTo>
                  <a:pt x="58766" y="416717"/>
                </a:lnTo>
                <a:lnTo>
                  <a:pt x="57189" y="414621"/>
                </a:lnTo>
                <a:lnTo>
                  <a:pt x="59124" y="413750"/>
                </a:lnTo>
                <a:lnTo>
                  <a:pt x="60123" y="410568"/>
                </a:lnTo>
                <a:lnTo>
                  <a:pt x="59121" y="407485"/>
                </a:lnTo>
                <a:lnTo>
                  <a:pt x="61292" y="405911"/>
                </a:lnTo>
                <a:lnTo>
                  <a:pt x="63327" y="400328"/>
                </a:lnTo>
                <a:lnTo>
                  <a:pt x="65977" y="400762"/>
                </a:lnTo>
                <a:lnTo>
                  <a:pt x="69195" y="397724"/>
                </a:lnTo>
                <a:lnTo>
                  <a:pt x="73852" y="398312"/>
                </a:lnTo>
                <a:lnTo>
                  <a:pt x="80426" y="401296"/>
                </a:lnTo>
                <a:lnTo>
                  <a:pt x="85087" y="405653"/>
                </a:lnTo>
                <a:lnTo>
                  <a:pt x="90654" y="405298"/>
                </a:lnTo>
                <a:lnTo>
                  <a:pt x="94099" y="411650"/>
                </a:lnTo>
                <a:lnTo>
                  <a:pt x="98936" y="408811"/>
                </a:lnTo>
                <a:lnTo>
                  <a:pt x="98556" y="407852"/>
                </a:lnTo>
                <a:lnTo>
                  <a:pt x="95390" y="410246"/>
                </a:lnTo>
                <a:lnTo>
                  <a:pt x="90662" y="404637"/>
                </a:lnTo>
                <a:lnTo>
                  <a:pt x="90708" y="400678"/>
                </a:lnTo>
                <a:lnTo>
                  <a:pt x="87981" y="392889"/>
                </a:lnTo>
                <a:lnTo>
                  <a:pt x="86673" y="394134"/>
                </a:lnTo>
                <a:lnTo>
                  <a:pt x="88663" y="400446"/>
                </a:lnTo>
                <a:lnTo>
                  <a:pt x="86267" y="403612"/>
                </a:lnTo>
                <a:lnTo>
                  <a:pt x="84970" y="401310"/>
                </a:lnTo>
                <a:lnTo>
                  <a:pt x="79912" y="399156"/>
                </a:lnTo>
                <a:lnTo>
                  <a:pt x="79622" y="397624"/>
                </a:lnTo>
                <a:lnTo>
                  <a:pt x="74960" y="396666"/>
                </a:lnTo>
                <a:lnTo>
                  <a:pt x="73910" y="393517"/>
                </a:lnTo>
                <a:lnTo>
                  <a:pt x="73490" y="394921"/>
                </a:lnTo>
                <a:lnTo>
                  <a:pt x="70887" y="392621"/>
                </a:lnTo>
                <a:lnTo>
                  <a:pt x="66320" y="393396"/>
                </a:lnTo>
                <a:lnTo>
                  <a:pt x="66360" y="387514"/>
                </a:lnTo>
                <a:lnTo>
                  <a:pt x="64988" y="387181"/>
                </a:lnTo>
                <a:lnTo>
                  <a:pt x="66603" y="386301"/>
                </a:lnTo>
                <a:lnTo>
                  <a:pt x="67863" y="380993"/>
                </a:lnTo>
                <a:lnTo>
                  <a:pt x="70641" y="377416"/>
                </a:lnTo>
                <a:lnTo>
                  <a:pt x="69983" y="375484"/>
                </a:lnTo>
                <a:lnTo>
                  <a:pt x="72814" y="370500"/>
                </a:lnTo>
                <a:lnTo>
                  <a:pt x="74600" y="370199"/>
                </a:lnTo>
                <a:lnTo>
                  <a:pt x="76596" y="366595"/>
                </a:lnTo>
                <a:lnTo>
                  <a:pt x="78046" y="366724"/>
                </a:lnTo>
                <a:lnTo>
                  <a:pt x="79433" y="363194"/>
                </a:lnTo>
                <a:lnTo>
                  <a:pt x="78389" y="362302"/>
                </a:lnTo>
                <a:lnTo>
                  <a:pt x="80586" y="358249"/>
                </a:lnTo>
                <a:lnTo>
                  <a:pt x="84671" y="359404"/>
                </a:lnTo>
                <a:lnTo>
                  <a:pt x="86269" y="363074"/>
                </a:lnTo>
                <a:lnTo>
                  <a:pt x="88342" y="362840"/>
                </a:lnTo>
                <a:lnTo>
                  <a:pt x="96385" y="367494"/>
                </a:lnTo>
                <a:lnTo>
                  <a:pt x="101084" y="367411"/>
                </a:lnTo>
                <a:lnTo>
                  <a:pt x="106209" y="370116"/>
                </a:lnTo>
                <a:lnTo>
                  <a:pt x="98830" y="376551"/>
                </a:lnTo>
                <a:lnTo>
                  <a:pt x="95141" y="378379"/>
                </a:lnTo>
                <a:lnTo>
                  <a:pt x="93702" y="377501"/>
                </a:lnTo>
                <a:lnTo>
                  <a:pt x="94572" y="379785"/>
                </a:lnTo>
                <a:lnTo>
                  <a:pt x="99477" y="378225"/>
                </a:lnTo>
                <a:lnTo>
                  <a:pt x="102314" y="374881"/>
                </a:lnTo>
                <a:lnTo>
                  <a:pt x="108988" y="370873"/>
                </a:lnTo>
                <a:lnTo>
                  <a:pt x="119319" y="377383"/>
                </a:lnTo>
                <a:lnTo>
                  <a:pt x="123775" y="378609"/>
                </a:lnTo>
                <a:lnTo>
                  <a:pt x="125125" y="380251"/>
                </a:lnTo>
                <a:lnTo>
                  <a:pt x="123278" y="384890"/>
                </a:lnTo>
                <a:lnTo>
                  <a:pt x="118917" y="387067"/>
                </a:lnTo>
                <a:lnTo>
                  <a:pt x="122400" y="387896"/>
                </a:lnTo>
                <a:lnTo>
                  <a:pt x="122349" y="391523"/>
                </a:lnTo>
                <a:lnTo>
                  <a:pt x="124628" y="396259"/>
                </a:lnTo>
                <a:lnTo>
                  <a:pt x="123969" y="397974"/>
                </a:lnTo>
                <a:lnTo>
                  <a:pt x="114885" y="396455"/>
                </a:lnTo>
                <a:lnTo>
                  <a:pt x="111302" y="400033"/>
                </a:lnTo>
                <a:lnTo>
                  <a:pt x="106382" y="400568"/>
                </a:lnTo>
                <a:lnTo>
                  <a:pt x="103951" y="403199"/>
                </a:lnTo>
                <a:lnTo>
                  <a:pt x="101471" y="403618"/>
                </a:lnTo>
                <a:lnTo>
                  <a:pt x="101601" y="406085"/>
                </a:lnTo>
                <a:lnTo>
                  <a:pt x="107336" y="401823"/>
                </a:lnTo>
                <a:lnTo>
                  <a:pt x="111482" y="401931"/>
                </a:lnTo>
                <a:lnTo>
                  <a:pt x="115823" y="398606"/>
                </a:lnTo>
                <a:lnTo>
                  <a:pt x="124565" y="401040"/>
                </a:lnTo>
                <a:lnTo>
                  <a:pt x="127277" y="396775"/>
                </a:lnTo>
                <a:lnTo>
                  <a:pt x="124188" y="389536"/>
                </a:lnTo>
                <a:lnTo>
                  <a:pt x="125177" y="383227"/>
                </a:lnTo>
                <a:lnTo>
                  <a:pt x="127279" y="380677"/>
                </a:lnTo>
                <a:lnTo>
                  <a:pt x="134670" y="382773"/>
                </a:lnTo>
                <a:lnTo>
                  <a:pt x="144903" y="398991"/>
                </a:lnTo>
                <a:lnTo>
                  <a:pt x="147383" y="404683"/>
                </a:lnTo>
                <a:lnTo>
                  <a:pt x="147654" y="409938"/>
                </a:lnTo>
                <a:lnTo>
                  <a:pt x="146383" y="412724"/>
                </a:lnTo>
                <a:lnTo>
                  <a:pt x="138420" y="420353"/>
                </a:lnTo>
                <a:lnTo>
                  <a:pt x="139234" y="423082"/>
                </a:lnTo>
                <a:lnTo>
                  <a:pt x="135125" y="428575"/>
                </a:lnTo>
                <a:lnTo>
                  <a:pt x="135601" y="430524"/>
                </a:lnTo>
                <a:lnTo>
                  <a:pt x="140449" y="424734"/>
                </a:lnTo>
                <a:lnTo>
                  <a:pt x="140251" y="421750"/>
                </a:lnTo>
                <a:lnTo>
                  <a:pt x="142075" y="418648"/>
                </a:lnTo>
                <a:lnTo>
                  <a:pt x="148263" y="414536"/>
                </a:lnTo>
                <a:lnTo>
                  <a:pt x="149617" y="409940"/>
                </a:lnTo>
                <a:lnTo>
                  <a:pt x="150658" y="410781"/>
                </a:lnTo>
                <a:lnTo>
                  <a:pt x="152098" y="408195"/>
                </a:lnTo>
                <a:lnTo>
                  <a:pt x="159357" y="416970"/>
                </a:lnTo>
                <a:lnTo>
                  <a:pt x="159569" y="414122"/>
                </a:lnTo>
                <a:lnTo>
                  <a:pt x="150525" y="404520"/>
                </a:lnTo>
                <a:lnTo>
                  <a:pt x="151011" y="399595"/>
                </a:lnTo>
                <a:lnTo>
                  <a:pt x="149217" y="399712"/>
                </a:lnTo>
                <a:lnTo>
                  <a:pt x="149811" y="398614"/>
                </a:lnTo>
                <a:lnTo>
                  <a:pt x="144925" y="390247"/>
                </a:lnTo>
                <a:lnTo>
                  <a:pt x="142425" y="388504"/>
                </a:lnTo>
                <a:lnTo>
                  <a:pt x="142711" y="387061"/>
                </a:lnTo>
                <a:lnTo>
                  <a:pt x="138489" y="381779"/>
                </a:lnTo>
                <a:lnTo>
                  <a:pt x="134901" y="379034"/>
                </a:lnTo>
                <a:lnTo>
                  <a:pt x="128187" y="377755"/>
                </a:lnTo>
                <a:lnTo>
                  <a:pt x="119421" y="369076"/>
                </a:lnTo>
                <a:lnTo>
                  <a:pt x="121484" y="367627"/>
                </a:lnTo>
                <a:lnTo>
                  <a:pt x="121343" y="364336"/>
                </a:lnTo>
                <a:lnTo>
                  <a:pt x="123904" y="363750"/>
                </a:lnTo>
                <a:lnTo>
                  <a:pt x="125128" y="360626"/>
                </a:lnTo>
                <a:lnTo>
                  <a:pt x="133367" y="360115"/>
                </a:lnTo>
                <a:lnTo>
                  <a:pt x="145717" y="355588"/>
                </a:lnTo>
                <a:lnTo>
                  <a:pt x="150499" y="357024"/>
                </a:lnTo>
                <a:lnTo>
                  <a:pt x="151875" y="362358"/>
                </a:lnTo>
                <a:lnTo>
                  <a:pt x="156760" y="366645"/>
                </a:lnTo>
                <a:lnTo>
                  <a:pt x="162309" y="366743"/>
                </a:lnTo>
                <a:lnTo>
                  <a:pt x="163277" y="365229"/>
                </a:lnTo>
                <a:lnTo>
                  <a:pt x="157613" y="365093"/>
                </a:lnTo>
                <a:lnTo>
                  <a:pt x="155093" y="363167"/>
                </a:lnTo>
                <a:lnTo>
                  <a:pt x="153272" y="357082"/>
                </a:lnTo>
                <a:lnTo>
                  <a:pt x="150168" y="353699"/>
                </a:lnTo>
                <a:lnTo>
                  <a:pt x="150696" y="351398"/>
                </a:lnTo>
                <a:lnTo>
                  <a:pt x="151949" y="351544"/>
                </a:lnTo>
                <a:lnTo>
                  <a:pt x="154542" y="348197"/>
                </a:lnTo>
                <a:lnTo>
                  <a:pt x="155996" y="343960"/>
                </a:lnTo>
                <a:lnTo>
                  <a:pt x="153975" y="343916"/>
                </a:lnTo>
                <a:lnTo>
                  <a:pt x="150472" y="349650"/>
                </a:lnTo>
                <a:lnTo>
                  <a:pt x="143959" y="348455"/>
                </a:lnTo>
                <a:lnTo>
                  <a:pt x="144764" y="351027"/>
                </a:lnTo>
                <a:lnTo>
                  <a:pt x="142487" y="353911"/>
                </a:lnTo>
                <a:lnTo>
                  <a:pt x="139317" y="353412"/>
                </a:lnTo>
                <a:lnTo>
                  <a:pt x="123234" y="358362"/>
                </a:lnTo>
                <a:lnTo>
                  <a:pt x="119493" y="356696"/>
                </a:lnTo>
                <a:lnTo>
                  <a:pt x="117141" y="352024"/>
                </a:lnTo>
                <a:lnTo>
                  <a:pt x="117468" y="346323"/>
                </a:lnTo>
                <a:lnTo>
                  <a:pt x="109767" y="337080"/>
                </a:lnTo>
                <a:lnTo>
                  <a:pt x="108423" y="332007"/>
                </a:lnTo>
                <a:lnTo>
                  <a:pt x="109172" y="329234"/>
                </a:lnTo>
                <a:lnTo>
                  <a:pt x="107913" y="330343"/>
                </a:lnTo>
                <a:lnTo>
                  <a:pt x="107083" y="328646"/>
                </a:lnTo>
                <a:lnTo>
                  <a:pt x="109595" y="327504"/>
                </a:lnTo>
                <a:lnTo>
                  <a:pt x="109284" y="323292"/>
                </a:lnTo>
                <a:lnTo>
                  <a:pt x="111126" y="321950"/>
                </a:lnTo>
                <a:lnTo>
                  <a:pt x="110183" y="320029"/>
                </a:lnTo>
                <a:lnTo>
                  <a:pt x="112648" y="319449"/>
                </a:lnTo>
                <a:lnTo>
                  <a:pt x="108451" y="314244"/>
                </a:lnTo>
                <a:lnTo>
                  <a:pt x="107360" y="310712"/>
                </a:lnTo>
                <a:lnTo>
                  <a:pt x="111304" y="306471"/>
                </a:lnTo>
                <a:lnTo>
                  <a:pt x="113593" y="305978"/>
                </a:lnTo>
                <a:lnTo>
                  <a:pt x="115470" y="299421"/>
                </a:lnTo>
                <a:lnTo>
                  <a:pt x="119510" y="300234"/>
                </a:lnTo>
                <a:lnTo>
                  <a:pt x="125156" y="304778"/>
                </a:lnTo>
                <a:lnTo>
                  <a:pt x="127506" y="309904"/>
                </a:lnTo>
                <a:lnTo>
                  <a:pt x="131849" y="315760"/>
                </a:lnTo>
                <a:lnTo>
                  <a:pt x="135437" y="317748"/>
                </a:lnTo>
                <a:lnTo>
                  <a:pt x="138511" y="323840"/>
                </a:lnTo>
                <a:lnTo>
                  <a:pt x="145565" y="320000"/>
                </a:lnTo>
                <a:lnTo>
                  <a:pt x="149048" y="320653"/>
                </a:lnTo>
                <a:lnTo>
                  <a:pt x="148792" y="319279"/>
                </a:lnTo>
                <a:lnTo>
                  <a:pt x="145414" y="318337"/>
                </a:lnTo>
                <a:lnTo>
                  <a:pt x="139006" y="320949"/>
                </a:lnTo>
                <a:lnTo>
                  <a:pt x="137093" y="315634"/>
                </a:lnTo>
                <a:lnTo>
                  <a:pt x="132031" y="310755"/>
                </a:lnTo>
                <a:lnTo>
                  <a:pt x="126229" y="300465"/>
                </a:lnTo>
                <a:lnTo>
                  <a:pt x="122451" y="297913"/>
                </a:lnTo>
                <a:lnTo>
                  <a:pt x="118671" y="298023"/>
                </a:lnTo>
                <a:lnTo>
                  <a:pt x="119858" y="296361"/>
                </a:lnTo>
                <a:lnTo>
                  <a:pt x="118585" y="295183"/>
                </a:lnTo>
                <a:lnTo>
                  <a:pt x="121494" y="293351"/>
                </a:lnTo>
                <a:lnTo>
                  <a:pt x="121978" y="289519"/>
                </a:lnTo>
                <a:lnTo>
                  <a:pt x="129591" y="280205"/>
                </a:lnTo>
                <a:lnTo>
                  <a:pt x="131189" y="282862"/>
                </a:lnTo>
                <a:lnTo>
                  <a:pt x="131627" y="280550"/>
                </a:lnTo>
                <a:lnTo>
                  <a:pt x="134360" y="287890"/>
                </a:lnTo>
                <a:lnTo>
                  <a:pt x="136343" y="288689"/>
                </a:lnTo>
                <a:lnTo>
                  <a:pt x="138931" y="293374"/>
                </a:lnTo>
                <a:lnTo>
                  <a:pt x="143126" y="295506"/>
                </a:lnTo>
                <a:lnTo>
                  <a:pt x="144066" y="305452"/>
                </a:lnTo>
                <a:lnTo>
                  <a:pt x="147687" y="309345"/>
                </a:lnTo>
                <a:lnTo>
                  <a:pt x="151645" y="310160"/>
                </a:lnTo>
                <a:lnTo>
                  <a:pt x="152484" y="312291"/>
                </a:lnTo>
                <a:lnTo>
                  <a:pt x="153427" y="311662"/>
                </a:lnTo>
                <a:lnTo>
                  <a:pt x="152735" y="308855"/>
                </a:lnTo>
                <a:lnTo>
                  <a:pt x="146550" y="306355"/>
                </a:lnTo>
                <a:lnTo>
                  <a:pt x="146947" y="302504"/>
                </a:lnTo>
                <a:lnTo>
                  <a:pt x="145108" y="296352"/>
                </a:lnTo>
                <a:lnTo>
                  <a:pt x="149395" y="294608"/>
                </a:lnTo>
                <a:lnTo>
                  <a:pt x="164488" y="296256"/>
                </a:lnTo>
                <a:lnTo>
                  <a:pt x="158563" y="292884"/>
                </a:lnTo>
                <a:lnTo>
                  <a:pt x="152009" y="293669"/>
                </a:lnTo>
                <a:lnTo>
                  <a:pt x="147929" y="292230"/>
                </a:lnTo>
                <a:lnTo>
                  <a:pt x="144226" y="293496"/>
                </a:lnTo>
                <a:lnTo>
                  <a:pt x="137203" y="286432"/>
                </a:lnTo>
                <a:lnTo>
                  <a:pt x="132354" y="275318"/>
                </a:lnTo>
                <a:lnTo>
                  <a:pt x="135141" y="272907"/>
                </a:lnTo>
                <a:lnTo>
                  <a:pt x="132141" y="271645"/>
                </a:lnTo>
                <a:lnTo>
                  <a:pt x="136497" y="269470"/>
                </a:lnTo>
                <a:lnTo>
                  <a:pt x="135561" y="267474"/>
                </a:lnTo>
                <a:lnTo>
                  <a:pt x="139474" y="266403"/>
                </a:lnTo>
                <a:lnTo>
                  <a:pt x="139135" y="264034"/>
                </a:lnTo>
                <a:lnTo>
                  <a:pt x="142175" y="264994"/>
                </a:lnTo>
                <a:lnTo>
                  <a:pt x="141901" y="267516"/>
                </a:lnTo>
                <a:lnTo>
                  <a:pt x="143237" y="268149"/>
                </a:lnTo>
                <a:lnTo>
                  <a:pt x="155091" y="268686"/>
                </a:lnTo>
                <a:lnTo>
                  <a:pt x="164793" y="274406"/>
                </a:lnTo>
                <a:lnTo>
                  <a:pt x="174521" y="276462"/>
                </a:lnTo>
                <a:lnTo>
                  <a:pt x="182647" y="276258"/>
                </a:lnTo>
                <a:lnTo>
                  <a:pt x="182912" y="274212"/>
                </a:lnTo>
                <a:lnTo>
                  <a:pt x="180423" y="273251"/>
                </a:lnTo>
                <a:lnTo>
                  <a:pt x="178349" y="274500"/>
                </a:lnTo>
                <a:lnTo>
                  <a:pt x="175690" y="272532"/>
                </a:lnTo>
                <a:lnTo>
                  <a:pt x="165117" y="272203"/>
                </a:lnTo>
                <a:lnTo>
                  <a:pt x="158759" y="266149"/>
                </a:lnTo>
                <a:lnTo>
                  <a:pt x="153989" y="265638"/>
                </a:lnTo>
                <a:lnTo>
                  <a:pt x="151415" y="263720"/>
                </a:lnTo>
                <a:lnTo>
                  <a:pt x="146671" y="263644"/>
                </a:lnTo>
                <a:lnTo>
                  <a:pt x="145059" y="265307"/>
                </a:lnTo>
                <a:lnTo>
                  <a:pt x="141414" y="259208"/>
                </a:lnTo>
                <a:lnTo>
                  <a:pt x="143528" y="254104"/>
                </a:lnTo>
                <a:lnTo>
                  <a:pt x="150287" y="249896"/>
                </a:lnTo>
                <a:lnTo>
                  <a:pt x="149834" y="248010"/>
                </a:lnTo>
                <a:lnTo>
                  <a:pt x="155182" y="248962"/>
                </a:lnTo>
                <a:lnTo>
                  <a:pt x="153137" y="244891"/>
                </a:lnTo>
                <a:lnTo>
                  <a:pt x="159240" y="235779"/>
                </a:lnTo>
                <a:lnTo>
                  <a:pt x="164844" y="236872"/>
                </a:lnTo>
                <a:lnTo>
                  <a:pt x="163777" y="234388"/>
                </a:lnTo>
                <a:lnTo>
                  <a:pt x="159757" y="234092"/>
                </a:lnTo>
                <a:lnTo>
                  <a:pt x="161310" y="231071"/>
                </a:lnTo>
                <a:lnTo>
                  <a:pt x="163454" y="230816"/>
                </a:lnTo>
                <a:lnTo>
                  <a:pt x="165827" y="228242"/>
                </a:lnTo>
                <a:lnTo>
                  <a:pt x="164626" y="226670"/>
                </a:lnTo>
                <a:lnTo>
                  <a:pt x="167591" y="224962"/>
                </a:lnTo>
                <a:lnTo>
                  <a:pt x="167876" y="222495"/>
                </a:lnTo>
                <a:lnTo>
                  <a:pt x="170501" y="219845"/>
                </a:lnTo>
                <a:lnTo>
                  <a:pt x="170318" y="217205"/>
                </a:lnTo>
                <a:lnTo>
                  <a:pt x="176854" y="214891"/>
                </a:lnTo>
                <a:lnTo>
                  <a:pt x="181807" y="210490"/>
                </a:lnTo>
                <a:lnTo>
                  <a:pt x="182742" y="207974"/>
                </a:lnTo>
                <a:lnTo>
                  <a:pt x="185735" y="207746"/>
                </a:lnTo>
                <a:lnTo>
                  <a:pt x="188087" y="217777"/>
                </a:lnTo>
                <a:lnTo>
                  <a:pt x="192290" y="221353"/>
                </a:lnTo>
                <a:lnTo>
                  <a:pt x="195851" y="228670"/>
                </a:lnTo>
                <a:lnTo>
                  <a:pt x="196012" y="232937"/>
                </a:lnTo>
                <a:lnTo>
                  <a:pt x="193996" y="235399"/>
                </a:lnTo>
                <a:lnTo>
                  <a:pt x="194551" y="239821"/>
                </a:lnTo>
                <a:lnTo>
                  <a:pt x="192285" y="241204"/>
                </a:lnTo>
                <a:lnTo>
                  <a:pt x="196892" y="242316"/>
                </a:lnTo>
                <a:lnTo>
                  <a:pt x="200727" y="241592"/>
                </a:lnTo>
                <a:lnTo>
                  <a:pt x="203272" y="245601"/>
                </a:lnTo>
                <a:lnTo>
                  <a:pt x="203640" y="247888"/>
                </a:lnTo>
                <a:lnTo>
                  <a:pt x="197978" y="254057"/>
                </a:lnTo>
                <a:lnTo>
                  <a:pt x="199077" y="257561"/>
                </a:lnTo>
                <a:lnTo>
                  <a:pt x="205677" y="248798"/>
                </a:lnTo>
                <a:lnTo>
                  <a:pt x="208121" y="248867"/>
                </a:lnTo>
                <a:lnTo>
                  <a:pt x="209197" y="251984"/>
                </a:lnTo>
                <a:lnTo>
                  <a:pt x="212947" y="251909"/>
                </a:lnTo>
                <a:lnTo>
                  <a:pt x="212738" y="249470"/>
                </a:lnTo>
                <a:lnTo>
                  <a:pt x="210776" y="250451"/>
                </a:lnTo>
                <a:lnTo>
                  <a:pt x="210640" y="247172"/>
                </a:lnTo>
                <a:lnTo>
                  <a:pt x="207260" y="245244"/>
                </a:lnTo>
                <a:lnTo>
                  <a:pt x="204638" y="240937"/>
                </a:lnTo>
                <a:lnTo>
                  <a:pt x="197951" y="236706"/>
                </a:lnTo>
                <a:lnTo>
                  <a:pt x="199519" y="233643"/>
                </a:lnTo>
                <a:lnTo>
                  <a:pt x="201336" y="235734"/>
                </a:lnTo>
                <a:lnTo>
                  <a:pt x="203578" y="235262"/>
                </a:lnTo>
                <a:lnTo>
                  <a:pt x="200081" y="232008"/>
                </a:lnTo>
                <a:lnTo>
                  <a:pt x="197491" y="220296"/>
                </a:lnTo>
                <a:lnTo>
                  <a:pt x="189782" y="208552"/>
                </a:lnTo>
                <a:lnTo>
                  <a:pt x="188954" y="200981"/>
                </a:lnTo>
                <a:lnTo>
                  <a:pt x="193057" y="198410"/>
                </a:lnTo>
                <a:lnTo>
                  <a:pt x="194515" y="195615"/>
                </a:lnTo>
                <a:lnTo>
                  <a:pt x="197000" y="197542"/>
                </a:lnTo>
                <a:lnTo>
                  <a:pt x="198491" y="196781"/>
                </a:lnTo>
                <a:lnTo>
                  <a:pt x="197187" y="194622"/>
                </a:lnTo>
                <a:lnTo>
                  <a:pt x="198224" y="192505"/>
                </a:lnTo>
                <a:lnTo>
                  <a:pt x="200240" y="190531"/>
                </a:lnTo>
                <a:lnTo>
                  <a:pt x="202773" y="190668"/>
                </a:lnTo>
                <a:lnTo>
                  <a:pt x="208204" y="183528"/>
                </a:lnTo>
                <a:lnTo>
                  <a:pt x="214560" y="182239"/>
                </a:lnTo>
                <a:lnTo>
                  <a:pt x="219226" y="183263"/>
                </a:lnTo>
                <a:lnTo>
                  <a:pt x="224891" y="188592"/>
                </a:lnTo>
                <a:lnTo>
                  <a:pt x="231360" y="190278"/>
                </a:lnTo>
                <a:lnTo>
                  <a:pt x="220819" y="206068"/>
                </a:lnTo>
                <a:lnTo>
                  <a:pt x="222755" y="212217"/>
                </a:lnTo>
                <a:lnTo>
                  <a:pt x="231448" y="216898"/>
                </a:lnTo>
                <a:lnTo>
                  <a:pt x="232169" y="215740"/>
                </a:lnTo>
                <a:lnTo>
                  <a:pt x="225461" y="211102"/>
                </a:lnTo>
                <a:lnTo>
                  <a:pt x="223568" y="207889"/>
                </a:lnTo>
                <a:lnTo>
                  <a:pt x="226687" y="205546"/>
                </a:lnTo>
                <a:lnTo>
                  <a:pt x="228278" y="199800"/>
                </a:lnTo>
                <a:lnTo>
                  <a:pt x="233610" y="190470"/>
                </a:lnTo>
                <a:lnTo>
                  <a:pt x="229057" y="188106"/>
                </a:lnTo>
                <a:lnTo>
                  <a:pt x="223388" y="180878"/>
                </a:lnTo>
                <a:lnTo>
                  <a:pt x="222865" y="176989"/>
                </a:lnTo>
                <a:lnTo>
                  <a:pt x="219824" y="175093"/>
                </a:lnTo>
                <a:lnTo>
                  <a:pt x="227063" y="167501"/>
                </a:lnTo>
                <a:lnTo>
                  <a:pt x="233702" y="169439"/>
                </a:lnTo>
                <a:lnTo>
                  <a:pt x="237234" y="168159"/>
                </a:lnTo>
                <a:lnTo>
                  <a:pt x="242851" y="168981"/>
                </a:lnTo>
                <a:lnTo>
                  <a:pt x="245653" y="173458"/>
                </a:lnTo>
                <a:lnTo>
                  <a:pt x="247406" y="173963"/>
                </a:lnTo>
                <a:lnTo>
                  <a:pt x="251096" y="181810"/>
                </a:lnTo>
                <a:lnTo>
                  <a:pt x="250350" y="183232"/>
                </a:lnTo>
                <a:lnTo>
                  <a:pt x="252845" y="182733"/>
                </a:lnTo>
                <a:lnTo>
                  <a:pt x="252981" y="179438"/>
                </a:lnTo>
                <a:lnTo>
                  <a:pt x="249392" y="171561"/>
                </a:lnTo>
                <a:lnTo>
                  <a:pt x="247250" y="171920"/>
                </a:lnTo>
                <a:lnTo>
                  <a:pt x="247055" y="170289"/>
                </a:lnTo>
                <a:lnTo>
                  <a:pt x="244165" y="168661"/>
                </a:lnTo>
                <a:lnTo>
                  <a:pt x="240961" y="168713"/>
                </a:lnTo>
                <a:lnTo>
                  <a:pt x="239216" y="164846"/>
                </a:lnTo>
                <a:lnTo>
                  <a:pt x="234707" y="162508"/>
                </a:lnTo>
                <a:lnTo>
                  <a:pt x="236228" y="154978"/>
                </a:lnTo>
                <a:lnTo>
                  <a:pt x="234967" y="154182"/>
                </a:lnTo>
                <a:lnTo>
                  <a:pt x="235082" y="151627"/>
                </a:lnTo>
                <a:lnTo>
                  <a:pt x="236887" y="151520"/>
                </a:lnTo>
                <a:lnTo>
                  <a:pt x="239874" y="145874"/>
                </a:lnTo>
                <a:lnTo>
                  <a:pt x="245824" y="142616"/>
                </a:lnTo>
                <a:lnTo>
                  <a:pt x="252615" y="146199"/>
                </a:lnTo>
                <a:lnTo>
                  <a:pt x="255638" y="150560"/>
                </a:lnTo>
                <a:lnTo>
                  <a:pt x="258065" y="150028"/>
                </a:lnTo>
                <a:lnTo>
                  <a:pt x="258661" y="147176"/>
                </a:lnTo>
                <a:lnTo>
                  <a:pt x="250132" y="136416"/>
                </a:lnTo>
                <a:lnTo>
                  <a:pt x="256574" y="134459"/>
                </a:lnTo>
                <a:lnTo>
                  <a:pt x="266846" y="123503"/>
                </a:lnTo>
                <a:lnTo>
                  <a:pt x="273943" y="122072"/>
                </a:lnTo>
                <a:lnTo>
                  <a:pt x="276261" y="114516"/>
                </a:lnTo>
                <a:lnTo>
                  <a:pt x="280248" y="114190"/>
                </a:lnTo>
                <a:lnTo>
                  <a:pt x="283718" y="111095"/>
                </a:lnTo>
                <a:lnTo>
                  <a:pt x="283259" y="112328"/>
                </a:lnTo>
                <a:lnTo>
                  <a:pt x="285534" y="113572"/>
                </a:lnTo>
                <a:lnTo>
                  <a:pt x="285129" y="115785"/>
                </a:lnTo>
                <a:lnTo>
                  <a:pt x="288925" y="117078"/>
                </a:lnTo>
                <a:lnTo>
                  <a:pt x="289941" y="120960"/>
                </a:lnTo>
                <a:lnTo>
                  <a:pt x="296369" y="121723"/>
                </a:lnTo>
                <a:lnTo>
                  <a:pt x="299145" y="124121"/>
                </a:lnTo>
                <a:lnTo>
                  <a:pt x="300809" y="123435"/>
                </a:lnTo>
                <a:lnTo>
                  <a:pt x="305947" y="127314"/>
                </a:lnTo>
                <a:lnTo>
                  <a:pt x="307125" y="131069"/>
                </a:lnTo>
                <a:lnTo>
                  <a:pt x="312294" y="135206"/>
                </a:lnTo>
                <a:lnTo>
                  <a:pt x="312178" y="138035"/>
                </a:lnTo>
                <a:lnTo>
                  <a:pt x="315134" y="140000"/>
                </a:lnTo>
                <a:lnTo>
                  <a:pt x="316871" y="146607"/>
                </a:lnTo>
                <a:lnTo>
                  <a:pt x="320381" y="145376"/>
                </a:lnTo>
                <a:lnTo>
                  <a:pt x="319168" y="144049"/>
                </a:lnTo>
                <a:lnTo>
                  <a:pt x="320221" y="143275"/>
                </a:lnTo>
                <a:lnTo>
                  <a:pt x="317925" y="143536"/>
                </a:lnTo>
                <a:lnTo>
                  <a:pt x="318929" y="142903"/>
                </a:lnTo>
                <a:lnTo>
                  <a:pt x="317160" y="143195"/>
                </a:lnTo>
                <a:lnTo>
                  <a:pt x="316366" y="141790"/>
                </a:lnTo>
                <a:lnTo>
                  <a:pt x="320184" y="141769"/>
                </a:lnTo>
                <a:lnTo>
                  <a:pt x="316577" y="135525"/>
                </a:lnTo>
                <a:lnTo>
                  <a:pt x="315517" y="126045"/>
                </a:lnTo>
                <a:lnTo>
                  <a:pt x="313185" y="126557"/>
                </a:lnTo>
                <a:lnTo>
                  <a:pt x="313386" y="128186"/>
                </a:lnTo>
                <a:lnTo>
                  <a:pt x="311541" y="127781"/>
                </a:lnTo>
                <a:lnTo>
                  <a:pt x="303082" y="120804"/>
                </a:lnTo>
                <a:lnTo>
                  <a:pt x="300469" y="121478"/>
                </a:lnTo>
                <a:lnTo>
                  <a:pt x="292442" y="119456"/>
                </a:lnTo>
                <a:lnTo>
                  <a:pt x="292540" y="103622"/>
                </a:lnTo>
                <a:lnTo>
                  <a:pt x="294178" y="95915"/>
                </a:lnTo>
                <a:lnTo>
                  <a:pt x="293224" y="89514"/>
                </a:lnTo>
                <a:lnTo>
                  <a:pt x="289905" y="85437"/>
                </a:lnTo>
                <a:lnTo>
                  <a:pt x="296357" y="81416"/>
                </a:lnTo>
                <a:lnTo>
                  <a:pt x="301985" y="64548"/>
                </a:lnTo>
                <a:lnTo>
                  <a:pt x="309723" y="57273"/>
                </a:lnTo>
                <a:lnTo>
                  <a:pt x="310165" y="54328"/>
                </a:lnTo>
                <a:lnTo>
                  <a:pt x="312397" y="54252"/>
                </a:lnTo>
                <a:lnTo>
                  <a:pt x="315021" y="48975"/>
                </a:lnTo>
                <a:lnTo>
                  <a:pt x="320893" y="45827"/>
                </a:lnTo>
                <a:lnTo>
                  <a:pt x="324855" y="47211"/>
                </a:lnTo>
                <a:lnTo>
                  <a:pt x="327939" y="44128"/>
                </a:lnTo>
                <a:lnTo>
                  <a:pt x="330372" y="37850"/>
                </a:lnTo>
                <a:lnTo>
                  <a:pt x="330695" y="30510"/>
                </a:lnTo>
                <a:lnTo>
                  <a:pt x="330940" y="40723"/>
                </a:lnTo>
                <a:lnTo>
                  <a:pt x="334213" y="41760"/>
                </a:lnTo>
                <a:lnTo>
                  <a:pt x="334659" y="45727"/>
                </a:lnTo>
                <a:lnTo>
                  <a:pt x="340274" y="54406"/>
                </a:lnTo>
                <a:lnTo>
                  <a:pt x="338615" y="57561"/>
                </a:lnTo>
                <a:lnTo>
                  <a:pt x="339451" y="62873"/>
                </a:lnTo>
                <a:lnTo>
                  <a:pt x="344130" y="67292"/>
                </a:lnTo>
                <a:lnTo>
                  <a:pt x="346734" y="86977"/>
                </a:lnTo>
                <a:lnTo>
                  <a:pt x="349185" y="88005"/>
                </a:lnTo>
                <a:lnTo>
                  <a:pt x="349129" y="89390"/>
                </a:lnTo>
                <a:lnTo>
                  <a:pt x="351671" y="89183"/>
                </a:lnTo>
                <a:lnTo>
                  <a:pt x="352452" y="86303"/>
                </a:lnTo>
                <a:lnTo>
                  <a:pt x="349715" y="79459"/>
                </a:lnTo>
                <a:lnTo>
                  <a:pt x="348475" y="66162"/>
                </a:lnTo>
                <a:lnTo>
                  <a:pt x="345329" y="60799"/>
                </a:lnTo>
                <a:lnTo>
                  <a:pt x="345362" y="54444"/>
                </a:lnTo>
                <a:lnTo>
                  <a:pt x="339817" y="47255"/>
                </a:lnTo>
                <a:lnTo>
                  <a:pt x="335323" y="45652"/>
                </a:lnTo>
                <a:lnTo>
                  <a:pt x="335677" y="41245"/>
                </a:lnTo>
                <a:lnTo>
                  <a:pt x="331833" y="39968"/>
                </a:lnTo>
                <a:lnTo>
                  <a:pt x="331809" y="30693"/>
                </a:lnTo>
                <a:lnTo>
                  <a:pt x="328625" y="27792"/>
                </a:lnTo>
                <a:lnTo>
                  <a:pt x="342689" y="25639"/>
                </a:lnTo>
                <a:lnTo>
                  <a:pt x="346753" y="27674"/>
                </a:lnTo>
                <a:lnTo>
                  <a:pt x="351414" y="27271"/>
                </a:lnTo>
                <a:lnTo>
                  <a:pt x="353698" y="24369"/>
                </a:lnTo>
                <a:lnTo>
                  <a:pt x="357520" y="13588"/>
                </a:lnTo>
                <a:lnTo>
                  <a:pt x="348524" y="6572"/>
                </a:lnTo>
                <a:lnTo>
                  <a:pt x="343418" y="6045"/>
                </a:lnTo>
                <a:lnTo>
                  <a:pt x="340909" y="3938"/>
                </a:lnTo>
                <a:lnTo>
                  <a:pt x="347155" y="4335"/>
                </a:lnTo>
                <a:lnTo>
                  <a:pt x="360127" y="10218"/>
                </a:lnTo>
                <a:lnTo>
                  <a:pt x="366362" y="10201"/>
                </a:lnTo>
                <a:lnTo>
                  <a:pt x="368978" y="7811"/>
                </a:lnTo>
                <a:lnTo>
                  <a:pt x="375154" y="7004"/>
                </a:lnTo>
                <a:lnTo>
                  <a:pt x="376596" y="4460"/>
                </a:lnTo>
                <a:lnTo>
                  <a:pt x="381981" y="772"/>
                </a:lnTo>
                <a:lnTo>
                  <a:pt x="387740" y="0"/>
                </a:lnTo>
                <a:lnTo>
                  <a:pt x="390461" y="2347"/>
                </a:lnTo>
                <a:lnTo>
                  <a:pt x="394960" y="1211"/>
                </a:lnTo>
                <a:lnTo>
                  <a:pt x="401558" y="7278"/>
                </a:lnTo>
                <a:lnTo>
                  <a:pt x="405166" y="6435"/>
                </a:lnTo>
                <a:lnTo>
                  <a:pt x="406575" y="7775"/>
                </a:lnTo>
                <a:lnTo>
                  <a:pt x="410744" y="7591"/>
                </a:lnTo>
                <a:lnTo>
                  <a:pt x="413135" y="15132"/>
                </a:lnTo>
                <a:lnTo>
                  <a:pt x="411398" y="20431"/>
                </a:lnTo>
                <a:lnTo>
                  <a:pt x="412285" y="23040"/>
                </a:lnTo>
                <a:lnTo>
                  <a:pt x="416939" y="26523"/>
                </a:lnTo>
                <a:lnTo>
                  <a:pt x="420301" y="25549"/>
                </a:lnTo>
                <a:lnTo>
                  <a:pt x="417533" y="31120"/>
                </a:lnTo>
                <a:lnTo>
                  <a:pt x="427819" y="32892"/>
                </a:lnTo>
                <a:lnTo>
                  <a:pt x="426579" y="38058"/>
                </a:lnTo>
                <a:lnTo>
                  <a:pt x="422032" y="38903"/>
                </a:lnTo>
                <a:lnTo>
                  <a:pt x="421820" y="42085"/>
                </a:lnTo>
                <a:lnTo>
                  <a:pt x="414540" y="47699"/>
                </a:lnTo>
                <a:lnTo>
                  <a:pt x="415496" y="50598"/>
                </a:lnTo>
                <a:lnTo>
                  <a:pt x="418143" y="52012"/>
                </a:lnTo>
                <a:lnTo>
                  <a:pt x="418290" y="54165"/>
                </a:lnTo>
                <a:lnTo>
                  <a:pt x="417415" y="58986"/>
                </a:lnTo>
                <a:lnTo>
                  <a:pt x="414719" y="63437"/>
                </a:lnTo>
                <a:lnTo>
                  <a:pt x="415870" y="66214"/>
                </a:lnTo>
                <a:lnTo>
                  <a:pt x="412376" y="71497"/>
                </a:lnTo>
                <a:lnTo>
                  <a:pt x="412678" y="78001"/>
                </a:lnTo>
                <a:lnTo>
                  <a:pt x="408511" y="78012"/>
                </a:lnTo>
                <a:lnTo>
                  <a:pt x="405736" y="79782"/>
                </a:lnTo>
                <a:lnTo>
                  <a:pt x="401655" y="78890"/>
                </a:lnTo>
                <a:lnTo>
                  <a:pt x="398585" y="86994"/>
                </a:lnTo>
                <a:lnTo>
                  <a:pt x="392854" y="90629"/>
                </a:lnTo>
                <a:lnTo>
                  <a:pt x="389560" y="94995"/>
                </a:lnTo>
                <a:lnTo>
                  <a:pt x="390727" y="105769"/>
                </a:lnTo>
                <a:lnTo>
                  <a:pt x="388024" y="108299"/>
                </a:lnTo>
                <a:lnTo>
                  <a:pt x="388518" y="113253"/>
                </a:lnTo>
                <a:lnTo>
                  <a:pt x="385979" y="115185"/>
                </a:lnTo>
                <a:lnTo>
                  <a:pt x="382726" y="128549"/>
                </a:lnTo>
                <a:lnTo>
                  <a:pt x="379888" y="129639"/>
                </a:lnTo>
                <a:lnTo>
                  <a:pt x="381513" y="132756"/>
                </a:lnTo>
                <a:lnTo>
                  <a:pt x="380269" y="137334"/>
                </a:lnTo>
                <a:lnTo>
                  <a:pt x="382316" y="140904"/>
                </a:lnTo>
                <a:lnTo>
                  <a:pt x="378537" y="146761"/>
                </a:lnTo>
                <a:lnTo>
                  <a:pt x="377641" y="154604"/>
                </a:lnTo>
                <a:lnTo>
                  <a:pt x="381043" y="162244"/>
                </a:lnTo>
                <a:lnTo>
                  <a:pt x="385096" y="160407"/>
                </a:lnTo>
                <a:lnTo>
                  <a:pt x="386599" y="162353"/>
                </a:lnTo>
                <a:lnTo>
                  <a:pt x="383648" y="169282"/>
                </a:lnTo>
                <a:lnTo>
                  <a:pt x="384234" y="172952"/>
                </a:lnTo>
                <a:lnTo>
                  <a:pt x="382525" y="175082"/>
                </a:lnTo>
                <a:lnTo>
                  <a:pt x="379361" y="189863"/>
                </a:lnTo>
                <a:lnTo>
                  <a:pt x="369960" y="190516"/>
                </a:lnTo>
                <a:lnTo>
                  <a:pt x="370493" y="194432"/>
                </a:lnTo>
                <a:lnTo>
                  <a:pt x="368366" y="206331"/>
                </a:lnTo>
                <a:lnTo>
                  <a:pt x="368598" y="208578"/>
                </a:lnTo>
                <a:lnTo>
                  <a:pt x="370972" y="208963"/>
                </a:lnTo>
                <a:lnTo>
                  <a:pt x="373918" y="218352"/>
                </a:lnTo>
                <a:lnTo>
                  <a:pt x="372570" y="221326"/>
                </a:lnTo>
                <a:lnTo>
                  <a:pt x="373931" y="222748"/>
                </a:lnTo>
                <a:lnTo>
                  <a:pt x="372198" y="224196"/>
                </a:lnTo>
                <a:lnTo>
                  <a:pt x="372956" y="226485"/>
                </a:lnTo>
                <a:lnTo>
                  <a:pt x="377043" y="228112"/>
                </a:lnTo>
                <a:lnTo>
                  <a:pt x="384057" y="235173"/>
                </a:lnTo>
                <a:lnTo>
                  <a:pt x="384007" y="240047"/>
                </a:lnTo>
                <a:lnTo>
                  <a:pt x="395191" y="247612"/>
                </a:lnTo>
                <a:lnTo>
                  <a:pt x="395584" y="251044"/>
                </a:lnTo>
                <a:lnTo>
                  <a:pt x="399115" y="253437"/>
                </a:lnTo>
                <a:lnTo>
                  <a:pt x="408387" y="253401"/>
                </a:lnTo>
                <a:lnTo>
                  <a:pt x="412981" y="249181"/>
                </a:lnTo>
                <a:lnTo>
                  <a:pt x="416430" y="253004"/>
                </a:lnTo>
                <a:lnTo>
                  <a:pt x="412424" y="258009"/>
                </a:lnTo>
                <a:lnTo>
                  <a:pt x="414342" y="261771"/>
                </a:lnTo>
                <a:lnTo>
                  <a:pt x="413585" y="269300"/>
                </a:lnTo>
                <a:lnTo>
                  <a:pt x="411700" y="272637"/>
                </a:lnTo>
                <a:lnTo>
                  <a:pt x="412020" y="279742"/>
                </a:lnTo>
                <a:lnTo>
                  <a:pt x="397100" y="293296"/>
                </a:lnTo>
                <a:lnTo>
                  <a:pt x="402505" y="296244"/>
                </a:lnTo>
                <a:lnTo>
                  <a:pt x="401958" y="300379"/>
                </a:lnTo>
                <a:lnTo>
                  <a:pt x="404238" y="301537"/>
                </a:lnTo>
                <a:lnTo>
                  <a:pt x="406713" y="306155"/>
                </a:lnTo>
                <a:lnTo>
                  <a:pt x="406211" y="310920"/>
                </a:lnTo>
                <a:lnTo>
                  <a:pt x="417823" y="317392"/>
                </a:lnTo>
                <a:lnTo>
                  <a:pt x="415631" y="325356"/>
                </a:lnTo>
                <a:lnTo>
                  <a:pt x="420302" y="330213"/>
                </a:lnTo>
                <a:lnTo>
                  <a:pt x="419383" y="341343"/>
                </a:lnTo>
                <a:lnTo>
                  <a:pt x="425366" y="352098"/>
                </a:lnTo>
                <a:lnTo>
                  <a:pt x="457256" y="349476"/>
                </a:lnTo>
                <a:lnTo>
                  <a:pt x="475226" y="343248"/>
                </a:lnTo>
                <a:lnTo>
                  <a:pt x="481179" y="335233"/>
                </a:lnTo>
                <a:lnTo>
                  <a:pt x="485034" y="332532"/>
                </a:lnTo>
                <a:lnTo>
                  <a:pt x="490513" y="332000"/>
                </a:lnTo>
                <a:lnTo>
                  <a:pt x="499628" y="320899"/>
                </a:lnTo>
                <a:lnTo>
                  <a:pt x="505530" y="319799"/>
                </a:lnTo>
                <a:lnTo>
                  <a:pt x="507585" y="321110"/>
                </a:lnTo>
                <a:lnTo>
                  <a:pt x="507143" y="325194"/>
                </a:lnTo>
                <a:lnTo>
                  <a:pt x="509590" y="329255"/>
                </a:lnTo>
                <a:lnTo>
                  <a:pt x="509130" y="332396"/>
                </a:lnTo>
                <a:lnTo>
                  <a:pt x="512093" y="342181"/>
                </a:lnTo>
                <a:lnTo>
                  <a:pt x="510966" y="350727"/>
                </a:lnTo>
                <a:lnTo>
                  <a:pt x="525548" y="359755"/>
                </a:lnTo>
                <a:lnTo>
                  <a:pt x="526946" y="358001"/>
                </a:lnTo>
                <a:lnTo>
                  <a:pt x="530856" y="358730"/>
                </a:lnTo>
                <a:lnTo>
                  <a:pt x="530118" y="371258"/>
                </a:lnTo>
                <a:lnTo>
                  <a:pt x="533033" y="382168"/>
                </a:lnTo>
                <a:lnTo>
                  <a:pt x="537018" y="380895"/>
                </a:lnTo>
                <a:lnTo>
                  <a:pt x="543970" y="384704"/>
                </a:lnTo>
                <a:lnTo>
                  <a:pt x="545045" y="381859"/>
                </a:lnTo>
                <a:lnTo>
                  <a:pt x="550399" y="379754"/>
                </a:lnTo>
                <a:lnTo>
                  <a:pt x="551912" y="381735"/>
                </a:lnTo>
                <a:lnTo>
                  <a:pt x="551858" y="386261"/>
                </a:lnTo>
                <a:lnTo>
                  <a:pt x="558548" y="389485"/>
                </a:lnTo>
                <a:lnTo>
                  <a:pt x="562935" y="384859"/>
                </a:lnTo>
                <a:lnTo>
                  <a:pt x="573667" y="354486"/>
                </a:lnTo>
                <a:lnTo>
                  <a:pt x="585114" y="335544"/>
                </a:lnTo>
                <a:lnTo>
                  <a:pt x="597317" y="323579"/>
                </a:lnTo>
                <a:lnTo>
                  <a:pt x="602822" y="328941"/>
                </a:lnTo>
                <a:lnTo>
                  <a:pt x="605477" y="339985"/>
                </a:lnTo>
                <a:lnTo>
                  <a:pt x="612766" y="345456"/>
                </a:lnTo>
                <a:lnTo>
                  <a:pt x="617187" y="345694"/>
                </a:lnTo>
                <a:lnTo>
                  <a:pt x="621398" y="356000"/>
                </a:lnTo>
                <a:lnTo>
                  <a:pt x="625946" y="361845"/>
                </a:lnTo>
                <a:lnTo>
                  <a:pt x="629107" y="361421"/>
                </a:lnTo>
                <a:lnTo>
                  <a:pt x="632911" y="368972"/>
                </a:lnTo>
                <a:lnTo>
                  <a:pt x="630563" y="376528"/>
                </a:lnTo>
                <a:lnTo>
                  <a:pt x="621384" y="378784"/>
                </a:lnTo>
                <a:lnTo>
                  <a:pt x="618669" y="382452"/>
                </a:lnTo>
                <a:lnTo>
                  <a:pt x="615911" y="407006"/>
                </a:lnTo>
                <a:lnTo>
                  <a:pt x="611890" y="412900"/>
                </a:lnTo>
                <a:lnTo>
                  <a:pt x="609587" y="425841"/>
                </a:lnTo>
                <a:lnTo>
                  <a:pt x="604082" y="433947"/>
                </a:lnTo>
                <a:lnTo>
                  <a:pt x="601234" y="446206"/>
                </a:lnTo>
                <a:lnTo>
                  <a:pt x="593690" y="452682"/>
                </a:lnTo>
                <a:lnTo>
                  <a:pt x="592842" y="462664"/>
                </a:lnTo>
                <a:lnTo>
                  <a:pt x="589886" y="465682"/>
                </a:lnTo>
                <a:lnTo>
                  <a:pt x="589810" y="475141"/>
                </a:lnTo>
                <a:lnTo>
                  <a:pt x="587596" y="475730"/>
                </a:lnTo>
                <a:lnTo>
                  <a:pt x="590521" y="482531"/>
                </a:lnTo>
                <a:lnTo>
                  <a:pt x="591033" y="497750"/>
                </a:lnTo>
                <a:lnTo>
                  <a:pt x="588575" y="496411"/>
                </a:lnTo>
                <a:lnTo>
                  <a:pt x="583360" y="498280"/>
                </a:lnTo>
                <a:lnTo>
                  <a:pt x="576970" y="511598"/>
                </a:lnTo>
                <a:lnTo>
                  <a:pt x="555073" y="512323"/>
                </a:lnTo>
                <a:lnTo>
                  <a:pt x="549958" y="526678"/>
                </a:lnTo>
                <a:lnTo>
                  <a:pt x="551314" y="532646"/>
                </a:lnTo>
                <a:lnTo>
                  <a:pt x="555776" y="536228"/>
                </a:lnTo>
                <a:lnTo>
                  <a:pt x="549425" y="536454"/>
                </a:lnTo>
                <a:lnTo>
                  <a:pt x="547093" y="544797"/>
                </a:lnTo>
                <a:lnTo>
                  <a:pt x="549872" y="546789"/>
                </a:lnTo>
                <a:lnTo>
                  <a:pt x="550642" y="553171"/>
                </a:lnTo>
                <a:lnTo>
                  <a:pt x="555256" y="557252"/>
                </a:lnTo>
                <a:lnTo>
                  <a:pt x="554764" y="562802"/>
                </a:lnTo>
                <a:lnTo>
                  <a:pt x="553760" y="564114"/>
                </a:lnTo>
                <a:lnTo>
                  <a:pt x="551003" y="562061"/>
                </a:lnTo>
                <a:lnTo>
                  <a:pt x="544704" y="563430"/>
                </a:lnTo>
                <a:lnTo>
                  <a:pt x="545297" y="574536"/>
                </a:lnTo>
                <a:lnTo>
                  <a:pt x="541466" y="576517"/>
                </a:lnTo>
                <a:lnTo>
                  <a:pt x="540668" y="578751"/>
                </a:lnTo>
                <a:lnTo>
                  <a:pt x="545404" y="584314"/>
                </a:lnTo>
                <a:lnTo>
                  <a:pt x="554474" y="587233"/>
                </a:lnTo>
                <a:lnTo>
                  <a:pt x="555643" y="590128"/>
                </a:lnTo>
                <a:lnTo>
                  <a:pt x="553182" y="591042"/>
                </a:lnTo>
                <a:lnTo>
                  <a:pt x="550881" y="594744"/>
                </a:lnTo>
                <a:lnTo>
                  <a:pt x="555275" y="596660"/>
                </a:lnTo>
                <a:lnTo>
                  <a:pt x="550768" y="601860"/>
                </a:lnTo>
                <a:lnTo>
                  <a:pt x="551142" y="606138"/>
                </a:lnTo>
                <a:lnTo>
                  <a:pt x="547735" y="606295"/>
                </a:lnTo>
                <a:lnTo>
                  <a:pt x="545778" y="604641"/>
                </a:lnTo>
                <a:lnTo>
                  <a:pt x="539844" y="603485"/>
                </a:lnTo>
                <a:lnTo>
                  <a:pt x="528126" y="611342"/>
                </a:lnTo>
                <a:lnTo>
                  <a:pt x="528174" y="625767"/>
                </a:lnTo>
                <a:lnTo>
                  <a:pt x="529771" y="627020"/>
                </a:lnTo>
                <a:lnTo>
                  <a:pt x="540453" y="627525"/>
                </a:lnTo>
                <a:lnTo>
                  <a:pt x="542275" y="628762"/>
                </a:lnTo>
                <a:lnTo>
                  <a:pt x="545312" y="627699"/>
                </a:lnTo>
                <a:lnTo>
                  <a:pt x="550131" y="629823"/>
                </a:lnTo>
                <a:lnTo>
                  <a:pt x="547028" y="635672"/>
                </a:lnTo>
                <a:lnTo>
                  <a:pt x="547470" y="641021"/>
                </a:lnTo>
                <a:lnTo>
                  <a:pt x="544244" y="645214"/>
                </a:lnTo>
                <a:lnTo>
                  <a:pt x="559616" y="649762"/>
                </a:lnTo>
                <a:lnTo>
                  <a:pt x="561267" y="648588"/>
                </a:lnTo>
                <a:lnTo>
                  <a:pt x="560446" y="646543"/>
                </a:lnTo>
                <a:lnTo>
                  <a:pt x="577739" y="645982"/>
                </a:lnTo>
                <a:lnTo>
                  <a:pt x="577945" y="651834"/>
                </a:lnTo>
                <a:lnTo>
                  <a:pt x="593752" y="650462"/>
                </a:lnTo>
                <a:lnTo>
                  <a:pt x="597381" y="651900"/>
                </a:lnTo>
                <a:lnTo>
                  <a:pt x="596225" y="656862"/>
                </a:lnTo>
                <a:lnTo>
                  <a:pt x="607280" y="663008"/>
                </a:lnTo>
                <a:lnTo>
                  <a:pt x="612449" y="655865"/>
                </a:lnTo>
                <a:lnTo>
                  <a:pt x="616996" y="654248"/>
                </a:lnTo>
                <a:lnTo>
                  <a:pt x="627169" y="653169"/>
                </a:lnTo>
                <a:lnTo>
                  <a:pt x="630571" y="651270"/>
                </a:lnTo>
                <a:lnTo>
                  <a:pt x="633447" y="651717"/>
                </a:lnTo>
                <a:lnTo>
                  <a:pt x="636789" y="655093"/>
                </a:lnTo>
                <a:lnTo>
                  <a:pt x="640431" y="658926"/>
                </a:lnTo>
                <a:lnTo>
                  <a:pt x="641673" y="662484"/>
                </a:lnTo>
                <a:lnTo>
                  <a:pt x="643603" y="663029"/>
                </a:lnTo>
                <a:lnTo>
                  <a:pt x="639433" y="669025"/>
                </a:lnTo>
                <a:lnTo>
                  <a:pt x="642537" y="670358"/>
                </a:lnTo>
                <a:lnTo>
                  <a:pt x="635947" y="677800"/>
                </a:lnTo>
                <a:lnTo>
                  <a:pt x="631947" y="679821"/>
                </a:lnTo>
                <a:lnTo>
                  <a:pt x="632941" y="681636"/>
                </a:lnTo>
                <a:lnTo>
                  <a:pt x="630423" y="687145"/>
                </a:lnTo>
                <a:lnTo>
                  <a:pt x="632837" y="689330"/>
                </a:lnTo>
                <a:lnTo>
                  <a:pt x="636665" y="688940"/>
                </a:lnTo>
                <a:lnTo>
                  <a:pt x="640796" y="690932"/>
                </a:lnTo>
                <a:lnTo>
                  <a:pt x="644980" y="696000"/>
                </a:lnTo>
                <a:lnTo>
                  <a:pt x="646045" y="700371"/>
                </a:lnTo>
                <a:lnTo>
                  <a:pt x="643558" y="703673"/>
                </a:lnTo>
                <a:lnTo>
                  <a:pt x="645710" y="707317"/>
                </a:lnTo>
                <a:lnTo>
                  <a:pt x="642073" y="711678"/>
                </a:lnTo>
                <a:lnTo>
                  <a:pt x="638767" y="713214"/>
                </a:lnTo>
                <a:lnTo>
                  <a:pt x="638100" y="716945"/>
                </a:lnTo>
                <a:lnTo>
                  <a:pt x="642055" y="720290"/>
                </a:lnTo>
                <a:lnTo>
                  <a:pt x="641036" y="723161"/>
                </a:lnTo>
                <a:lnTo>
                  <a:pt x="642172" y="724338"/>
                </a:lnTo>
                <a:lnTo>
                  <a:pt x="647890" y="725729"/>
                </a:lnTo>
                <a:lnTo>
                  <a:pt x="655117" y="730946"/>
                </a:lnTo>
                <a:lnTo>
                  <a:pt x="658950" y="731068"/>
                </a:lnTo>
                <a:lnTo>
                  <a:pt x="658055" y="736681"/>
                </a:lnTo>
                <a:lnTo>
                  <a:pt x="654006" y="743569"/>
                </a:lnTo>
                <a:lnTo>
                  <a:pt x="646156" y="746283"/>
                </a:lnTo>
                <a:lnTo>
                  <a:pt x="663502" y="755002"/>
                </a:lnTo>
                <a:lnTo>
                  <a:pt x="664193" y="758277"/>
                </a:lnTo>
                <a:lnTo>
                  <a:pt x="662949" y="759219"/>
                </a:lnTo>
                <a:lnTo>
                  <a:pt x="665992" y="763295"/>
                </a:lnTo>
                <a:lnTo>
                  <a:pt x="664060" y="764757"/>
                </a:lnTo>
                <a:lnTo>
                  <a:pt x="667060" y="767610"/>
                </a:lnTo>
                <a:lnTo>
                  <a:pt x="664515" y="767739"/>
                </a:lnTo>
                <a:lnTo>
                  <a:pt x="661300" y="770660"/>
                </a:lnTo>
                <a:lnTo>
                  <a:pt x="661896" y="773133"/>
                </a:lnTo>
                <a:lnTo>
                  <a:pt x="658117" y="772136"/>
                </a:lnTo>
                <a:lnTo>
                  <a:pt x="658173" y="774512"/>
                </a:lnTo>
                <a:lnTo>
                  <a:pt x="654819" y="775926"/>
                </a:lnTo>
                <a:lnTo>
                  <a:pt x="654487" y="778680"/>
                </a:lnTo>
                <a:lnTo>
                  <a:pt x="651387" y="778575"/>
                </a:lnTo>
                <a:lnTo>
                  <a:pt x="650823" y="780749"/>
                </a:lnTo>
                <a:lnTo>
                  <a:pt x="648509" y="777656"/>
                </a:lnTo>
                <a:lnTo>
                  <a:pt x="644248" y="777822"/>
                </a:lnTo>
                <a:lnTo>
                  <a:pt x="643033" y="779586"/>
                </a:lnTo>
                <a:lnTo>
                  <a:pt x="635209" y="776061"/>
                </a:lnTo>
                <a:lnTo>
                  <a:pt x="638608" y="776072"/>
                </a:lnTo>
                <a:lnTo>
                  <a:pt x="638202" y="771975"/>
                </a:lnTo>
                <a:lnTo>
                  <a:pt x="642691" y="768478"/>
                </a:lnTo>
                <a:lnTo>
                  <a:pt x="639244" y="767702"/>
                </a:lnTo>
                <a:lnTo>
                  <a:pt x="639440" y="764627"/>
                </a:lnTo>
                <a:lnTo>
                  <a:pt x="636709" y="765946"/>
                </a:lnTo>
                <a:lnTo>
                  <a:pt x="635748" y="763512"/>
                </a:lnTo>
                <a:lnTo>
                  <a:pt x="633107" y="763400"/>
                </a:lnTo>
                <a:lnTo>
                  <a:pt x="632891" y="762156"/>
                </a:lnTo>
                <a:lnTo>
                  <a:pt x="632936" y="765713"/>
                </a:lnTo>
                <a:lnTo>
                  <a:pt x="636202" y="770982"/>
                </a:lnTo>
                <a:lnTo>
                  <a:pt x="634015" y="772035"/>
                </a:lnTo>
                <a:lnTo>
                  <a:pt x="635906" y="773370"/>
                </a:lnTo>
                <a:lnTo>
                  <a:pt x="633006" y="774171"/>
                </a:lnTo>
                <a:lnTo>
                  <a:pt x="636244" y="773959"/>
                </a:lnTo>
                <a:lnTo>
                  <a:pt x="636586" y="774943"/>
                </a:lnTo>
                <a:lnTo>
                  <a:pt x="629751" y="775914"/>
                </a:lnTo>
                <a:lnTo>
                  <a:pt x="627692" y="779353"/>
                </a:lnTo>
                <a:lnTo>
                  <a:pt x="628702" y="782201"/>
                </a:lnTo>
                <a:lnTo>
                  <a:pt x="617665" y="785599"/>
                </a:lnTo>
                <a:lnTo>
                  <a:pt x="616564" y="782303"/>
                </a:lnTo>
                <a:lnTo>
                  <a:pt x="613500" y="782096"/>
                </a:lnTo>
                <a:lnTo>
                  <a:pt x="606107" y="787076"/>
                </a:lnTo>
                <a:lnTo>
                  <a:pt x="602250" y="784084"/>
                </a:lnTo>
                <a:lnTo>
                  <a:pt x="600173" y="784464"/>
                </a:lnTo>
                <a:lnTo>
                  <a:pt x="600090" y="786260"/>
                </a:lnTo>
                <a:lnTo>
                  <a:pt x="596452" y="785980"/>
                </a:lnTo>
                <a:lnTo>
                  <a:pt x="592807" y="782540"/>
                </a:lnTo>
                <a:lnTo>
                  <a:pt x="590580" y="782268"/>
                </a:lnTo>
                <a:lnTo>
                  <a:pt x="577598" y="782529"/>
                </a:lnTo>
                <a:lnTo>
                  <a:pt x="569877" y="784498"/>
                </a:lnTo>
                <a:lnTo>
                  <a:pt x="569053" y="781028"/>
                </a:lnTo>
                <a:lnTo>
                  <a:pt x="565754" y="779057"/>
                </a:lnTo>
                <a:lnTo>
                  <a:pt x="564002" y="773128"/>
                </a:lnTo>
                <a:lnTo>
                  <a:pt x="565752" y="768771"/>
                </a:lnTo>
                <a:lnTo>
                  <a:pt x="564954" y="766656"/>
                </a:lnTo>
                <a:lnTo>
                  <a:pt x="559969" y="763509"/>
                </a:lnTo>
                <a:lnTo>
                  <a:pt x="557502" y="759350"/>
                </a:lnTo>
                <a:lnTo>
                  <a:pt x="550702" y="757114"/>
                </a:lnTo>
                <a:lnTo>
                  <a:pt x="541749" y="755936"/>
                </a:lnTo>
                <a:lnTo>
                  <a:pt x="530691" y="756571"/>
                </a:lnTo>
                <a:lnTo>
                  <a:pt x="509729" y="763559"/>
                </a:lnTo>
                <a:lnTo>
                  <a:pt x="512041" y="760659"/>
                </a:lnTo>
                <a:lnTo>
                  <a:pt x="512278" y="757026"/>
                </a:lnTo>
                <a:lnTo>
                  <a:pt x="519611" y="759244"/>
                </a:lnTo>
                <a:lnTo>
                  <a:pt x="520022" y="757674"/>
                </a:lnTo>
                <a:lnTo>
                  <a:pt x="528909" y="756672"/>
                </a:lnTo>
                <a:lnTo>
                  <a:pt x="526068" y="756470"/>
                </a:lnTo>
                <a:lnTo>
                  <a:pt x="524439" y="751644"/>
                </a:lnTo>
                <a:lnTo>
                  <a:pt x="525976" y="756579"/>
                </a:lnTo>
                <a:lnTo>
                  <a:pt x="521279" y="756448"/>
                </a:lnTo>
                <a:lnTo>
                  <a:pt x="521267" y="754654"/>
                </a:lnTo>
                <a:lnTo>
                  <a:pt x="519571" y="754120"/>
                </a:lnTo>
                <a:lnTo>
                  <a:pt x="517093" y="755333"/>
                </a:lnTo>
                <a:lnTo>
                  <a:pt x="515082" y="752585"/>
                </a:lnTo>
                <a:lnTo>
                  <a:pt x="512640" y="751820"/>
                </a:lnTo>
                <a:lnTo>
                  <a:pt x="502808" y="754814"/>
                </a:lnTo>
                <a:lnTo>
                  <a:pt x="500321" y="754041"/>
                </a:lnTo>
                <a:lnTo>
                  <a:pt x="504271" y="757116"/>
                </a:lnTo>
                <a:lnTo>
                  <a:pt x="503360" y="758802"/>
                </a:lnTo>
                <a:lnTo>
                  <a:pt x="505522" y="760224"/>
                </a:lnTo>
                <a:lnTo>
                  <a:pt x="505185" y="757385"/>
                </a:lnTo>
                <a:lnTo>
                  <a:pt x="508539" y="759880"/>
                </a:lnTo>
                <a:lnTo>
                  <a:pt x="508424" y="762922"/>
                </a:lnTo>
                <a:lnTo>
                  <a:pt x="509875" y="762609"/>
                </a:lnTo>
                <a:lnTo>
                  <a:pt x="506549" y="763936"/>
                </a:lnTo>
                <a:lnTo>
                  <a:pt x="504365" y="763311"/>
                </a:lnTo>
                <a:lnTo>
                  <a:pt x="504946" y="765328"/>
                </a:lnTo>
                <a:lnTo>
                  <a:pt x="509369" y="763649"/>
                </a:lnTo>
                <a:lnTo>
                  <a:pt x="499831" y="768207"/>
                </a:lnTo>
                <a:lnTo>
                  <a:pt x="494213" y="763704"/>
                </a:lnTo>
                <a:lnTo>
                  <a:pt x="493593" y="762522"/>
                </a:lnTo>
                <a:lnTo>
                  <a:pt x="495307" y="761393"/>
                </a:lnTo>
                <a:lnTo>
                  <a:pt x="491106" y="758923"/>
                </a:lnTo>
                <a:lnTo>
                  <a:pt x="493000" y="756166"/>
                </a:lnTo>
                <a:lnTo>
                  <a:pt x="476620" y="744911"/>
                </a:lnTo>
                <a:lnTo>
                  <a:pt x="476258" y="738710"/>
                </a:lnTo>
                <a:lnTo>
                  <a:pt x="477444" y="738640"/>
                </a:lnTo>
                <a:lnTo>
                  <a:pt x="477314" y="736461"/>
                </a:lnTo>
                <a:lnTo>
                  <a:pt x="478926" y="736366"/>
                </a:lnTo>
                <a:lnTo>
                  <a:pt x="475825" y="705041"/>
                </a:lnTo>
                <a:lnTo>
                  <a:pt x="476649" y="698008"/>
                </a:lnTo>
                <a:lnTo>
                  <a:pt x="475501" y="698392"/>
                </a:lnTo>
                <a:lnTo>
                  <a:pt x="475101" y="691793"/>
                </a:lnTo>
                <a:lnTo>
                  <a:pt x="459348" y="691514"/>
                </a:lnTo>
                <a:lnTo>
                  <a:pt x="459106" y="687581"/>
                </a:lnTo>
                <a:lnTo>
                  <a:pt x="453038" y="686921"/>
                </a:lnTo>
                <a:lnTo>
                  <a:pt x="452858" y="683881"/>
                </a:lnTo>
                <a:lnTo>
                  <a:pt x="454629" y="683777"/>
                </a:lnTo>
                <a:lnTo>
                  <a:pt x="454349" y="679031"/>
                </a:lnTo>
                <a:close/>
              </a:path>
            </a:pathLst>
          </a:custGeom>
          <a:solidFill>
            <a:srgbClr val="C76B42"/>
          </a:solidFill>
          <a:ln w="5715">
            <a:solidFill>
              <a:srgbClr val="FFFFFF"/>
            </a:solidFill>
          </a:ln>
        </p:spPr>
        <p:txBody>
          <a:bodyPr/>
          <a:lstStyle/>
          <a:p>
            <a:endParaRPr lang="en-NZ"/>
          </a:p>
        </p:txBody>
      </p:sp>
      <p:sp>
        <p:nvSpPr>
          <p:cNvPr id="67" name="TLA 074 Gore -44.8 percent">
            <a:extLst>
              <a:ext uri="{FF2B5EF4-FFF2-40B4-BE49-F238E27FC236}">
                <a16:creationId xmlns:a16="http://schemas.microsoft.com/office/drawing/2014/main" id="{0EC35465-2F4F-41A1-9A12-936213FB5499}"/>
              </a:ext>
            </a:extLst>
          </p:cNvPr>
          <p:cNvSpPr>
            <a:spLocks noGrp="1"/>
          </p:cNvSpPr>
          <p:nvPr/>
        </p:nvSpPr>
        <p:spPr>
          <a:xfrm>
            <a:off x="8312408" y="4940258"/>
            <a:ext cx="193308" cy="281778"/>
          </a:xfrm>
          <a:custGeom>
            <a:avLst/>
            <a:gdLst/>
            <a:ahLst/>
            <a:cxnLst/>
            <a:rect l="0" t="0" r="0" b="0"/>
            <a:pathLst>
              <a:path w="114290" h="166596">
                <a:moveTo>
                  <a:pt x="49613" y="149570"/>
                </a:moveTo>
                <a:lnTo>
                  <a:pt x="32320" y="150132"/>
                </a:lnTo>
                <a:lnTo>
                  <a:pt x="33141" y="152177"/>
                </a:lnTo>
                <a:lnTo>
                  <a:pt x="31490" y="153351"/>
                </a:lnTo>
                <a:lnTo>
                  <a:pt x="16118" y="148803"/>
                </a:lnTo>
                <a:lnTo>
                  <a:pt x="19345" y="144610"/>
                </a:lnTo>
                <a:lnTo>
                  <a:pt x="18902" y="139261"/>
                </a:lnTo>
                <a:lnTo>
                  <a:pt x="22005" y="133412"/>
                </a:lnTo>
                <a:lnTo>
                  <a:pt x="17187" y="131287"/>
                </a:lnTo>
                <a:lnTo>
                  <a:pt x="14149" y="132351"/>
                </a:lnTo>
                <a:lnTo>
                  <a:pt x="12327" y="131114"/>
                </a:lnTo>
                <a:lnTo>
                  <a:pt x="1646" y="130608"/>
                </a:lnTo>
                <a:lnTo>
                  <a:pt x="48" y="129356"/>
                </a:lnTo>
                <a:lnTo>
                  <a:pt x="0" y="114931"/>
                </a:lnTo>
                <a:lnTo>
                  <a:pt x="11718" y="107074"/>
                </a:lnTo>
                <a:lnTo>
                  <a:pt x="17652" y="108230"/>
                </a:lnTo>
                <a:lnTo>
                  <a:pt x="19609" y="109884"/>
                </a:lnTo>
                <a:lnTo>
                  <a:pt x="23016" y="109727"/>
                </a:lnTo>
                <a:lnTo>
                  <a:pt x="22642" y="105449"/>
                </a:lnTo>
                <a:lnTo>
                  <a:pt x="27149" y="100248"/>
                </a:lnTo>
                <a:lnTo>
                  <a:pt x="22755" y="98333"/>
                </a:lnTo>
                <a:lnTo>
                  <a:pt x="25056" y="94630"/>
                </a:lnTo>
                <a:lnTo>
                  <a:pt x="27517" y="93716"/>
                </a:lnTo>
                <a:lnTo>
                  <a:pt x="26349" y="90822"/>
                </a:lnTo>
                <a:lnTo>
                  <a:pt x="17278" y="87903"/>
                </a:lnTo>
                <a:lnTo>
                  <a:pt x="12542" y="82340"/>
                </a:lnTo>
                <a:lnTo>
                  <a:pt x="13340" y="80105"/>
                </a:lnTo>
                <a:lnTo>
                  <a:pt x="17172" y="78125"/>
                </a:lnTo>
                <a:lnTo>
                  <a:pt x="16578" y="67019"/>
                </a:lnTo>
                <a:lnTo>
                  <a:pt x="22877" y="65650"/>
                </a:lnTo>
                <a:lnTo>
                  <a:pt x="25634" y="67702"/>
                </a:lnTo>
                <a:lnTo>
                  <a:pt x="26638" y="66391"/>
                </a:lnTo>
                <a:lnTo>
                  <a:pt x="27131" y="60840"/>
                </a:lnTo>
                <a:lnTo>
                  <a:pt x="22516" y="56759"/>
                </a:lnTo>
                <a:lnTo>
                  <a:pt x="21746" y="50378"/>
                </a:lnTo>
                <a:lnTo>
                  <a:pt x="18967" y="48386"/>
                </a:lnTo>
                <a:lnTo>
                  <a:pt x="21299" y="40043"/>
                </a:lnTo>
                <a:lnTo>
                  <a:pt x="27650" y="39816"/>
                </a:lnTo>
                <a:lnTo>
                  <a:pt x="23188" y="36234"/>
                </a:lnTo>
                <a:lnTo>
                  <a:pt x="21832" y="30267"/>
                </a:lnTo>
                <a:lnTo>
                  <a:pt x="26947" y="15911"/>
                </a:lnTo>
                <a:lnTo>
                  <a:pt x="48844" y="15187"/>
                </a:lnTo>
                <a:lnTo>
                  <a:pt x="55234" y="1869"/>
                </a:lnTo>
                <a:lnTo>
                  <a:pt x="60449" y="0"/>
                </a:lnTo>
                <a:lnTo>
                  <a:pt x="68991" y="5378"/>
                </a:lnTo>
                <a:lnTo>
                  <a:pt x="68387" y="9699"/>
                </a:lnTo>
                <a:lnTo>
                  <a:pt x="64237" y="18491"/>
                </a:lnTo>
                <a:lnTo>
                  <a:pt x="64423" y="23619"/>
                </a:lnTo>
                <a:lnTo>
                  <a:pt x="74826" y="23253"/>
                </a:lnTo>
                <a:lnTo>
                  <a:pt x="76035" y="18622"/>
                </a:lnTo>
                <a:lnTo>
                  <a:pt x="81649" y="21004"/>
                </a:lnTo>
                <a:lnTo>
                  <a:pt x="80095" y="23329"/>
                </a:lnTo>
                <a:lnTo>
                  <a:pt x="80482" y="25322"/>
                </a:lnTo>
                <a:lnTo>
                  <a:pt x="86354" y="29420"/>
                </a:lnTo>
                <a:lnTo>
                  <a:pt x="84458" y="32671"/>
                </a:lnTo>
                <a:lnTo>
                  <a:pt x="83585" y="40234"/>
                </a:lnTo>
                <a:lnTo>
                  <a:pt x="81108" y="43009"/>
                </a:lnTo>
                <a:lnTo>
                  <a:pt x="86808" y="47287"/>
                </a:lnTo>
                <a:lnTo>
                  <a:pt x="87530" y="50381"/>
                </a:lnTo>
                <a:lnTo>
                  <a:pt x="86492" y="54216"/>
                </a:lnTo>
                <a:lnTo>
                  <a:pt x="82163" y="58002"/>
                </a:lnTo>
                <a:lnTo>
                  <a:pt x="80524" y="63024"/>
                </a:lnTo>
                <a:lnTo>
                  <a:pt x="82199" y="68328"/>
                </a:lnTo>
                <a:lnTo>
                  <a:pt x="90230" y="65795"/>
                </a:lnTo>
                <a:lnTo>
                  <a:pt x="94511" y="67780"/>
                </a:lnTo>
                <a:lnTo>
                  <a:pt x="83815" y="68594"/>
                </a:lnTo>
                <a:lnTo>
                  <a:pt x="84481" y="72433"/>
                </a:lnTo>
                <a:lnTo>
                  <a:pt x="89852" y="79570"/>
                </a:lnTo>
                <a:lnTo>
                  <a:pt x="93471" y="79528"/>
                </a:lnTo>
                <a:lnTo>
                  <a:pt x="97505" y="82909"/>
                </a:lnTo>
                <a:lnTo>
                  <a:pt x="101448" y="82943"/>
                </a:lnTo>
                <a:lnTo>
                  <a:pt x="102804" y="89379"/>
                </a:lnTo>
                <a:lnTo>
                  <a:pt x="98407" y="92795"/>
                </a:lnTo>
                <a:lnTo>
                  <a:pt x="97964" y="95208"/>
                </a:lnTo>
                <a:lnTo>
                  <a:pt x="100915" y="95107"/>
                </a:lnTo>
                <a:lnTo>
                  <a:pt x="100981" y="97346"/>
                </a:lnTo>
                <a:lnTo>
                  <a:pt x="104479" y="98322"/>
                </a:lnTo>
                <a:lnTo>
                  <a:pt x="103413" y="101963"/>
                </a:lnTo>
                <a:lnTo>
                  <a:pt x="104792" y="105344"/>
                </a:lnTo>
                <a:lnTo>
                  <a:pt x="102768" y="107993"/>
                </a:lnTo>
                <a:lnTo>
                  <a:pt x="99104" y="108996"/>
                </a:lnTo>
                <a:lnTo>
                  <a:pt x="98619" y="112154"/>
                </a:lnTo>
                <a:lnTo>
                  <a:pt x="97280" y="112818"/>
                </a:lnTo>
                <a:lnTo>
                  <a:pt x="97639" y="115814"/>
                </a:lnTo>
                <a:lnTo>
                  <a:pt x="102792" y="117844"/>
                </a:lnTo>
                <a:lnTo>
                  <a:pt x="104847" y="116912"/>
                </a:lnTo>
                <a:lnTo>
                  <a:pt x="106889" y="119956"/>
                </a:lnTo>
                <a:lnTo>
                  <a:pt x="104911" y="124671"/>
                </a:lnTo>
                <a:lnTo>
                  <a:pt x="105564" y="126461"/>
                </a:lnTo>
                <a:lnTo>
                  <a:pt x="107481" y="126882"/>
                </a:lnTo>
                <a:lnTo>
                  <a:pt x="106849" y="129921"/>
                </a:lnTo>
                <a:lnTo>
                  <a:pt x="111127" y="128864"/>
                </a:lnTo>
                <a:lnTo>
                  <a:pt x="110318" y="131021"/>
                </a:lnTo>
                <a:lnTo>
                  <a:pt x="114150" y="132398"/>
                </a:lnTo>
                <a:lnTo>
                  <a:pt x="114290" y="136436"/>
                </a:lnTo>
                <a:lnTo>
                  <a:pt x="111773" y="140045"/>
                </a:lnTo>
                <a:lnTo>
                  <a:pt x="111890" y="142435"/>
                </a:lnTo>
                <a:lnTo>
                  <a:pt x="114259" y="144661"/>
                </a:lnTo>
                <a:lnTo>
                  <a:pt x="112133" y="150438"/>
                </a:lnTo>
                <a:lnTo>
                  <a:pt x="113287" y="158672"/>
                </a:lnTo>
                <a:lnTo>
                  <a:pt x="110603" y="160704"/>
                </a:lnTo>
                <a:lnTo>
                  <a:pt x="105321" y="155305"/>
                </a:lnTo>
                <a:lnTo>
                  <a:pt x="102446" y="154858"/>
                </a:lnTo>
                <a:lnTo>
                  <a:pt x="99043" y="156758"/>
                </a:lnTo>
                <a:lnTo>
                  <a:pt x="88870" y="157836"/>
                </a:lnTo>
                <a:lnTo>
                  <a:pt x="84323" y="159454"/>
                </a:lnTo>
                <a:lnTo>
                  <a:pt x="79154" y="166596"/>
                </a:lnTo>
                <a:lnTo>
                  <a:pt x="68099" y="160450"/>
                </a:lnTo>
                <a:lnTo>
                  <a:pt x="69585" y="156674"/>
                </a:lnTo>
                <a:lnTo>
                  <a:pt x="68820" y="155069"/>
                </a:lnTo>
                <a:lnTo>
                  <a:pt x="62587" y="153685"/>
                </a:lnTo>
                <a:lnTo>
                  <a:pt x="59853" y="155076"/>
                </a:lnTo>
                <a:lnTo>
                  <a:pt x="49819" y="155422"/>
                </a:lnTo>
                <a:lnTo>
                  <a:pt x="49613" y="149570"/>
                </a:lnTo>
                <a:close/>
              </a:path>
            </a:pathLst>
          </a:custGeom>
          <a:solidFill>
            <a:srgbClr val="C76B42"/>
          </a:solidFill>
          <a:ln w="5715">
            <a:solidFill>
              <a:srgbClr val="FFFFFF"/>
            </a:solidFill>
          </a:ln>
        </p:spPr>
        <p:txBody>
          <a:bodyPr/>
          <a:lstStyle/>
          <a:p>
            <a:endParaRPr lang="en-NZ"/>
          </a:p>
        </p:txBody>
      </p:sp>
      <p:sp>
        <p:nvSpPr>
          <p:cNvPr id="68" name="TLA 075 Invercargill -31.6 percent">
            <a:extLst>
              <a:ext uri="{FF2B5EF4-FFF2-40B4-BE49-F238E27FC236}">
                <a16:creationId xmlns:a16="http://schemas.microsoft.com/office/drawing/2014/main" id="{0530FAB4-EFE1-4D42-A9E7-EC098EB2F0D7}"/>
              </a:ext>
            </a:extLst>
          </p:cNvPr>
          <p:cNvSpPr>
            <a:spLocks noGrp="1"/>
          </p:cNvSpPr>
          <p:nvPr/>
        </p:nvSpPr>
        <p:spPr>
          <a:xfrm>
            <a:off x="8124209" y="5249138"/>
            <a:ext cx="140345" cy="183227"/>
          </a:xfrm>
          <a:custGeom>
            <a:avLst/>
            <a:gdLst/>
            <a:ahLst/>
            <a:cxnLst/>
            <a:rect l="0" t="0" r="0" b="0"/>
            <a:pathLst>
              <a:path w="82976" h="108330">
                <a:moveTo>
                  <a:pt x="38254" y="72893"/>
                </a:moveTo>
                <a:lnTo>
                  <a:pt x="37591" y="73433"/>
                </a:lnTo>
                <a:lnTo>
                  <a:pt x="38028" y="72534"/>
                </a:lnTo>
                <a:lnTo>
                  <a:pt x="38254" y="72893"/>
                </a:lnTo>
                <a:close/>
                <a:moveTo>
                  <a:pt x="8355" y="65538"/>
                </a:moveTo>
                <a:lnTo>
                  <a:pt x="7984" y="65987"/>
                </a:lnTo>
                <a:lnTo>
                  <a:pt x="7576" y="65517"/>
                </a:lnTo>
                <a:lnTo>
                  <a:pt x="8355" y="65538"/>
                </a:lnTo>
                <a:close/>
                <a:moveTo>
                  <a:pt x="57785" y="83522"/>
                </a:moveTo>
                <a:lnTo>
                  <a:pt x="59374" y="83428"/>
                </a:lnTo>
                <a:lnTo>
                  <a:pt x="58127" y="83868"/>
                </a:lnTo>
                <a:lnTo>
                  <a:pt x="57785" y="83522"/>
                </a:lnTo>
                <a:close/>
                <a:moveTo>
                  <a:pt x="48953" y="79349"/>
                </a:moveTo>
                <a:lnTo>
                  <a:pt x="48002" y="81397"/>
                </a:lnTo>
                <a:lnTo>
                  <a:pt x="46758" y="81629"/>
                </a:lnTo>
                <a:lnTo>
                  <a:pt x="48953" y="79349"/>
                </a:lnTo>
                <a:close/>
                <a:moveTo>
                  <a:pt x="30090" y="76162"/>
                </a:moveTo>
                <a:lnTo>
                  <a:pt x="29974" y="77480"/>
                </a:lnTo>
                <a:lnTo>
                  <a:pt x="28849" y="76843"/>
                </a:lnTo>
                <a:lnTo>
                  <a:pt x="30090" y="76162"/>
                </a:lnTo>
                <a:close/>
                <a:moveTo>
                  <a:pt x="32247" y="81871"/>
                </a:moveTo>
                <a:lnTo>
                  <a:pt x="30696" y="83742"/>
                </a:lnTo>
                <a:lnTo>
                  <a:pt x="31371" y="81849"/>
                </a:lnTo>
                <a:lnTo>
                  <a:pt x="32247" y="81871"/>
                </a:lnTo>
                <a:close/>
                <a:moveTo>
                  <a:pt x="53227" y="106800"/>
                </a:moveTo>
                <a:lnTo>
                  <a:pt x="55002" y="108330"/>
                </a:lnTo>
                <a:lnTo>
                  <a:pt x="52677" y="107522"/>
                </a:lnTo>
                <a:lnTo>
                  <a:pt x="53227" y="106800"/>
                </a:lnTo>
                <a:close/>
                <a:moveTo>
                  <a:pt x="58230" y="82543"/>
                </a:moveTo>
                <a:lnTo>
                  <a:pt x="65856" y="84109"/>
                </a:lnTo>
                <a:lnTo>
                  <a:pt x="62924" y="83169"/>
                </a:lnTo>
                <a:lnTo>
                  <a:pt x="64193" y="83701"/>
                </a:lnTo>
                <a:lnTo>
                  <a:pt x="60665" y="83446"/>
                </a:lnTo>
                <a:lnTo>
                  <a:pt x="63145" y="83824"/>
                </a:lnTo>
                <a:lnTo>
                  <a:pt x="61147" y="84439"/>
                </a:lnTo>
                <a:lnTo>
                  <a:pt x="58230" y="82543"/>
                </a:lnTo>
                <a:close/>
                <a:moveTo>
                  <a:pt x="53928" y="91243"/>
                </a:moveTo>
                <a:lnTo>
                  <a:pt x="47535" y="89511"/>
                </a:lnTo>
                <a:lnTo>
                  <a:pt x="44485" y="90343"/>
                </a:lnTo>
                <a:lnTo>
                  <a:pt x="44111" y="92228"/>
                </a:lnTo>
                <a:lnTo>
                  <a:pt x="41501" y="91145"/>
                </a:lnTo>
                <a:lnTo>
                  <a:pt x="44397" y="88563"/>
                </a:lnTo>
                <a:lnTo>
                  <a:pt x="44947" y="85710"/>
                </a:lnTo>
                <a:lnTo>
                  <a:pt x="51578" y="84836"/>
                </a:lnTo>
                <a:lnTo>
                  <a:pt x="53996" y="81286"/>
                </a:lnTo>
                <a:lnTo>
                  <a:pt x="53263" y="83961"/>
                </a:lnTo>
                <a:lnTo>
                  <a:pt x="56986" y="85778"/>
                </a:lnTo>
                <a:lnTo>
                  <a:pt x="59771" y="86108"/>
                </a:lnTo>
                <a:lnTo>
                  <a:pt x="62461" y="84164"/>
                </a:lnTo>
                <a:lnTo>
                  <a:pt x="61553" y="85311"/>
                </a:lnTo>
                <a:lnTo>
                  <a:pt x="62651" y="86147"/>
                </a:lnTo>
                <a:lnTo>
                  <a:pt x="67176" y="85743"/>
                </a:lnTo>
                <a:lnTo>
                  <a:pt x="77654" y="88965"/>
                </a:lnTo>
                <a:lnTo>
                  <a:pt x="79616" y="86910"/>
                </a:lnTo>
                <a:lnTo>
                  <a:pt x="82976" y="89176"/>
                </a:lnTo>
                <a:lnTo>
                  <a:pt x="71688" y="93038"/>
                </a:lnTo>
                <a:lnTo>
                  <a:pt x="57160" y="92826"/>
                </a:lnTo>
                <a:lnTo>
                  <a:pt x="53928" y="91243"/>
                </a:lnTo>
                <a:close/>
                <a:moveTo>
                  <a:pt x="37149" y="45199"/>
                </a:moveTo>
                <a:lnTo>
                  <a:pt x="34883" y="37496"/>
                </a:lnTo>
                <a:lnTo>
                  <a:pt x="35997" y="39107"/>
                </a:lnTo>
                <a:lnTo>
                  <a:pt x="35922" y="36354"/>
                </a:lnTo>
                <a:lnTo>
                  <a:pt x="34098" y="35258"/>
                </a:lnTo>
                <a:lnTo>
                  <a:pt x="34841" y="37378"/>
                </a:lnTo>
                <a:lnTo>
                  <a:pt x="32769" y="32085"/>
                </a:lnTo>
                <a:lnTo>
                  <a:pt x="29789" y="34136"/>
                </a:lnTo>
                <a:lnTo>
                  <a:pt x="31093" y="42428"/>
                </a:lnTo>
                <a:lnTo>
                  <a:pt x="30009" y="44712"/>
                </a:lnTo>
                <a:lnTo>
                  <a:pt x="18599" y="46662"/>
                </a:lnTo>
                <a:lnTo>
                  <a:pt x="17096" y="44904"/>
                </a:lnTo>
                <a:lnTo>
                  <a:pt x="18610" y="40588"/>
                </a:lnTo>
                <a:lnTo>
                  <a:pt x="17550" y="40657"/>
                </a:lnTo>
                <a:lnTo>
                  <a:pt x="17622" y="46847"/>
                </a:lnTo>
                <a:lnTo>
                  <a:pt x="25895" y="47542"/>
                </a:lnTo>
                <a:lnTo>
                  <a:pt x="25974" y="49124"/>
                </a:lnTo>
                <a:lnTo>
                  <a:pt x="24062" y="49846"/>
                </a:lnTo>
                <a:lnTo>
                  <a:pt x="26958" y="56217"/>
                </a:lnTo>
                <a:lnTo>
                  <a:pt x="26551" y="57676"/>
                </a:lnTo>
                <a:lnTo>
                  <a:pt x="18819" y="59872"/>
                </a:lnTo>
                <a:lnTo>
                  <a:pt x="16497" y="57616"/>
                </a:lnTo>
                <a:lnTo>
                  <a:pt x="7153" y="36914"/>
                </a:lnTo>
                <a:lnTo>
                  <a:pt x="0" y="25253"/>
                </a:lnTo>
                <a:lnTo>
                  <a:pt x="9920" y="25181"/>
                </a:lnTo>
                <a:lnTo>
                  <a:pt x="10842" y="21380"/>
                </a:lnTo>
                <a:lnTo>
                  <a:pt x="13930" y="21373"/>
                </a:lnTo>
                <a:lnTo>
                  <a:pt x="11986" y="18933"/>
                </a:lnTo>
                <a:lnTo>
                  <a:pt x="12789" y="15279"/>
                </a:lnTo>
                <a:lnTo>
                  <a:pt x="15433" y="15931"/>
                </a:lnTo>
                <a:lnTo>
                  <a:pt x="15887" y="13519"/>
                </a:lnTo>
                <a:lnTo>
                  <a:pt x="19227" y="13539"/>
                </a:lnTo>
                <a:lnTo>
                  <a:pt x="19709" y="11355"/>
                </a:lnTo>
                <a:lnTo>
                  <a:pt x="29194" y="9982"/>
                </a:lnTo>
                <a:lnTo>
                  <a:pt x="29057" y="7719"/>
                </a:lnTo>
                <a:lnTo>
                  <a:pt x="32025" y="7496"/>
                </a:lnTo>
                <a:lnTo>
                  <a:pt x="31597" y="341"/>
                </a:lnTo>
                <a:lnTo>
                  <a:pt x="37494" y="0"/>
                </a:lnTo>
                <a:lnTo>
                  <a:pt x="37775" y="4747"/>
                </a:lnTo>
                <a:lnTo>
                  <a:pt x="36003" y="4850"/>
                </a:lnTo>
                <a:lnTo>
                  <a:pt x="36183" y="7890"/>
                </a:lnTo>
                <a:lnTo>
                  <a:pt x="42252" y="8550"/>
                </a:lnTo>
                <a:lnTo>
                  <a:pt x="42493" y="12483"/>
                </a:lnTo>
                <a:lnTo>
                  <a:pt x="58246" y="12762"/>
                </a:lnTo>
                <a:lnTo>
                  <a:pt x="58647" y="19361"/>
                </a:lnTo>
                <a:lnTo>
                  <a:pt x="59794" y="18978"/>
                </a:lnTo>
                <a:lnTo>
                  <a:pt x="58971" y="26010"/>
                </a:lnTo>
                <a:lnTo>
                  <a:pt x="62071" y="57336"/>
                </a:lnTo>
                <a:lnTo>
                  <a:pt x="60459" y="57431"/>
                </a:lnTo>
                <a:lnTo>
                  <a:pt x="60589" y="59609"/>
                </a:lnTo>
                <a:lnTo>
                  <a:pt x="59403" y="59680"/>
                </a:lnTo>
                <a:lnTo>
                  <a:pt x="59765" y="65881"/>
                </a:lnTo>
                <a:lnTo>
                  <a:pt x="76145" y="77136"/>
                </a:lnTo>
                <a:lnTo>
                  <a:pt x="74251" y="79893"/>
                </a:lnTo>
                <a:lnTo>
                  <a:pt x="75486" y="81048"/>
                </a:lnTo>
                <a:lnTo>
                  <a:pt x="61211" y="77276"/>
                </a:lnTo>
                <a:lnTo>
                  <a:pt x="53471" y="77556"/>
                </a:lnTo>
                <a:lnTo>
                  <a:pt x="44140" y="81240"/>
                </a:lnTo>
                <a:lnTo>
                  <a:pt x="45075" y="82786"/>
                </a:lnTo>
                <a:lnTo>
                  <a:pt x="41186" y="76882"/>
                </a:lnTo>
                <a:lnTo>
                  <a:pt x="43707" y="74236"/>
                </a:lnTo>
                <a:lnTo>
                  <a:pt x="40714" y="73806"/>
                </a:lnTo>
                <a:lnTo>
                  <a:pt x="38704" y="70710"/>
                </a:lnTo>
                <a:lnTo>
                  <a:pt x="36683" y="71266"/>
                </a:lnTo>
                <a:lnTo>
                  <a:pt x="34688" y="75759"/>
                </a:lnTo>
                <a:lnTo>
                  <a:pt x="32455" y="73671"/>
                </a:lnTo>
                <a:lnTo>
                  <a:pt x="26987" y="75252"/>
                </a:lnTo>
                <a:lnTo>
                  <a:pt x="27213" y="81568"/>
                </a:lnTo>
                <a:lnTo>
                  <a:pt x="29490" y="84446"/>
                </a:lnTo>
                <a:lnTo>
                  <a:pt x="29038" y="88429"/>
                </a:lnTo>
                <a:lnTo>
                  <a:pt x="34871" y="90560"/>
                </a:lnTo>
                <a:lnTo>
                  <a:pt x="32750" y="88118"/>
                </a:lnTo>
                <a:lnTo>
                  <a:pt x="34776" y="88186"/>
                </a:lnTo>
                <a:lnTo>
                  <a:pt x="36746" y="89967"/>
                </a:lnTo>
                <a:lnTo>
                  <a:pt x="34943" y="90590"/>
                </a:lnTo>
                <a:lnTo>
                  <a:pt x="38540" y="91079"/>
                </a:lnTo>
                <a:lnTo>
                  <a:pt x="41754" y="95479"/>
                </a:lnTo>
                <a:lnTo>
                  <a:pt x="40013" y="98870"/>
                </a:lnTo>
                <a:lnTo>
                  <a:pt x="36501" y="100356"/>
                </a:lnTo>
                <a:lnTo>
                  <a:pt x="32004" y="98213"/>
                </a:lnTo>
                <a:lnTo>
                  <a:pt x="32407" y="95994"/>
                </a:lnTo>
                <a:lnTo>
                  <a:pt x="30148" y="90285"/>
                </a:lnTo>
                <a:lnTo>
                  <a:pt x="27758" y="90732"/>
                </a:lnTo>
                <a:lnTo>
                  <a:pt x="21904" y="87678"/>
                </a:lnTo>
                <a:lnTo>
                  <a:pt x="21895" y="82892"/>
                </a:lnTo>
                <a:lnTo>
                  <a:pt x="19672" y="78533"/>
                </a:lnTo>
                <a:lnTo>
                  <a:pt x="14019" y="77026"/>
                </a:lnTo>
                <a:lnTo>
                  <a:pt x="11108" y="77756"/>
                </a:lnTo>
                <a:lnTo>
                  <a:pt x="12378" y="74061"/>
                </a:lnTo>
                <a:lnTo>
                  <a:pt x="9551" y="69642"/>
                </a:lnTo>
                <a:lnTo>
                  <a:pt x="9030" y="66040"/>
                </a:lnTo>
                <a:lnTo>
                  <a:pt x="11832" y="64862"/>
                </a:lnTo>
                <a:lnTo>
                  <a:pt x="17490" y="65533"/>
                </a:lnTo>
                <a:lnTo>
                  <a:pt x="19273" y="63328"/>
                </a:lnTo>
                <a:lnTo>
                  <a:pt x="22986" y="63487"/>
                </a:lnTo>
                <a:lnTo>
                  <a:pt x="20914" y="72123"/>
                </a:lnTo>
                <a:lnTo>
                  <a:pt x="21639" y="72942"/>
                </a:lnTo>
                <a:lnTo>
                  <a:pt x="25818" y="70585"/>
                </a:lnTo>
                <a:lnTo>
                  <a:pt x="23985" y="68550"/>
                </a:lnTo>
                <a:lnTo>
                  <a:pt x="25402" y="68041"/>
                </a:lnTo>
                <a:lnTo>
                  <a:pt x="23221" y="67512"/>
                </a:lnTo>
                <a:lnTo>
                  <a:pt x="24803" y="62207"/>
                </a:lnTo>
                <a:lnTo>
                  <a:pt x="26254" y="63285"/>
                </a:lnTo>
                <a:lnTo>
                  <a:pt x="30423" y="62412"/>
                </a:lnTo>
                <a:lnTo>
                  <a:pt x="36389" y="58043"/>
                </a:lnTo>
                <a:lnTo>
                  <a:pt x="39761" y="57328"/>
                </a:lnTo>
                <a:lnTo>
                  <a:pt x="38569" y="55932"/>
                </a:lnTo>
                <a:lnTo>
                  <a:pt x="40509" y="53767"/>
                </a:lnTo>
                <a:lnTo>
                  <a:pt x="44619" y="52588"/>
                </a:lnTo>
                <a:lnTo>
                  <a:pt x="43474" y="52717"/>
                </a:lnTo>
                <a:lnTo>
                  <a:pt x="42263" y="50077"/>
                </a:lnTo>
                <a:lnTo>
                  <a:pt x="42475" y="51506"/>
                </a:lnTo>
                <a:lnTo>
                  <a:pt x="39866" y="51323"/>
                </a:lnTo>
                <a:lnTo>
                  <a:pt x="37538" y="47865"/>
                </a:lnTo>
                <a:lnTo>
                  <a:pt x="37028" y="50033"/>
                </a:lnTo>
                <a:lnTo>
                  <a:pt x="36676" y="48365"/>
                </a:lnTo>
                <a:lnTo>
                  <a:pt x="35945" y="48961"/>
                </a:lnTo>
                <a:lnTo>
                  <a:pt x="37149" y="45199"/>
                </a:lnTo>
                <a:close/>
              </a:path>
            </a:pathLst>
          </a:custGeom>
          <a:solidFill>
            <a:srgbClr val="D99673"/>
          </a:solidFill>
          <a:ln w="5715">
            <a:solidFill>
              <a:srgbClr val="FFFFFF"/>
            </a:solidFill>
          </a:ln>
        </p:spPr>
        <p:txBody>
          <a:bodyPr/>
          <a:lstStyle/>
          <a:p>
            <a:endParaRPr lang="en-NZ"/>
          </a:p>
        </p:txBody>
      </p:sp>
      <p:sp>
        <p:nvSpPr>
          <p:cNvPr id="69" name="TLA 076 Auckland -40.0 percent">
            <a:extLst>
              <a:ext uri="{FF2B5EF4-FFF2-40B4-BE49-F238E27FC236}">
                <a16:creationId xmlns:a16="http://schemas.microsoft.com/office/drawing/2014/main" id="{F521CB8A-BBE8-46F3-AAA1-B1A23619A596}"/>
              </a:ext>
            </a:extLst>
          </p:cNvPr>
          <p:cNvSpPr>
            <a:spLocks noGrp="1"/>
          </p:cNvSpPr>
          <p:nvPr/>
        </p:nvSpPr>
        <p:spPr>
          <a:xfrm>
            <a:off x="2516365" y="2714111"/>
            <a:ext cx="625929" cy="771578"/>
          </a:xfrm>
          <a:custGeom>
            <a:avLst/>
            <a:gdLst/>
            <a:ahLst/>
            <a:cxnLst/>
            <a:rect l="0" t="0" r="0" b="0"/>
            <a:pathLst>
              <a:path w="370070" h="456182">
                <a:moveTo>
                  <a:pt x="40425" y="155331"/>
                </a:moveTo>
                <a:lnTo>
                  <a:pt x="39854" y="156154"/>
                </a:lnTo>
                <a:lnTo>
                  <a:pt x="40126" y="155373"/>
                </a:lnTo>
                <a:lnTo>
                  <a:pt x="40425" y="155331"/>
                </a:lnTo>
                <a:close/>
                <a:moveTo>
                  <a:pt x="241504" y="0"/>
                </a:moveTo>
                <a:lnTo>
                  <a:pt x="241500" y="657"/>
                </a:lnTo>
                <a:lnTo>
                  <a:pt x="241043" y="240"/>
                </a:lnTo>
                <a:lnTo>
                  <a:pt x="241504" y="0"/>
                </a:lnTo>
                <a:close/>
                <a:moveTo>
                  <a:pt x="166424" y="188282"/>
                </a:moveTo>
                <a:lnTo>
                  <a:pt x="167341" y="188805"/>
                </a:lnTo>
                <a:lnTo>
                  <a:pt x="166371" y="188638"/>
                </a:lnTo>
                <a:lnTo>
                  <a:pt x="166424" y="188282"/>
                </a:lnTo>
                <a:close/>
                <a:moveTo>
                  <a:pt x="78137" y="343793"/>
                </a:moveTo>
                <a:lnTo>
                  <a:pt x="78624" y="344021"/>
                </a:lnTo>
                <a:lnTo>
                  <a:pt x="77991" y="344337"/>
                </a:lnTo>
                <a:lnTo>
                  <a:pt x="78137" y="343793"/>
                </a:lnTo>
                <a:close/>
                <a:moveTo>
                  <a:pt x="168326" y="171332"/>
                </a:moveTo>
                <a:lnTo>
                  <a:pt x="168348" y="172226"/>
                </a:lnTo>
                <a:lnTo>
                  <a:pt x="167968" y="171885"/>
                </a:lnTo>
                <a:lnTo>
                  <a:pt x="168326" y="171332"/>
                </a:lnTo>
                <a:close/>
                <a:moveTo>
                  <a:pt x="303797" y="101488"/>
                </a:moveTo>
                <a:lnTo>
                  <a:pt x="303554" y="100712"/>
                </a:lnTo>
                <a:lnTo>
                  <a:pt x="304101" y="101072"/>
                </a:lnTo>
                <a:lnTo>
                  <a:pt x="303797" y="101488"/>
                </a:lnTo>
                <a:close/>
                <a:moveTo>
                  <a:pt x="323486" y="119852"/>
                </a:moveTo>
                <a:lnTo>
                  <a:pt x="322819" y="119791"/>
                </a:lnTo>
                <a:lnTo>
                  <a:pt x="322482" y="119165"/>
                </a:lnTo>
                <a:lnTo>
                  <a:pt x="323486" y="119852"/>
                </a:lnTo>
                <a:close/>
                <a:moveTo>
                  <a:pt x="155430" y="198713"/>
                </a:moveTo>
                <a:lnTo>
                  <a:pt x="155077" y="200682"/>
                </a:lnTo>
                <a:lnTo>
                  <a:pt x="154844" y="200090"/>
                </a:lnTo>
                <a:lnTo>
                  <a:pt x="155430" y="198713"/>
                </a:lnTo>
                <a:close/>
                <a:moveTo>
                  <a:pt x="355198" y="119597"/>
                </a:moveTo>
                <a:lnTo>
                  <a:pt x="354720" y="119581"/>
                </a:lnTo>
                <a:lnTo>
                  <a:pt x="354795" y="118977"/>
                </a:lnTo>
                <a:lnTo>
                  <a:pt x="355198" y="119597"/>
                </a:lnTo>
                <a:close/>
                <a:moveTo>
                  <a:pt x="261124" y="338147"/>
                </a:moveTo>
                <a:lnTo>
                  <a:pt x="260680" y="338043"/>
                </a:lnTo>
                <a:lnTo>
                  <a:pt x="260879" y="337288"/>
                </a:lnTo>
                <a:lnTo>
                  <a:pt x="261124" y="338147"/>
                </a:lnTo>
                <a:close/>
                <a:moveTo>
                  <a:pt x="61752" y="168611"/>
                </a:moveTo>
                <a:lnTo>
                  <a:pt x="61457" y="169382"/>
                </a:lnTo>
                <a:lnTo>
                  <a:pt x="61033" y="169162"/>
                </a:lnTo>
                <a:lnTo>
                  <a:pt x="61752" y="168611"/>
                </a:lnTo>
                <a:close/>
                <a:moveTo>
                  <a:pt x="309053" y="112457"/>
                </a:moveTo>
                <a:lnTo>
                  <a:pt x="308577" y="112054"/>
                </a:lnTo>
                <a:lnTo>
                  <a:pt x="308789" y="110974"/>
                </a:lnTo>
                <a:lnTo>
                  <a:pt x="309053" y="112457"/>
                </a:lnTo>
                <a:close/>
                <a:moveTo>
                  <a:pt x="214201" y="321015"/>
                </a:moveTo>
                <a:lnTo>
                  <a:pt x="214462" y="321705"/>
                </a:lnTo>
                <a:lnTo>
                  <a:pt x="213826" y="321871"/>
                </a:lnTo>
                <a:lnTo>
                  <a:pt x="214201" y="321015"/>
                </a:lnTo>
                <a:close/>
                <a:moveTo>
                  <a:pt x="149659" y="192087"/>
                </a:moveTo>
                <a:lnTo>
                  <a:pt x="150335" y="193308"/>
                </a:lnTo>
                <a:lnTo>
                  <a:pt x="149256" y="192811"/>
                </a:lnTo>
                <a:lnTo>
                  <a:pt x="149659" y="192087"/>
                </a:lnTo>
                <a:close/>
                <a:moveTo>
                  <a:pt x="211322" y="258942"/>
                </a:moveTo>
                <a:lnTo>
                  <a:pt x="211691" y="258742"/>
                </a:lnTo>
                <a:lnTo>
                  <a:pt x="211621" y="260215"/>
                </a:lnTo>
                <a:lnTo>
                  <a:pt x="211322" y="258942"/>
                </a:lnTo>
                <a:close/>
                <a:moveTo>
                  <a:pt x="306714" y="81327"/>
                </a:moveTo>
                <a:lnTo>
                  <a:pt x="307113" y="82201"/>
                </a:lnTo>
                <a:lnTo>
                  <a:pt x="306503" y="82165"/>
                </a:lnTo>
                <a:lnTo>
                  <a:pt x="306714" y="81327"/>
                </a:lnTo>
                <a:close/>
                <a:moveTo>
                  <a:pt x="54101" y="232069"/>
                </a:moveTo>
                <a:lnTo>
                  <a:pt x="54229" y="233699"/>
                </a:lnTo>
                <a:lnTo>
                  <a:pt x="53620" y="232832"/>
                </a:lnTo>
                <a:lnTo>
                  <a:pt x="54101" y="232069"/>
                </a:lnTo>
                <a:close/>
                <a:moveTo>
                  <a:pt x="280299" y="293251"/>
                </a:moveTo>
                <a:lnTo>
                  <a:pt x="280272" y="294715"/>
                </a:lnTo>
                <a:lnTo>
                  <a:pt x="279687" y="294178"/>
                </a:lnTo>
                <a:lnTo>
                  <a:pt x="280299" y="293251"/>
                </a:lnTo>
                <a:close/>
                <a:moveTo>
                  <a:pt x="218346" y="333369"/>
                </a:moveTo>
                <a:lnTo>
                  <a:pt x="218604" y="334402"/>
                </a:lnTo>
                <a:lnTo>
                  <a:pt x="218034" y="334876"/>
                </a:lnTo>
                <a:lnTo>
                  <a:pt x="218346" y="333369"/>
                </a:lnTo>
                <a:close/>
                <a:moveTo>
                  <a:pt x="367206" y="146256"/>
                </a:moveTo>
                <a:lnTo>
                  <a:pt x="366649" y="145921"/>
                </a:lnTo>
                <a:lnTo>
                  <a:pt x="367310" y="145310"/>
                </a:lnTo>
                <a:lnTo>
                  <a:pt x="367206" y="146256"/>
                </a:lnTo>
                <a:close/>
                <a:moveTo>
                  <a:pt x="217750" y="334918"/>
                </a:moveTo>
                <a:lnTo>
                  <a:pt x="218532" y="336204"/>
                </a:lnTo>
                <a:lnTo>
                  <a:pt x="217447" y="335617"/>
                </a:lnTo>
                <a:lnTo>
                  <a:pt x="217750" y="334918"/>
                </a:lnTo>
                <a:close/>
                <a:moveTo>
                  <a:pt x="39033" y="155037"/>
                </a:moveTo>
                <a:lnTo>
                  <a:pt x="39687" y="155925"/>
                </a:lnTo>
                <a:lnTo>
                  <a:pt x="38744" y="155760"/>
                </a:lnTo>
                <a:lnTo>
                  <a:pt x="39033" y="155037"/>
                </a:lnTo>
                <a:close/>
                <a:moveTo>
                  <a:pt x="254040" y="3526"/>
                </a:moveTo>
                <a:lnTo>
                  <a:pt x="254584" y="3863"/>
                </a:lnTo>
                <a:lnTo>
                  <a:pt x="253798" y="5108"/>
                </a:lnTo>
                <a:lnTo>
                  <a:pt x="254040" y="3526"/>
                </a:lnTo>
                <a:close/>
                <a:moveTo>
                  <a:pt x="170000" y="118623"/>
                </a:moveTo>
                <a:lnTo>
                  <a:pt x="170618" y="119022"/>
                </a:lnTo>
                <a:lnTo>
                  <a:pt x="169690" y="119943"/>
                </a:lnTo>
                <a:lnTo>
                  <a:pt x="170000" y="118623"/>
                </a:lnTo>
                <a:close/>
                <a:moveTo>
                  <a:pt x="66197" y="240402"/>
                </a:moveTo>
                <a:lnTo>
                  <a:pt x="66840" y="238884"/>
                </a:lnTo>
                <a:lnTo>
                  <a:pt x="67179" y="239688"/>
                </a:lnTo>
                <a:lnTo>
                  <a:pt x="66197" y="240402"/>
                </a:lnTo>
                <a:close/>
                <a:moveTo>
                  <a:pt x="304716" y="88731"/>
                </a:moveTo>
                <a:lnTo>
                  <a:pt x="304799" y="89645"/>
                </a:lnTo>
                <a:lnTo>
                  <a:pt x="303694" y="89356"/>
                </a:lnTo>
                <a:lnTo>
                  <a:pt x="304716" y="88731"/>
                </a:lnTo>
                <a:close/>
                <a:moveTo>
                  <a:pt x="252178" y="3917"/>
                </a:moveTo>
                <a:lnTo>
                  <a:pt x="253479" y="6023"/>
                </a:lnTo>
                <a:lnTo>
                  <a:pt x="252123" y="4833"/>
                </a:lnTo>
                <a:lnTo>
                  <a:pt x="252178" y="3917"/>
                </a:lnTo>
                <a:close/>
                <a:moveTo>
                  <a:pt x="358131" y="150736"/>
                </a:moveTo>
                <a:lnTo>
                  <a:pt x="357019" y="150195"/>
                </a:lnTo>
                <a:lnTo>
                  <a:pt x="357492" y="149379"/>
                </a:lnTo>
                <a:lnTo>
                  <a:pt x="358131" y="150736"/>
                </a:lnTo>
                <a:close/>
                <a:moveTo>
                  <a:pt x="214150" y="260727"/>
                </a:moveTo>
                <a:lnTo>
                  <a:pt x="215002" y="261194"/>
                </a:lnTo>
                <a:lnTo>
                  <a:pt x="213848" y="262585"/>
                </a:lnTo>
                <a:lnTo>
                  <a:pt x="214150" y="260727"/>
                </a:lnTo>
                <a:close/>
                <a:moveTo>
                  <a:pt x="300418" y="104679"/>
                </a:moveTo>
                <a:lnTo>
                  <a:pt x="302074" y="106629"/>
                </a:lnTo>
                <a:lnTo>
                  <a:pt x="300991" y="106716"/>
                </a:lnTo>
                <a:lnTo>
                  <a:pt x="300418" y="104679"/>
                </a:lnTo>
                <a:close/>
                <a:moveTo>
                  <a:pt x="168935" y="187006"/>
                </a:moveTo>
                <a:lnTo>
                  <a:pt x="169680" y="188080"/>
                </a:lnTo>
                <a:lnTo>
                  <a:pt x="167545" y="188541"/>
                </a:lnTo>
                <a:lnTo>
                  <a:pt x="168935" y="187006"/>
                </a:lnTo>
                <a:close/>
                <a:moveTo>
                  <a:pt x="171481" y="185717"/>
                </a:moveTo>
                <a:lnTo>
                  <a:pt x="172685" y="186313"/>
                </a:lnTo>
                <a:lnTo>
                  <a:pt x="171105" y="187705"/>
                </a:lnTo>
                <a:lnTo>
                  <a:pt x="171481" y="185717"/>
                </a:lnTo>
                <a:close/>
                <a:moveTo>
                  <a:pt x="131524" y="313171"/>
                </a:moveTo>
                <a:lnTo>
                  <a:pt x="133905" y="315938"/>
                </a:lnTo>
                <a:lnTo>
                  <a:pt x="133717" y="317095"/>
                </a:lnTo>
                <a:lnTo>
                  <a:pt x="131524" y="313171"/>
                </a:lnTo>
                <a:close/>
                <a:moveTo>
                  <a:pt x="270913" y="294525"/>
                </a:moveTo>
                <a:lnTo>
                  <a:pt x="272964" y="296038"/>
                </a:lnTo>
                <a:lnTo>
                  <a:pt x="272211" y="297051"/>
                </a:lnTo>
                <a:lnTo>
                  <a:pt x="270913" y="294525"/>
                </a:lnTo>
                <a:close/>
                <a:moveTo>
                  <a:pt x="332733" y="48830"/>
                </a:moveTo>
                <a:lnTo>
                  <a:pt x="333570" y="51569"/>
                </a:lnTo>
                <a:lnTo>
                  <a:pt x="332136" y="51959"/>
                </a:lnTo>
                <a:lnTo>
                  <a:pt x="332733" y="48830"/>
                </a:lnTo>
                <a:close/>
                <a:moveTo>
                  <a:pt x="62799" y="216201"/>
                </a:moveTo>
                <a:lnTo>
                  <a:pt x="63130" y="219620"/>
                </a:lnTo>
                <a:lnTo>
                  <a:pt x="61689" y="217065"/>
                </a:lnTo>
                <a:lnTo>
                  <a:pt x="62799" y="216201"/>
                </a:lnTo>
                <a:close/>
                <a:moveTo>
                  <a:pt x="301616" y="87105"/>
                </a:moveTo>
                <a:lnTo>
                  <a:pt x="302952" y="88296"/>
                </a:lnTo>
                <a:lnTo>
                  <a:pt x="302112" y="89694"/>
                </a:lnTo>
                <a:lnTo>
                  <a:pt x="299903" y="87489"/>
                </a:lnTo>
                <a:lnTo>
                  <a:pt x="301616" y="87105"/>
                </a:lnTo>
                <a:close/>
                <a:moveTo>
                  <a:pt x="52414" y="228614"/>
                </a:moveTo>
                <a:lnTo>
                  <a:pt x="53280" y="231576"/>
                </a:lnTo>
                <a:lnTo>
                  <a:pt x="51353" y="232294"/>
                </a:lnTo>
                <a:lnTo>
                  <a:pt x="52414" y="228614"/>
                </a:lnTo>
                <a:close/>
                <a:moveTo>
                  <a:pt x="304521" y="109572"/>
                </a:moveTo>
                <a:lnTo>
                  <a:pt x="306006" y="112085"/>
                </a:lnTo>
                <a:lnTo>
                  <a:pt x="304377" y="112754"/>
                </a:lnTo>
                <a:lnTo>
                  <a:pt x="303232" y="111784"/>
                </a:lnTo>
                <a:lnTo>
                  <a:pt x="304521" y="109572"/>
                </a:lnTo>
                <a:close/>
                <a:moveTo>
                  <a:pt x="257897" y="680"/>
                </a:moveTo>
                <a:lnTo>
                  <a:pt x="258011" y="2234"/>
                </a:lnTo>
                <a:lnTo>
                  <a:pt x="255265" y="3446"/>
                </a:lnTo>
                <a:lnTo>
                  <a:pt x="254769" y="2170"/>
                </a:lnTo>
                <a:lnTo>
                  <a:pt x="257897" y="680"/>
                </a:lnTo>
                <a:close/>
                <a:moveTo>
                  <a:pt x="303688" y="106463"/>
                </a:moveTo>
                <a:lnTo>
                  <a:pt x="305679" y="106599"/>
                </a:lnTo>
                <a:lnTo>
                  <a:pt x="307109" y="108788"/>
                </a:lnTo>
                <a:lnTo>
                  <a:pt x="305925" y="109467"/>
                </a:lnTo>
                <a:lnTo>
                  <a:pt x="305063" y="107916"/>
                </a:lnTo>
                <a:lnTo>
                  <a:pt x="302733" y="107889"/>
                </a:lnTo>
                <a:lnTo>
                  <a:pt x="303688" y="106463"/>
                </a:lnTo>
                <a:close/>
                <a:moveTo>
                  <a:pt x="192453" y="304168"/>
                </a:moveTo>
                <a:lnTo>
                  <a:pt x="193535" y="305754"/>
                </a:lnTo>
                <a:lnTo>
                  <a:pt x="191374" y="307211"/>
                </a:lnTo>
                <a:lnTo>
                  <a:pt x="190673" y="304775"/>
                </a:lnTo>
                <a:lnTo>
                  <a:pt x="192453" y="304168"/>
                </a:lnTo>
                <a:close/>
                <a:moveTo>
                  <a:pt x="334522" y="45095"/>
                </a:moveTo>
                <a:lnTo>
                  <a:pt x="334860" y="47293"/>
                </a:lnTo>
                <a:lnTo>
                  <a:pt x="332251" y="48024"/>
                </a:lnTo>
                <a:lnTo>
                  <a:pt x="332624" y="45861"/>
                </a:lnTo>
                <a:lnTo>
                  <a:pt x="334522" y="45095"/>
                </a:lnTo>
                <a:close/>
                <a:moveTo>
                  <a:pt x="21842" y="151730"/>
                </a:moveTo>
                <a:lnTo>
                  <a:pt x="22367" y="154487"/>
                </a:lnTo>
                <a:lnTo>
                  <a:pt x="21157" y="155120"/>
                </a:lnTo>
                <a:lnTo>
                  <a:pt x="20185" y="153213"/>
                </a:lnTo>
                <a:lnTo>
                  <a:pt x="21842" y="151730"/>
                </a:lnTo>
                <a:close/>
                <a:moveTo>
                  <a:pt x="265644" y="12324"/>
                </a:moveTo>
                <a:lnTo>
                  <a:pt x="267614" y="15919"/>
                </a:lnTo>
                <a:lnTo>
                  <a:pt x="263659" y="14648"/>
                </a:lnTo>
                <a:lnTo>
                  <a:pt x="265644" y="12324"/>
                </a:lnTo>
                <a:close/>
                <a:moveTo>
                  <a:pt x="169636" y="196546"/>
                </a:moveTo>
                <a:lnTo>
                  <a:pt x="165372" y="200524"/>
                </a:lnTo>
                <a:lnTo>
                  <a:pt x="166030" y="197926"/>
                </a:lnTo>
                <a:lnTo>
                  <a:pt x="169053" y="195758"/>
                </a:lnTo>
                <a:lnTo>
                  <a:pt x="169636" y="196546"/>
                </a:lnTo>
                <a:close/>
                <a:moveTo>
                  <a:pt x="272717" y="299303"/>
                </a:moveTo>
                <a:lnTo>
                  <a:pt x="273863" y="301474"/>
                </a:lnTo>
                <a:lnTo>
                  <a:pt x="272875" y="305472"/>
                </a:lnTo>
                <a:lnTo>
                  <a:pt x="272411" y="302807"/>
                </a:lnTo>
                <a:lnTo>
                  <a:pt x="270646" y="303113"/>
                </a:lnTo>
                <a:lnTo>
                  <a:pt x="270816" y="300691"/>
                </a:lnTo>
                <a:lnTo>
                  <a:pt x="272717" y="299303"/>
                </a:lnTo>
                <a:close/>
                <a:moveTo>
                  <a:pt x="263324" y="331013"/>
                </a:moveTo>
                <a:lnTo>
                  <a:pt x="264446" y="332521"/>
                </a:lnTo>
                <a:lnTo>
                  <a:pt x="261413" y="333517"/>
                </a:lnTo>
                <a:lnTo>
                  <a:pt x="260499" y="336163"/>
                </a:lnTo>
                <a:lnTo>
                  <a:pt x="259336" y="334191"/>
                </a:lnTo>
                <a:lnTo>
                  <a:pt x="260363" y="332251"/>
                </a:lnTo>
                <a:lnTo>
                  <a:pt x="263324" y="331013"/>
                </a:lnTo>
                <a:close/>
                <a:moveTo>
                  <a:pt x="206282" y="268051"/>
                </a:moveTo>
                <a:lnTo>
                  <a:pt x="206342" y="265654"/>
                </a:lnTo>
                <a:lnTo>
                  <a:pt x="208728" y="267066"/>
                </a:lnTo>
                <a:lnTo>
                  <a:pt x="207942" y="272052"/>
                </a:lnTo>
                <a:lnTo>
                  <a:pt x="207061" y="271010"/>
                </a:lnTo>
                <a:lnTo>
                  <a:pt x="205716" y="271903"/>
                </a:lnTo>
                <a:lnTo>
                  <a:pt x="204855" y="268642"/>
                </a:lnTo>
                <a:lnTo>
                  <a:pt x="206282" y="268051"/>
                </a:lnTo>
                <a:close/>
                <a:moveTo>
                  <a:pt x="203406" y="295460"/>
                </a:moveTo>
                <a:lnTo>
                  <a:pt x="209420" y="299391"/>
                </a:lnTo>
                <a:lnTo>
                  <a:pt x="204995" y="303092"/>
                </a:lnTo>
                <a:lnTo>
                  <a:pt x="204636" y="298150"/>
                </a:lnTo>
                <a:lnTo>
                  <a:pt x="202460" y="296876"/>
                </a:lnTo>
                <a:lnTo>
                  <a:pt x="203406" y="295460"/>
                </a:lnTo>
                <a:close/>
                <a:moveTo>
                  <a:pt x="190123" y="226528"/>
                </a:moveTo>
                <a:lnTo>
                  <a:pt x="193072" y="227954"/>
                </a:lnTo>
                <a:lnTo>
                  <a:pt x="194904" y="232755"/>
                </a:lnTo>
                <a:lnTo>
                  <a:pt x="192435" y="232471"/>
                </a:lnTo>
                <a:lnTo>
                  <a:pt x="189662" y="229145"/>
                </a:lnTo>
                <a:lnTo>
                  <a:pt x="190123" y="226528"/>
                </a:lnTo>
                <a:close/>
                <a:moveTo>
                  <a:pt x="357252" y="73945"/>
                </a:moveTo>
                <a:lnTo>
                  <a:pt x="361851" y="76698"/>
                </a:lnTo>
                <a:lnTo>
                  <a:pt x="355719" y="81408"/>
                </a:lnTo>
                <a:lnTo>
                  <a:pt x="354328" y="78062"/>
                </a:lnTo>
                <a:lnTo>
                  <a:pt x="357252" y="73945"/>
                </a:lnTo>
                <a:close/>
                <a:moveTo>
                  <a:pt x="314887" y="88730"/>
                </a:moveTo>
                <a:lnTo>
                  <a:pt x="315777" y="93473"/>
                </a:lnTo>
                <a:lnTo>
                  <a:pt x="313149" y="94141"/>
                </a:lnTo>
                <a:lnTo>
                  <a:pt x="314194" y="95948"/>
                </a:lnTo>
                <a:lnTo>
                  <a:pt x="312590" y="97394"/>
                </a:lnTo>
                <a:lnTo>
                  <a:pt x="307715" y="94370"/>
                </a:lnTo>
                <a:lnTo>
                  <a:pt x="305278" y="89618"/>
                </a:lnTo>
                <a:lnTo>
                  <a:pt x="308740" y="91228"/>
                </a:lnTo>
                <a:lnTo>
                  <a:pt x="309839" y="89992"/>
                </a:lnTo>
                <a:lnTo>
                  <a:pt x="310131" y="91353"/>
                </a:lnTo>
                <a:lnTo>
                  <a:pt x="311429" y="89658"/>
                </a:lnTo>
                <a:lnTo>
                  <a:pt x="313214" y="91291"/>
                </a:lnTo>
                <a:lnTo>
                  <a:pt x="314887" y="88730"/>
                </a:lnTo>
                <a:close/>
                <a:moveTo>
                  <a:pt x="198418" y="272734"/>
                </a:moveTo>
                <a:lnTo>
                  <a:pt x="203171" y="276642"/>
                </a:lnTo>
                <a:lnTo>
                  <a:pt x="201877" y="278367"/>
                </a:lnTo>
                <a:lnTo>
                  <a:pt x="203524" y="280440"/>
                </a:lnTo>
                <a:lnTo>
                  <a:pt x="203841" y="284970"/>
                </a:lnTo>
                <a:lnTo>
                  <a:pt x="201790" y="284801"/>
                </a:lnTo>
                <a:lnTo>
                  <a:pt x="201402" y="290279"/>
                </a:lnTo>
                <a:lnTo>
                  <a:pt x="197465" y="291836"/>
                </a:lnTo>
                <a:lnTo>
                  <a:pt x="196881" y="294208"/>
                </a:lnTo>
                <a:lnTo>
                  <a:pt x="194688" y="291872"/>
                </a:lnTo>
                <a:lnTo>
                  <a:pt x="192137" y="284871"/>
                </a:lnTo>
                <a:lnTo>
                  <a:pt x="193219" y="280961"/>
                </a:lnTo>
                <a:lnTo>
                  <a:pt x="198250" y="277812"/>
                </a:lnTo>
                <a:lnTo>
                  <a:pt x="198418" y="272734"/>
                </a:lnTo>
                <a:close/>
                <a:moveTo>
                  <a:pt x="269789" y="307059"/>
                </a:moveTo>
                <a:lnTo>
                  <a:pt x="269439" y="309364"/>
                </a:lnTo>
                <a:lnTo>
                  <a:pt x="271049" y="310251"/>
                </a:lnTo>
                <a:lnTo>
                  <a:pt x="271025" y="308341"/>
                </a:lnTo>
                <a:lnTo>
                  <a:pt x="276464" y="308720"/>
                </a:lnTo>
                <a:lnTo>
                  <a:pt x="275846" y="310636"/>
                </a:lnTo>
                <a:lnTo>
                  <a:pt x="273094" y="310488"/>
                </a:lnTo>
                <a:lnTo>
                  <a:pt x="271272" y="315433"/>
                </a:lnTo>
                <a:lnTo>
                  <a:pt x="271681" y="319602"/>
                </a:lnTo>
                <a:lnTo>
                  <a:pt x="274254" y="323090"/>
                </a:lnTo>
                <a:lnTo>
                  <a:pt x="272297" y="326086"/>
                </a:lnTo>
                <a:lnTo>
                  <a:pt x="272636" y="329202"/>
                </a:lnTo>
                <a:lnTo>
                  <a:pt x="270902" y="330546"/>
                </a:lnTo>
                <a:lnTo>
                  <a:pt x="269047" y="329835"/>
                </a:lnTo>
                <a:lnTo>
                  <a:pt x="269005" y="328395"/>
                </a:lnTo>
                <a:lnTo>
                  <a:pt x="266015" y="328201"/>
                </a:lnTo>
                <a:lnTo>
                  <a:pt x="263499" y="320168"/>
                </a:lnTo>
                <a:lnTo>
                  <a:pt x="260149" y="317263"/>
                </a:lnTo>
                <a:lnTo>
                  <a:pt x="262769" y="317355"/>
                </a:lnTo>
                <a:lnTo>
                  <a:pt x="263507" y="315718"/>
                </a:lnTo>
                <a:lnTo>
                  <a:pt x="264337" y="317100"/>
                </a:lnTo>
                <a:lnTo>
                  <a:pt x="266622" y="317027"/>
                </a:lnTo>
                <a:lnTo>
                  <a:pt x="265737" y="315732"/>
                </a:lnTo>
                <a:lnTo>
                  <a:pt x="267060" y="313728"/>
                </a:lnTo>
                <a:lnTo>
                  <a:pt x="265462" y="312201"/>
                </a:lnTo>
                <a:lnTo>
                  <a:pt x="266791" y="310529"/>
                </a:lnTo>
                <a:lnTo>
                  <a:pt x="265297" y="309982"/>
                </a:lnTo>
                <a:lnTo>
                  <a:pt x="265754" y="308814"/>
                </a:lnTo>
                <a:lnTo>
                  <a:pt x="268162" y="309220"/>
                </a:lnTo>
                <a:lnTo>
                  <a:pt x="269789" y="307059"/>
                </a:lnTo>
                <a:close/>
                <a:moveTo>
                  <a:pt x="181144" y="178899"/>
                </a:moveTo>
                <a:lnTo>
                  <a:pt x="178380" y="179664"/>
                </a:lnTo>
                <a:lnTo>
                  <a:pt x="177865" y="178095"/>
                </a:lnTo>
                <a:lnTo>
                  <a:pt x="180384" y="176867"/>
                </a:lnTo>
                <a:lnTo>
                  <a:pt x="178236" y="177102"/>
                </a:lnTo>
                <a:lnTo>
                  <a:pt x="173734" y="173813"/>
                </a:lnTo>
                <a:lnTo>
                  <a:pt x="175417" y="171945"/>
                </a:lnTo>
                <a:lnTo>
                  <a:pt x="177617" y="171861"/>
                </a:lnTo>
                <a:lnTo>
                  <a:pt x="178434" y="173546"/>
                </a:lnTo>
                <a:lnTo>
                  <a:pt x="178837" y="171967"/>
                </a:lnTo>
                <a:lnTo>
                  <a:pt x="179424" y="173341"/>
                </a:lnTo>
                <a:lnTo>
                  <a:pt x="184275" y="172088"/>
                </a:lnTo>
                <a:lnTo>
                  <a:pt x="182826" y="170718"/>
                </a:lnTo>
                <a:lnTo>
                  <a:pt x="184361" y="169318"/>
                </a:lnTo>
                <a:lnTo>
                  <a:pt x="180884" y="171072"/>
                </a:lnTo>
                <a:lnTo>
                  <a:pt x="177005" y="169078"/>
                </a:lnTo>
                <a:lnTo>
                  <a:pt x="174667" y="169427"/>
                </a:lnTo>
                <a:lnTo>
                  <a:pt x="174543" y="168021"/>
                </a:lnTo>
                <a:lnTo>
                  <a:pt x="178140" y="167424"/>
                </a:lnTo>
                <a:lnTo>
                  <a:pt x="180687" y="164348"/>
                </a:lnTo>
                <a:lnTo>
                  <a:pt x="178697" y="165809"/>
                </a:lnTo>
                <a:lnTo>
                  <a:pt x="178416" y="164231"/>
                </a:lnTo>
                <a:lnTo>
                  <a:pt x="177338" y="166585"/>
                </a:lnTo>
                <a:lnTo>
                  <a:pt x="176264" y="166134"/>
                </a:lnTo>
                <a:lnTo>
                  <a:pt x="177825" y="162954"/>
                </a:lnTo>
                <a:lnTo>
                  <a:pt x="180038" y="163097"/>
                </a:lnTo>
                <a:lnTo>
                  <a:pt x="180350" y="160880"/>
                </a:lnTo>
                <a:lnTo>
                  <a:pt x="188711" y="166558"/>
                </a:lnTo>
                <a:lnTo>
                  <a:pt x="190700" y="175306"/>
                </a:lnTo>
                <a:lnTo>
                  <a:pt x="189196" y="177958"/>
                </a:lnTo>
                <a:lnTo>
                  <a:pt x="189805" y="180210"/>
                </a:lnTo>
                <a:lnTo>
                  <a:pt x="187938" y="179790"/>
                </a:lnTo>
                <a:lnTo>
                  <a:pt x="186100" y="176937"/>
                </a:lnTo>
                <a:lnTo>
                  <a:pt x="184588" y="176995"/>
                </a:lnTo>
                <a:lnTo>
                  <a:pt x="184262" y="179091"/>
                </a:lnTo>
                <a:lnTo>
                  <a:pt x="181144" y="178899"/>
                </a:lnTo>
                <a:close/>
                <a:moveTo>
                  <a:pt x="185244" y="282972"/>
                </a:moveTo>
                <a:lnTo>
                  <a:pt x="188586" y="285479"/>
                </a:lnTo>
                <a:lnTo>
                  <a:pt x="191279" y="285273"/>
                </a:lnTo>
                <a:lnTo>
                  <a:pt x="193044" y="287259"/>
                </a:lnTo>
                <a:lnTo>
                  <a:pt x="191464" y="290090"/>
                </a:lnTo>
                <a:lnTo>
                  <a:pt x="192890" y="291750"/>
                </a:lnTo>
                <a:lnTo>
                  <a:pt x="192428" y="294579"/>
                </a:lnTo>
                <a:lnTo>
                  <a:pt x="188248" y="297210"/>
                </a:lnTo>
                <a:lnTo>
                  <a:pt x="182047" y="298212"/>
                </a:lnTo>
                <a:lnTo>
                  <a:pt x="180571" y="296734"/>
                </a:lnTo>
                <a:lnTo>
                  <a:pt x="179895" y="298173"/>
                </a:lnTo>
                <a:lnTo>
                  <a:pt x="174760" y="291901"/>
                </a:lnTo>
                <a:lnTo>
                  <a:pt x="175396" y="288034"/>
                </a:lnTo>
                <a:lnTo>
                  <a:pt x="177953" y="284364"/>
                </a:lnTo>
                <a:lnTo>
                  <a:pt x="185244" y="282972"/>
                </a:lnTo>
                <a:close/>
                <a:moveTo>
                  <a:pt x="248802" y="87911"/>
                </a:moveTo>
                <a:lnTo>
                  <a:pt x="250793" y="90189"/>
                </a:lnTo>
                <a:lnTo>
                  <a:pt x="253114" y="89889"/>
                </a:lnTo>
                <a:lnTo>
                  <a:pt x="254834" y="93479"/>
                </a:lnTo>
                <a:lnTo>
                  <a:pt x="253369" y="96206"/>
                </a:lnTo>
                <a:lnTo>
                  <a:pt x="252892" y="107415"/>
                </a:lnTo>
                <a:lnTo>
                  <a:pt x="250701" y="109646"/>
                </a:lnTo>
                <a:lnTo>
                  <a:pt x="245088" y="109132"/>
                </a:lnTo>
                <a:lnTo>
                  <a:pt x="237468" y="105741"/>
                </a:lnTo>
                <a:lnTo>
                  <a:pt x="237993" y="93855"/>
                </a:lnTo>
                <a:lnTo>
                  <a:pt x="242648" y="91721"/>
                </a:lnTo>
                <a:lnTo>
                  <a:pt x="245070" y="92243"/>
                </a:lnTo>
                <a:lnTo>
                  <a:pt x="248802" y="87911"/>
                </a:lnTo>
                <a:close/>
                <a:moveTo>
                  <a:pt x="232306" y="294102"/>
                </a:moveTo>
                <a:lnTo>
                  <a:pt x="230488" y="295198"/>
                </a:lnTo>
                <a:lnTo>
                  <a:pt x="230266" y="293905"/>
                </a:lnTo>
                <a:lnTo>
                  <a:pt x="229104" y="295370"/>
                </a:lnTo>
                <a:lnTo>
                  <a:pt x="230566" y="295919"/>
                </a:lnTo>
                <a:lnTo>
                  <a:pt x="230305" y="297667"/>
                </a:lnTo>
                <a:lnTo>
                  <a:pt x="228689" y="296442"/>
                </a:lnTo>
                <a:lnTo>
                  <a:pt x="225807" y="300435"/>
                </a:lnTo>
                <a:lnTo>
                  <a:pt x="224895" y="299207"/>
                </a:lnTo>
                <a:lnTo>
                  <a:pt x="226840" y="297942"/>
                </a:lnTo>
                <a:lnTo>
                  <a:pt x="227506" y="295373"/>
                </a:lnTo>
                <a:lnTo>
                  <a:pt x="222737" y="292606"/>
                </a:lnTo>
                <a:lnTo>
                  <a:pt x="221626" y="297131"/>
                </a:lnTo>
                <a:lnTo>
                  <a:pt x="219637" y="297190"/>
                </a:lnTo>
                <a:lnTo>
                  <a:pt x="217414" y="300085"/>
                </a:lnTo>
                <a:lnTo>
                  <a:pt x="217725" y="293689"/>
                </a:lnTo>
                <a:lnTo>
                  <a:pt x="215743" y="292483"/>
                </a:lnTo>
                <a:lnTo>
                  <a:pt x="215459" y="290398"/>
                </a:lnTo>
                <a:lnTo>
                  <a:pt x="218315" y="290163"/>
                </a:lnTo>
                <a:lnTo>
                  <a:pt x="217943" y="288578"/>
                </a:lnTo>
                <a:lnTo>
                  <a:pt x="216440" y="288524"/>
                </a:lnTo>
                <a:lnTo>
                  <a:pt x="217254" y="286462"/>
                </a:lnTo>
                <a:lnTo>
                  <a:pt x="219764" y="287549"/>
                </a:lnTo>
                <a:lnTo>
                  <a:pt x="218802" y="285641"/>
                </a:lnTo>
                <a:lnTo>
                  <a:pt x="222205" y="285601"/>
                </a:lnTo>
                <a:lnTo>
                  <a:pt x="223192" y="287007"/>
                </a:lnTo>
                <a:lnTo>
                  <a:pt x="224279" y="285821"/>
                </a:lnTo>
                <a:lnTo>
                  <a:pt x="222736" y="289130"/>
                </a:lnTo>
                <a:lnTo>
                  <a:pt x="224885" y="290986"/>
                </a:lnTo>
                <a:lnTo>
                  <a:pt x="230016" y="287741"/>
                </a:lnTo>
                <a:lnTo>
                  <a:pt x="230740" y="289503"/>
                </a:lnTo>
                <a:lnTo>
                  <a:pt x="232397" y="289518"/>
                </a:lnTo>
                <a:lnTo>
                  <a:pt x="236084" y="286778"/>
                </a:lnTo>
                <a:lnTo>
                  <a:pt x="236406" y="284978"/>
                </a:lnTo>
                <a:lnTo>
                  <a:pt x="237005" y="290629"/>
                </a:lnTo>
                <a:lnTo>
                  <a:pt x="243234" y="292602"/>
                </a:lnTo>
                <a:lnTo>
                  <a:pt x="248390" y="290891"/>
                </a:lnTo>
                <a:lnTo>
                  <a:pt x="248557" y="284895"/>
                </a:lnTo>
                <a:lnTo>
                  <a:pt x="252064" y="284090"/>
                </a:lnTo>
                <a:lnTo>
                  <a:pt x="254438" y="286454"/>
                </a:lnTo>
                <a:lnTo>
                  <a:pt x="256661" y="284774"/>
                </a:lnTo>
                <a:lnTo>
                  <a:pt x="259291" y="285221"/>
                </a:lnTo>
                <a:lnTo>
                  <a:pt x="260514" y="280548"/>
                </a:lnTo>
                <a:lnTo>
                  <a:pt x="266081" y="276669"/>
                </a:lnTo>
                <a:lnTo>
                  <a:pt x="266996" y="277740"/>
                </a:lnTo>
                <a:lnTo>
                  <a:pt x="265575" y="278266"/>
                </a:lnTo>
                <a:lnTo>
                  <a:pt x="265602" y="280356"/>
                </a:lnTo>
                <a:lnTo>
                  <a:pt x="268522" y="281793"/>
                </a:lnTo>
                <a:lnTo>
                  <a:pt x="272446" y="281595"/>
                </a:lnTo>
                <a:lnTo>
                  <a:pt x="274241" y="285683"/>
                </a:lnTo>
                <a:lnTo>
                  <a:pt x="271496" y="290226"/>
                </a:lnTo>
                <a:lnTo>
                  <a:pt x="267965" y="288225"/>
                </a:lnTo>
                <a:lnTo>
                  <a:pt x="264366" y="289680"/>
                </a:lnTo>
                <a:lnTo>
                  <a:pt x="263266" y="291750"/>
                </a:lnTo>
                <a:lnTo>
                  <a:pt x="260960" y="291825"/>
                </a:lnTo>
                <a:lnTo>
                  <a:pt x="262464" y="294046"/>
                </a:lnTo>
                <a:lnTo>
                  <a:pt x="262253" y="297159"/>
                </a:lnTo>
                <a:lnTo>
                  <a:pt x="264361" y="298810"/>
                </a:lnTo>
                <a:lnTo>
                  <a:pt x="263061" y="301481"/>
                </a:lnTo>
                <a:lnTo>
                  <a:pt x="263907" y="302640"/>
                </a:lnTo>
                <a:lnTo>
                  <a:pt x="262501" y="307535"/>
                </a:lnTo>
                <a:lnTo>
                  <a:pt x="258729" y="307715"/>
                </a:lnTo>
                <a:lnTo>
                  <a:pt x="260447" y="310244"/>
                </a:lnTo>
                <a:lnTo>
                  <a:pt x="257912" y="312699"/>
                </a:lnTo>
                <a:lnTo>
                  <a:pt x="255942" y="311553"/>
                </a:lnTo>
                <a:lnTo>
                  <a:pt x="256602" y="308538"/>
                </a:lnTo>
                <a:lnTo>
                  <a:pt x="254340" y="308761"/>
                </a:lnTo>
                <a:lnTo>
                  <a:pt x="257104" y="304575"/>
                </a:lnTo>
                <a:lnTo>
                  <a:pt x="254035" y="304349"/>
                </a:lnTo>
                <a:lnTo>
                  <a:pt x="252242" y="309783"/>
                </a:lnTo>
                <a:lnTo>
                  <a:pt x="253350" y="312524"/>
                </a:lnTo>
                <a:lnTo>
                  <a:pt x="249202" y="311256"/>
                </a:lnTo>
                <a:lnTo>
                  <a:pt x="250056" y="307190"/>
                </a:lnTo>
                <a:lnTo>
                  <a:pt x="248611" y="305413"/>
                </a:lnTo>
                <a:lnTo>
                  <a:pt x="248847" y="301629"/>
                </a:lnTo>
                <a:lnTo>
                  <a:pt x="247263" y="301420"/>
                </a:lnTo>
                <a:lnTo>
                  <a:pt x="247888" y="303643"/>
                </a:lnTo>
                <a:lnTo>
                  <a:pt x="245159" y="306992"/>
                </a:lnTo>
                <a:lnTo>
                  <a:pt x="245569" y="310133"/>
                </a:lnTo>
                <a:lnTo>
                  <a:pt x="244589" y="308631"/>
                </a:lnTo>
                <a:lnTo>
                  <a:pt x="242821" y="309113"/>
                </a:lnTo>
                <a:lnTo>
                  <a:pt x="241463" y="307522"/>
                </a:lnTo>
                <a:lnTo>
                  <a:pt x="238797" y="308439"/>
                </a:lnTo>
                <a:lnTo>
                  <a:pt x="236546" y="306752"/>
                </a:lnTo>
                <a:lnTo>
                  <a:pt x="235885" y="305990"/>
                </a:lnTo>
                <a:lnTo>
                  <a:pt x="238922" y="305017"/>
                </a:lnTo>
                <a:lnTo>
                  <a:pt x="237921" y="302228"/>
                </a:lnTo>
                <a:lnTo>
                  <a:pt x="235112" y="303587"/>
                </a:lnTo>
                <a:lnTo>
                  <a:pt x="234313" y="302162"/>
                </a:lnTo>
                <a:lnTo>
                  <a:pt x="231969" y="303048"/>
                </a:lnTo>
                <a:lnTo>
                  <a:pt x="228709" y="302104"/>
                </a:lnTo>
                <a:lnTo>
                  <a:pt x="232813" y="298184"/>
                </a:lnTo>
                <a:lnTo>
                  <a:pt x="236093" y="298705"/>
                </a:lnTo>
                <a:lnTo>
                  <a:pt x="239077" y="297006"/>
                </a:lnTo>
                <a:lnTo>
                  <a:pt x="234598" y="296915"/>
                </a:lnTo>
                <a:lnTo>
                  <a:pt x="234114" y="294994"/>
                </a:lnTo>
                <a:lnTo>
                  <a:pt x="231007" y="297913"/>
                </a:lnTo>
                <a:lnTo>
                  <a:pt x="230593" y="295448"/>
                </a:lnTo>
                <a:lnTo>
                  <a:pt x="232306" y="294102"/>
                </a:lnTo>
                <a:close/>
                <a:moveTo>
                  <a:pt x="341040" y="121892"/>
                </a:moveTo>
                <a:lnTo>
                  <a:pt x="340420" y="120609"/>
                </a:lnTo>
                <a:lnTo>
                  <a:pt x="336164" y="121485"/>
                </a:lnTo>
                <a:lnTo>
                  <a:pt x="335266" y="123872"/>
                </a:lnTo>
                <a:lnTo>
                  <a:pt x="332711" y="122146"/>
                </a:lnTo>
                <a:lnTo>
                  <a:pt x="330478" y="123545"/>
                </a:lnTo>
                <a:lnTo>
                  <a:pt x="329789" y="121007"/>
                </a:lnTo>
                <a:lnTo>
                  <a:pt x="331526" y="119747"/>
                </a:lnTo>
                <a:lnTo>
                  <a:pt x="330142" y="117959"/>
                </a:lnTo>
                <a:lnTo>
                  <a:pt x="329745" y="112788"/>
                </a:lnTo>
                <a:lnTo>
                  <a:pt x="329249" y="114758"/>
                </a:lnTo>
                <a:lnTo>
                  <a:pt x="327537" y="115006"/>
                </a:lnTo>
                <a:lnTo>
                  <a:pt x="328051" y="118930"/>
                </a:lnTo>
                <a:lnTo>
                  <a:pt x="324555" y="118715"/>
                </a:lnTo>
                <a:lnTo>
                  <a:pt x="323804" y="116292"/>
                </a:lnTo>
                <a:lnTo>
                  <a:pt x="322613" y="117373"/>
                </a:lnTo>
                <a:lnTo>
                  <a:pt x="320613" y="115940"/>
                </a:lnTo>
                <a:lnTo>
                  <a:pt x="317415" y="110158"/>
                </a:lnTo>
                <a:lnTo>
                  <a:pt x="310240" y="107024"/>
                </a:lnTo>
                <a:lnTo>
                  <a:pt x="309402" y="107949"/>
                </a:lnTo>
                <a:lnTo>
                  <a:pt x="310806" y="109343"/>
                </a:lnTo>
                <a:lnTo>
                  <a:pt x="307862" y="108947"/>
                </a:lnTo>
                <a:lnTo>
                  <a:pt x="306472" y="104591"/>
                </a:lnTo>
                <a:lnTo>
                  <a:pt x="307854" y="103006"/>
                </a:lnTo>
                <a:lnTo>
                  <a:pt x="305932" y="101298"/>
                </a:lnTo>
                <a:lnTo>
                  <a:pt x="307408" y="100613"/>
                </a:lnTo>
                <a:lnTo>
                  <a:pt x="306645" y="95838"/>
                </a:lnTo>
                <a:lnTo>
                  <a:pt x="308989" y="100205"/>
                </a:lnTo>
                <a:lnTo>
                  <a:pt x="311074" y="96867"/>
                </a:lnTo>
                <a:lnTo>
                  <a:pt x="314665" y="105928"/>
                </a:lnTo>
                <a:lnTo>
                  <a:pt x="317904" y="105712"/>
                </a:lnTo>
                <a:lnTo>
                  <a:pt x="314769" y="104207"/>
                </a:lnTo>
                <a:lnTo>
                  <a:pt x="314137" y="102887"/>
                </a:lnTo>
                <a:lnTo>
                  <a:pt x="315547" y="102765"/>
                </a:lnTo>
                <a:lnTo>
                  <a:pt x="315372" y="101579"/>
                </a:lnTo>
                <a:lnTo>
                  <a:pt x="320186" y="103732"/>
                </a:lnTo>
                <a:lnTo>
                  <a:pt x="318076" y="100848"/>
                </a:lnTo>
                <a:lnTo>
                  <a:pt x="319109" y="99476"/>
                </a:lnTo>
                <a:lnTo>
                  <a:pt x="316825" y="99618"/>
                </a:lnTo>
                <a:lnTo>
                  <a:pt x="318034" y="98279"/>
                </a:lnTo>
                <a:lnTo>
                  <a:pt x="316751" y="96175"/>
                </a:lnTo>
                <a:lnTo>
                  <a:pt x="323002" y="95370"/>
                </a:lnTo>
                <a:lnTo>
                  <a:pt x="318032" y="93026"/>
                </a:lnTo>
                <a:lnTo>
                  <a:pt x="321291" y="91767"/>
                </a:lnTo>
                <a:lnTo>
                  <a:pt x="321297" y="88490"/>
                </a:lnTo>
                <a:lnTo>
                  <a:pt x="317941" y="90433"/>
                </a:lnTo>
                <a:lnTo>
                  <a:pt x="317813" y="88519"/>
                </a:lnTo>
                <a:lnTo>
                  <a:pt x="315042" y="86985"/>
                </a:lnTo>
                <a:lnTo>
                  <a:pt x="319112" y="84417"/>
                </a:lnTo>
                <a:lnTo>
                  <a:pt x="314045" y="82968"/>
                </a:lnTo>
                <a:lnTo>
                  <a:pt x="311892" y="80365"/>
                </a:lnTo>
                <a:lnTo>
                  <a:pt x="309862" y="80862"/>
                </a:lnTo>
                <a:lnTo>
                  <a:pt x="310392" y="82351"/>
                </a:lnTo>
                <a:lnTo>
                  <a:pt x="308755" y="83170"/>
                </a:lnTo>
                <a:lnTo>
                  <a:pt x="307365" y="80742"/>
                </a:lnTo>
                <a:lnTo>
                  <a:pt x="308707" y="79620"/>
                </a:lnTo>
                <a:lnTo>
                  <a:pt x="307710" y="77286"/>
                </a:lnTo>
                <a:lnTo>
                  <a:pt x="308943" y="76832"/>
                </a:lnTo>
                <a:lnTo>
                  <a:pt x="308411" y="75646"/>
                </a:lnTo>
                <a:lnTo>
                  <a:pt x="310293" y="76150"/>
                </a:lnTo>
                <a:lnTo>
                  <a:pt x="312809" y="79217"/>
                </a:lnTo>
                <a:lnTo>
                  <a:pt x="316642" y="76089"/>
                </a:lnTo>
                <a:lnTo>
                  <a:pt x="318039" y="78009"/>
                </a:lnTo>
                <a:lnTo>
                  <a:pt x="322762" y="77051"/>
                </a:lnTo>
                <a:lnTo>
                  <a:pt x="320768" y="75266"/>
                </a:lnTo>
                <a:lnTo>
                  <a:pt x="323169" y="75356"/>
                </a:lnTo>
                <a:lnTo>
                  <a:pt x="325314" y="73504"/>
                </a:lnTo>
                <a:lnTo>
                  <a:pt x="322083" y="73802"/>
                </a:lnTo>
                <a:lnTo>
                  <a:pt x="318152" y="70682"/>
                </a:lnTo>
                <a:lnTo>
                  <a:pt x="317524" y="67656"/>
                </a:lnTo>
                <a:lnTo>
                  <a:pt x="315392" y="66080"/>
                </a:lnTo>
                <a:lnTo>
                  <a:pt x="317989" y="60260"/>
                </a:lnTo>
                <a:lnTo>
                  <a:pt x="315740" y="59057"/>
                </a:lnTo>
                <a:lnTo>
                  <a:pt x="317759" y="56470"/>
                </a:lnTo>
                <a:lnTo>
                  <a:pt x="318972" y="58155"/>
                </a:lnTo>
                <a:lnTo>
                  <a:pt x="323234" y="56894"/>
                </a:lnTo>
                <a:lnTo>
                  <a:pt x="323860" y="53564"/>
                </a:lnTo>
                <a:lnTo>
                  <a:pt x="326441" y="52491"/>
                </a:lnTo>
                <a:lnTo>
                  <a:pt x="328888" y="53355"/>
                </a:lnTo>
                <a:lnTo>
                  <a:pt x="329944" y="51758"/>
                </a:lnTo>
                <a:lnTo>
                  <a:pt x="335262" y="54563"/>
                </a:lnTo>
                <a:lnTo>
                  <a:pt x="335155" y="56542"/>
                </a:lnTo>
                <a:lnTo>
                  <a:pt x="332901" y="58401"/>
                </a:lnTo>
                <a:lnTo>
                  <a:pt x="334650" y="58888"/>
                </a:lnTo>
                <a:lnTo>
                  <a:pt x="332435" y="61717"/>
                </a:lnTo>
                <a:lnTo>
                  <a:pt x="333918" y="62740"/>
                </a:lnTo>
                <a:lnTo>
                  <a:pt x="333630" y="66116"/>
                </a:lnTo>
                <a:lnTo>
                  <a:pt x="337519" y="63635"/>
                </a:lnTo>
                <a:lnTo>
                  <a:pt x="339098" y="66004"/>
                </a:lnTo>
                <a:lnTo>
                  <a:pt x="338163" y="70435"/>
                </a:lnTo>
                <a:lnTo>
                  <a:pt x="339985" y="70065"/>
                </a:lnTo>
                <a:lnTo>
                  <a:pt x="339988" y="71556"/>
                </a:lnTo>
                <a:lnTo>
                  <a:pt x="342388" y="72299"/>
                </a:lnTo>
                <a:lnTo>
                  <a:pt x="342187" y="73343"/>
                </a:lnTo>
                <a:lnTo>
                  <a:pt x="339195" y="72205"/>
                </a:lnTo>
                <a:lnTo>
                  <a:pt x="337857" y="74380"/>
                </a:lnTo>
                <a:lnTo>
                  <a:pt x="337495" y="77740"/>
                </a:lnTo>
                <a:lnTo>
                  <a:pt x="339331" y="82538"/>
                </a:lnTo>
                <a:lnTo>
                  <a:pt x="334957" y="79254"/>
                </a:lnTo>
                <a:lnTo>
                  <a:pt x="334152" y="83668"/>
                </a:lnTo>
                <a:lnTo>
                  <a:pt x="336289" y="81976"/>
                </a:lnTo>
                <a:lnTo>
                  <a:pt x="337759" y="84416"/>
                </a:lnTo>
                <a:lnTo>
                  <a:pt x="340751" y="81848"/>
                </a:lnTo>
                <a:lnTo>
                  <a:pt x="343833" y="86067"/>
                </a:lnTo>
                <a:lnTo>
                  <a:pt x="345518" y="85643"/>
                </a:lnTo>
                <a:lnTo>
                  <a:pt x="350274" y="89254"/>
                </a:lnTo>
                <a:lnTo>
                  <a:pt x="351527" y="87748"/>
                </a:lnTo>
                <a:lnTo>
                  <a:pt x="353356" y="91614"/>
                </a:lnTo>
                <a:lnTo>
                  <a:pt x="356215" y="90888"/>
                </a:lnTo>
                <a:lnTo>
                  <a:pt x="358677" y="92174"/>
                </a:lnTo>
                <a:lnTo>
                  <a:pt x="359228" y="93440"/>
                </a:lnTo>
                <a:lnTo>
                  <a:pt x="356310" y="95060"/>
                </a:lnTo>
                <a:lnTo>
                  <a:pt x="356521" y="97712"/>
                </a:lnTo>
                <a:lnTo>
                  <a:pt x="354126" y="97293"/>
                </a:lnTo>
                <a:lnTo>
                  <a:pt x="352655" y="103795"/>
                </a:lnTo>
                <a:lnTo>
                  <a:pt x="352255" y="101807"/>
                </a:lnTo>
                <a:lnTo>
                  <a:pt x="352056" y="104971"/>
                </a:lnTo>
                <a:lnTo>
                  <a:pt x="354419" y="107192"/>
                </a:lnTo>
                <a:lnTo>
                  <a:pt x="351299" y="110693"/>
                </a:lnTo>
                <a:lnTo>
                  <a:pt x="351228" y="116544"/>
                </a:lnTo>
                <a:lnTo>
                  <a:pt x="355312" y="120520"/>
                </a:lnTo>
                <a:lnTo>
                  <a:pt x="354204" y="121481"/>
                </a:lnTo>
                <a:lnTo>
                  <a:pt x="355270" y="123403"/>
                </a:lnTo>
                <a:lnTo>
                  <a:pt x="358097" y="124572"/>
                </a:lnTo>
                <a:lnTo>
                  <a:pt x="359287" y="122886"/>
                </a:lnTo>
                <a:lnTo>
                  <a:pt x="366497" y="132669"/>
                </a:lnTo>
                <a:lnTo>
                  <a:pt x="368063" y="132891"/>
                </a:lnTo>
                <a:lnTo>
                  <a:pt x="370070" y="139591"/>
                </a:lnTo>
                <a:lnTo>
                  <a:pt x="366829" y="141158"/>
                </a:lnTo>
                <a:lnTo>
                  <a:pt x="365672" y="144560"/>
                </a:lnTo>
                <a:lnTo>
                  <a:pt x="366693" y="145549"/>
                </a:lnTo>
                <a:lnTo>
                  <a:pt x="365388" y="146086"/>
                </a:lnTo>
                <a:lnTo>
                  <a:pt x="366216" y="147380"/>
                </a:lnTo>
                <a:lnTo>
                  <a:pt x="364055" y="150489"/>
                </a:lnTo>
                <a:lnTo>
                  <a:pt x="361720" y="150701"/>
                </a:lnTo>
                <a:lnTo>
                  <a:pt x="361270" y="149219"/>
                </a:lnTo>
                <a:lnTo>
                  <a:pt x="356838" y="148195"/>
                </a:lnTo>
                <a:lnTo>
                  <a:pt x="356309" y="146618"/>
                </a:lnTo>
                <a:lnTo>
                  <a:pt x="352190" y="147123"/>
                </a:lnTo>
                <a:lnTo>
                  <a:pt x="349569" y="144861"/>
                </a:lnTo>
                <a:lnTo>
                  <a:pt x="351125" y="140784"/>
                </a:lnTo>
                <a:lnTo>
                  <a:pt x="354788" y="142202"/>
                </a:lnTo>
                <a:lnTo>
                  <a:pt x="354161" y="139783"/>
                </a:lnTo>
                <a:lnTo>
                  <a:pt x="355272" y="138942"/>
                </a:lnTo>
                <a:lnTo>
                  <a:pt x="353498" y="138198"/>
                </a:lnTo>
                <a:lnTo>
                  <a:pt x="353195" y="134922"/>
                </a:lnTo>
                <a:lnTo>
                  <a:pt x="348753" y="134771"/>
                </a:lnTo>
                <a:lnTo>
                  <a:pt x="348194" y="137393"/>
                </a:lnTo>
                <a:lnTo>
                  <a:pt x="344619" y="138861"/>
                </a:lnTo>
                <a:lnTo>
                  <a:pt x="343469" y="138066"/>
                </a:lnTo>
                <a:lnTo>
                  <a:pt x="344690" y="137908"/>
                </a:lnTo>
                <a:lnTo>
                  <a:pt x="344258" y="136140"/>
                </a:lnTo>
                <a:lnTo>
                  <a:pt x="338780" y="137072"/>
                </a:lnTo>
                <a:lnTo>
                  <a:pt x="339487" y="129828"/>
                </a:lnTo>
                <a:lnTo>
                  <a:pt x="338277" y="128275"/>
                </a:lnTo>
                <a:lnTo>
                  <a:pt x="339543" y="127340"/>
                </a:lnTo>
                <a:lnTo>
                  <a:pt x="339366" y="124887"/>
                </a:lnTo>
                <a:lnTo>
                  <a:pt x="341739" y="124384"/>
                </a:lnTo>
                <a:lnTo>
                  <a:pt x="340471" y="123497"/>
                </a:lnTo>
                <a:lnTo>
                  <a:pt x="341832" y="122668"/>
                </a:lnTo>
                <a:lnTo>
                  <a:pt x="341040" y="121892"/>
                </a:lnTo>
                <a:close/>
                <a:moveTo>
                  <a:pt x="157358" y="336088"/>
                </a:moveTo>
                <a:lnTo>
                  <a:pt x="156040" y="337923"/>
                </a:lnTo>
                <a:lnTo>
                  <a:pt x="150679" y="338166"/>
                </a:lnTo>
                <a:lnTo>
                  <a:pt x="147829" y="340275"/>
                </a:lnTo>
                <a:lnTo>
                  <a:pt x="147030" y="338742"/>
                </a:lnTo>
                <a:lnTo>
                  <a:pt x="145883" y="339643"/>
                </a:lnTo>
                <a:lnTo>
                  <a:pt x="143851" y="338698"/>
                </a:lnTo>
                <a:lnTo>
                  <a:pt x="141894" y="335826"/>
                </a:lnTo>
                <a:lnTo>
                  <a:pt x="140721" y="337804"/>
                </a:lnTo>
                <a:lnTo>
                  <a:pt x="135202" y="338361"/>
                </a:lnTo>
                <a:lnTo>
                  <a:pt x="130723" y="341673"/>
                </a:lnTo>
                <a:lnTo>
                  <a:pt x="131832" y="342827"/>
                </a:lnTo>
                <a:lnTo>
                  <a:pt x="130592" y="345166"/>
                </a:lnTo>
                <a:lnTo>
                  <a:pt x="129265" y="343848"/>
                </a:lnTo>
                <a:lnTo>
                  <a:pt x="126720" y="348406"/>
                </a:lnTo>
                <a:lnTo>
                  <a:pt x="125167" y="342998"/>
                </a:lnTo>
                <a:lnTo>
                  <a:pt x="125524" y="345226"/>
                </a:lnTo>
                <a:lnTo>
                  <a:pt x="123472" y="345001"/>
                </a:lnTo>
                <a:lnTo>
                  <a:pt x="125119" y="346354"/>
                </a:lnTo>
                <a:lnTo>
                  <a:pt x="125383" y="349686"/>
                </a:lnTo>
                <a:lnTo>
                  <a:pt x="122638" y="350949"/>
                </a:lnTo>
                <a:lnTo>
                  <a:pt x="122123" y="353007"/>
                </a:lnTo>
                <a:lnTo>
                  <a:pt x="120381" y="352224"/>
                </a:lnTo>
                <a:lnTo>
                  <a:pt x="120405" y="350158"/>
                </a:lnTo>
                <a:lnTo>
                  <a:pt x="118461" y="349845"/>
                </a:lnTo>
                <a:lnTo>
                  <a:pt x="118643" y="348574"/>
                </a:lnTo>
                <a:lnTo>
                  <a:pt x="117283" y="348659"/>
                </a:lnTo>
                <a:lnTo>
                  <a:pt x="118815" y="351481"/>
                </a:lnTo>
                <a:lnTo>
                  <a:pt x="118144" y="355950"/>
                </a:lnTo>
                <a:lnTo>
                  <a:pt x="114570" y="357158"/>
                </a:lnTo>
                <a:lnTo>
                  <a:pt x="114151" y="359401"/>
                </a:lnTo>
                <a:lnTo>
                  <a:pt x="116384" y="366374"/>
                </a:lnTo>
                <a:lnTo>
                  <a:pt x="114543" y="367001"/>
                </a:lnTo>
                <a:lnTo>
                  <a:pt x="113397" y="365500"/>
                </a:lnTo>
                <a:lnTo>
                  <a:pt x="111474" y="359790"/>
                </a:lnTo>
                <a:lnTo>
                  <a:pt x="111538" y="362766"/>
                </a:lnTo>
                <a:lnTo>
                  <a:pt x="109130" y="362039"/>
                </a:lnTo>
                <a:lnTo>
                  <a:pt x="106284" y="363173"/>
                </a:lnTo>
                <a:lnTo>
                  <a:pt x="106071" y="360086"/>
                </a:lnTo>
                <a:lnTo>
                  <a:pt x="104556" y="359248"/>
                </a:lnTo>
                <a:lnTo>
                  <a:pt x="101910" y="366675"/>
                </a:lnTo>
                <a:lnTo>
                  <a:pt x="93301" y="370494"/>
                </a:lnTo>
                <a:lnTo>
                  <a:pt x="89472" y="373889"/>
                </a:lnTo>
                <a:lnTo>
                  <a:pt x="89511" y="375371"/>
                </a:lnTo>
                <a:lnTo>
                  <a:pt x="84366" y="376660"/>
                </a:lnTo>
                <a:lnTo>
                  <a:pt x="82569" y="375556"/>
                </a:lnTo>
                <a:lnTo>
                  <a:pt x="80646" y="369308"/>
                </a:lnTo>
                <a:lnTo>
                  <a:pt x="80012" y="354916"/>
                </a:lnTo>
                <a:lnTo>
                  <a:pt x="78659" y="354450"/>
                </a:lnTo>
                <a:lnTo>
                  <a:pt x="79450" y="351266"/>
                </a:lnTo>
                <a:lnTo>
                  <a:pt x="78207" y="351428"/>
                </a:lnTo>
                <a:lnTo>
                  <a:pt x="77128" y="347103"/>
                </a:lnTo>
                <a:lnTo>
                  <a:pt x="78802" y="345144"/>
                </a:lnTo>
                <a:lnTo>
                  <a:pt x="78889" y="341472"/>
                </a:lnTo>
                <a:lnTo>
                  <a:pt x="74295" y="335452"/>
                </a:lnTo>
                <a:lnTo>
                  <a:pt x="75912" y="332209"/>
                </a:lnTo>
                <a:lnTo>
                  <a:pt x="74944" y="332760"/>
                </a:lnTo>
                <a:lnTo>
                  <a:pt x="72507" y="330135"/>
                </a:lnTo>
                <a:lnTo>
                  <a:pt x="74055" y="329280"/>
                </a:lnTo>
                <a:lnTo>
                  <a:pt x="72447" y="323652"/>
                </a:lnTo>
                <a:lnTo>
                  <a:pt x="73732" y="323041"/>
                </a:lnTo>
                <a:lnTo>
                  <a:pt x="70145" y="323057"/>
                </a:lnTo>
                <a:lnTo>
                  <a:pt x="71444" y="321212"/>
                </a:lnTo>
                <a:lnTo>
                  <a:pt x="69098" y="319205"/>
                </a:lnTo>
                <a:lnTo>
                  <a:pt x="70550" y="315450"/>
                </a:lnTo>
                <a:lnTo>
                  <a:pt x="68715" y="311458"/>
                </a:lnTo>
                <a:lnTo>
                  <a:pt x="69810" y="308644"/>
                </a:lnTo>
                <a:lnTo>
                  <a:pt x="66481" y="297000"/>
                </a:lnTo>
                <a:lnTo>
                  <a:pt x="28324" y="229511"/>
                </a:lnTo>
                <a:lnTo>
                  <a:pt x="2606" y="193453"/>
                </a:lnTo>
                <a:lnTo>
                  <a:pt x="0" y="187867"/>
                </a:lnTo>
                <a:lnTo>
                  <a:pt x="17" y="181551"/>
                </a:lnTo>
                <a:lnTo>
                  <a:pt x="1882" y="177690"/>
                </a:lnTo>
                <a:lnTo>
                  <a:pt x="12621" y="170580"/>
                </a:lnTo>
                <a:lnTo>
                  <a:pt x="12986" y="172235"/>
                </a:lnTo>
                <a:lnTo>
                  <a:pt x="7812" y="175983"/>
                </a:lnTo>
                <a:lnTo>
                  <a:pt x="9486" y="185620"/>
                </a:lnTo>
                <a:lnTo>
                  <a:pt x="9956" y="178529"/>
                </a:lnTo>
                <a:lnTo>
                  <a:pt x="12263" y="173611"/>
                </a:lnTo>
                <a:lnTo>
                  <a:pt x="19702" y="170274"/>
                </a:lnTo>
                <a:lnTo>
                  <a:pt x="23616" y="178212"/>
                </a:lnTo>
                <a:lnTo>
                  <a:pt x="25812" y="179010"/>
                </a:lnTo>
                <a:lnTo>
                  <a:pt x="27217" y="181546"/>
                </a:lnTo>
                <a:lnTo>
                  <a:pt x="30826" y="190843"/>
                </a:lnTo>
                <a:lnTo>
                  <a:pt x="29539" y="193041"/>
                </a:lnTo>
                <a:lnTo>
                  <a:pt x="32329" y="192078"/>
                </a:lnTo>
                <a:lnTo>
                  <a:pt x="34527" y="195294"/>
                </a:lnTo>
                <a:lnTo>
                  <a:pt x="34053" y="196856"/>
                </a:lnTo>
                <a:lnTo>
                  <a:pt x="36418" y="201119"/>
                </a:lnTo>
                <a:lnTo>
                  <a:pt x="35346" y="204003"/>
                </a:lnTo>
                <a:lnTo>
                  <a:pt x="50453" y="209152"/>
                </a:lnTo>
                <a:lnTo>
                  <a:pt x="50902" y="211557"/>
                </a:lnTo>
                <a:lnTo>
                  <a:pt x="56637" y="215767"/>
                </a:lnTo>
                <a:lnTo>
                  <a:pt x="57252" y="217977"/>
                </a:lnTo>
                <a:lnTo>
                  <a:pt x="54734" y="220601"/>
                </a:lnTo>
                <a:lnTo>
                  <a:pt x="47720" y="221784"/>
                </a:lnTo>
                <a:lnTo>
                  <a:pt x="48606" y="223489"/>
                </a:lnTo>
                <a:lnTo>
                  <a:pt x="48885" y="222041"/>
                </a:lnTo>
                <a:lnTo>
                  <a:pt x="52284" y="221908"/>
                </a:lnTo>
                <a:lnTo>
                  <a:pt x="52864" y="224597"/>
                </a:lnTo>
                <a:lnTo>
                  <a:pt x="49974" y="226239"/>
                </a:lnTo>
                <a:lnTo>
                  <a:pt x="50867" y="227539"/>
                </a:lnTo>
                <a:lnTo>
                  <a:pt x="48723" y="226736"/>
                </a:lnTo>
                <a:lnTo>
                  <a:pt x="46369" y="228945"/>
                </a:lnTo>
                <a:lnTo>
                  <a:pt x="51885" y="227054"/>
                </a:lnTo>
                <a:lnTo>
                  <a:pt x="49139" y="232962"/>
                </a:lnTo>
                <a:lnTo>
                  <a:pt x="49623" y="235374"/>
                </a:lnTo>
                <a:lnTo>
                  <a:pt x="53005" y="234069"/>
                </a:lnTo>
                <a:lnTo>
                  <a:pt x="52844" y="236395"/>
                </a:lnTo>
                <a:lnTo>
                  <a:pt x="56686" y="236175"/>
                </a:lnTo>
                <a:lnTo>
                  <a:pt x="53642" y="230968"/>
                </a:lnTo>
                <a:lnTo>
                  <a:pt x="55479" y="229956"/>
                </a:lnTo>
                <a:lnTo>
                  <a:pt x="53974" y="229832"/>
                </a:lnTo>
                <a:lnTo>
                  <a:pt x="53429" y="227554"/>
                </a:lnTo>
                <a:lnTo>
                  <a:pt x="54973" y="224441"/>
                </a:lnTo>
                <a:lnTo>
                  <a:pt x="56611" y="224439"/>
                </a:lnTo>
                <a:lnTo>
                  <a:pt x="55936" y="228692"/>
                </a:lnTo>
                <a:lnTo>
                  <a:pt x="57238" y="230588"/>
                </a:lnTo>
                <a:lnTo>
                  <a:pt x="55767" y="231342"/>
                </a:lnTo>
                <a:lnTo>
                  <a:pt x="58138" y="231504"/>
                </a:lnTo>
                <a:lnTo>
                  <a:pt x="57388" y="232579"/>
                </a:lnTo>
                <a:lnTo>
                  <a:pt x="58682" y="233145"/>
                </a:lnTo>
                <a:lnTo>
                  <a:pt x="56684" y="234850"/>
                </a:lnTo>
                <a:lnTo>
                  <a:pt x="59461" y="234558"/>
                </a:lnTo>
                <a:lnTo>
                  <a:pt x="59603" y="232930"/>
                </a:lnTo>
                <a:lnTo>
                  <a:pt x="62017" y="233968"/>
                </a:lnTo>
                <a:lnTo>
                  <a:pt x="63025" y="237497"/>
                </a:lnTo>
                <a:lnTo>
                  <a:pt x="57455" y="238824"/>
                </a:lnTo>
                <a:lnTo>
                  <a:pt x="59158" y="238487"/>
                </a:lnTo>
                <a:lnTo>
                  <a:pt x="59738" y="240576"/>
                </a:lnTo>
                <a:lnTo>
                  <a:pt x="62902" y="238026"/>
                </a:lnTo>
                <a:lnTo>
                  <a:pt x="60670" y="240447"/>
                </a:lnTo>
                <a:lnTo>
                  <a:pt x="61727" y="238733"/>
                </a:lnTo>
                <a:lnTo>
                  <a:pt x="61726" y="240887"/>
                </a:lnTo>
                <a:lnTo>
                  <a:pt x="63199" y="237084"/>
                </a:lnTo>
                <a:lnTo>
                  <a:pt x="65912" y="237778"/>
                </a:lnTo>
                <a:lnTo>
                  <a:pt x="66391" y="239690"/>
                </a:lnTo>
                <a:lnTo>
                  <a:pt x="64251" y="240173"/>
                </a:lnTo>
                <a:lnTo>
                  <a:pt x="63890" y="242015"/>
                </a:lnTo>
                <a:lnTo>
                  <a:pt x="66553" y="240792"/>
                </a:lnTo>
                <a:lnTo>
                  <a:pt x="65344" y="244098"/>
                </a:lnTo>
                <a:lnTo>
                  <a:pt x="66501" y="242319"/>
                </a:lnTo>
                <a:lnTo>
                  <a:pt x="66944" y="244154"/>
                </a:lnTo>
                <a:lnTo>
                  <a:pt x="69107" y="240242"/>
                </a:lnTo>
                <a:lnTo>
                  <a:pt x="63612" y="235531"/>
                </a:lnTo>
                <a:lnTo>
                  <a:pt x="67521" y="233952"/>
                </a:lnTo>
                <a:lnTo>
                  <a:pt x="74613" y="245960"/>
                </a:lnTo>
                <a:lnTo>
                  <a:pt x="72419" y="247213"/>
                </a:lnTo>
                <a:lnTo>
                  <a:pt x="74897" y="248057"/>
                </a:lnTo>
                <a:lnTo>
                  <a:pt x="72790" y="250219"/>
                </a:lnTo>
                <a:lnTo>
                  <a:pt x="75093" y="250510"/>
                </a:lnTo>
                <a:lnTo>
                  <a:pt x="74997" y="253075"/>
                </a:lnTo>
                <a:lnTo>
                  <a:pt x="73371" y="251751"/>
                </a:lnTo>
                <a:lnTo>
                  <a:pt x="72730" y="253683"/>
                </a:lnTo>
                <a:lnTo>
                  <a:pt x="75202" y="255354"/>
                </a:lnTo>
                <a:lnTo>
                  <a:pt x="72993" y="253591"/>
                </a:lnTo>
                <a:lnTo>
                  <a:pt x="73481" y="251930"/>
                </a:lnTo>
                <a:lnTo>
                  <a:pt x="74554" y="253586"/>
                </a:lnTo>
                <a:lnTo>
                  <a:pt x="75314" y="252975"/>
                </a:lnTo>
                <a:lnTo>
                  <a:pt x="75275" y="250189"/>
                </a:lnTo>
                <a:lnTo>
                  <a:pt x="73057" y="250277"/>
                </a:lnTo>
                <a:lnTo>
                  <a:pt x="75396" y="249111"/>
                </a:lnTo>
                <a:lnTo>
                  <a:pt x="74745" y="247368"/>
                </a:lnTo>
                <a:lnTo>
                  <a:pt x="73139" y="247251"/>
                </a:lnTo>
                <a:lnTo>
                  <a:pt x="75178" y="245883"/>
                </a:lnTo>
                <a:lnTo>
                  <a:pt x="73514" y="243878"/>
                </a:lnTo>
                <a:lnTo>
                  <a:pt x="73906" y="242222"/>
                </a:lnTo>
                <a:lnTo>
                  <a:pt x="71656" y="240549"/>
                </a:lnTo>
                <a:lnTo>
                  <a:pt x="71933" y="236310"/>
                </a:lnTo>
                <a:lnTo>
                  <a:pt x="69907" y="235130"/>
                </a:lnTo>
                <a:lnTo>
                  <a:pt x="71934" y="234766"/>
                </a:lnTo>
                <a:lnTo>
                  <a:pt x="74329" y="225823"/>
                </a:lnTo>
                <a:lnTo>
                  <a:pt x="71936" y="225582"/>
                </a:lnTo>
                <a:lnTo>
                  <a:pt x="72476" y="223464"/>
                </a:lnTo>
                <a:lnTo>
                  <a:pt x="64981" y="222193"/>
                </a:lnTo>
                <a:lnTo>
                  <a:pt x="66302" y="219892"/>
                </a:lnTo>
                <a:lnTo>
                  <a:pt x="71123" y="220235"/>
                </a:lnTo>
                <a:lnTo>
                  <a:pt x="69485" y="220120"/>
                </a:lnTo>
                <a:lnTo>
                  <a:pt x="67475" y="217477"/>
                </a:lnTo>
                <a:lnTo>
                  <a:pt x="69165" y="214106"/>
                </a:lnTo>
                <a:lnTo>
                  <a:pt x="74088" y="213377"/>
                </a:lnTo>
                <a:lnTo>
                  <a:pt x="74441" y="214288"/>
                </a:lnTo>
                <a:lnTo>
                  <a:pt x="75320" y="212338"/>
                </a:lnTo>
                <a:lnTo>
                  <a:pt x="73365" y="212073"/>
                </a:lnTo>
                <a:lnTo>
                  <a:pt x="71236" y="207397"/>
                </a:lnTo>
                <a:lnTo>
                  <a:pt x="68892" y="206319"/>
                </a:lnTo>
                <a:lnTo>
                  <a:pt x="68729" y="204049"/>
                </a:lnTo>
                <a:lnTo>
                  <a:pt x="71367" y="203976"/>
                </a:lnTo>
                <a:lnTo>
                  <a:pt x="69226" y="203841"/>
                </a:lnTo>
                <a:lnTo>
                  <a:pt x="70100" y="198718"/>
                </a:lnTo>
                <a:lnTo>
                  <a:pt x="71238" y="198254"/>
                </a:lnTo>
                <a:lnTo>
                  <a:pt x="69418" y="195898"/>
                </a:lnTo>
                <a:lnTo>
                  <a:pt x="69571" y="192732"/>
                </a:lnTo>
                <a:lnTo>
                  <a:pt x="66736" y="192000"/>
                </a:lnTo>
                <a:lnTo>
                  <a:pt x="64900" y="187145"/>
                </a:lnTo>
                <a:lnTo>
                  <a:pt x="66768" y="182874"/>
                </a:lnTo>
                <a:lnTo>
                  <a:pt x="65717" y="179552"/>
                </a:lnTo>
                <a:lnTo>
                  <a:pt x="68163" y="176386"/>
                </a:lnTo>
                <a:lnTo>
                  <a:pt x="67533" y="175121"/>
                </a:lnTo>
                <a:lnTo>
                  <a:pt x="74353" y="169559"/>
                </a:lnTo>
                <a:lnTo>
                  <a:pt x="70991" y="170930"/>
                </a:lnTo>
                <a:lnTo>
                  <a:pt x="70547" y="167259"/>
                </a:lnTo>
                <a:lnTo>
                  <a:pt x="68936" y="167957"/>
                </a:lnTo>
                <a:lnTo>
                  <a:pt x="66818" y="165196"/>
                </a:lnTo>
                <a:lnTo>
                  <a:pt x="69811" y="160605"/>
                </a:lnTo>
                <a:lnTo>
                  <a:pt x="67053" y="162595"/>
                </a:lnTo>
                <a:lnTo>
                  <a:pt x="61540" y="158960"/>
                </a:lnTo>
                <a:lnTo>
                  <a:pt x="63501" y="157925"/>
                </a:lnTo>
                <a:lnTo>
                  <a:pt x="65251" y="159303"/>
                </a:lnTo>
                <a:lnTo>
                  <a:pt x="66629" y="157820"/>
                </a:lnTo>
                <a:lnTo>
                  <a:pt x="64618" y="159238"/>
                </a:lnTo>
                <a:lnTo>
                  <a:pt x="64282" y="157275"/>
                </a:lnTo>
                <a:lnTo>
                  <a:pt x="68256" y="155654"/>
                </a:lnTo>
                <a:lnTo>
                  <a:pt x="71143" y="152481"/>
                </a:lnTo>
                <a:lnTo>
                  <a:pt x="69281" y="152371"/>
                </a:lnTo>
                <a:lnTo>
                  <a:pt x="68692" y="149796"/>
                </a:lnTo>
                <a:lnTo>
                  <a:pt x="70074" y="149343"/>
                </a:lnTo>
                <a:lnTo>
                  <a:pt x="67801" y="146833"/>
                </a:lnTo>
                <a:lnTo>
                  <a:pt x="69181" y="145271"/>
                </a:lnTo>
                <a:lnTo>
                  <a:pt x="71873" y="146317"/>
                </a:lnTo>
                <a:lnTo>
                  <a:pt x="70277" y="144900"/>
                </a:lnTo>
                <a:lnTo>
                  <a:pt x="74360" y="138834"/>
                </a:lnTo>
                <a:lnTo>
                  <a:pt x="71575" y="143630"/>
                </a:lnTo>
                <a:lnTo>
                  <a:pt x="68286" y="144859"/>
                </a:lnTo>
                <a:lnTo>
                  <a:pt x="68233" y="142853"/>
                </a:lnTo>
                <a:lnTo>
                  <a:pt x="65759" y="145367"/>
                </a:lnTo>
                <a:lnTo>
                  <a:pt x="65212" y="140975"/>
                </a:lnTo>
                <a:lnTo>
                  <a:pt x="61723" y="142028"/>
                </a:lnTo>
                <a:lnTo>
                  <a:pt x="60461" y="140292"/>
                </a:lnTo>
                <a:lnTo>
                  <a:pt x="62458" y="143117"/>
                </a:lnTo>
                <a:lnTo>
                  <a:pt x="59821" y="143104"/>
                </a:lnTo>
                <a:lnTo>
                  <a:pt x="62507" y="143491"/>
                </a:lnTo>
                <a:lnTo>
                  <a:pt x="60371" y="144070"/>
                </a:lnTo>
                <a:lnTo>
                  <a:pt x="61598" y="144316"/>
                </a:lnTo>
                <a:lnTo>
                  <a:pt x="60123" y="145824"/>
                </a:lnTo>
                <a:lnTo>
                  <a:pt x="62898" y="144996"/>
                </a:lnTo>
                <a:lnTo>
                  <a:pt x="61828" y="148177"/>
                </a:lnTo>
                <a:lnTo>
                  <a:pt x="64225" y="148240"/>
                </a:lnTo>
                <a:lnTo>
                  <a:pt x="63492" y="151601"/>
                </a:lnTo>
                <a:lnTo>
                  <a:pt x="65707" y="151394"/>
                </a:lnTo>
                <a:lnTo>
                  <a:pt x="67609" y="153379"/>
                </a:lnTo>
                <a:lnTo>
                  <a:pt x="64113" y="155628"/>
                </a:lnTo>
                <a:lnTo>
                  <a:pt x="60797" y="155101"/>
                </a:lnTo>
                <a:lnTo>
                  <a:pt x="60384" y="156913"/>
                </a:lnTo>
                <a:lnTo>
                  <a:pt x="55554" y="155064"/>
                </a:lnTo>
                <a:lnTo>
                  <a:pt x="54976" y="156026"/>
                </a:lnTo>
                <a:lnTo>
                  <a:pt x="56690" y="157307"/>
                </a:lnTo>
                <a:lnTo>
                  <a:pt x="55064" y="159980"/>
                </a:lnTo>
                <a:lnTo>
                  <a:pt x="57742" y="157940"/>
                </a:lnTo>
                <a:lnTo>
                  <a:pt x="59510" y="159909"/>
                </a:lnTo>
                <a:lnTo>
                  <a:pt x="59276" y="162670"/>
                </a:lnTo>
                <a:lnTo>
                  <a:pt x="58555" y="163545"/>
                </a:lnTo>
                <a:lnTo>
                  <a:pt x="54958" y="161355"/>
                </a:lnTo>
                <a:lnTo>
                  <a:pt x="53830" y="164619"/>
                </a:lnTo>
                <a:lnTo>
                  <a:pt x="52055" y="165184"/>
                </a:lnTo>
                <a:lnTo>
                  <a:pt x="45660" y="157286"/>
                </a:lnTo>
                <a:lnTo>
                  <a:pt x="39729" y="153772"/>
                </a:lnTo>
                <a:lnTo>
                  <a:pt x="40264" y="149726"/>
                </a:lnTo>
                <a:lnTo>
                  <a:pt x="38112" y="146110"/>
                </a:lnTo>
                <a:lnTo>
                  <a:pt x="39273" y="150081"/>
                </a:lnTo>
                <a:lnTo>
                  <a:pt x="37122" y="154096"/>
                </a:lnTo>
                <a:lnTo>
                  <a:pt x="39058" y="157159"/>
                </a:lnTo>
                <a:lnTo>
                  <a:pt x="35579" y="158097"/>
                </a:lnTo>
                <a:lnTo>
                  <a:pt x="31623" y="156754"/>
                </a:lnTo>
                <a:lnTo>
                  <a:pt x="32284" y="158151"/>
                </a:lnTo>
                <a:lnTo>
                  <a:pt x="30152" y="158129"/>
                </a:lnTo>
                <a:lnTo>
                  <a:pt x="25624" y="154810"/>
                </a:lnTo>
                <a:lnTo>
                  <a:pt x="24646" y="152530"/>
                </a:lnTo>
                <a:lnTo>
                  <a:pt x="26046" y="148850"/>
                </a:lnTo>
                <a:lnTo>
                  <a:pt x="25923" y="136681"/>
                </a:lnTo>
                <a:lnTo>
                  <a:pt x="28348" y="131921"/>
                </a:lnTo>
                <a:lnTo>
                  <a:pt x="32251" y="130138"/>
                </a:lnTo>
                <a:lnTo>
                  <a:pt x="36909" y="131321"/>
                </a:lnTo>
                <a:lnTo>
                  <a:pt x="39875" y="137551"/>
                </a:lnTo>
                <a:lnTo>
                  <a:pt x="42009" y="137310"/>
                </a:lnTo>
                <a:lnTo>
                  <a:pt x="42550" y="135071"/>
                </a:lnTo>
                <a:lnTo>
                  <a:pt x="43752" y="134981"/>
                </a:lnTo>
                <a:lnTo>
                  <a:pt x="42635" y="138748"/>
                </a:lnTo>
                <a:lnTo>
                  <a:pt x="45135" y="135495"/>
                </a:lnTo>
                <a:lnTo>
                  <a:pt x="47665" y="136461"/>
                </a:lnTo>
                <a:lnTo>
                  <a:pt x="45821" y="138729"/>
                </a:lnTo>
                <a:lnTo>
                  <a:pt x="47723" y="137760"/>
                </a:lnTo>
                <a:lnTo>
                  <a:pt x="49124" y="138675"/>
                </a:lnTo>
                <a:lnTo>
                  <a:pt x="48608" y="135938"/>
                </a:lnTo>
                <a:lnTo>
                  <a:pt x="53241" y="136463"/>
                </a:lnTo>
                <a:lnTo>
                  <a:pt x="52816" y="134866"/>
                </a:lnTo>
                <a:lnTo>
                  <a:pt x="55716" y="136508"/>
                </a:lnTo>
                <a:lnTo>
                  <a:pt x="54935" y="132191"/>
                </a:lnTo>
                <a:lnTo>
                  <a:pt x="59680" y="137125"/>
                </a:lnTo>
                <a:lnTo>
                  <a:pt x="58418" y="132654"/>
                </a:lnTo>
                <a:lnTo>
                  <a:pt x="61481" y="132715"/>
                </a:lnTo>
                <a:lnTo>
                  <a:pt x="62156" y="135279"/>
                </a:lnTo>
                <a:lnTo>
                  <a:pt x="62357" y="129318"/>
                </a:lnTo>
                <a:lnTo>
                  <a:pt x="65833" y="127163"/>
                </a:lnTo>
                <a:lnTo>
                  <a:pt x="67750" y="122246"/>
                </a:lnTo>
                <a:lnTo>
                  <a:pt x="69294" y="127867"/>
                </a:lnTo>
                <a:lnTo>
                  <a:pt x="70314" y="123839"/>
                </a:lnTo>
                <a:lnTo>
                  <a:pt x="72814" y="129579"/>
                </a:lnTo>
                <a:lnTo>
                  <a:pt x="72855" y="127140"/>
                </a:lnTo>
                <a:lnTo>
                  <a:pt x="73532" y="127857"/>
                </a:lnTo>
                <a:lnTo>
                  <a:pt x="76081" y="123694"/>
                </a:lnTo>
                <a:lnTo>
                  <a:pt x="72451" y="126634"/>
                </a:lnTo>
                <a:lnTo>
                  <a:pt x="70566" y="121053"/>
                </a:lnTo>
                <a:lnTo>
                  <a:pt x="72063" y="119222"/>
                </a:lnTo>
                <a:lnTo>
                  <a:pt x="72495" y="120960"/>
                </a:lnTo>
                <a:lnTo>
                  <a:pt x="74684" y="120727"/>
                </a:lnTo>
                <a:lnTo>
                  <a:pt x="74676" y="118607"/>
                </a:lnTo>
                <a:lnTo>
                  <a:pt x="76423" y="118809"/>
                </a:lnTo>
                <a:lnTo>
                  <a:pt x="75947" y="117175"/>
                </a:lnTo>
                <a:lnTo>
                  <a:pt x="78265" y="116593"/>
                </a:lnTo>
                <a:lnTo>
                  <a:pt x="78798" y="114365"/>
                </a:lnTo>
                <a:lnTo>
                  <a:pt x="80544" y="117450"/>
                </a:lnTo>
                <a:lnTo>
                  <a:pt x="82935" y="115915"/>
                </a:lnTo>
                <a:lnTo>
                  <a:pt x="85188" y="117108"/>
                </a:lnTo>
                <a:lnTo>
                  <a:pt x="86058" y="120159"/>
                </a:lnTo>
                <a:lnTo>
                  <a:pt x="84595" y="121741"/>
                </a:lnTo>
                <a:lnTo>
                  <a:pt x="86627" y="120868"/>
                </a:lnTo>
                <a:lnTo>
                  <a:pt x="86305" y="119588"/>
                </a:lnTo>
                <a:lnTo>
                  <a:pt x="89289" y="120212"/>
                </a:lnTo>
                <a:lnTo>
                  <a:pt x="85916" y="118832"/>
                </a:lnTo>
                <a:lnTo>
                  <a:pt x="85683" y="116420"/>
                </a:lnTo>
                <a:lnTo>
                  <a:pt x="86697" y="117240"/>
                </a:lnTo>
                <a:lnTo>
                  <a:pt x="87715" y="113921"/>
                </a:lnTo>
                <a:lnTo>
                  <a:pt x="90624" y="114504"/>
                </a:lnTo>
                <a:lnTo>
                  <a:pt x="91975" y="112539"/>
                </a:lnTo>
                <a:lnTo>
                  <a:pt x="93195" y="113616"/>
                </a:lnTo>
                <a:lnTo>
                  <a:pt x="91917" y="112429"/>
                </a:lnTo>
                <a:lnTo>
                  <a:pt x="88450" y="113550"/>
                </a:lnTo>
                <a:lnTo>
                  <a:pt x="90346" y="109456"/>
                </a:lnTo>
                <a:lnTo>
                  <a:pt x="87446" y="111220"/>
                </a:lnTo>
                <a:lnTo>
                  <a:pt x="86093" y="115212"/>
                </a:lnTo>
                <a:lnTo>
                  <a:pt x="83579" y="115664"/>
                </a:lnTo>
                <a:lnTo>
                  <a:pt x="84816" y="110225"/>
                </a:lnTo>
                <a:lnTo>
                  <a:pt x="83585" y="108887"/>
                </a:lnTo>
                <a:lnTo>
                  <a:pt x="84986" y="108740"/>
                </a:lnTo>
                <a:lnTo>
                  <a:pt x="84026" y="108223"/>
                </a:lnTo>
                <a:lnTo>
                  <a:pt x="85283" y="106001"/>
                </a:lnTo>
                <a:lnTo>
                  <a:pt x="86930" y="105948"/>
                </a:lnTo>
                <a:lnTo>
                  <a:pt x="87882" y="103772"/>
                </a:lnTo>
                <a:lnTo>
                  <a:pt x="90518" y="104264"/>
                </a:lnTo>
                <a:lnTo>
                  <a:pt x="97131" y="99683"/>
                </a:lnTo>
                <a:lnTo>
                  <a:pt x="97010" y="95455"/>
                </a:lnTo>
                <a:lnTo>
                  <a:pt x="100352" y="90998"/>
                </a:lnTo>
                <a:lnTo>
                  <a:pt x="104989" y="89073"/>
                </a:lnTo>
                <a:lnTo>
                  <a:pt x="107907" y="89664"/>
                </a:lnTo>
                <a:lnTo>
                  <a:pt x="110193" y="85447"/>
                </a:lnTo>
                <a:lnTo>
                  <a:pt x="112599" y="85776"/>
                </a:lnTo>
                <a:lnTo>
                  <a:pt x="114368" y="82873"/>
                </a:lnTo>
                <a:lnTo>
                  <a:pt x="113938" y="77941"/>
                </a:lnTo>
                <a:lnTo>
                  <a:pt x="117642" y="77060"/>
                </a:lnTo>
                <a:lnTo>
                  <a:pt x="118289" y="74753"/>
                </a:lnTo>
                <a:lnTo>
                  <a:pt x="119890" y="74605"/>
                </a:lnTo>
                <a:lnTo>
                  <a:pt x="119703" y="70958"/>
                </a:lnTo>
                <a:lnTo>
                  <a:pt x="122586" y="69668"/>
                </a:lnTo>
                <a:lnTo>
                  <a:pt x="132051" y="84894"/>
                </a:lnTo>
                <a:lnTo>
                  <a:pt x="131827" y="86831"/>
                </a:lnTo>
                <a:lnTo>
                  <a:pt x="134779" y="92075"/>
                </a:lnTo>
                <a:lnTo>
                  <a:pt x="151682" y="111955"/>
                </a:lnTo>
                <a:lnTo>
                  <a:pt x="156554" y="116355"/>
                </a:lnTo>
                <a:lnTo>
                  <a:pt x="162254" y="117567"/>
                </a:lnTo>
                <a:lnTo>
                  <a:pt x="165024" y="120517"/>
                </a:lnTo>
                <a:lnTo>
                  <a:pt x="170675" y="120276"/>
                </a:lnTo>
                <a:lnTo>
                  <a:pt x="176387" y="123182"/>
                </a:lnTo>
                <a:lnTo>
                  <a:pt x="174940" y="127308"/>
                </a:lnTo>
                <a:lnTo>
                  <a:pt x="173421" y="126396"/>
                </a:lnTo>
                <a:lnTo>
                  <a:pt x="173885" y="124810"/>
                </a:lnTo>
                <a:lnTo>
                  <a:pt x="172925" y="126494"/>
                </a:lnTo>
                <a:lnTo>
                  <a:pt x="171678" y="125999"/>
                </a:lnTo>
                <a:lnTo>
                  <a:pt x="172854" y="128452"/>
                </a:lnTo>
                <a:lnTo>
                  <a:pt x="168923" y="131590"/>
                </a:lnTo>
                <a:lnTo>
                  <a:pt x="170283" y="137299"/>
                </a:lnTo>
                <a:lnTo>
                  <a:pt x="165896" y="136919"/>
                </a:lnTo>
                <a:lnTo>
                  <a:pt x="166344" y="135127"/>
                </a:lnTo>
                <a:lnTo>
                  <a:pt x="164756" y="134681"/>
                </a:lnTo>
                <a:lnTo>
                  <a:pt x="166253" y="132132"/>
                </a:lnTo>
                <a:lnTo>
                  <a:pt x="162602" y="135151"/>
                </a:lnTo>
                <a:lnTo>
                  <a:pt x="158654" y="134834"/>
                </a:lnTo>
                <a:lnTo>
                  <a:pt x="157466" y="137095"/>
                </a:lnTo>
                <a:lnTo>
                  <a:pt x="156379" y="136599"/>
                </a:lnTo>
                <a:lnTo>
                  <a:pt x="157356" y="137684"/>
                </a:lnTo>
                <a:lnTo>
                  <a:pt x="155231" y="139387"/>
                </a:lnTo>
                <a:lnTo>
                  <a:pt x="155101" y="141596"/>
                </a:lnTo>
                <a:lnTo>
                  <a:pt x="152638" y="139135"/>
                </a:lnTo>
                <a:lnTo>
                  <a:pt x="153438" y="141169"/>
                </a:lnTo>
                <a:lnTo>
                  <a:pt x="155340" y="141542"/>
                </a:lnTo>
                <a:lnTo>
                  <a:pt x="159096" y="136751"/>
                </a:lnTo>
                <a:lnTo>
                  <a:pt x="160509" y="139521"/>
                </a:lnTo>
                <a:lnTo>
                  <a:pt x="159444" y="144620"/>
                </a:lnTo>
                <a:lnTo>
                  <a:pt x="161093" y="147645"/>
                </a:lnTo>
                <a:lnTo>
                  <a:pt x="159882" y="149143"/>
                </a:lnTo>
                <a:lnTo>
                  <a:pt x="163532" y="150481"/>
                </a:lnTo>
                <a:lnTo>
                  <a:pt x="164135" y="148051"/>
                </a:lnTo>
                <a:lnTo>
                  <a:pt x="165456" y="148077"/>
                </a:lnTo>
                <a:lnTo>
                  <a:pt x="163337" y="147132"/>
                </a:lnTo>
                <a:lnTo>
                  <a:pt x="161942" y="143060"/>
                </a:lnTo>
                <a:lnTo>
                  <a:pt x="164833" y="136723"/>
                </a:lnTo>
                <a:lnTo>
                  <a:pt x="164846" y="142511"/>
                </a:lnTo>
                <a:lnTo>
                  <a:pt x="167254" y="147106"/>
                </a:lnTo>
                <a:lnTo>
                  <a:pt x="171300" y="146530"/>
                </a:lnTo>
                <a:lnTo>
                  <a:pt x="179304" y="153284"/>
                </a:lnTo>
                <a:lnTo>
                  <a:pt x="185209" y="152712"/>
                </a:lnTo>
                <a:lnTo>
                  <a:pt x="186297" y="151287"/>
                </a:lnTo>
                <a:lnTo>
                  <a:pt x="187789" y="153506"/>
                </a:lnTo>
                <a:lnTo>
                  <a:pt x="182570" y="156301"/>
                </a:lnTo>
                <a:lnTo>
                  <a:pt x="176106" y="155346"/>
                </a:lnTo>
                <a:lnTo>
                  <a:pt x="171049" y="157859"/>
                </a:lnTo>
                <a:lnTo>
                  <a:pt x="168459" y="156080"/>
                </a:lnTo>
                <a:lnTo>
                  <a:pt x="167579" y="159995"/>
                </a:lnTo>
                <a:lnTo>
                  <a:pt x="165067" y="159585"/>
                </a:lnTo>
                <a:lnTo>
                  <a:pt x="164757" y="158232"/>
                </a:lnTo>
                <a:lnTo>
                  <a:pt x="162107" y="160859"/>
                </a:lnTo>
                <a:lnTo>
                  <a:pt x="160592" y="158855"/>
                </a:lnTo>
                <a:lnTo>
                  <a:pt x="162119" y="156216"/>
                </a:lnTo>
                <a:lnTo>
                  <a:pt x="161041" y="157971"/>
                </a:lnTo>
                <a:lnTo>
                  <a:pt x="157885" y="157142"/>
                </a:lnTo>
                <a:lnTo>
                  <a:pt x="158572" y="160578"/>
                </a:lnTo>
                <a:lnTo>
                  <a:pt x="156163" y="160603"/>
                </a:lnTo>
                <a:lnTo>
                  <a:pt x="154607" y="162222"/>
                </a:lnTo>
                <a:lnTo>
                  <a:pt x="152891" y="160057"/>
                </a:lnTo>
                <a:lnTo>
                  <a:pt x="154981" y="159117"/>
                </a:lnTo>
                <a:lnTo>
                  <a:pt x="151250" y="158602"/>
                </a:lnTo>
                <a:lnTo>
                  <a:pt x="152354" y="156037"/>
                </a:lnTo>
                <a:lnTo>
                  <a:pt x="154588" y="156667"/>
                </a:lnTo>
                <a:lnTo>
                  <a:pt x="154014" y="153397"/>
                </a:lnTo>
                <a:lnTo>
                  <a:pt x="152501" y="154313"/>
                </a:lnTo>
                <a:lnTo>
                  <a:pt x="151888" y="149811"/>
                </a:lnTo>
                <a:lnTo>
                  <a:pt x="150934" y="150029"/>
                </a:lnTo>
                <a:lnTo>
                  <a:pt x="151896" y="152247"/>
                </a:lnTo>
                <a:lnTo>
                  <a:pt x="150691" y="156036"/>
                </a:lnTo>
                <a:lnTo>
                  <a:pt x="151099" y="152075"/>
                </a:lnTo>
                <a:lnTo>
                  <a:pt x="148423" y="147121"/>
                </a:lnTo>
                <a:lnTo>
                  <a:pt x="148957" y="151301"/>
                </a:lnTo>
                <a:lnTo>
                  <a:pt x="150771" y="152893"/>
                </a:lnTo>
                <a:lnTo>
                  <a:pt x="150422" y="153746"/>
                </a:lnTo>
                <a:lnTo>
                  <a:pt x="148806" y="152425"/>
                </a:lnTo>
                <a:lnTo>
                  <a:pt x="148625" y="153458"/>
                </a:lnTo>
                <a:lnTo>
                  <a:pt x="150434" y="154000"/>
                </a:lnTo>
                <a:lnTo>
                  <a:pt x="150204" y="156658"/>
                </a:lnTo>
                <a:lnTo>
                  <a:pt x="147750" y="159172"/>
                </a:lnTo>
                <a:lnTo>
                  <a:pt x="145731" y="152930"/>
                </a:lnTo>
                <a:lnTo>
                  <a:pt x="146706" y="156352"/>
                </a:lnTo>
                <a:lnTo>
                  <a:pt x="145456" y="155762"/>
                </a:lnTo>
                <a:lnTo>
                  <a:pt x="147271" y="159210"/>
                </a:lnTo>
                <a:lnTo>
                  <a:pt x="146468" y="157985"/>
                </a:lnTo>
                <a:lnTo>
                  <a:pt x="145996" y="159954"/>
                </a:lnTo>
                <a:lnTo>
                  <a:pt x="147630" y="161698"/>
                </a:lnTo>
                <a:lnTo>
                  <a:pt x="147965" y="160386"/>
                </a:lnTo>
                <a:lnTo>
                  <a:pt x="150458" y="160776"/>
                </a:lnTo>
                <a:lnTo>
                  <a:pt x="151234" y="159303"/>
                </a:lnTo>
                <a:lnTo>
                  <a:pt x="150798" y="160784"/>
                </a:lnTo>
                <a:lnTo>
                  <a:pt x="153191" y="162724"/>
                </a:lnTo>
                <a:lnTo>
                  <a:pt x="150991" y="166642"/>
                </a:lnTo>
                <a:lnTo>
                  <a:pt x="151579" y="171049"/>
                </a:lnTo>
                <a:lnTo>
                  <a:pt x="153473" y="171297"/>
                </a:lnTo>
                <a:lnTo>
                  <a:pt x="156166" y="175446"/>
                </a:lnTo>
                <a:lnTo>
                  <a:pt x="158861" y="173971"/>
                </a:lnTo>
                <a:lnTo>
                  <a:pt x="159297" y="176241"/>
                </a:lnTo>
                <a:lnTo>
                  <a:pt x="162502" y="177164"/>
                </a:lnTo>
                <a:lnTo>
                  <a:pt x="164000" y="175559"/>
                </a:lnTo>
                <a:lnTo>
                  <a:pt x="163396" y="177616"/>
                </a:lnTo>
                <a:lnTo>
                  <a:pt x="160285" y="178750"/>
                </a:lnTo>
                <a:lnTo>
                  <a:pt x="160160" y="183186"/>
                </a:lnTo>
                <a:lnTo>
                  <a:pt x="157174" y="188043"/>
                </a:lnTo>
                <a:lnTo>
                  <a:pt x="156096" y="193901"/>
                </a:lnTo>
                <a:lnTo>
                  <a:pt x="153767" y="194397"/>
                </a:lnTo>
                <a:lnTo>
                  <a:pt x="152142" y="197369"/>
                </a:lnTo>
                <a:lnTo>
                  <a:pt x="153212" y="193723"/>
                </a:lnTo>
                <a:lnTo>
                  <a:pt x="152159" y="191741"/>
                </a:lnTo>
                <a:lnTo>
                  <a:pt x="154909" y="191792"/>
                </a:lnTo>
                <a:lnTo>
                  <a:pt x="154846" y="189043"/>
                </a:lnTo>
                <a:lnTo>
                  <a:pt x="155890" y="190349"/>
                </a:lnTo>
                <a:lnTo>
                  <a:pt x="154492" y="186351"/>
                </a:lnTo>
                <a:lnTo>
                  <a:pt x="156803" y="184363"/>
                </a:lnTo>
                <a:lnTo>
                  <a:pt x="155331" y="184828"/>
                </a:lnTo>
                <a:lnTo>
                  <a:pt x="153788" y="183339"/>
                </a:lnTo>
                <a:lnTo>
                  <a:pt x="153051" y="180085"/>
                </a:lnTo>
                <a:lnTo>
                  <a:pt x="152880" y="186663"/>
                </a:lnTo>
                <a:lnTo>
                  <a:pt x="149684" y="191846"/>
                </a:lnTo>
                <a:lnTo>
                  <a:pt x="150312" y="187190"/>
                </a:lnTo>
                <a:lnTo>
                  <a:pt x="152006" y="185284"/>
                </a:lnTo>
                <a:lnTo>
                  <a:pt x="151406" y="179913"/>
                </a:lnTo>
                <a:lnTo>
                  <a:pt x="149255" y="177134"/>
                </a:lnTo>
                <a:lnTo>
                  <a:pt x="151292" y="176225"/>
                </a:lnTo>
                <a:lnTo>
                  <a:pt x="149488" y="174463"/>
                </a:lnTo>
                <a:lnTo>
                  <a:pt x="151320" y="173850"/>
                </a:lnTo>
                <a:lnTo>
                  <a:pt x="147676" y="173935"/>
                </a:lnTo>
                <a:lnTo>
                  <a:pt x="147985" y="171713"/>
                </a:lnTo>
                <a:lnTo>
                  <a:pt x="149422" y="171086"/>
                </a:lnTo>
                <a:lnTo>
                  <a:pt x="148240" y="168111"/>
                </a:lnTo>
                <a:lnTo>
                  <a:pt x="148108" y="170361"/>
                </a:lnTo>
                <a:lnTo>
                  <a:pt x="145519" y="173012"/>
                </a:lnTo>
                <a:lnTo>
                  <a:pt x="140252" y="167892"/>
                </a:lnTo>
                <a:lnTo>
                  <a:pt x="140347" y="169691"/>
                </a:lnTo>
                <a:lnTo>
                  <a:pt x="138136" y="168738"/>
                </a:lnTo>
                <a:lnTo>
                  <a:pt x="141311" y="171496"/>
                </a:lnTo>
                <a:lnTo>
                  <a:pt x="139077" y="174704"/>
                </a:lnTo>
                <a:lnTo>
                  <a:pt x="142827" y="173351"/>
                </a:lnTo>
                <a:lnTo>
                  <a:pt x="145079" y="175622"/>
                </a:lnTo>
                <a:lnTo>
                  <a:pt x="145148" y="178156"/>
                </a:lnTo>
                <a:lnTo>
                  <a:pt x="140764" y="178169"/>
                </a:lnTo>
                <a:lnTo>
                  <a:pt x="145716" y="180063"/>
                </a:lnTo>
                <a:lnTo>
                  <a:pt x="142760" y="181734"/>
                </a:lnTo>
                <a:lnTo>
                  <a:pt x="143296" y="182879"/>
                </a:lnTo>
                <a:lnTo>
                  <a:pt x="141579" y="184167"/>
                </a:lnTo>
                <a:lnTo>
                  <a:pt x="139342" y="184028"/>
                </a:lnTo>
                <a:lnTo>
                  <a:pt x="142624" y="186077"/>
                </a:lnTo>
                <a:lnTo>
                  <a:pt x="146196" y="183489"/>
                </a:lnTo>
                <a:lnTo>
                  <a:pt x="147739" y="186620"/>
                </a:lnTo>
                <a:lnTo>
                  <a:pt x="146041" y="185878"/>
                </a:lnTo>
                <a:lnTo>
                  <a:pt x="144635" y="186962"/>
                </a:lnTo>
                <a:lnTo>
                  <a:pt x="147312" y="189273"/>
                </a:lnTo>
                <a:lnTo>
                  <a:pt x="146447" y="191757"/>
                </a:lnTo>
                <a:lnTo>
                  <a:pt x="145338" y="188017"/>
                </a:lnTo>
                <a:lnTo>
                  <a:pt x="143775" y="187235"/>
                </a:lnTo>
                <a:lnTo>
                  <a:pt x="141489" y="187056"/>
                </a:lnTo>
                <a:lnTo>
                  <a:pt x="140354" y="189116"/>
                </a:lnTo>
                <a:lnTo>
                  <a:pt x="136337" y="190872"/>
                </a:lnTo>
                <a:lnTo>
                  <a:pt x="140396" y="190441"/>
                </a:lnTo>
                <a:lnTo>
                  <a:pt x="140438" y="192838"/>
                </a:lnTo>
                <a:lnTo>
                  <a:pt x="142141" y="189793"/>
                </a:lnTo>
                <a:lnTo>
                  <a:pt x="143192" y="191629"/>
                </a:lnTo>
                <a:lnTo>
                  <a:pt x="144778" y="191115"/>
                </a:lnTo>
                <a:lnTo>
                  <a:pt x="144852" y="192971"/>
                </a:lnTo>
                <a:lnTo>
                  <a:pt x="143069" y="194067"/>
                </a:lnTo>
                <a:lnTo>
                  <a:pt x="147561" y="194473"/>
                </a:lnTo>
                <a:lnTo>
                  <a:pt x="146717" y="195733"/>
                </a:lnTo>
                <a:lnTo>
                  <a:pt x="150467" y="201250"/>
                </a:lnTo>
                <a:lnTo>
                  <a:pt x="148161" y="201778"/>
                </a:lnTo>
                <a:lnTo>
                  <a:pt x="147981" y="204659"/>
                </a:lnTo>
                <a:lnTo>
                  <a:pt x="146265" y="204428"/>
                </a:lnTo>
                <a:lnTo>
                  <a:pt x="146811" y="209602"/>
                </a:lnTo>
                <a:lnTo>
                  <a:pt x="144649" y="209892"/>
                </a:lnTo>
                <a:lnTo>
                  <a:pt x="144405" y="216436"/>
                </a:lnTo>
                <a:lnTo>
                  <a:pt x="141358" y="215948"/>
                </a:lnTo>
                <a:lnTo>
                  <a:pt x="139880" y="220060"/>
                </a:lnTo>
                <a:lnTo>
                  <a:pt x="142286" y="227034"/>
                </a:lnTo>
                <a:lnTo>
                  <a:pt x="141244" y="228800"/>
                </a:lnTo>
                <a:lnTo>
                  <a:pt x="144129" y="228802"/>
                </a:lnTo>
                <a:lnTo>
                  <a:pt x="145905" y="232141"/>
                </a:lnTo>
                <a:lnTo>
                  <a:pt x="151175" y="236417"/>
                </a:lnTo>
                <a:lnTo>
                  <a:pt x="153609" y="236912"/>
                </a:lnTo>
                <a:lnTo>
                  <a:pt x="154131" y="234985"/>
                </a:lnTo>
                <a:lnTo>
                  <a:pt x="154762" y="237013"/>
                </a:lnTo>
                <a:lnTo>
                  <a:pt x="157351" y="238264"/>
                </a:lnTo>
                <a:lnTo>
                  <a:pt x="159402" y="237393"/>
                </a:lnTo>
                <a:lnTo>
                  <a:pt x="160859" y="234953"/>
                </a:lnTo>
                <a:lnTo>
                  <a:pt x="160179" y="232420"/>
                </a:lnTo>
                <a:lnTo>
                  <a:pt x="161759" y="231191"/>
                </a:lnTo>
                <a:lnTo>
                  <a:pt x="172003" y="229671"/>
                </a:lnTo>
                <a:lnTo>
                  <a:pt x="174639" y="226996"/>
                </a:lnTo>
                <a:lnTo>
                  <a:pt x="178790" y="227163"/>
                </a:lnTo>
                <a:lnTo>
                  <a:pt x="179354" y="229972"/>
                </a:lnTo>
                <a:lnTo>
                  <a:pt x="177559" y="235460"/>
                </a:lnTo>
                <a:lnTo>
                  <a:pt x="176217" y="235875"/>
                </a:lnTo>
                <a:lnTo>
                  <a:pt x="174969" y="233936"/>
                </a:lnTo>
                <a:lnTo>
                  <a:pt x="172765" y="235072"/>
                </a:lnTo>
                <a:lnTo>
                  <a:pt x="172076" y="231625"/>
                </a:lnTo>
                <a:lnTo>
                  <a:pt x="170633" y="231759"/>
                </a:lnTo>
                <a:lnTo>
                  <a:pt x="168720" y="238248"/>
                </a:lnTo>
                <a:lnTo>
                  <a:pt x="164939" y="237858"/>
                </a:lnTo>
                <a:lnTo>
                  <a:pt x="167315" y="236251"/>
                </a:lnTo>
                <a:lnTo>
                  <a:pt x="166138" y="233876"/>
                </a:lnTo>
                <a:lnTo>
                  <a:pt x="164831" y="237615"/>
                </a:lnTo>
                <a:lnTo>
                  <a:pt x="161091" y="237144"/>
                </a:lnTo>
                <a:lnTo>
                  <a:pt x="159560" y="240968"/>
                </a:lnTo>
                <a:lnTo>
                  <a:pt x="157567" y="242663"/>
                </a:lnTo>
                <a:lnTo>
                  <a:pt x="154981" y="241986"/>
                </a:lnTo>
                <a:lnTo>
                  <a:pt x="152574" y="244659"/>
                </a:lnTo>
                <a:lnTo>
                  <a:pt x="147804" y="240835"/>
                </a:lnTo>
                <a:lnTo>
                  <a:pt x="144570" y="233660"/>
                </a:lnTo>
                <a:lnTo>
                  <a:pt x="140980" y="232938"/>
                </a:lnTo>
                <a:lnTo>
                  <a:pt x="139668" y="234666"/>
                </a:lnTo>
                <a:lnTo>
                  <a:pt x="135890" y="235013"/>
                </a:lnTo>
                <a:lnTo>
                  <a:pt x="139314" y="234810"/>
                </a:lnTo>
                <a:lnTo>
                  <a:pt x="137645" y="237385"/>
                </a:lnTo>
                <a:lnTo>
                  <a:pt x="140402" y="234365"/>
                </a:lnTo>
                <a:lnTo>
                  <a:pt x="140559" y="235633"/>
                </a:lnTo>
                <a:lnTo>
                  <a:pt x="141864" y="233881"/>
                </a:lnTo>
                <a:lnTo>
                  <a:pt x="141866" y="234879"/>
                </a:lnTo>
                <a:lnTo>
                  <a:pt x="144369" y="234582"/>
                </a:lnTo>
                <a:lnTo>
                  <a:pt x="140880" y="239559"/>
                </a:lnTo>
                <a:lnTo>
                  <a:pt x="144295" y="235955"/>
                </a:lnTo>
                <a:lnTo>
                  <a:pt x="146057" y="238801"/>
                </a:lnTo>
                <a:lnTo>
                  <a:pt x="144819" y="240991"/>
                </a:lnTo>
                <a:lnTo>
                  <a:pt x="146421" y="239837"/>
                </a:lnTo>
                <a:lnTo>
                  <a:pt x="146283" y="241290"/>
                </a:lnTo>
                <a:lnTo>
                  <a:pt x="148177" y="241685"/>
                </a:lnTo>
                <a:lnTo>
                  <a:pt x="147628" y="243192"/>
                </a:lnTo>
                <a:lnTo>
                  <a:pt x="149141" y="242862"/>
                </a:lnTo>
                <a:lnTo>
                  <a:pt x="149554" y="249088"/>
                </a:lnTo>
                <a:lnTo>
                  <a:pt x="153341" y="248857"/>
                </a:lnTo>
                <a:lnTo>
                  <a:pt x="154545" y="250110"/>
                </a:lnTo>
                <a:lnTo>
                  <a:pt x="153639" y="255364"/>
                </a:lnTo>
                <a:lnTo>
                  <a:pt x="157876" y="260498"/>
                </a:lnTo>
                <a:lnTo>
                  <a:pt x="155271" y="262545"/>
                </a:lnTo>
                <a:lnTo>
                  <a:pt x="155824" y="265520"/>
                </a:lnTo>
                <a:lnTo>
                  <a:pt x="154549" y="266532"/>
                </a:lnTo>
                <a:lnTo>
                  <a:pt x="156498" y="271706"/>
                </a:lnTo>
                <a:lnTo>
                  <a:pt x="155304" y="272486"/>
                </a:lnTo>
                <a:lnTo>
                  <a:pt x="159677" y="281609"/>
                </a:lnTo>
                <a:lnTo>
                  <a:pt x="158192" y="283910"/>
                </a:lnTo>
                <a:lnTo>
                  <a:pt x="158658" y="283028"/>
                </a:lnTo>
                <a:lnTo>
                  <a:pt x="161122" y="286094"/>
                </a:lnTo>
                <a:lnTo>
                  <a:pt x="160849" y="290817"/>
                </a:lnTo>
                <a:lnTo>
                  <a:pt x="169181" y="299875"/>
                </a:lnTo>
                <a:lnTo>
                  <a:pt x="170755" y="304356"/>
                </a:lnTo>
                <a:lnTo>
                  <a:pt x="165786" y="306077"/>
                </a:lnTo>
                <a:lnTo>
                  <a:pt x="162640" y="305233"/>
                </a:lnTo>
                <a:lnTo>
                  <a:pt x="162042" y="303605"/>
                </a:lnTo>
                <a:lnTo>
                  <a:pt x="159966" y="304449"/>
                </a:lnTo>
                <a:lnTo>
                  <a:pt x="163019" y="301902"/>
                </a:lnTo>
                <a:lnTo>
                  <a:pt x="164738" y="302760"/>
                </a:lnTo>
                <a:lnTo>
                  <a:pt x="165772" y="300783"/>
                </a:lnTo>
                <a:lnTo>
                  <a:pt x="162852" y="300885"/>
                </a:lnTo>
                <a:lnTo>
                  <a:pt x="164271" y="299257"/>
                </a:lnTo>
                <a:lnTo>
                  <a:pt x="158173" y="301863"/>
                </a:lnTo>
                <a:lnTo>
                  <a:pt x="159324" y="299242"/>
                </a:lnTo>
                <a:lnTo>
                  <a:pt x="163226" y="297069"/>
                </a:lnTo>
                <a:lnTo>
                  <a:pt x="161597" y="297378"/>
                </a:lnTo>
                <a:lnTo>
                  <a:pt x="162505" y="295416"/>
                </a:lnTo>
                <a:lnTo>
                  <a:pt x="160369" y="296920"/>
                </a:lnTo>
                <a:lnTo>
                  <a:pt x="159525" y="293409"/>
                </a:lnTo>
                <a:lnTo>
                  <a:pt x="156849" y="296174"/>
                </a:lnTo>
                <a:lnTo>
                  <a:pt x="154458" y="294759"/>
                </a:lnTo>
                <a:lnTo>
                  <a:pt x="156131" y="296980"/>
                </a:lnTo>
                <a:lnTo>
                  <a:pt x="156839" y="296194"/>
                </a:lnTo>
                <a:lnTo>
                  <a:pt x="153324" y="303653"/>
                </a:lnTo>
                <a:lnTo>
                  <a:pt x="151707" y="300014"/>
                </a:lnTo>
                <a:lnTo>
                  <a:pt x="149681" y="302192"/>
                </a:lnTo>
                <a:lnTo>
                  <a:pt x="148100" y="300437"/>
                </a:lnTo>
                <a:lnTo>
                  <a:pt x="147083" y="302078"/>
                </a:lnTo>
                <a:lnTo>
                  <a:pt x="143372" y="303121"/>
                </a:lnTo>
                <a:lnTo>
                  <a:pt x="139936" y="302011"/>
                </a:lnTo>
                <a:lnTo>
                  <a:pt x="139499" y="299412"/>
                </a:lnTo>
                <a:lnTo>
                  <a:pt x="141049" y="298764"/>
                </a:lnTo>
                <a:lnTo>
                  <a:pt x="138095" y="298519"/>
                </a:lnTo>
                <a:lnTo>
                  <a:pt x="135288" y="291045"/>
                </a:lnTo>
                <a:lnTo>
                  <a:pt x="139719" y="288688"/>
                </a:lnTo>
                <a:lnTo>
                  <a:pt x="140176" y="290676"/>
                </a:lnTo>
                <a:lnTo>
                  <a:pt x="141370" y="289506"/>
                </a:lnTo>
                <a:lnTo>
                  <a:pt x="142838" y="291719"/>
                </a:lnTo>
                <a:lnTo>
                  <a:pt x="142043" y="289782"/>
                </a:lnTo>
                <a:lnTo>
                  <a:pt x="143299" y="289202"/>
                </a:lnTo>
                <a:lnTo>
                  <a:pt x="141656" y="289381"/>
                </a:lnTo>
                <a:lnTo>
                  <a:pt x="140323" y="287587"/>
                </a:lnTo>
                <a:lnTo>
                  <a:pt x="141781" y="285057"/>
                </a:lnTo>
                <a:lnTo>
                  <a:pt x="134634" y="289891"/>
                </a:lnTo>
                <a:lnTo>
                  <a:pt x="131593" y="287651"/>
                </a:lnTo>
                <a:lnTo>
                  <a:pt x="131071" y="285049"/>
                </a:lnTo>
                <a:lnTo>
                  <a:pt x="132533" y="285171"/>
                </a:lnTo>
                <a:lnTo>
                  <a:pt x="133338" y="282056"/>
                </a:lnTo>
                <a:lnTo>
                  <a:pt x="133692" y="284057"/>
                </a:lnTo>
                <a:lnTo>
                  <a:pt x="133858" y="282268"/>
                </a:lnTo>
                <a:lnTo>
                  <a:pt x="136094" y="283335"/>
                </a:lnTo>
                <a:lnTo>
                  <a:pt x="136823" y="282184"/>
                </a:lnTo>
                <a:lnTo>
                  <a:pt x="134721" y="280936"/>
                </a:lnTo>
                <a:lnTo>
                  <a:pt x="136019" y="279639"/>
                </a:lnTo>
                <a:lnTo>
                  <a:pt x="135150" y="278303"/>
                </a:lnTo>
                <a:lnTo>
                  <a:pt x="136337" y="278132"/>
                </a:lnTo>
                <a:lnTo>
                  <a:pt x="135720" y="275839"/>
                </a:lnTo>
                <a:lnTo>
                  <a:pt x="139429" y="269118"/>
                </a:lnTo>
                <a:lnTo>
                  <a:pt x="130398" y="284572"/>
                </a:lnTo>
                <a:lnTo>
                  <a:pt x="127432" y="282790"/>
                </a:lnTo>
                <a:lnTo>
                  <a:pt x="123660" y="284998"/>
                </a:lnTo>
                <a:lnTo>
                  <a:pt x="124669" y="278367"/>
                </a:lnTo>
                <a:lnTo>
                  <a:pt x="122467" y="281147"/>
                </a:lnTo>
                <a:lnTo>
                  <a:pt x="123129" y="284285"/>
                </a:lnTo>
                <a:lnTo>
                  <a:pt x="118220" y="285055"/>
                </a:lnTo>
                <a:lnTo>
                  <a:pt x="118196" y="283909"/>
                </a:lnTo>
                <a:lnTo>
                  <a:pt x="117232" y="284528"/>
                </a:lnTo>
                <a:lnTo>
                  <a:pt x="115240" y="282810"/>
                </a:lnTo>
                <a:lnTo>
                  <a:pt x="116167" y="281667"/>
                </a:lnTo>
                <a:lnTo>
                  <a:pt x="113687" y="278838"/>
                </a:lnTo>
                <a:lnTo>
                  <a:pt x="114743" y="282013"/>
                </a:lnTo>
                <a:lnTo>
                  <a:pt x="113180" y="283561"/>
                </a:lnTo>
                <a:lnTo>
                  <a:pt x="114992" y="283482"/>
                </a:lnTo>
                <a:lnTo>
                  <a:pt x="116223" y="285118"/>
                </a:lnTo>
                <a:lnTo>
                  <a:pt x="112119" y="291874"/>
                </a:lnTo>
                <a:lnTo>
                  <a:pt x="113617" y="290087"/>
                </a:lnTo>
                <a:lnTo>
                  <a:pt x="115119" y="292361"/>
                </a:lnTo>
                <a:lnTo>
                  <a:pt x="113948" y="289958"/>
                </a:lnTo>
                <a:lnTo>
                  <a:pt x="117388" y="285455"/>
                </a:lnTo>
                <a:lnTo>
                  <a:pt x="119285" y="285736"/>
                </a:lnTo>
                <a:lnTo>
                  <a:pt x="118954" y="287480"/>
                </a:lnTo>
                <a:lnTo>
                  <a:pt x="120193" y="285909"/>
                </a:lnTo>
                <a:lnTo>
                  <a:pt x="123265" y="286098"/>
                </a:lnTo>
                <a:lnTo>
                  <a:pt x="123546" y="287602"/>
                </a:lnTo>
                <a:lnTo>
                  <a:pt x="126017" y="285858"/>
                </a:lnTo>
                <a:lnTo>
                  <a:pt x="126590" y="288398"/>
                </a:lnTo>
                <a:lnTo>
                  <a:pt x="130685" y="285812"/>
                </a:lnTo>
                <a:lnTo>
                  <a:pt x="130303" y="287765"/>
                </a:lnTo>
                <a:lnTo>
                  <a:pt x="126583" y="288467"/>
                </a:lnTo>
                <a:lnTo>
                  <a:pt x="124338" y="293227"/>
                </a:lnTo>
                <a:lnTo>
                  <a:pt x="126681" y="290648"/>
                </a:lnTo>
                <a:lnTo>
                  <a:pt x="128144" y="291738"/>
                </a:lnTo>
                <a:lnTo>
                  <a:pt x="128605" y="290342"/>
                </a:lnTo>
                <a:lnTo>
                  <a:pt x="131918" y="289454"/>
                </a:lnTo>
                <a:lnTo>
                  <a:pt x="133873" y="290936"/>
                </a:lnTo>
                <a:lnTo>
                  <a:pt x="134076" y="293215"/>
                </a:lnTo>
                <a:lnTo>
                  <a:pt x="131890" y="292880"/>
                </a:lnTo>
                <a:lnTo>
                  <a:pt x="133178" y="294109"/>
                </a:lnTo>
                <a:lnTo>
                  <a:pt x="131410" y="294253"/>
                </a:lnTo>
                <a:lnTo>
                  <a:pt x="133697" y="294897"/>
                </a:lnTo>
                <a:lnTo>
                  <a:pt x="133139" y="295934"/>
                </a:lnTo>
                <a:lnTo>
                  <a:pt x="130932" y="296673"/>
                </a:lnTo>
                <a:lnTo>
                  <a:pt x="127781" y="294583"/>
                </a:lnTo>
                <a:lnTo>
                  <a:pt x="126159" y="298063"/>
                </a:lnTo>
                <a:lnTo>
                  <a:pt x="127012" y="297021"/>
                </a:lnTo>
                <a:lnTo>
                  <a:pt x="127092" y="298288"/>
                </a:lnTo>
                <a:lnTo>
                  <a:pt x="125097" y="297760"/>
                </a:lnTo>
                <a:lnTo>
                  <a:pt x="126394" y="300094"/>
                </a:lnTo>
                <a:lnTo>
                  <a:pt x="121968" y="302259"/>
                </a:lnTo>
                <a:lnTo>
                  <a:pt x="123628" y="302194"/>
                </a:lnTo>
                <a:lnTo>
                  <a:pt x="124712" y="304327"/>
                </a:lnTo>
                <a:lnTo>
                  <a:pt x="121042" y="307291"/>
                </a:lnTo>
                <a:lnTo>
                  <a:pt x="122260" y="307539"/>
                </a:lnTo>
                <a:lnTo>
                  <a:pt x="121607" y="308989"/>
                </a:lnTo>
                <a:lnTo>
                  <a:pt x="124844" y="309424"/>
                </a:lnTo>
                <a:lnTo>
                  <a:pt x="124807" y="311379"/>
                </a:lnTo>
                <a:lnTo>
                  <a:pt x="126102" y="311964"/>
                </a:lnTo>
                <a:lnTo>
                  <a:pt x="125793" y="308391"/>
                </a:lnTo>
                <a:lnTo>
                  <a:pt x="122736" y="307411"/>
                </a:lnTo>
                <a:lnTo>
                  <a:pt x="126113" y="305186"/>
                </a:lnTo>
                <a:lnTo>
                  <a:pt x="125909" y="302573"/>
                </a:lnTo>
                <a:lnTo>
                  <a:pt x="127554" y="302297"/>
                </a:lnTo>
                <a:lnTo>
                  <a:pt x="130692" y="305691"/>
                </a:lnTo>
                <a:lnTo>
                  <a:pt x="129123" y="313733"/>
                </a:lnTo>
                <a:lnTo>
                  <a:pt x="136550" y="317973"/>
                </a:lnTo>
                <a:lnTo>
                  <a:pt x="140400" y="317639"/>
                </a:lnTo>
                <a:lnTo>
                  <a:pt x="139478" y="317100"/>
                </a:lnTo>
                <a:lnTo>
                  <a:pt x="141420" y="311199"/>
                </a:lnTo>
                <a:lnTo>
                  <a:pt x="143449" y="314538"/>
                </a:lnTo>
                <a:lnTo>
                  <a:pt x="143060" y="312349"/>
                </a:lnTo>
                <a:lnTo>
                  <a:pt x="145056" y="313455"/>
                </a:lnTo>
                <a:lnTo>
                  <a:pt x="143806" y="313077"/>
                </a:lnTo>
                <a:lnTo>
                  <a:pt x="144263" y="311702"/>
                </a:lnTo>
                <a:lnTo>
                  <a:pt x="146909" y="311503"/>
                </a:lnTo>
                <a:lnTo>
                  <a:pt x="147434" y="309069"/>
                </a:lnTo>
                <a:lnTo>
                  <a:pt x="150989" y="307893"/>
                </a:lnTo>
                <a:lnTo>
                  <a:pt x="151939" y="306171"/>
                </a:lnTo>
                <a:lnTo>
                  <a:pt x="153447" y="306374"/>
                </a:lnTo>
                <a:lnTo>
                  <a:pt x="151896" y="307256"/>
                </a:lnTo>
                <a:lnTo>
                  <a:pt x="154306" y="309057"/>
                </a:lnTo>
                <a:lnTo>
                  <a:pt x="156318" y="306703"/>
                </a:lnTo>
                <a:lnTo>
                  <a:pt x="155965" y="309578"/>
                </a:lnTo>
                <a:lnTo>
                  <a:pt x="157927" y="307619"/>
                </a:lnTo>
                <a:lnTo>
                  <a:pt x="157973" y="308793"/>
                </a:lnTo>
                <a:lnTo>
                  <a:pt x="160898" y="307961"/>
                </a:lnTo>
                <a:lnTo>
                  <a:pt x="160492" y="308999"/>
                </a:lnTo>
                <a:lnTo>
                  <a:pt x="161823" y="308350"/>
                </a:lnTo>
                <a:lnTo>
                  <a:pt x="161269" y="309300"/>
                </a:lnTo>
                <a:lnTo>
                  <a:pt x="162899" y="309805"/>
                </a:lnTo>
                <a:lnTo>
                  <a:pt x="163269" y="308105"/>
                </a:lnTo>
                <a:lnTo>
                  <a:pt x="164201" y="310546"/>
                </a:lnTo>
                <a:lnTo>
                  <a:pt x="167149" y="312396"/>
                </a:lnTo>
                <a:lnTo>
                  <a:pt x="169829" y="311084"/>
                </a:lnTo>
                <a:lnTo>
                  <a:pt x="171128" y="311922"/>
                </a:lnTo>
                <a:lnTo>
                  <a:pt x="171509" y="309934"/>
                </a:lnTo>
                <a:lnTo>
                  <a:pt x="173451" y="309387"/>
                </a:lnTo>
                <a:lnTo>
                  <a:pt x="179605" y="311844"/>
                </a:lnTo>
                <a:lnTo>
                  <a:pt x="182935" y="311393"/>
                </a:lnTo>
                <a:lnTo>
                  <a:pt x="183948" y="309591"/>
                </a:lnTo>
                <a:lnTo>
                  <a:pt x="186953" y="310598"/>
                </a:lnTo>
                <a:lnTo>
                  <a:pt x="188840" y="313731"/>
                </a:lnTo>
                <a:lnTo>
                  <a:pt x="187992" y="316663"/>
                </a:lnTo>
                <a:lnTo>
                  <a:pt x="191184" y="318982"/>
                </a:lnTo>
                <a:lnTo>
                  <a:pt x="185242" y="320900"/>
                </a:lnTo>
                <a:lnTo>
                  <a:pt x="187337" y="321237"/>
                </a:lnTo>
                <a:lnTo>
                  <a:pt x="184753" y="324148"/>
                </a:lnTo>
                <a:lnTo>
                  <a:pt x="184859" y="328859"/>
                </a:lnTo>
                <a:lnTo>
                  <a:pt x="181847" y="330684"/>
                </a:lnTo>
                <a:lnTo>
                  <a:pt x="180804" y="328687"/>
                </a:lnTo>
                <a:lnTo>
                  <a:pt x="178201" y="330127"/>
                </a:lnTo>
                <a:lnTo>
                  <a:pt x="181301" y="330054"/>
                </a:lnTo>
                <a:lnTo>
                  <a:pt x="181553" y="332035"/>
                </a:lnTo>
                <a:lnTo>
                  <a:pt x="179794" y="332245"/>
                </a:lnTo>
                <a:lnTo>
                  <a:pt x="180958" y="332084"/>
                </a:lnTo>
                <a:lnTo>
                  <a:pt x="180013" y="333456"/>
                </a:lnTo>
                <a:lnTo>
                  <a:pt x="180921" y="333003"/>
                </a:lnTo>
                <a:lnTo>
                  <a:pt x="183131" y="336553"/>
                </a:lnTo>
                <a:lnTo>
                  <a:pt x="178089" y="339963"/>
                </a:lnTo>
                <a:lnTo>
                  <a:pt x="180846" y="338372"/>
                </a:lnTo>
                <a:lnTo>
                  <a:pt x="181119" y="340395"/>
                </a:lnTo>
                <a:lnTo>
                  <a:pt x="182166" y="338557"/>
                </a:lnTo>
                <a:lnTo>
                  <a:pt x="184002" y="338936"/>
                </a:lnTo>
                <a:lnTo>
                  <a:pt x="181643" y="340824"/>
                </a:lnTo>
                <a:lnTo>
                  <a:pt x="181291" y="343879"/>
                </a:lnTo>
                <a:lnTo>
                  <a:pt x="180253" y="342896"/>
                </a:lnTo>
                <a:lnTo>
                  <a:pt x="179872" y="345746"/>
                </a:lnTo>
                <a:lnTo>
                  <a:pt x="177824" y="346331"/>
                </a:lnTo>
                <a:lnTo>
                  <a:pt x="179341" y="346869"/>
                </a:lnTo>
                <a:lnTo>
                  <a:pt x="177373" y="349481"/>
                </a:lnTo>
                <a:lnTo>
                  <a:pt x="178201" y="350561"/>
                </a:lnTo>
                <a:lnTo>
                  <a:pt x="179431" y="346184"/>
                </a:lnTo>
                <a:lnTo>
                  <a:pt x="181472" y="347099"/>
                </a:lnTo>
                <a:lnTo>
                  <a:pt x="180182" y="345284"/>
                </a:lnTo>
                <a:lnTo>
                  <a:pt x="182245" y="343242"/>
                </a:lnTo>
                <a:lnTo>
                  <a:pt x="184276" y="345490"/>
                </a:lnTo>
                <a:lnTo>
                  <a:pt x="184679" y="343951"/>
                </a:lnTo>
                <a:lnTo>
                  <a:pt x="187370" y="343853"/>
                </a:lnTo>
                <a:lnTo>
                  <a:pt x="187704" y="346228"/>
                </a:lnTo>
                <a:lnTo>
                  <a:pt x="187571" y="344471"/>
                </a:lnTo>
                <a:lnTo>
                  <a:pt x="188968" y="344611"/>
                </a:lnTo>
                <a:lnTo>
                  <a:pt x="186601" y="343072"/>
                </a:lnTo>
                <a:lnTo>
                  <a:pt x="187472" y="342224"/>
                </a:lnTo>
                <a:lnTo>
                  <a:pt x="184003" y="343867"/>
                </a:lnTo>
                <a:lnTo>
                  <a:pt x="184158" y="342479"/>
                </a:lnTo>
                <a:lnTo>
                  <a:pt x="182739" y="342972"/>
                </a:lnTo>
                <a:lnTo>
                  <a:pt x="186253" y="339578"/>
                </a:lnTo>
                <a:lnTo>
                  <a:pt x="184735" y="337198"/>
                </a:lnTo>
                <a:lnTo>
                  <a:pt x="187021" y="337598"/>
                </a:lnTo>
                <a:lnTo>
                  <a:pt x="187326" y="338917"/>
                </a:lnTo>
                <a:lnTo>
                  <a:pt x="187952" y="337091"/>
                </a:lnTo>
                <a:lnTo>
                  <a:pt x="190708" y="337959"/>
                </a:lnTo>
                <a:lnTo>
                  <a:pt x="189976" y="336578"/>
                </a:lnTo>
                <a:lnTo>
                  <a:pt x="191080" y="336783"/>
                </a:lnTo>
                <a:lnTo>
                  <a:pt x="191921" y="334174"/>
                </a:lnTo>
                <a:lnTo>
                  <a:pt x="194385" y="337741"/>
                </a:lnTo>
                <a:lnTo>
                  <a:pt x="193067" y="335259"/>
                </a:lnTo>
                <a:lnTo>
                  <a:pt x="194306" y="333030"/>
                </a:lnTo>
                <a:lnTo>
                  <a:pt x="192694" y="334919"/>
                </a:lnTo>
                <a:lnTo>
                  <a:pt x="190983" y="331175"/>
                </a:lnTo>
                <a:lnTo>
                  <a:pt x="191671" y="334277"/>
                </a:lnTo>
                <a:lnTo>
                  <a:pt x="189438" y="336763"/>
                </a:lnTo>
                <a:lnTo>
                  <a:pt x="185355" y="336414"/>
                </a:lnTo>
                <a:lnTo>
                  <a:pt x="185876" y="334083"/>
                </a:lnTo>
                <a:lnTo>
                  <a:pt x="183542" y="335467"/>
                </a:lnTo>
                <a:lnTo>
                  <a:pt x="183813" y="333128"/>
                </a:lnTo>
                <a:lnTo>
                  <a:pt x="182020" y="333415"/>
                </a:lnTo>
                <a:lnTo>
                  <a:pt x="182705" y="330395"/>
                </a:lnTo>
                <a:lnTo>
                  <a:pt x="183016" y="331658"/>
                </a:lnTo>
                <a:lnTo>
                  <a:pt x="183714" y="330436"/>
                </a:lnTo>
                <a:lnTo>
                  <a:pt x="185053" y="331683"/>
                </a:lnTo>
                <a:lnTo>
                  <a:pt x="186711" y="329939"/>
                </a:lnTo>
                <a:lnTo>
                  <a:pt x="187841" y="325276"/>
                </a:lnTo>
                <a:lnTo>
                  <a:pt x="192147" y="325858"/>
                </a:lnTo>
                <a:lnTo>
                  <a:pt x="189975" y="324610"/>
                </a:lnTo>
                <a:lnTo>
                  <a:pt x="194833" y="320326"/>
                </a:lnTo>
                <a:lnTo>
                  <a:pt x="193076" y="315654"/>
                </a:lnTo>
                <a:lnTo>
                  <a:pt x="193600" y="310758"/>
                </a:lnTo>
                <a:lnTo>
                  <a:pt x="197357" y="320099"/>
                </a:lnTo>
                <a:lnTo>
                  <a:pt x="203957" y="326044"/>
                </a:lnTo>
                <a:lnTo>
                  <a:pt x="206404" y="326726"/>
                </a:lnTo>
                <a:lnTo>
                  <a:pt x="207458" y="329168"/>
                </a:lnTo>
                <a:lnTo>
                  <a:pt x="207436" y="332013"/>
                </a:lnTo>
                <a:lnTo>
                  <a:pt x="203741" y="333477"/>
                </a:lnTo>
                <a:lnTo>
                  <a:pt x="201708" y="338004"/>
                </a:lnTo>
                <a:lnTo>
                  <a:pt x="203375" y="334542"/>
                </a:lnTo>
                <a:lnTo>
                  <a:pt x="204267" y="335354"/>
                </a:lnTo>
                <a:lnTo>
                  <a:pt x="205697" y="333654"/>
                </a:lnTo>
                <a:lnTo>
                  <a:pt x="205792" y="335458"/>
                </a:lnTo>
                <a:lnTo>
                  <a:pt x="206534" y="332852"/>
                </a:lnTo>
                <a:lnTo>
                  <a:pt x="208700" y="333159"/>
                </a:lnTo>
                <a:lnTo>
                  <a:pt x="208232" y="338290"/>
                </a:lnTo>
                <a:lnTo>
                  <a:pt x="208801" y="339764"/>
                </a:lnTo>
                <a:lnTo>
                  <a:pt x="209193" y="337530"/>
                </a:lnTo>
                <a:lnTo>
                  <a:pt x="210566" y="337122"/>
                </a:lnTo>
                <a:lnTo>
                  <a:pt x="209557" y="343482"/>
                </a:lnTo>
                <a:lnTo>
                  <a:pt x="211182" y="344757"/>
                </a:lnTo>
                <a:lnTo>
                  <a:pt x="209981" y="342897"/>
                </a:lnTo>
                <a:lnTo>
                  <a:pt x="212740" y="340304"/>
                </a:lnTo>
                <a:lnTo>
                  <a:pt x="209711" y="333128"/>
                </a:lnTo>
                <a:lnTo>
                  <a:pt x="211279" y="333529"/>
                </a:lnTo>
                <a:lnTo>
                  <a:pt x="213013" y="331238"/>
                </a:lnTo>
                <a:lnTo>
                  <a:pt x="216973" y="332121"/>
                </a:lnTo>
                <a:lnTo>
                  <a:pt x="216987" y="337335"/>
                </a:lnTo>
                <a:lnTo>
                  <a:pt x="218847" y="336624"/>
                </a:lnTo>
                <a:lnTo>
                  <a:pt x="219001" y="333269"/>
                </a:lnTo>
                <a:lnTo>
                  <a:pt x="215968" y="328545"/>
                </a:lnTo>
                <a:lnTo>
                  <a:pt x="215681" y="325550"/>
                </a:lnTo>
                <a:lnTo>
                  <a:pt x="216954" y="325522"/>
                </a:lnTo>
                <a:lnTo>
                  <a:pt x="215299" y="322646"/>
                </a:lnTo>
                <a:lnTo>
                  <a:pt x="219558" y="321114"/>
                </a:lnTo>
                <a:lnTo>
                  <a:pt x="225507" y="323627"/>
                </a:lnTo>
                <a:lnTo>
                  <a:pt x="224907" y="321448"/>
                </a:lnTo>
                <a:lnTo>
                  <a:pt x="229760" y="320631"/>
                </a:lnTo>
                <a:lnTo>
                  <a:pt x="230637" y="322435"/>
                </a:lnTo>
                <a:lnTo>
                  <a:pt x="234394" y="323463"/>
                </a:lnTo>
                <a:lnTo>
                  <a:pt x="237871" y="330680"/>
                </a:lnTo>
                <a:lnTo>
                  <a:pt x="245673" y="329649"/>
                </a:lnTo>
                <a:lnTo>
                  <a:pt x="239788" y="334123"/>
                </a:lnTo>
                <a:lnTo>
                  <a:pt x="242109" y="341551"/>
                </a:lnTo>
                <a:lnTo>
                  <a:pt x="239908" y="341702"/>
                </a:lnTo>
                <a:lnTo>
                  <a:pt x="240997" y="344170"/>
                </a:lnTo>
                <a:lnTo>
                  <a:pt x="238878" y="346732"/>
                </a:lnTo>
                <a:lnTo>
                  <a:pt x="240174" y="348545"/>
                </a:lnTo>
                <a:lnTo>
                  <a:pt x="244420" y="342594"/>
                </a:lnTo>
                <a:lnTo>
                  <a:pt x="245145" y="345493"/>
                </a:lnTo>
                <a:lnTo>
                  <a:pt x="248767" y="345832"/>
                </a:lnTo>
                <a:lnTo>
                  <a:pt x="249922" y="342247"/>
                </a:lnTo>
                <a:lnTo>
                  <a:pt x="254088" y="342282"/>
                </a:lnTo>
                <a:lnTo>
                  <a:pt x="256524" y="338663"/>
                </a:lnTo>
                <a:lnTo>
                  <a:pt x="257258" y="342309"/>
                </a:lnTo>
                <a:lnTo>
                  <a:pt x="259407" y="343087"/>
                </a:lnTo>
                <a:lnTo>
                  <a:pt x="258722" y="344788"/>
                </a:lnTo>
                <a:lnTo>
                  <a:pt x="261092" y="346557"/>
                </a:lnTo>
                <a:lnTo>
                  <a:pt x="264414" y="345380"/>
                </a:lnTo>
                <a:lnTo>
                  <a:pt x="265740" y="342368"/>
                </a:lnTo>
                <a:lnTo>
                  <a:pt x="270019" y="339945"/>
                </a:lnTo>
                <a:lnTo>
                  <a:pt x="273364" y="343608"/>
                </a:lnTo>
                <a:lnTo>
                  <a:pt x="280393" y="346890"/>
                </a:lnTo>
                <a:lnTo>
                  <a:pt x="280846" y="348700"/>
                </a:lnTo>
                <a:lnTo>
                  <a:pt x="284875" y="349328"/>
                </a:lnTo>
                <a:lnTo>
                  <a:pt x="285936" y="354105"/>
                </a:lnTo>
                <a:lnTo>
                  <a:pt x="293645" y="359646"/>
                </a:lnTo>
                <a:lnTo>
                  <a:pt x="293684" y="363836"/>
                </a:lnTo>
                <a:lnTo>
                  <a:pt x="295430" y="366428"/>
                </a:lnTo>
                <a:lnTo>
                  <a:pt x="295468" y="371383"/>
                </a:lnTo>
                <a:lnTo>
                  <a:pt x="273378" y="372842"/>
                </a:lnTo>
                <a:lnTo>
                  <a:pt x="272017" y="374764"/>
                </a:lnTo>
                <a:lnTo>
                  <a:pt x="273052" y="375231"/>
                </a:lnTo>
                <a:lnTo>
                  <a:pt x="270547" y="374692"/>
                </a:lnTo>
                <a:lnTo>
                  <a:pt x="267248" y="376222"/>
                </a:lnTo>
                <a:lnTo>
                  <a:pt x="261927" y="367978"/>
                </a:lnTo>
                <a:lnTo>
                  <a:pt x="258778" y="369709"/>
                </a:lnTo>
                <a:lnTo>
                  <a:pt x="259515" y="378111"/>
                </a:lnTo>
                <a:lnTo>
                  <a:pt x="257344" y="380641"/>
                </a:lnTo>
                <a:lnTo>
                  <a:pt x="256684" y="385087"/>
                </a:lnTo>
                <a:lnTo>
                  <a:pt x="257985" y="385727"/>
                </a:lnTo>
                <a:lnTo>
                  <a:pt x="255233" y="395021"/>
                </a:lnTo>
                <a:lnTo>
                  <a:pt x="258593" y="402431"/>
                </a:lnTo>
                <a:lnTo>
                  <a:pt x="258399" y="407393"/>
                </a:lnTo>
                <a:lnTo>
                  <a:pt x="257913" y="409638"/>
                </a:lnTo>
                <a:lnTo>
                  <a:pt x="256059" y="410129"/>
                </a:lnTo>
                <a:lnTo>
                  <a:pt x="255602" y="417719"/>
                </a:lnTo>
                <a:lnTo>
                  <a:pt x="252898" y="417822"/>
                </a:lnTo>
                <a:lnTo>
                  <a:pt x="254949" y="420360"/>
                </a:lnTo>
                <a:lnTo>
                  <a:pt x="251930" y="423784"/>
                </a:lnTo>
                <a:lnTo>
                  <a:pt x="246538" y="424163"/>
                </a:lnTo>
                <a:lnTo>
                  <a:pt x="245253" y="422002"/>
                </a:lnTo>
                <a:lnTo>
                  <a:pt x="241158" y="421284"/>
                </a:lnTo>
                <a:lnTo>
                  <a:pt x="238946" y="421951"/>
                </a:lnTo>
                <a:lnTo>
                  <a:pt x="240173" y="425544"/>
                </a:lnTo>
                <a:lnTo>
                  <a:pt x="236890" y="426206"/>
                </a:lnTo>
                <a:lnTo>
                  <a:pt x="235049" y="424900"/>
                </a:lnTo>
                <a:lnTo>
                  <a:pt x="234953" y="421931"/>
                </a:lnTo>
                <a:lnTo>
                  <a:pt x="231903" y="421506"/>
                </a:lnTo>
                <a:lnTo>
                  <a:pt x="229474" y="422119"/>
                </a:lnTo>
                <a:lnTo>
                  <a:pt x="229364" y="423863"/>
                </a:lnTo>
                <a:lnTo>
                  <a:pt x="227481" y="423926"/>
                </a:lnTo>
                <a:lnTo>
                  <a:pt x="227309" y="425113"/>
                </a:lnTo>
                <a:lnTo>
                  <a:pt x="225185" y="424011"/>
                </a:lnTo>
                <a:lnTo>
                  <a:pt x="225259" y="426419"/>
                </a:lnTo>
                <a:lnTo>
                  <a:pt x="222817" y="427500"/>
                </a:lnTo>
                <a:lnTo>
                  <a:pt x="222295" y="426138"/>
                </a:lnTo>
                <a:lnTo>
                  <a:pt x="221192" y="426583"/>
                </a:lnTo>
                <a:lnTo>
                  <a:pt x="214759" y="432916"/>
                </a:lnTo>
                <a:lnTo>
                  <a:pt x="212016" y="430419"/>
                </a:lnTo>
                <a:lnTo>
                  <a:pt x="210428" y="425646"/>
                </a:lnTo>
                <a:lnTo>
                  <a:pt x="206100" y="426813"/>
                </a:lnTo>
                <a:lnTo>
                  <a:pt x="203782" y="425831"/>
                </a:lnTo>
                <a:lnTo>
                  <a:pt x="198965" y="429183"/>
                </a:lnTo>
                <a:lnTo>
                  <a:pt x="200620" y="431986"/>
                </a:lnTo>
                <a:lnTo>
                  <a:pt x="199001" y="438026"/>
                </a:lnTo>
                <a:lnTo>
                  <a:pt x="197683" y="437102"/>
                </a:lnTo>
                <a:lnTo>
                  <a:pt x="195970" y="439105"/>
                </a:lnTo>
                <a:lnTo>
                  <a:pt x="195253" y="437200"/>
                </a:lnTo>
                <a:lnTo>
                  <a:pt x="187454" y="436978"/>
                </a:lnTo>
                <a:lnTo>
                  <a:pt x="182670" y="441605"/>
                </a:lnTo>
                <a:lnTo>
                  <a:pt x="179097" y="441285"/>
                </a:lnTo>
                <a:lnTo>
                  <a:pt x="177742" y="443542"/>
                </a:lnTo>
                <a:lnTo>
                  <a:pt x="177262" y="437950"/>
                </a:lnTo>
                <a:lnTo>
                  <a:pt x="168267" y="435856"/>
                </a:lnTo>
                <a:lnTo>
                  <a:pt x="167696" y="436690"/>
                </a:lnTo>
                <a:lnTo>
                  <a:pt x="166318" y="435317"/>
                </a:lnTo>
                <a:lnTo>
                  <a:pt x="162653" y="437776"/>
                </a:lnTo>
                <a:lnTo>
                  <a:pt x="162355" y="439495"/>
                </a:lnTo>
                <a:lnTo>
                  <a:pt x="158647" y="439918"/>
                </a:lnTo>
                <a:lnTo>
                  <a:pt x="153155" y="443203"/>
                </a:lnTo>
                <a:lnTo>
                  <a:pt x="148336" y="448502"/>
                </a:lnTo>
                <a:lnTo>
                  <a:pt x="146744" y="448680"/>
                </a:lnTo>
                <a:lnTo>
                  <a:pt x="146423" y="446810"/>
                </a:lnTo>
                <a:lnTo>
                  <a:pt x="144964" y="447409"/>
                </a:lnTo>
                <a:lnTo>
                  <a:pt x="144097" y="445198"/>
                </a:lnTo>
                <a:lnTo>
                  <a:pt x="135312" y="447677"/>
                </a:lnTo>
                <a:lnTo>
                  <a:pt x="127047" y="452758"/>
                </a:lnTo>
                <a:lnTo>
                  <a:pt x="127365" y="456182"/>
                </a:lnTo>
                <a:lnTo>
                  <a:pt x="105764" y="402476"/>
                </a:lnTo>
                <a:lnTo>
                  <a:pt x="104527" y="402293"/>
                </a:lnTo>
                <a:lnTo>
                  <a:pt x="97452" y="386963"/>
                </a:lnTo>
                <a:lnTo>
                  <a:pt x="96114" y="377451"/>
                </a:lnTo>
                <a:lnTo>
                  <a:pt x="98679" y="374944"/>
                </a:lnTo>
                <a:lnTo>
                  <a:pt x="105348" y="373570"/>
                </a:lnTo>
                <a:lnTo>
                  <a:pt x="115273" y="375822"/>
                </a:lnTo>
                <a:lnTo>
                  <a:pt x="120615" y="371748"/>
                </a:lnTo>
                <a:lnTo>
                  <a:pt x="123051" y="373919"/>
                </a:lnTo>
                <a:lnTo>
                  <a:pt x="128444" y="374394"/>
                </a:lnTo>
                <a:lnTo>
                  <a:pt x="130509" y="379674"/>
                </a:lnTo>
                <a:lnTo>
                  <a:pt x="127858" y="381983"/>
                </a:lnTo>
                <a:lnTo>
                  <a:pt x="129988" y="382473"/>
                </a:lnTo>
                <a:lnTo>
                  <a:pt x="124092" y="385466"/>
                </a:lnTo>
                <a:lnTo>
                  <a:pt x="126630" y="384723"/>
                </a:lnTo>
                <a:lnTo>
                  <a:pt x="128209" y="386890"/>
                </a:lnTo>
                <a:lnTo>
                  <a:pt x="122203" y="388515"/>
                </a:lnTo>
                <a:lnTo>
                  <a:pt x="125584" y="388003"/>
                </a:lnTo>
                <a:lnTo>
                  <a:pt x="128451" y="392786"/>
                </a:lnTo>
                <a:lnTo>
                  <a:pt x="126745" y="394596"/>
                </a:lnTo>
                <a:lnTo>
                  <a:pt x="130876" y="394928"/>
                </a:lnTo>
                <a:lnTo>
                  <a:pt x="127292" y="398651"/>
                </a:lnTo>
                <a:lnTo>
                  <a:pt x="123896" y="399576"/>
                </a:lnTo>
                <a:lnTo>
                  <a:pt x="126893" y="399555"/>
                </a:lnTo>
                <a:lnTo>
                  <a:pt x="126537" y="400759"/>
                </a:lnTo>
                <a:lnTo>
                  <a:pt x="127710" y="398942"/>
                </a:lnTo>
                <a:lnTo>
                  <a:pt x="130420" y="398997"/>
                </a:lnTo>
                <a:lnTo>
                  <a:pt x="130995" y="404379"/>
                </a:lnTo>
                <a:lnTo>
                  <a:pt x="130254" y="402780"/>
                </a:lnTo>
                <a:lnTo>
                  <a:pt x="126150" y="404246"/>
                </a:lnTo>
                <a:lnTo>
                  <a:pt x="128183" y="404458"/>
                </a:lnTo>
                <a:lnTo>
                  <a:pt x="126909" y="405771"/>
                </a:lnTo>
                <a:lnTo>
                  <a:pt x="128994" y="405174"/>
                </a:lnTo>
                <a:lnTo>
                  <a:pt x="126784" y="407649"/>
                </a:lnTo>
                <a:lnTo>
                  <a:pt x="129939" y="405774"/>
                </a:lnTo>
                <a:lnTo>
                  <a:pt x="136075" y="408449"/>
                </a:lnTo>
                <a:lnTo>
                  <a:pt x="135171" y="410084"/>
                </a:lnTo>
                <a:lnTo>
                  <a:pt x="132207" y="410737"/>
                </a:lnTo>
                <a:lnTo>
                  <a:pt x="134036" y="411618"/>
                </a:lnTo>
                <a:lnTo>
                  <a:pt x="129911" y="413704"/>
                </a:lnTo>
                <a:lnTo>
                  <a:pt x="138578" y="409965"/>
                </a:lnTo>
                <a:lnTo>
                  <a:pt x="133960" y="415234"/>
                </a:lnTo>
                <a:lnTo>
                  <a:pt x="136169" y="414563"/>
                </a:lnTo>
                <a:lnTo>
                  <a:pt x="135681" y="416465"/>
                </a:lnTo>
                <a:lnTo>
                  <a:pt x="133431" y="417523"/>
                </a:lnTo>
                <a:lnTo>
                  <a:pt x="137806" y="416081"/>
                </a:lnTo>
                <a:lnTo>
                  <a:pt x="136865" y="420742"/>
                </a:lnTo>
                <a:lnTo>
                  <a:pt x="133991" y="421958"/>
                </a:lnTo>
                <a:lnTo>
                  <a:pt x="136475" y="422169"/>
                </a:lnTo>
                <a:lnTo>
                  <a:pt x="138611" y="420228"/>
                </a:lnTo>
                <a:lnTo>
                  <a:pt x="139284" y="421291"/>
                </a:lnTo>
                <a:lnTo>
                  <a:pt x="135135" y="426943"/>
                </a:lnTo>
                <a:lnTo>
                  <a:pt x="139502" y="424573"/>
                </a:lnTo>
                <a:lnTo>
                  <a:pt x="138305" y="427962"/>
                </a:lnTo>
                <a:lnTo>
                  <a:pt x="139316" y="426572"/>
                </a:lnTo>
                <a:lnTo>
                  <a:pt x="140183" y="427267"/>
                </a:lnTo>
                <a:lnTo>
                  <a:pt x="136681" y="431309"/>
                </a:lnTo>
                <a:lnTo>
                  <a:pt x="140086" y="428682"/>
                </a:lnTo>
                <a:lnTo>
                  <a:pt x="138715" y="431701"/>
                </a:lnTo>
                <a:lnTo>
                  <a:pt x="141443" y="430179"/>
                </a:lnTo>
                <a:lnTo>
                  <a:pt x="143432" y="431385"/>
                </a:lnTo>
                <a:lnTo>
                  <a:pt x="143297" y="432660"/>
                </a:lnTo>
                <a:lnTo>
                  <a:pt x="139466" y="434540"/>
                </a:lnTo>
                <a:lnTo>
                  <a:pt x="142724" y="434088"/>
                </a:lnTo>
                <a:lnTo>
                  <a:pt x="139513" y="437011"/>
                </a:lnTo>
                <a:lnTo>
                  <a:pt x="140520" y="436894"/>
                </a:lnTo>
                <a:lnTo>
                  <a:pt x="139963" y="438189"/>
                </a:lnTo>
                <a:lnTo>
                  <a:pt x="143257" y="435132"/>
                </a:lnTo>
                <a:lnTo>
                  <a:pt x="143046" y="440742"/>
                </a:lnTo>
                <a:lnTo>
                  <a:pt x="145558" y="436893"/>
                </a:lnTo>
                <a:lnTo>
                  <a:pt x="146627" y="442980"/>
                </a:lnTo>
                <a:lnTo>
                  <a:pt x="147553" y="442902"/>
                </a:lnTo>
                <a:lnTo>
                  <a:pt x="146163" y="437784"/>
                </a:lnTo>
                <a:lnTo>
                  <a:pt x="150221" y="439768"/>
                </a:lnTo>
                <a:lnTo>
                  <a:pt x="147911" y="438469"/>
                </a:lnTo>
                <a:lnTo>
                  <a:pt x="147051" y="435788"/>
                </a:lnTo>
                <a:lnTo>
                  <a:pt x="148571" y="434966"/>
                </a:lnTo>
                <a:lnTo>
                  <a:pt x="148242" y="433369"/>
                </a:lnTo>
                <a:lnTo>
                  <a:pt x="145736" y="434209"/>
                </a:lnTo>
                <a:lnTo>
                  <a:pt x="145157" y="430756"/>
                </a:lnTo>
                <a:lnTo>
                  <a:pt x="143455" y="430621"/>
                </a:lnTo>
                <a:lnTo>
                  <a:pt x="144308" y="428566"/>
                </a:lnTo>
                <a:lnTo>
                  <a:pt x="142083" y="425027"/>
                </a:lnTo>
                <a:lnTo>
                  <a:pt x="144108" y="422684"/>
                </a:lnTo>
                <a:lnTo>
                  <a:pt x="146138" y="422679"/>
                </a:lnTo>
                <a:lnTo>
                  <a:pt x="142829" y="420165"/>
                </a:lnTo>
                <a:lnTo>
                  <a:pt x="142591" y="414910"/>
                </a:lnTo>
                <a:lnTo>
                  <a:pt x="139763" y="411928"/>
                </a:lnTo>
                <a:lnTo>
                  <a:pt x="145174" y="410377"/>
                </a:lnTo>
                <a:lnTo>
                  <a:pt x="146208" y="411201"/>
                </a:lnTo>
                <a:lnTo>
                  <a:pt x="145382" y="413712"/>
                </a:lnTo>
                <a:lnTo>
                  <a:pt x="147792" y="411897"/>
                </a:lnTo>
                <a:lnTo>
                  <a:pt x="147019" y="414693"/>
                </a:lnTo>
                <a:lnTo>
                  <a:pt x="149674" y="413600"/>
                </a:lnTo>
                <a:lnTo>
                  <a:pt x="148542" y="417349"/>
                </a:lnTo>
                <a:lnTo>
                  <a:pt x="150276" y="417150"/>
                </a:lnTo>
                <a:lnTo>
                  <a:pt x="148996" y="419868"/>
                </a:lnTo>
                <a:lnTo>
                  <a:pt x="151189" y="419747"/>
                </a:lnTo>
                <a:lnTo>
                  <a:pt x="150886" y="422308"/>
                </a:lnTo>
                <a:lnTo>
                  <a:pt x="152454" y="420551"/>
                </a:lnTo>
                <a:lnTo>
                  <a:pt x="150754" y="416371"/>
                </a:lnTo>
                <a:lnTo>
                  <a:pt x="153120" y="418253"/>
                </a:lnTo>
                <a:lnTo>
                  <a:pt x="152852" y="415939"/>
                </a:lnTo>
                <a:lnTo>
                  <a:pt x="155489" y="415285"/>
                </a:lnTo>
                <a:lnTo>
                  <a:pt x="156725" y="417398"/>
                </a:lnTo>
                <a:lnTo>
                  <a:pt x="158471" y="414144"/>
                </a:lnTo>
                <a:lnTo>
                  <a:pt x="158553" y="417406"/>
                </a:lnTo>
                <a:lnTo>
                  <a:pt x="158848" y="414665"/>
                </a:lnTo>
                <a:lnTo>
                  <a:pt x="160625" y="415431"/>
                </a:lnTo>
                <a:lnTo>
                  <a:pt x="161610" y="414343"/>
                </a:lnTo>
                <a:lnTo>
                  <a:pt x="163429" y="418041"/>
                </a:lnTo>
                <a:lnTo>
                  <a:pt x="162993" y="414334"/>
                </a:lnTo>
                <a:lnTo>
                  <a:pt x="156637" y="412162"/>
                </a:lnTo>
                <a:lnTo>
                  <a:pt x="153629" y="413972"/>
                </a:lnTo>
                <a:lnTo>
                  <a:pt x="153933" y="412383"/>
                </a:lnTo>
                <a:lnTo>
                  <a:pt x="152140" y="412390"/>
                </a:lnTo>
                <a:lnTo>
                  <a:pt x="152792" y="413335"/>
                </a:lnTo>
                <a:lnTo>
                  <a:pt x="150462" y="414958"/>
                </a:lnTo>
                <a:lnTo>
                  <a:pt x="150799" y="412199"/>
                </a:lnTo>
                <a:lnTo>
                  <a:pt x="148332" y="409998"/>
                </a:lnTo>
                <a:lnTo>
                  <a:pt x="150681" y="409630"/>
                </a:lnTo>
                <a:lnTo>
                  <a:pt x="149999" y="408653"/>
                </a:lnTo>
                <a:lnTo>
                  <a:pt x="146301" y="410402"/>
                </a:lnTo>
                <a:lnTo>
                  <a:pt x="145916" y="408916"/>
                </a:lnTo>
                <a:lnTo>
                  <a:pt x="142532" y="410456"/>
                </a:lnTo>
                <a:lnTo>
                  <a:pt x="141487" y="408836"/>
                </a:lnTo>
                <a:lnTo>
                  <a:pt x="140989" y="410299"/>
                </a:lnTo>
                <a:lnTo>
                  <a:pt x="140025" y="406675"/>
                </a:lnTo>
                <a:lnTo>
                  <a:pt x="138007" y="407413"/>
                </a:lnTo>
                <a:lnTo>
                  <a:pt x="137142" y="405859"/>
                </a:lnTo>
                <a:lnTo>
                  <a:pt x="136229" y="406875"/>
                </a:lnTo>
                <a:lnTo>
                  <a:pt x="136426" y="405098"/>
                </a:lnTo>
                <a:lnTo>
                  <a:pt x="149340" y="401958"/>
                </a:lnTo>
                <a:lnTo>
                  <a:pt x="159051" y="389750"/>
                </a:lnTo>
                <a:lnTo>
                  <a:pt x="163510" y="391026"/>
                </a:lnTo>
                <a:lnTo>
                  <a:pt x="162979" y="392696"/>
                </a:lnTo>
                <a:lnTo>
                  <a:pt x="163174" y="391355"/>
                </a:lnTo>
                <a:lnTo>
                  <a:pt x="162779" y="392581"/>
                </a:lnTo>
                <a:lnTo>
                  <a:pt x="161606" y="391234"/>
                </a:lnTo>
                <a:lnTo>
                  <a:pt x="162450" y="395087"/>
                </a:lnTo>
                <a:lnTo>
                  <a:pt x="161815" y="393758"/>
                </a:lnTo>
                <a:lnTo>
                  <a:pt x="159128" y="395075"/>
                </a:lnTo>
                <a:lnTo>
                  <a:pt x="162158" y="396107"/>
                </a:lnTo>
                <a:lnTo>
                  <a:pt x="160029" y="399091"/>
                </a:lnTo>
                <a:lnTo>
                  <a:pt x="161972" y="398902"/>
                </a:lnTo>
                <a:lnTo>
                  <a:pt x="159952" y="405793"/>
                </a:lnTo>
                <a:lnTo>
                  <a:pt x="162021" y="403584"/>
                </a:lnTo>
                <a:lnTo>
                  <a:pt x="163370" y="405906"/>
                </a:lnTo>
                <a:lnTo>
                  <a:pt x="164045" y="404517"/>
                </a:lnTo>
                <a:lnTo>
                  <a:pt x="162164" y="401782"/>
                </a:lnTo>
                <a:lnTo>
                  <a:pt x="163342" y="395185"/>
                </a:lnTo>
                <a:lnTo>
                  <a:pt x="165284" y="395381"/>
                </a:lnTo>
                <a:lnTo>
                  <a:pt x="164645" y="392306"/>
                </a:lnTo>
                <a:lnTo>
                  <a:pt x="168169" y="388723"/>
                </a:lnTo>
                <a:lnTo>
                  <a:pt x="175160" y="385653"/>
                </a:lnTo>
                <a:lnTo>
                  <a:pt x="176961" y="381709"/>
                </a:lnTo>
                <a:lnTo>
                  <a:pt x="180600" y="379237"/>
                </a:lnTo>
                <a:lnTo>
                  <a:pt x="179685" y="380977"/>
                </a:lnTo>
                <a:lnTo>
                  <a:pt x="180598" y="380250"/>
                </a:lnTo>
                <a:lnTo>
                  <a:pt x="180504" y="381926"/>
                </a:lnTo>
                <a:lnTo>
                  <a:pt x="182325" y="381995"/>
                </a:lnTo>
                <a:lnTo>
                  <a:pt x="182098" y="383512"/>
                </a:lnTo>
                <a:lnTo>
                  <a:pt x="184103" y="381783"/>
                </a:lnTo>
                <a:lnTo>
                  <a:pt x="184160" y="385017"/>
                </a:lnTo>
                <a:lnTo>
                  <a:pt x="185636" y="385213"/>
                </a:lnTo>
                <a:lnTo>
                  <a:pt x="184772" y="387789"/>
                </a:lnTo>
                <a:lnTo>
                  <a:pt x="183370" y="387361"/>
                </a:lnTo>
                <a:lnTo>
                  <a:pt x="181547" y="390266"/>
                </a:lnTo>
                <a:lnTo>
                  <a:pt x="182974" y="389721"/>
                </a:lnTo>
                <a:lnTo>
                  <a:pt x="181368" y="393758"/>
                </a:lnTo>
                <a:lnTo>
                  <a:pt x="183807" y="397861"/>
                </a:lnTo>
                <a:lnTo>
                  <a:pt x="182289" y="393499"/>
                </a:lnTo>
                <a:lnTo>
                  <a:pt x="183267" y="389377"/>
                </a:lnTo>
                <a:lnTo>
                  <a:pt x="185801" y="387849"/>
                </a:lnTo>
                <a:lnTo>
                  <a:pt x="186144" y="383798"/>
                </a:lnTo>
                <a:lnTo>
                  <a:pt x="188655" y="383897"/>
                </a:lnTo>
                <a:lnTo>
                  <a:pt x="191227" y="381257"/>
                </a:lnTo>
                <a:lnTo>
                  <a:pt x="191003" y="384260"/>
                </a:lnTo>
                <a:lnTo>
                  <a:pt x="192327" y="385481"/>
                </a:lnTo>
                <a:lnTo>
                  <a:pt x="191093" y="389348"/>
                </a:lnTo>
                <a:lnTo>
                  <a:pt x="194382" y="389665"/>
                </a:lnTo>
                <a:lnTo>
                  <a:pt x="195068" y="393403"/>
                </a:lnTo>
                <a:lnTo>
                  <a:pt x="191790" y="399023"/>
                </a:lnTo>
                <a:lnTo>
                  <a:pt x="190359" y="398889"/>
                </a:lnTo>
                <a:lnTo>
                  <a:pt x="192113" y="399463"/>
                </a:lnTo>
                <a:lnTo>
                  <a:pt x="194127" y="394908"/>
                </a:lnTo>
                <a:lnTo>
                  <a:pt x="196306" y="394188"/>
                </a:lnTo>
                <a:lnTo>
                  <a:pt x="196384" y="392310"/>
                </a:lnTo>
                <a:lnTo>
                  <a:pt x="197322" y="394190"/>
                </a:lnTo>
                <a:lnTo>
                  <a:pt x="196445" y="398313"/>
                </a:lnTo>
                <a:lnTo>
                  <a:pt x="198222" y="394385"/>
                </a:lnTo>
                <a:lnTo>
                  <a:pt x="196501" y="391719"/>
                </a:lnTo>
                <a:lnTo>
                  <a:pt x="197418" y="391329"/>
                </a:lnTo>
                <a:lnTo>
                  <a:pt x="200628" y="393888"/>
                </a:lnTo>
                <a:lnTo>
                  <a:pt x="202289" y="392739"/>
                </a:lnTo>
                <a:lnTo>
                  <a:pt x="203112" y="397211"/>
                </a:lnTo>
                <a:lnTo>
                  <a:pt x="203840" y="392456"/>
                </a:lnTo>
                <a:lnTo>
                  <a:pt x="201732" y="391947"/>
                </a:lnTo>
                <a:lnTo>
                  <a:pt x="200760" y="393245"/>
                </a:lnTo>
                <a:lnTo>
                  <a:pt x="200752" y="391250"/>
                </a:lnTo>
                <a:lnTo>
                  <a:pt x="199332" y="391742"/>
                </a:lnTo>
                <a:lnTo>
                  <a:pt x="196947" y="388677"/>
                </a:lnTo>
                <a:lnTo>
                  <a:pt x="195840" y="390437"/>
                </a:lnTo>
                <a:lnTo>
                  <a:pt x="193657" y="388059"/>
                </a:lnTo>
                <a:lnTo>
                  <a:pt x="193034" y="389875"/>
                </a:lnTo>
                <a:lnTo>
                  <a:pt x="191978" y="389060"/>
                </a:lnTo>
                <a:lnTo>
                  <a:pt x="193036" y="384842"/>
                </a:lnTo>
                <a:lnTo>
                  <a:pt x="193966" y="385561"/>
                </a:lnTo>
                <a:lnTo>
                  <a:pt x="195807" y="383677"/>
                </a:lnTo>
                <a:lnTo>
                  <a:pt x="193149" y="382906"/>
                </a:lnTo>
                <a:lnTo>
                  <a:pt x="194058" y="381308"/>
                </a:lnTo>
                <a:lnTo>
                  <a:pt x="195520" y="380903"/>
                </a:lnTo>
                <a:lnTo>
                  <a:pt x="193777" y="382595"/>
                </a:lnTo>
                <a:lnTo>
                  <a:pt x="194819" y="383213"/>
                </a:lnTo>
                <a:lnTo>
                  <a:pt x="198162" y="380884"/>
                </a:lnTo>
                <a:lnTo>
                  <a:pt x="201001" y="383055"/>
                </a:lnTo>
                <a:lnTo>
                  <a:pt x="201943" y="381007"/>
                </a:lnTo>
                <a:lnTo>
                  <a:pt x="199447" y="380066"/>
                </a:lnTo>
                <a:lnTo>
                  <a:pt x="200758" y="379435"/>
                </a:lnTo>
                <a:lnTo>
                  <a:pt x="199076" y="378705"/>
                </a:lnTo>
                <a:lnTo>
                  <a:pt x="198020" y="380857"/>
                </a:lnTo>
                <a:lnTo>
                  <a:pt x="197076" y="379581"/>
                </a:lnTo>
                <a:lnTo>
                  <a:pt x="198558" y="377791"/>
                </a:lnTo>
                <a:lnTo>
                  <a:pt x="197839" y="376456"/>
                </a:lnTo>
                <a:lnTo>
                  <a:pt x="197079" y="378740"/>
                </a:lnTo>
                <a:lnTo>
                  <a:pt x="194682" y="378794"/>
                </a:lnTo>
                <a:lnTo>
                  <a:pt x="193235" y="377422"/>
                </a:lnTo>
                <a:lnTo>
                  <a:pt x="194178" y="375293"/>
                </a:lnTo>
                <a:lnTo>
                  <a:pt x="192332" y="375871"/>
                </a:lnTo>
                <a:lnTo>
                  <a:pt x="188742" y="380540"/>
                </a:lnTo>
                <a:lnTo>
                  <a:pt x="186604" y="378729"/>
                </a:lnTo>
                <a:lnTo>
                  <a:pt x="184083" y="378724"/>
                </a:lnTo>
                <a:lnTo>
                  <a:pt x="184656" y="377109"/>
                </a:lnTo>
                <a:lnTo>
                  <a:pt x="186751" y="375863"/>
                </a:lnTo>
                <a:lnTo>
                  <a:pt x="187416" y="377270"/>
                </a:lnTo>
                <a:lnTo>
                  <a:pt x="188929" y="374433"/>
                </a:lnTo>
                <a:lnTo>
                  <a:pt x="190239" y="374484"/>
                </a:lnTo>
                <a:lnTo>
                  <a:pt x="185562" y="374823"/>
                </a:lnTo>
                <a:lnTo>
                  <a:pt x="185203" y="373358"/>
                </a:lnTo>
                <a:lnTo>
                  <a:pt x="182355" y="378460"/>
                </a:lnTo>
                <a:lnTo>
                  <a:pt x="180943" y="377772"/>
                </a:lnTo>
                <a:lnTo>
                  <a:pt x="180398" y="373522"/>
                </a:lnTo>
                <a:lnTo>
                  <a:pt x="180165" y="368324"/>
                </a:lnTo>
                <a:lnTo>
                  <a:pt x="181759" y="367895"/>
                </a:lnTo>
                <a:lnTo>
                  <a:pt x="180394" y="367231"/>
                </a:lnTo>
                <a:lnTo>
                  <a:pt x="180985" y="366419"/>
                </a:lnTo>
                <a:lnTo>
                  <a:pt x="179400" y="367999"/>
                </a:lnTo>
                <a:lnTo>
                  <a:pt x="176592" y="366929"/>
                </a:lnTo>
                <a:lnTo>
                  <a:pt x="180013" y="369176"/>
                </a:lnTo>
                <a:lnTo>
                  <a:pt x="179775" y="370456"/>
                </a:lnTo>
                <a:lnTo>
                  <a:pt x="177571" y="370638"/>
                </a:lnTo>
                <a:lnTo>
                  <a:pt x="172310" y="364534"/>
                </a:lnTo>
                <a:lnTo>
                  <a:pt x="173476" y="363465"/>
                </a:lnTo>
                <a:lnTo>
                  <a:pt x="169858" y="363997"/>
                </a:lnTo>
                <a:lnTo>
                  <a:pt x="171110" y="361772"/>
                </a:lnTo>
                <a:lnTo>
                  <a:pt x="166587" y="364715"/>
                </a:lnTo>
                <a:lnTo>
                  <a:pt x="170408" y="366560"/>
                </a:lnTo>
                <a:lnTo>
                  <a:pt x="164385" y="364505"/>
                </a:lnTo>
                <a:lnTo>
                  <a:pt x="157078" y="366805"/>
                </a:lnTo>
                <a:lnTo>
                  <a:pt x="156728" y="365612"/>
                </a:lnTo>
                <a:lnTo>
                  <a:pt x="159261" y="364229"/>
                </a:lnTo>
                <a:lnTo>
                  <a:pt x="158391" y="362130"/>
                </a:lnTo>
                <a:lnTo>
                  <a:pt x="151195" y="359549"/>
                </a:lnTo>
                <a:lnTo>
                  <a:pt x="151396" y="355194"/>
                </a:lnTo>
                <a:lnTo>
                  <a:pt x="154464" y="352731"/>
                </a:lnTo>
                <a:lnTo>
                  <a:pt x="156396" y="353219"/>
                </a:lnTo>
                <a:lnTo>
                  <a:pt x="157644" y="351929"/>
                </a:lnTo>
                <a:lnTo>
                  <a:pt x="157242" y="349823"/>
                </a:lnTo>
                <a:lnTo>
                  <a:pt x="151819" y="351433"/>
                </a:lnTo>
                <a:lnTo>
                  <a:pt x="149092" y="349867"/>
                </a:lnTo>
                <a:lnTo>
                  <a:pt x="149338" y="347892"/>
                </a:lnTo>
                <a:lnTo>
                  <a:pt x="147741" y="347890"/>
                </a:lnTo>
                <a:lnTo>
                  <a:pt x="152906" y="347295"/>
                </a:lnTo>
                <a:lnTo>
                  <a:pt x="159362" y="349363"/>
                </a:lnTo>
                <a:lnTo>
                  <a:pt x="159602" y="346959"/>
                </a:lnTo>
                <a:lnTo>
                  <a:pt x="161417" y="346192"/>
                </a:lnTo>
                <a:lnTo>
                  <a:pt x="158014" y="346934"/>
                </a:lnTo>
                <a:lnTo>
                  <a:pt x="154810" y="343870"/>
                </a:lnTo>
                <a:lnTo>
                  <a:pt x="155297" y="340993"/>
                </a:lnTo>
                <a:lnTo>
                  <a:pt x="160824" y="340065"/>
                </a:lnTo>
                <a:lnTo>
                  <a:pt x="162360" y="340985"/>
                </a:lnTo>
                <a:lnTo>
                  <a:pt x="163619" y="339204"/>
                </a:lnTo>
                <a:lnTo>
                  <a:pt x="165978" y="342099"/>
                </a:lnTo>
                <a:lnTo>
                  <a:pt x="165615" y="344249"/>
                </a:lnTo>
                <a:lnTo>
                  <a:pt x="170920" y="342017"/>
                </a:lnTo>
                <a:lnTo>
                  <a:pt x="168895" y="345466"/>
                </a:lnTo>
                <a:lnTo>
                  <a:pt x="171083" y="345140"/>
                </a:lnTo>
                <a:lnTo>
                  <a:pt x="170912" y="346869"/>
                </a:lnTo>
                <a:lnTo>
                  <a:pt x="172366" y="345637"/>
                </a:lnTo>
                <a:lnTo>
                  <a:pt x="170841" y="344020"/>
                </a:lnTo>
                <a:lnTo>
                  <a:pt x="174567" y="341710"/>
                </a:lnTo>
                <a:lnTo>
                  <a:pt x="174192" y="338122"/>
                </a:lnTo>
                <a:lnTo>
                  <a:pt x="172506" y="337211"/>
                </a:lnTo>
                <a:lnTo>
                  <a:pt x="161863" y="338690"/>
                </a:lnTo>
                <a:lnTo>
                  <a:pt x="160094" y="336209"/>
                </a:lnTo>
                <a:lnTo>
                  <a:pt x="157358" y="336088"/>
                </a:lnTo>
                <a:close/>
                <a:moveTo>
                  <a:pt x="121444" y="309904"/>
                </a:moveTo>
                <a:lnTo>
                  <a:pt x="121919" y="309428"/>
                </a:lnTo>
                <a:lnTo>
                  <a:pt x="121506" y="309042"/>
                </a:lnTo>
                <a:lnTo>
                  <a:pt x="121444" y="309904"/>
                </a:lnTo>
                <a:close/>
                <a:moveTo>
                  <a:pt x="154004" y="298702"/>
                </a:moveTo>
                <a:lnTo>
                  <a:pt x="154020" y="299770"/>
                </a:lnTo>
                <a:lnTo>
                  <a:pt x="152711" y="297177"/>
                </a:lnTo>
                <a:lnTo>
                  <a:pt x="154004" y="298702"/>
                </a:lnTo>
                <a:close/>
                <a:moveTo>
                  <a:pt x="158833" y="293388"/>
                </a:moveTo>
                <a:lnTo>
                  <a:pt x="159569" y="292592"/>
                </a:lnTo>
                <a:lnTo>
                  <a:pt x="158489" y="291579"/>
                </a:lnTo>
                <a:lnTo>
                  <a:pt x="158833" y="293388"/>
                </a:lnTo>
                <a:close/>
                <a:moveTo>
                  <a:pt x="123559" y="317143"/>
                </a:moveTo>
                <a:lnTo>
                  <a:pt x="124755" y="311473"/>
                </a:lnTo>
                <a:lnTo>
                  <a:pt x="124236" y="311509"/>
                </a:lnTo>
                <a:lnTo>
                  <a:pt x="123559" y="317143"/>
                </a:lnTo>
                <a:close/>
                <a:moveTo>
                  <a:pt x="174006" y="316569"/>
                </a:moveTo>
                <a:lnTo>
                  <a:pt x="170167" y="315378"/>
                </a:lnTo>
                <a:lnTo>
                  <a:pt x="172326" y="316792"/>
                </a:lnTo>
                <a:lnTo>
                  <a:pt x="174006" y="316569"/>
                </a:lnTo>
                <a:close/>
                <a:moveTo>
                  <a:pt x="118772" y="312138"/>
                </a:moveTo>
                <a:lnTo>
                  <a:pt x="120457" y="310872"/>
                </a:lnTo>
                <a:lnTo>
                  <a:pt x="120069" y="312574"/>
                </a:lnTo>
                <a:lnTo>
                  <a:pt x="120997" y="312510"/>
                </a:lnTo>
                <a:lnTo>
                  <a:pt x="121291" y="309629"/>
                </a:lnTo>
                <a:lnTo>
                  <a:pt x="118772" y="312138"/>
                </a:lnTo>
                <a:close/>
                <a:moveTo>
                  <a:pt x="171663" y="317487"/>
                </a:moveTo>
                <a:lnTo>
                  <a:pt x="171288" y="319566"/>
                </a:lnTo>
                <a:lnTo>
                  <a:pt x="172824" y="318690"/>
                </a:lnTo>
                <a:lnTo>
                  <a:pt x="169594" y="315964"/>
                </a:lnTo>
                <a:lnTo>
                  <a:pt x="169508" y="317887"/>
                </a:lnTo>
                <a:lnTo>
                  <a:pt x="171663" y="317487"/>
                </a:lnTo>
                <a:close/>
                <a:moveTo>
                  <a:pt x="132103" y="227953"/>
                </a:moveTo>
                <a:lnTo>
                  <a:pt x="137722" y="227958"/>
                </a:lnTo>
                <a:lnTo>
                  <a:pt x="137055" y="230601"/>
                </a:lnTo>
                <a:lnTo>
                  <a:pt x="141404" y="228493"/>
                </a:lnTo>
                <a:lnTo>
                  <a:pt x="139990" y="225599"/>
                </a:lnTo>
                <a:lnTo>
                  <a:pt x="139793" y="227400"/>
                </a:lnTo>
                <a:lnTo>
                  <a:pt x="134727" y="225441"/>
                </a:lnTo>
                <a:lnTo>
                  <a:pt x="136282" y="226621"/>
                </a:lnTo>
                <a:lnTo>
                  <a:pt x="132103" y="227953"/>
                </a:lnTo>
                <a:close/>
                <a:moveTo>
                  <a:pt x="170118" y="315347"/>
                </a:moveTo>
                <a:lnTo>
                  <a:pt x="168426" y="312332"/>
                </a:lnTo>
                <a:lnTo>
                  <a:pt x="166586" y="312550"/>
                </a:lnTo>
                <a:lnTo>
                  <a:pt x="168307" y="314724"/>
                </a:lnTo>
                <a:lnTo>
                  <a:pt x="163538" y="310759"/>
                </a:lnTo>
                <a:lnTo>
                  <a:pt x="165014" y="311012"/>
                </a:lnTo>
                <a:lnTo>
                  <a:pt x="165216" y="312999"/>
                </a:lnTo>
                <a:lnTo>
                  <a:pt x="163910" y="315812"/>
                </a:lnTo>
                <a:lnTo>
                  <a:pt x="167826" y="315355"/>
                </a:lnTo>
                <a:lnTo>
                  <a:pt x="168572" y="316743"/>
                </a:lnTo>
                <a:lnTo>
                  <a:pt x="168388" y="314726"/>
                </a:lnTo>
                <a:lnTo>
                  <a:pt x="170118" y="315347"/>
                </a:lnTo>
                <a:close/>
                <a:moveTo>
                  <a:pt x="163906" y="356892"/>
                </a:moveTo>
                <a:lnTo>
                  <a:pt x="166163" y="357603"/>
                </a:lnTo>
                <a:lnTo>
                  <a:pt x="165860" y="358984"/>
                </a:lnTo>
                <a:lnTo>
                  <a:pt x="167800" y="360124"/>
                </a:lnTo>
                <a:lnTo>
                  <a:pt x="166234" y="360184"/>
                </a:lnTo>
                <a:lnTo>
                  <a:pt x="166577" y="361151"/>
                </a:lnTo>
                <a:lnTo>
                  <a:pt x="168298" y="362549"/>
                </a:lnTo>
                <a:lnTo>
                  <a:pt x="169517" y="359726"/>
                </a:lnTo>
                <a:lnTo>
                  <a:pt x="172167" y="359517"/>
                </a:lnTo>
                <a:lnTo>
                  <a:pt x="171386" y="358419"/>
                </a:lnTo>
                <a:lnTo>
                  <a:pt x="173239" y="358536"/>
                </a:lnTo>
                <a:lnTo>
                  <a:pt x="173567" y="360311"/>
                </a:lnTo>
                <a:lnTo>
                  <a:pt x="173490" y="359300"/>
                </a:lnTo>
                <a:lnTo>
                  <a:pt x="174845" y="359777"/>
                </a:lnTo>
                <a:lnTo>
                  <a:pt x="173443" y="358930"/>
                </a:lnTo>
                <a:lnTo>
                  <a:pt x="175689" y="356981"/>
                </a:lnTo>
                <a:lnTo>
                  <a:pt x="173664" y="358749"/>
                </a:lnTo>
                <a:lnTo>
                  <a:pt x="171465" y="358340"/>
                </a:lnTo>
                <a:lnTo>
                  <a:pt x="171358" y="353560"/>
                </a:lnTo>
                <a:lnTo>
                  <a:pt x="171052" y="357043"/>
                </a:lnTo>
                <a:lnTo>
                  <a:pt x="169270" y="356127"/>
                </a:lnTo>
                <a:lnTo>
                  <a:pt x="171255" y="357828"/>
                </a:lnTo>
                <a:lnTo>
                  <a:pt x="170485" y="358504"/>
                </a:lnTo>
                <a:lnTo>
                  <a:pt x="168122" y="359287"/>
                </a:lnTo>
                <a:lnTo>
                  <a:pt x="168556" y="357456"/>
                </a:lnTo>
                <a:lnTo>
                  <a:pt x="166952" y="357344"/>
                </a:lnTo>
                <a:lnTo>
                  <a:pt x="165809" y="354193"/>
                </a:lnTo>
                <a:lnTo>
                  <a:pt x="165987" y="356894"/>
                </a:lnTo>
                <a:lnTo>
                  <a:pt x="163906" y="356892"/>
                </a:lnTo>
                <a:close/>
                <a:moveTo>
                  <a:pt x="136849" y="322297"/>
                </a:moveTo>
                <a:lnTo>
                  <a:pt x="138829" y="323411"/>
                </a:lnTo>
                <a:lnTo>
                  <a:pt x="139170" y="318695"/>
                </a:lnTo>
                <a:lnTo>
                  <a:pt x="141098" y="318488"/>
                </a:lnTo>
                <a:lnTo>
                  <a:pt x="135985" y="318080"/>
                </a:lnTo>
                <a:lnTo>
                  <a:pt x="134833" y="319202"/>
                </a:lnTo>
                <a:lnTo>
                  <a:pt x="133400" y="317306"/>
                </a:lnTo>
                <a:lnTo>
                  <a:pt x="133097" y="319611"/>
                </a:lnTo>
                <a:lnTo>
                  <a:pt x="137272" y="321385"/>
                </a:lnTo>
                <a:lnTo>
                  <a:pt x="136849" y="322297"/>
                </a:lnTo>
                <a:close/>
                <a:moveTo>
                  <a:pt x="129848" y="325055"/>
                </a:moveTo>
                <a:lnTo>
                  <a:pt x="129255" y="326437"/>
                </a:lnTo>
                <a:lnTo>
                  <a:pt x="132321" y="324044"/>
                </a:lnTo>
                <a:lnTo>
                  <a:pt x="132355" y="327263"/>
                </a:lnTo>
                <a:lnTo>
                  <a:pt x="134216" y="326812"/>
                </a:lnTo>
                <a:lnTo>
                  <a:pt x="134489" y="329149"/>
                </a:lnTo>
                <a:lnTo>
                  <a:pt x="134759" y="327124"/>
                </a:lnTo>
                <a:lnTo>
                  <a:pt x="138239" y="328630"/>
                </a:lnTo>
                <a:lnTo>
                  <a:pt x="137772" y="331130"/>
                </a:lnTo>
                <a:lnTo>
                  <a:pt x="138673" y="328419"/>
                </a:lnTo>
                <a:lnTo>
                  <a:pt x="133548" y="325902"/>
                </a:lnTo>
                <a:lnTo>
                  <a:pt x="134178" y="324555"/>
                </a:lnTo>
                <a:lnTo>
                  <a:pt x="132979" y="323607"/>
                </a:lnTo>
                <a:lnTo>
                  <a:pt x="134217" y="322204"/>
                </a:lnTo>
                <a:lnTo>
                  <a:pt x="130806" y="320472"/>
                </a:lnTo>
                <a:lnTo>
                  <a:pt x="132021" y="318752"/>
                </a:lnTo>
                <a:lnTo>
                  <a:pt x="131219" y="315389"/>
                </a:lnTo>
                <a:lnTo>
                  <a:pt x="129108" y="313811"/>
                </a:lnTo>
                <a:lnTo>
                  <a:pt x="127784" y="315767"/>
                </a:lnTo>
                <a:lnTo>
                  <a:pt x="129341" y="319655"/>
                </a:lnTo>
                <a:lnTo>
                  <a:pt x="127970" y="322572"/>
                </a:lnTo>
                <a:lnTo>
                  <a:pt x="129480" y="320826"/>
                </a:lnTo>
                <a:lnTo>
                  <a:pt x="131652" y="322487"/>
                </a:lnTo>
                <a:lnTo>
                  <a:pt x="129848" y="325055"/>
                </a:lnTo>
                <a:close/>
              </a:path>
            </a:pathLst>
          </a:custGeom>
          <a:solidFill>
            <a:srgbClr val="C76B42"/>
          </a:solidFill>
          <a:ln w="5715">
            <a:solidFill>
              <a:srgbClr val="FFFFFF"/>
            </a:solidFill>
          </a:ln>
        </p:spPr>
        <p:txBody>
          <a:bodyPr/>
          <a:lstStyle/>
          <a:p>
            <a:endParaRPr lang="en-NZ"/>
          </a:p>
        </p:txBody>
      </p:sp>
      <p:sp>
        <p:nvSpPr>
          <p:cNvPr id="81" name="Legend 0">
            <a:extLst>
              <a:ext uri="{FF2B5EF4-FFF2-40B4-BE49-F238E27FC236}">
                <a16:creationId xmlns:a16="http://schemas.microsoft.com/office/drawing/2014/main" id="{77C00E46-378F-4963-A989-A4F1583B970D}"/>
              </a:ext>
            </a:extLst>
          </p:cNvPr>
          <p:cNvSpPr>
            <a:spLocks noGrp="1"/>
          </p:cNvSpPr>
          <p:nvPr/>
        </p:nvSpPr>
        <p:spPr>
          <a:xfrm>
            <a:off x="1895475" y="6191250"/>
            <a:ext cx="161925" cy="123825"/>
          </a:xfrm>
          <a:prstGeom prst="rect">
            <a:avLst/>
          </a:prstGeom>
          <a:solidFill>
            <a:srgbClr val="A94F2C"/>
          </a:solidFill>
          <a:ln w="0">
            <a:noFill/>
          </a:ln>
        </p:spPr>
        <p:txBody>
          <a:bodyPr/>
          <a:lstStyle/>
          <a:p>
            <a:endParaRPr lang="en-NZ"/>
          </a:p>
        </p:txBody>
      </p:sp>
      <p:sp>
        <p:nvSpPr>
          <p:cNvPr id="82" name="Legend text 0">
            <a:extLst>
              <a:ext uri="{FF2B5EF4-FFF2-40B4-BE49-F238E27FC236}">
                <a16:creationId xmlns:a16="http://schemas.microsoft.com/office/drawing/2014/main" id="{3036D4E0-B622-427D-B21B-9A776C8DDC51}"/>
              </a:ext>
            </a:extLst>
          </p:cNvPr>
          <p:cNvSpPr>
            <a:spLocks noGrp="1"/>
          </p:cNvSpPr>
          <p:nvPr/>
        </p:nvSpPr>
        <p:spPr>
          <a:xfrm>
            <a:off x="2133600" y="6143625"/>
            <a:ext cx="914400" cy="219075"/>
          </a:xfrm>
          <a:prstGeom prst="rect">
            <a:avLst/>
          </a:prstGeom>
          <a:noFill/>
          <a:ln w="0">
            <a:noFill/>
          </a:ln>
        </p:spPr>
        <p:txBody>
          <a:bodyPr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&lt;−60%</a:t>
            </a:r>
          </a:p>
        </p:txBody>
      </p:sp>
      <p:sp>
        <p:nvSpPr>
          <p:cNvPr id="83" name="Legend 1">
            <a:extLst>
              <a:ext uri="{FF2B5EF4-FFF2-40B4-BE49-F238E27FC236}">
                <a16:creationId xmlns:a16="http://schemas.microsoft.com/office/drawing/2014/main" id="{1E3023D4-6613-4F03-B71D-A08E91A8560A}"/>
              </a:ext>
            </a:extLst>
          </p:cNvPr>
          <p:cNvSpPr>
            <a:spLocks noGrp="1"/>
          </p:cNvSpPr>
          <p:nvPr/>
        </p:nvSpPr>
        <p:spPr>
          <a:xfrm>
            <a:off x="3086100" y="6191250"/>
            <a:ext cx="161925" cy="123825"/>
          </a:xfrm>
          <a:prstGeom prst="rect">
            <a:avLst/>
          </a:prstGeom>
          <a:solidFill>
            <a:srgbClr val="C76B42"/>
          </a:solidFill>
          <a:ln w="0">
            <a:noFill/>
          </a:ln>
        </p:spPr>
        <p:txBody>
          <a:bodyPr/>
          <a:lstStyle/>
          <a:p>
            <a:endParaRPr lang="en-NZ"/>
          </a:p>
        </p:txBody>
      </p:sp>
      <p:sp>
        <p:nvSpPr>
          <p:cNvPr id="84" name="Legend text 1">
            <a:extLst>
              <a:ext uri="{FF2B5EF4-FFF2-40B4-BE49-F238E27FC236}">
                <a16:creationId xmlns:a16="http://schemas.microsoft.com/office/drawing/2014/main" id="{357A1682-8E04-4E87-A17E-C03EBFAAB677}"/>
              </a:ext>
            </a:extLst>
          </p:cNvPr>
          <p:cNvSpPr>
            <a:spLocks noGrp="1"/>
          </p:cNvSpPr>
          <p:nvPr/>
        </p:nvSpPr>
        <p:spPr>
          <a:xfrm>
            <a:off x="3324225" y="6143625"/>
            <a:ext cx="914400" cy="219075"/>
          </a:xfrm>
          <a:prstGeom prst="rect">
            <a:avLst/>
          </a:prstGeom>
          <a:noFill/>
          <a:ln w="0">
            <a:noFill/>
          </a:ln>
        </p:spPr>
        <p:txBody>
          <a:bodyPr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−60 to −40</a:t>
            </a:r>
          </a:p>
        </p:txBody>
      </p:sp>
      <p:sp>
        <p:nvSpPr>
          <p:cNvPr id="85" name="Legend 2">
            <a:extLst>
              <a:ext uri="{FF2B5EF4-FFF2-40B4-BE49-F238E27FC236}">
                <a16:creationId xmlns:a16="http://schemas.microsoft.com/office/drawing/2014/main" id="{7D7913D5-8DCC-456F-889D-DFE471F7B1F8}"/>
              </a:ext>
            </a:extLst>
          </p:cNvPr>
          <p:cNvSpPr>
            <a:spLocks noGrp="1"/>
          </p:cNvSpPr>
          <p:nvPr/>
        </p:nvSpPr>
        <p:spPr>
          <a:xfrm>
            <a:off x="4276725" y="6191250"/>
            <a:ext cx="161925" cy="123825"/>
          </a:xfrm>
          <a:prstGeom prst="rect">
            <a:avLst/>
          </a:prstGeom>
          <a:solidFill>
            <a:srgbClr val="D99673"/>
          </a:solidFill>
          <a:ln w="0">
            <a:noFill/>
          </a:ln>
        </p:spPr>
        <p:txBody>
          <a:bodyPr/>
          <a:lstStyle/>
          <a:p>
            <a:endParaRPr lang="en-NZ"/>
          </a:p>
        </p:txBody>
      </p:sp>
      <p:sp>
        <p:nvSpPr>
          <p:cNvPr id="86" name="Legend text 2">
            <a:extLst>
              <a:ext uri="{FF2B5EF4-FFF2-40B4-BE49-F238E27FC236}">
                <a16:creationId xmlns:a16="http://schemas.microsoft.com/office/drawing/2014/main" id="{64BEC669-8765-427B-950B-E09073F1D935}"/>
              </a:ext>
            </a:extLst>
          </p:cNvPr>
          <p:cNvSpPr>
            <a:spLocks noGrp="1"/>
          </p:cNvSpPr>
          <p:nvPr/>
        </p:nvSpPr>
        <p:spPr>
          <a:xfrm>
            <a:off x="4514850" y="6143625"/>
            <a:ext cx="914400" cy="219075"/>
          </a:xfrm>
          <a:prstGeom prst="rect">
            <a:avLst/>
          </a:prstGeom>
          <a:noFill/>
          <a:ln w="0">
            <a:noFill/>
          </a:ln>
        </p:spPr>
        <p:txBody>
          <a:bodyPr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−40 to −20</a:t>
            </a:r>
          </a:p>
        </p:txBody>
      </p:sp>
      <p:sp>
        <p:nvSpPr>
          <p:cNvPr id="87" name="Legend 3">
            <a:extLst>
              <a:ext uri="{FF2B5EF4-FFF2-40B4-BE49-F238E27FC236}">
                <a16:creationId xmlns:a16="http://schemas.microsoft.com/office/drawing/2014/main" id="{8CDDFE01-33F4-4319-AB5B-8BB442421202}"/>
              </a:ext>
            </a:extLst>
          </p:cNvPr>
          <p:cNvSpPr>
            <a:spLocks noGrp="1"/>
          </p:cNvSpPr>
          <p:nvPr/>
        </p:nvSpPr>
        <p:spPr>
          <a:xfrm>
            <a:off x="5467350" y="6191250"/>
            <a:ext cx="161925" cy="123825"/>
          </a:xfrm>
          <a:prstGeom prst="rect">
            <a:avLst/>
          </a:prstGeom>
          <a:solidFill>
            <a:srgbClr val="E9C9B8"/>
          </a:solidFill>
          <a:ln w="0">
            <a:noFill/>
          </a:ln>
        </p:spPr>
        <p:txBody>
          <a:bodyPr/>
          <a:lstStyle/>
          <a:p>
            <a:endParaRPr lang="en-NZ"/>
          </a:p>
        </p:txBody>
      </p:sp>
      <p:sp>
        <p:nvSpPr>
          <p:cNvPr id="88" name="Legend text 3">
            <a:extLst>
              <a:ext uri="{FF2B5EF4-FFF2-40B4-BE49-F238E27FC236}">
                <a16:creationId xmlns:a16="http://schemas.microsoft.com/office/drawing/2014/main" id="{B38F4EF6-6CFE-49C7-84C3-F93D582F58E3}"/>
              </a:ext>
            </a:extLst>
          </p:cNvPr>
          <p:cNvSpPr>
            <a:spLocks noGrp="1"/>
          </p:cNvSpPr>
          <p:nvPr/>
        </p:nvSpPr>
        <p:spPr>
          <a:xfrm>
            <a:off x="5705475" y="6143625"/>
            <a:ext cx="914400" cy="219075"/>
          </a:xfrm>
          <a:prstGeom prst="rect">
            <a:avLst/>
          </a:prstGeom>
          <a:noFill/>
          <a:ln w="0">
            <a:noFill/>
          </a:ln>
        </p:spPr>
        <p:txBody>
          <a:bodyPr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−20 to 0</a:t>
            </a:r>
          </a:p>
        </p:txBody>
      </p:sp>
      <p:sp>
        <p:nvSpPr>
          <p:cNvPr id="89" name="Legend 4">
            <a:extLst>
              <a:ext uri="{FF2B5EF4-FFF2-40B4-BE49-F238E27FC236}">
                <a16:creationId xmlns:a16="http://schemas.microsoft.com/office/drawing/2014/main" id="{F47DA5ED-E9D7-4639-A4A4-2C40391FB8CB}"/>
              </a:ext>
            </a:extLst>
          </p:cNvPr>
          <p:cNvSpPr>
            <a:spLocks noGrp="1"/>
          </p:cNvSpPr>
          <p:nvPr/>
        </p:nvSpPr>
        <p:spPr>
          <a:xfrm>
            <a:off x="6657975" y="6191250"/>
            <a:ext cx="161925" cy="123825"/>
          </a:xfrm>
          <a:prstGeom prst="rect">
            <a:avLst/>
          </a:prstGeom>
          <a:solidFill>
            <a:srgbClr val="CBE0E4"/>
          </a:solidFill>
          <a:ln w="0">
            <a:noFill/>
          </a:ln>
        </p:spPr>
        <p:txBody>
          <a:bodyPr/>
          <a:lstStyle/>
          <a:p>
            <a:endParaRPr lang="en-NZ"/>
          </a:p>
        </p:txBody>
      </p:sp>
      <p:sp>
        <p:nvSpPr>
          <p:cNvPr id="90" name="Legend text 4">
            <a:extLst>
              <a:ext uri="{FF2B5EF4-FFF2-40B4-BE49-F238E27FC236}">
                <a16:creationId xmlns:a16="http://schemas.microsoft.com/office/drawing/2014/main" id="{9CD538CD-76F6-4A92-B9BF-4B4F005ABDD5}"/>
              </a:ext>
            </a:extLst>
          </p:cNvPr>
          <p:cNvSpPr>
            <a:spLocks noGrp="1"/>
          </p:cNvSpPr>
          <p:nvPr/>
        </p:nvSpPr>
        <p:spPr>
          <a:xfrm>
            <a:off x="6896100" y="6143625"/>
            <a:ext cx="914400" cy="219075"/>
          </a:xfrm>
          <a:prstGeom prst="rect">
            <a:avLst/>
          </a:prstGeom>
          <a:noFill/>
          <a:ln w="0">
            <a:noFill/>
          </a:ln>
        </p:spPr>
        <p:txBody>
          <a:bodyPr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0 to 20</a:t>
            </a:r>
          </a:p>
        </p:txBody>
      </p:sp>
      <p:sp>
        <p:nvSpPr>
          <p:cNvPr id="91" name="Legend 5">
            <a:extLst>
              <a:ext uri="{FF2B5EF4-FFF2-40B4-BE49-F238E27FC236}">
                <a16:creationId xmlns:a16="http://schemas.microsoft.com/office/drawing/2014/main" id="{772397C3-412D-4245-94C5-43C30B2E7E28}"/>
              </a:ext>
            </a:extLst>
          </p:cNvPr>
          <p:cNvSpPr>
            <a:spLocks noGrp="1"/>
          </p:cNvSpPr>
          <p:nvPr/>
        </p:nvSpPr>
        <p:spPr>
          <a:xfrm>
            <a:off x="7848600" y="6191250"/>
            <a:ext cx="161925" cy="123825"/>
          </a:xfrm>
          <a:prstGeom prst="rect">
            <a:avLst/>
          </a:prstGeom>
          <a:solidFill>
            <a:srgbClr val="78AFB9"/>
          </a:solidFill>
          <a:ln w="0">
            <a:noFill/>
          </a:ln>
        </p:spPr>
        <p:txBody>
          <a:bodyPr/>
          <a:lstStyle/>
          <a:p>
            <a:endParaRPr lang="en-NZ"/>
          </a:p>
        </p:txBody>
      </p:sp>
      <p:sp>
        <p:nvSpPr>
          <p:cNvPr id="92" name="Legend text 5">
            <a:extLst>
              <a:ext uri="{FF2B5EF4-FFF2-40B4-BE49-F238E27FC236}">
                <a16:creationId xmlns:a16="http://schemas.microsoft.com/office/drawing/2014/main" id="{E3CA2FAC-1052-4200-9F5D-EBC988F27955}"/>
              </a:ext>
            </a:extLst>
          </p:cNvPr>
          <p:cNvSpPr>
            <a:spLocks noGrp="1"/>
          </p:cNvSpPr>
          <p:nvPr/>
        </p:nvSpPr>
        <p:spPr>
          <a:xfrm>
            <a:off x="8086725" y="6143625"/>
            <a:ext cx="914400" cy="219075"/>
          </a:xfrm>
          <a:prstGeom prst="rect">
            <a:avLst/>
          </a:prstGeom>
          <a:noFill/>
          <a:ln w="0">
            <a:noFill/>
          </a:ln>
        </p:spPr>
        <p:txBody>
          <a:bodyPr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20 to 50</a:t>
            </a:r>
          </a:p>
        </p:txBody>
      </p:sp>
      <p:sp>
        <p:nvSpPr>
          <p:cNvPr id="93" name="Legend 6">
            <a:extLst>
              <a:ext uri="{FF2B5EF4-FFF2-40B4-BE49-F238E27FC236}">
                <a16:creationId xmlns:a16="http://schemas.microsoft.com/office/drawing/2014/main" id="{D859EAF8-F4CB-4062-AA28-6110A997BEB0}"/>
              </a:ext>
            </a:extLst>
          </p:cNvPr>
          <p:cNvSpPr>
            <a:spLocks noGrp="1"/>
          </p:cNvSpPr>
          <p:nvPr/>
        </p:nvSpPr>
        <p:spPr>
          <a:xfrm>
            <a:off x="9039225" y="6191250"/>
            <a:ext cx="161925" cy="123825"/>
          </a:xfrm>
          <a:prstGeom prst="rect">
            <a:avLst/>
          </a:prstGeom>
          <a:solidFill>
            <a:srgbClr val="155D6C"/>
          </a:solidFill>
          <a:ln w="0">
            <a:noFill/>
          </a:ln>
        </p:spPr>
        <p:txBody>
          <a:bodyPr/>
          <a:lstStyle/>
          <a:p>
            <a:endParaRPr lang="en-NZ"/>
          </a:p>
        </p:txBody>
      </p:sp>
      <p:sp>
        <p:nvSpPr>
          <p:cNvPr id="94" name="Legend text 6">
            <a:extLst>
              <a:ext uri="{FF2B5EF4-FFF2-40B4-BE49-F238E27FC236}">
                <a16:creationId xmlns:a16="http://schemas.microsoft.com/office/drawing/2014/main" id="{78D41627-4BEE-454F-9107-1A97990BDE20}"/>
              </a:ext>
            </a:extLst>
          </p:cNvPr>
          <p:cNvSpPr>
            <a:spLocks noGrp="1"/>
          </p:cNvSpPr>
          <p:nvPr/>
        </p:nvSpPr>
        <p:spPr>
          <a:xfrm>
            <a:off x="9277350" y="6143625"/>
            <a:ext cx="914400" cy="219075"/>
          </a:xfrm>
          <a:prstGeom prst="rect">
            <a:avLst/>
          </a:prstGeom>
          <a:noFill/>
          <a:ln w="0">
            <a:noFill/>
          </a:ln>
        </p:spPr>
        <p:txBody>
          <a:bodyPr lIns="0" tIns="0" rIns="0" bIns="0" anchor="ctr">
            <a:noAutofit/>
          </a:bodyPr>
          <a:lstStyle/>
          <a:p>
            <a:pPr algn="l">
              <a:defRPr sz="1000" b="0">
                <a:solidFill>
                  <a:srgbClr val="203640"/>
                </a:solidFill>
                <a:latin typeface="Aptos"/>
                <a:ea typeface="Aptos"/>
                <a:cs typeface="Aptos"/>
              </a:defRPr>
            </a:pPr>
            <a:r>
              <a:rPr sz="1000" b="0">
                <a:solidFill>
                  <a:srgbClr val="203640"/>
                </a:solidFill>
                <a:latin typeface="Aptos"/>
                <a:ea typeface="Aptos"/>
                <a:cs typeface="Aptos"/>
              </a:rPr>
              <a:t>≥50%</a:t>
            </a:r>
          </a:p>
        </p:txBody>
      </p:sp>
      <p:sp>
        <p:nvSpPr>
          <p:cNvPr id="97" name="North Island">
            <a:extLst>
              <a:ext uri="{FF2B5EF4-FFF2-40B4-BE49-F238E27FC236}">
                <a16:creationId xmlns:a16="http://schemas.microsoft.com/office/drawing/2014/main" id="{C4BA9FA4-DD9F-454A-A797-831D251168F9}"/>
              </a:ext>
            </a:extLst>
          </p:cNvPr>
          <p:cNvSpPr>
            <a:spLocks noGrp="1"/>
          </p:cNvSpPr>
          <p:nvPr/>
        </p:nvSpPr>
        <p:spPr>
          <a:xfrm>
            <a:off x="1524000" y="1438275"/>
            <a:ext cx="3333750" cy="333375"/>
          </a:xfrm>
          <a:prstGeom prst="rect">
            <a:avLst/>
          </a:prstGeom>
          <a:noFill/>
          <a:ln w="0">
            <a:noFill/>
          </a:ln>
        </p:spPr>
        <p:txBody>
          <a:bodyPr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North Island</a:t>
            </a:r>
          </a:p>
        </p:txBody>
      </p:sp>
      <p:sp>
        <p:nvSpPr>
          <p:cNvPr id="98" name="South Island">
            <a:extLst>
              <a:ext uri="{FF2B5EF4-FFF2-40B4-BE49-F238E27FC236}">
                <a16:creationId xmlns:a16="http://schemas.microsoft.com/office/drawing/2014/main" id="{F98A8EA7-2C39-434D-83A7-DC768398EFA5}"/>
              </a:ext>
            </a:extLst>
          </p:cNvPr>
          <p:cNvSpPr>
            <a:spLocks noGrp="1"/>
          </p:cNvSpPr>
          <p:nvPr/>
        </p:nvSpPr>
        <p:spPr>
          <a:xfrm>
            <a:off x="7048500" y="1438275"/>
            <a:ext cx="3333750" cy="333375"/>
          </a:xfrm>
          <a:prstGeom prst="rect">
            <a:avLst/>
          </a:prstGeom>
          <a:noFill/>
          <a:ln w="0">
            <a:noFill/>
          </a:ln>
        </p:spPr>
        <p:txBody>
          <a:bodyPr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South Island</a:t>
            </a:r>
          </a:p>
        </p:txBody>
      </p:sp>
    </p:spTree>
    <p:extLst>
      <p:ext uri="{BB962C8B-B14F-4D97-AF65-F5344CB8AC3E}">
        <p14:creationId xmlns:p14="http://schemas.microsoft.com/office/powerpoint/2010/main" val="28969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41" name="Title">
            <a:extLst>
              <a:ext uri="{FF2B5EF4-FFF2-40B4-BE49-F238E27FC236}">
                <a16:creationId xmlns:a16="http://schemas.microsoft.com/office/drawing/2014/main" id="{CA0B6E7B-C0CF-4549-8CBB-9633845F0E03}"/>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Provision per resident fell across all community groups</a:t>
            </a:r>
          </a:p>
        </p:txBody>
      </p:sp>
      <p:sp>
        <p:nvSpPr>
          <p:cNvPr id="2" name="Subtitle">
            <a:extLst>
              <a:ext uri="{FF2B5EF4-FFF2-40B4-BE49-F238E27FC236}">
                <a16:creationId xmlns:a16="http://schemas.microsoft.com/office/drawing/2014/main" id="{FBAEA9FA-653D-460D-83C4-D5196972BF26}"/>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Levels 3–6 EFTS per 1,000 working-age residents, 2011, 2015, 2019 and 2025</a:t>
            </a:r>
          </a:p>
        </p:txBody>
      </p:sp>
      <p:sp>
        <p:nvSpPr>
          <p:cNvPr id="3" name="Group G1–2">
            <a:extLst>
              <a:ext uri="{FF2B5EF4-FFF2-40B4-BE49-F238E27FC236}">
                <a16:creationId xmlns:a16="http://schemas.microsoft.com/office/drawing/2014/main" id="{A6FF8CC1-5DAD-4149-A9BD-555DDCBEE3E0}"/>
              </a:ext>
            </a:extLst>
          </p:cNvPr>
          <p:cNvSpPr>
            <a:spLocks noGrp="1"/>
          </p:cNvSpPr>
          <p:nvPr/>
        </p:nvSpPr>
        <p:spPr>
          <a:xfrm>
            <a:off x="542925" y="1466850"/>
            <a:ext cx="2857500" cy="247650"/>
          </a:xfrm>
          <a:prstGeom prst="rect">
            <a:avLst/>
          </a:prstGeom>
          <a:noFill/>
          <a:ln w="0">
            <a:noFill/>
          </a:ln>
        </p:spPr>
        <p:txBody>
          <a:bodyPr wrap="none" lIns="0" tIns="0" rIns="0" bIns="0" anchor="ctr">
            <a:noAutofit/>
          </a:bodyPr>
          <a:lstStyle/>
          <a:p>
            <a:pPr>
              <a:defRPr sz="1725" b="1">
                <a:solidFill>
                  <a:srgbClr val="203640"/>
                </a:solidFill>
                <a:latin typeface="Aptos"/>
                <a:ea typeface="Aptos"/>
                <a:cs typeface="Aptos"/>
              </a:defRPr>
            </a:pPr>
            <a:r>
              <a:rPr sz="1725" b="1">
                <a:solidFill>
                  <a:srgbClr val="203640"/>
                </a:solidFill>
                <a:latin typeface="Aptos"/>
                <a:ea typeface="Aptos"/>
                <a:cs typeface="Aptos"/>
              </a:rPr>
              <a:t>G1–2</a:t>
            </a:r>
          </a:p>
        </p:txBody>
      </p:sp>
      <p:sp>
        <p:nvSpPr>
          <p:cNvPr id="4" name="Label G1–2">
            <a:extLst>
              <a:ext uri="{FF2B5EF4-FFF2-40B4-BE49-F238E27FC236}">
                <a16:creationId xmlns:a16="http://schemas.microsoft.com/office/drawing/2014/main" id="{8B3DF09B-4F01-4C1C-970D-29ABE930E55D}"/>
              </a:ext>
            </a:extLst>
          </p:cNvPr>
          <p:cNvSpPr>
            <a:spLocks noGrp="1"/>
          </p:cNvSpPr>
          <p:nvPr/>
        </p:nvSpPr>
        <p:spPr>
          <a:xfrm>
            <a:off x="542925" y="1733550"/>
            <a:ext cx="2809875" cy="457200"/>
          </a:xfrm>
          <a:prstGeom prst="rect">
            <a:avLst/>
          </a:prstGeom>
          <a:noFill/>
          <a:ln w="0">
            <a:noFill/>
          </a:ln>
        </p:spPr>
        <p:txBody>
          <a:bodyPr wrap="none" lIns="0" tIns="0" rIns="0" bIns="0" anchor="ctr">
            <a:noAutofit/>
          </a:bodyPr>
          <a:lstStyle/>
          <a:p>
            <a:pPr>
              <a:defRPr sz="1500" b="0">
                <a:solidFill>
                  <a:srgbClr val="203640"/>
                </a:solidFill>
                <a:latin typeface="Aptos"/>
                <a:ea typeface="Aptos"/>
                <a:cs typeface="Aptos"/>
              </a:defRPr>
            </a:pPr>
            <a:r>
              <a:rPr sz="1500" b="0">
                <a:solidFill>
                  <a:srgbClr val="203640"/>
                </a:solidFill>
                <a:latin typeface="Aptos"/>
                <a:ea typeface="Aptos"/>
                <a:cs typeface="Aptos"/>
              </a:rPr>
              <a:t>Small communities</a:t>
            </a:r>
          </a:p>
        </p:txBody>
      </p:sp>
      <p:sp>
        <p:nvSpPr>
          <p:cNvPr id="5" name="G1–2 year 2011">
            <a:extLst>
              <a:ext uri="{FF2B5EF4-FFF2-40B4-BE49-F238E27FC236}">
                <a16:creationId xmlns:a16="http://schemas.microsoft.com/office/drawing/2014/main" id="{781B5008-96BB-41AA-B40B-3D557B25A4D2}"/>
              </a:ext>
            </a:extLst>
          </p:cNvPr>
          <p:cNvSpPr>
            <a:spLocks noGrp="1"/>
          </p:cNvSpPr>
          <p:nvPr/>
        </p:nvSpPr>
        <p:spPr>
          <a:xfrm>
            <a:off x="3381375" y="1428750"/>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2011</a:t>
            </a:r>
          </a:p>
        </p:txBody>
      </p:sp>
      <p:sp>
        <p:nvSpPr>
          <p:cNvPr id="6" name="G1–2 year 2015">
            <a:extLst>
              <a:ext uri="{FF2B5EF4-FFF2-40B4-BE49-F238E27FC236}">
                <a16:creationId xmlns:a16="http://schemas.microsoft.com/office/drawing/2014/main" id="{6EB58538-0CF7-4934-A234-AC4B64B04C25}"/>
              </a:ext>
            </a:extLst>
          </p:cNvPr>
          <p:cNvSpPr>
            <a:spLocks noGrp="1"/>
          </p:cNvSpPr>
          <p:nvPr/>
        </p:nvSpPr>
        <p:spPr>
          <a:xfrm>
            <a:off x="3381375" y="1633538"/>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2015</a:t>
            </a:r>
          </a:p>
        </p:txBody>
      </p:sp>
      <p:sp>
        <p:nvSpPr>
          <p:cNvPr id="7" name="G1–2 year 2019">
            <a:extLst>
              <a:ext uri="{FF2B5EF4-FFF2-40B4-BE49-F238E27FC236}">
                <a16:creationId xmlns:a16="http://schemas.microsoft.com/office/drawing/2014/main" id="{6F181609-949A-41FB-8F28-F204B5F66167}"/>
              </a:ext>
            </a:extLst>
          </p:cNvPr>
          <p:cNvSpPr>
            <a:spLocks noGrp="1"/>
          </p:cNvSpPr>
          <p:nvPr/>
        </p:nvSpPr>
        <p:spPr>
          <a:xfrm>
            <a:off x="3381375" y="1838325"/>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2019</a:t>
            </a:r>
          </a:p>
        </p:txBody>
      </p:sp>
      <p:sp>
        <p:nvSpPr>
          <p:cNvPr id="8" name="G1–2 year 2025">
            <a:extLst>
              <a:ext uri="{FF2B5EF4-FFF2-40B4-BE49-F238E27FC236}">
                <a16:creationId xmlns:a16="http://schemas.microsoft.com/office/drawing/2014/main" id="{98C261AC-56D5-4283-B44C-BEFDB7515EA2}"/>
              </a:ext>
            </a:extLst>
          </p:cNvPr>
          <p:cNvSpPr>
            <a:spLocks noGrp="1"/>
          </p:cNvSpPr>
          <p:nvPr/>
        </p:nvSpPr>
        <p:spPr>
          <a:xfrm>
            <a:off x="3381375" y="2043113"/>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2025</a:t>
            </a:r>
          </a:p>
        </p:txBody>
      </p:sp>
      <p:graphicFrame>
        <p:nvGraphicFramePr>
          <p:cNvPr id="49" name="Chart"/>
          <p:cNvGraphicFramePr/>
          <p:nvPr/>
        </p:nvGraphicFramePr>
        <p:xfrm>
          <a:off x="4095750" y="1428750"/>
          <a:ext cx="7429500" cy="819150"/>
        </p:xfrm>
        <a:graphic>
          <a:graphicData uri="http://schemas.openxmlformats.org/drawingml/2006/chart">
            <c:chart xmlns:c="http://schemas.openxmlformats.org/drawingml/2006/chart" xmlns:r="http://schemas.openxmlformats.org/officeDocument/2006/relationships" r:id="rId3"/>
          </a:graphicData>
        </a:graphic>
      </p:graphicFrame>
      <p:sp>
        <p:nvSpPr>
          <p:cNvPr id="10" name="Group G3–4">
            <a:extLst>
              <a:ext uri="{FF2B5EF4-FFF2-40B4-BE49-F238E27FC236}">
                <a16:creationId xmlns:a16="http://schemas.microsoft.com/office/drawing/2014/main" id="{F989CFA2-50FE-47BF-8622-24C14D775BA8}"/>
              </a:ext>
            </a:extLst>
          </p:cNvPr>
          <p:cNvSpPr>
            <a:spLocks noGrp="1"/>
          </p:cNvSpPr>
          <p:nvPr/>
        </p:nvSpPr>
        <p:spPr>
          <a:xfrm>
            <a:off x="542925" y="2390775"/>
            <a:ext cx="2857500" cy="247650"/>
          </a:xfrm>
          <a:prstGeom prst="rect">
            <a:avLst/>
          </a:prstGeom>
          <a:noFill/>
          <a:ln w="0">
            <a:noFill/>
          </a:ln>
        </p:spPr>
        <p:txBody>
          <a:bodyPr wrap="none" lIns="0" tIns="0" rIns="0" bIns="0" anchor="ctr">
            <a:noAutofit/>
          </a:bodyPr>
          <a:lstStyle/>
          <a:p>
            <a:pPr>
              <a:defRPr sz="1725" b="1">
                <a:solidFill>
                  <a:srgbClr val="203640"/>
                </a:solidFill>
                <a:latin typeface="Aptos"/>
                <a:ea typeface="Aptos"/>
                <a:cs typeface="Aptos"/>
              </a:defRPr>
            </a:pPr>
            <a:r>
              <a:rPr sz="1725" b="1">
                <a:solidFill>
                  <a:srgbClr val="203640"/>
                </a:solidFill>
                <a:latin typeface="Aptos"/>
                <a:ea typeface="Aptos"/>
                <a:cs typeface="Aptos"/>
              </a:rPr>
              <a:t>G3–4</a:t>
            </a:r>
          </a:p>
        </p:txBody>
      </p:sp>
      <p:sp>
        <p:nvSpPr>
          <p:cNvPr id="11" name="Label G3–4">
            <a:extLst>
              <a:ext uri="{FF2B5EF4-FFF2-40B4-BE49-F238E27FC236}">
                <a16:creationId xmlns:a16="http://schemas.microsoft.com/office/drawing/2014/main" id="{60C05763-B99B-4ECD-BED6-A195DB49C24E}"/>
              </a:ext>
            </a:extLst>
          </p:cNvPr>
          <p:cNvSpPr>
            <a:spLocks noGrp="1"/>
          </p:cNvSpPr>
          <p:nvPr/>
        </p:nvSpPr>
        <p:spPr>
          <a:xfrm>
            <a:off x="542925" y="2657475"/>
            <a:ext cx="2809875" cy="457200"/>
          </a:xfrm>
          <a:prstGeom prst="rect">
            <a:avLst/>
          </a:prstGeom>
          <a:noFill/>
          <a:ln w="0">
            <a:noFill/>
          </a:ln>
        </p:spPr>
        <p:txBody>
          <a:bodyPr wrap="none" lIns="0" tIns="0" rIns="0" bIns="0" anchor="ctr">
            <a:noAutofit/>
          </a:bodyPr>
          <a:lstStyle/>
          <a:p>
            <a:pPr>
              <a:defRPr sz="1500" b="0">
                <a:solidFill>
                  <a:srgbClr val="203640"/>
                </a:solidFill>
                <a:latin typeface="Aptos"/>
                <a:ea typeface="Aptos"/>
                <a:cs typeface="Aptos"/>
              </a:defRPr>
            </a:pPr>
            <a:r>
              <a:rPr sz="1500" b="0">
                <a:solidFill>
                  <a:srgbClr val="203640"/>
                </a:solidFill>
                <a:latin typeface="Aptos"/>
                <a:ea typeface="Aptos"/>
                <a:cs typeface="Aptos"/>
              </a:rPr>
              <a:t>Rural districts and</a:t>
            </a:r>
          </a:p>
          <a:p>
            <a:pPr>
              <a:defRPr sz="1500" b="0">
                <a:solidFill>
                  <a:srgbClr val="203640"/>
                </a:solidFill>
                <a:latin typeface="Aptos"/>
                <a:ea typeface="Aptos"/>
                <a:cs typeface="Aptos"/>
              </a:defRPr>
            </a:pPr>
            <a:r>
              <a:rPr sz="1500" b="0">
                <a:solidFill>
                  <a:srgbClr val="203640"/>
                </a:solidFill>
                <a:latin typeface="Aptos"/>
                <a:ea typeface="Aptos"/>
                <a:cs typeface="Aptos"/>
              </a:rPr>
              <a:t>smaller centres</a:t>
            </a:r>
          </a:p>
        </p:txBody>
      </p:sp>
      <p:sp>
        <p:nvSpPr>
          <p:cNvPr id="12" name="G3–4 year 2011">
            <a:extLst>
              <a:ext uri="{FF2B5EF4-FFF2-40B4-BE49-F238E27FC236}">
                <a16:creationId xmlns:a16="http://schemas.microsoft.com/office/drawing/2014/main" id="{A608ED5B-C5BE-482C-A031-39C6621FDCA5}"/>
              </a:ext>
            </a:extLst>
          </p:cNvPr>
          <p:cNvSpPr>
            <a:spLocks noGrp="1"/>
          </p:cNvSpPr>
          <p:nvPr/>
        </p:nvSpPr>
        <p:spPr>
          <a:xfrm>
            <a:off x="3381375" y="2352675"/>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2011</a:t>
            </a:r>
          </a:p>
        </p:txBody>
      </p:sp>
      <p:sp>
        <p:nvSpPr>
          <p:cNvPr id="13" name="G3–4 year 2015">
            <a:extLst>
              <a:ext uri="{FF2B5EF4-FFF2-40B4-BE49-F238E27FC236}">
                <a16:creationId xmlns:a16="http://schemas.microsoft.com/office/drawing/2014/main" id="{B95495C1-CC24-4A9B-8A54-78AEA79DDF27}"/>
              </a:ext>
            </a:extLst>
          </p:cNvPr>
          <p:cNvSpPr>
            <a:spLocks noGrp="1"/>
          </p:cNvSpPr>
          <p:nvPr/>
        </p:nvSpPr>
        <p:spPr>
          <a:xfrm>
            <a:off x="3381375" y="2557463"/>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2015</a:t>
            </a:r>
          </a:p>
        </p:txBody>
      </p:sp>
      <p:sp>
        <p:nvSpPr>
          <p:cNvPr id="14" name="G3–4 year 2019">
            <a:extLst>
              <a:ext uri="{FF2B5EF4-FFF2-40B4-BE49-F238E27FC236}">
                <a16:creationId xmlns:a16="http://schemas.microsoft.com/office/drawing/2014/main" id="{2F275E7A-502B-4770-90D5-2FD060F7B3F0}"/>
              </a:ext>
            </a:extLst>
          </p:cNvPr>
          <p:cNvSpPr>
            <a:spLocks noGrp="1"/>
          </p:cNvSpPr>
          <p:nvPr/>
        </p:nvSpPr>
        <p:spPr>
          <a:xfrm>
            <a:off x="3381375" y="2762250"/>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2019</a:t>
            </a:r>
          </a:p>
        </p:txBody>
      </p:sp>
      <p:sp>
        <p:nvSpPr>
          <p:cNvPr id="15" name="G3–4 year 2025">
            <a:extLst>
              <a:ext uri="{FF2B5EF4-FFF2-40B4-BE49-F238E27FC236}">
                <a16:creationId xmlns:a16="http://schemas.microsoft.com/office/drawing/2014/main" id="{E39C012E-341F-4138-B937-0680507ECFE3}"/>
              </a:ext>
            </a:extLst>
          </p:cNvPr>
          <p:cNvSpPr>
            <a:spLocks noGrp="1"/>
          </p:cNvSpPr>
          <p:nvPr/>
        </p:nvSpPr>
        <p:spPr>
          <a:xfrm>
            <a:off x="3381375" y="2967038"/>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2025</a:t>
            </a:r>
          </a:p>
        </p:txBody>
      </p:sp>
      <p:graphicFrame>
        <p:nvGraphicFramePr>
          <p:cNvPr id="56" name="Chart"/>
          <p:cNvGraphicFramePr/>
          <p:nvPr/>
        </p:nvGraphicFramePr>
        <p:xfrm>
          <a:off x="4095750" y="2352675"/>
          <a:ext cx="7429500" cy="819150"/>
        </p:xfrm>
        <a:graphic>
          <a:graphicData uri="http://schemas.openxmlformats.org/drawingml/2006/chart">
            <c:chart xmlns:c="http://schemas.openxmlformats.org/drawingml/2006/chart" xmlns:r="http://schemas.openxmlformats.org/officeDocument/2006/relationships" r:id="rId4"/>
          </a:graphicData>
        </a:graphic>
      </p:graphicFrame>
      <p:sp>
        <p:nvSpPr>
          <p:cNvPr id="17" name="Group G5">
            <a:extLst>
              <a:ext uri="{FF2B5EF4-FFF2-40B4-BE49-F238E27FC236}">
                <a16:creationId xmlns:a16="http://schemas.microsoft.com/office/drawing/2014/main" id="{ADF0359E-788D-48E6-B3D5-58D5BB89DE63}"/>
              </a:ext>
            </a:extLst>
          </p:cNvPr>
          <p:cNvSpPr>
            <a:spLocks noGrp="1"/>
          </p:cNvSpPr>
          <p:nvPr/>
        </p:nvSpPr>
        <p:spPr>
          <a:xfrm>
            <a:off x="542925" y="3314700"/>
            <a:ext cx="2857500" cy="247650"/>
          </a:xfrm>
          <a:prstGeom prst="rect">
            <a:avLst/>
          </a:prstGeom>
          <a:noFill/>
          <a:ln w="0">
            <a:noFill/>
          </a:ln>
        </p:spPr>
        <p:txBody>
          <a:bodyPr wrap="none" lIns="0" tIns="0" rIns="0" bIns="0" anchor="ctr">
            <a:noAutofit/>
          </a:bodyPr>
          <a:lstStyle/>
          <a:p>
            <a:pPr>
              <a:defRPr sz="1725" b="1">
                <a:solidFill>
                  <a:srgbClr val="203640"/>
                </a:solidFill>
                <a:latin typeface="Aptos"/>
                <a:ea typeface="Aptos"/>
                <a:cs typeface="Aptos"/>
              </a:defRPr>
            </a:pPr>
            <a:r>
              <a:rPr sz="1725" b="1">
                <a:solidFill>
                  <a:srgbClr val="203640"/>
                </a:solidFill>
                <a:latin typeface="Aptos"/>
                <a:ea typeface="Aptos"/>
                <a:cs typeface="Aptos"/>
              </a:rPr>
              <a:t>G5</a:t>
            </a:r>
          </a:p>
        </p:txBody>
      </p:sp>
      <p:sp>
        <p:nvSpPr>
          <p:cNvPr id="18" name="Label G5">
            <a:extLst>
              <a:ext uri="{FF2B5EF4-FFF2-40B4-BE49-F238E27FC236}">
                <a16:creationId xmlns:a16="http://schemas.microsoft.com/office/drawing/2014/main" id="{5022C186-9DB2-4CA5-B151-7A3A7F36E89D}"/>
              </a:ext>
            </a:extLst>
          </p:cNvPr>
          <p:cNvSpPr>
            <a:spLocks noGrp="1"/>
          </p:cNvSpPr>
          <p:nvPr/>
        </p:nvSpPr>
        <p:spPr>
          <a:xfrm>
            <a:off x="542925" y="3581400"/>
            <a:ext cx="2809875" cy="457200"/>
          </a:xfrm>
          <a:prstGeom prst="rect">
            <a:avLst/>
          </a:prstGeom>
          <a:noFill/>
          <a:ln w="0">
            <a:noFill/>
          </a:ln>
        </p:spPr>
        <p:txBody>
          <a:bodyPr wrap="none" lIns="0" tIns="0" rIns="0" bIns="0" anchor="ctr">
            <a:noAutofit/>
          </a:bodyPr>
          <a:lstStyle/>
          <a:p>
            <a:pPr>
              <a:defRPr sz="1500" b="0">
                <a:solidFill>
                  <a:srgbClr val="203640"/>
                </a:solidFill>
                <a:latin typeface="Aptos"/>
                <a:ea typeface="Aptos"/>
                <a:cs typeface="Aptos"/>
              </a:defRPr>
            </a:pPr>
            <a:r>
              <a:rPr sz="1500" b="0">
                <a:solidFill>
                  <a:srgbClr val="203640"/>
                </a:solidFill>
                <a:latin typeface="Aptos"/>
                <a:ea typeface="Aptos"/>
                <a:cs typeface="Aptos"/>
              </a:rPr>
              <a:t>Mid-sized regional</a:t>
            </a:r>
          </a:p>
          <a:p>
            <a:pPr>
              <a:defRPr sz="1500" b="0">
                <a:solidFill>
                  <a:srgbClr val="203640"/>
                </a:solidFill>
                <a:latin typeface="Aptos"/>
                <a:ea typeface="Aptos"/>
                <a:cs typeface="Aptos"/>
              </a:defRPr>
            </a:pPr>
            <a:r>
              <a:rPr sz="1500" b="0">
                <a:solidFill>
                  <a:srgbClr val="203640"/>
                </a:solidFill>
                <a:latin typeface="Aptos"/>
                <a:ea typeface="Aptos"/>
                <a:cs typeface="Aptos"/>
              </a:rPr>
              <a:t>centres</a:t>
            </a:r>
          </a:p>
        </p:txBody>
      </p:sp>
      <p:sp>
        <p:nvSpPr>
          <p:cNvPr id="19" name="G5 year 2011">
            <a:extLst>
              <a:ext uri="{FF2B5EF4-FFF2-40B4-BE49-F238E27FC236}">
                <a16:creationId xmlns:a16="http://schemas.microsoft.com/office/drawing/2014/main" id="{AC519E7A-DDCE-4D5D-9CC6-87827A070362}"/>
              </a:ext>
            </a:extLst>
          </p:cNvPr>
          <p:cNvSpPr>
            <a:spLocks noGrp="1"/>
          </p:cNvSpPr>
          <p:nvPr/>
        </p:nvSpPr>
        <p:spPr>
          <a:xfrm>
            <a:off x="3381375" y="3276600"/>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2011</a:t>
            </a:r>
          </a:p>
        </p:txBody>
      </p:sp>
      <p:sp>
        <p:nvSpPr>
          <p:cNvPr id="20" name="G5 year 2015">
            <a:extLst>
              <a:ext uri="{FF2B5EF4-FFF2-40B4-BE49-F238E27FC236}">
                <a16:creationId xmlns:a16="http://schemas.microsoft.com/office/drawing/2014/main" id="{25395C5F-20BB-4865-BB0A-77E9D7E93BB5}"/>
              </a:ext>
            </a:extLst>
          </p:cNvPr>
          <p:cNvSpPr>
            <a:spLocks noGrp="1"/>
          </p:cNvSpPr>
          <p:nvPr/>
        </p:nvSpPr>
        <p:spPr>
          <a:xfrm>
            <a:off x="3381375" y="3481388"/>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2015</a:t>
            </a:r>
          </a:p>
        </p:txBody>
      </p:sp>
      <p:sp>
        <p:nvSpPr>
          <p:cNvPr id="21" name="G5 year 2019">
            <a:extLst>
              <a:ext uri="{FF2B5EF4-FFF2-40B4-BE49-F238E27FC236}">
                <a16:creationId xmlns:a16="http://schemas.microsoft.com/office/drawing/2014/main" id="{2A3042A2-A66C-4785-BC0D-3B0FD2155E51}"/>
              </a:ext>
            </a:extLst>
          </p:cNvPr>
          <p:cNvSpPr>
            <a:spLocks noGrp="1"/>
          </p:cNvSpPr>
          <p:nvPr/>
        </p:nvSpPr>
        <p:spPr>
          <a:xfrm>
            <a:off x="3381375" y="3686175"/>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2019</a:t>
            </a:r>
          </a:p>
        </p:txBody>
      </p:sp>
      <p:sp>
        <p:nvSpPr>
          <p:cNvPr id="22" name="G5 year 2025">
            <a:extLst>
              <a:ext uri="{FF2B5EF4-FFF2-40B4-BE49-F238E27FC236}">
                <a16:creationId xmlns:a16="http://schemas.microsoft.com/office/drawing/2014/main" id="{4119DD11-97C4-4A50-A68B-B1FC1F864B5B}"/>
              </a:ext>
            </a:extLst>
          </p:cNvPr>
          <p:cNvSpPr>
            <a:spLocks noGrp="1"/>
          </p:cNvSpPr>
          <p:nvPr/>
        </p:nvSpPr>
        <p:spPr>
          <a:xfrm>
            <a:off x="3381375" y="3890963"/>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2025</a:t>
            </a:r>
          </a:p>
        </p:txBody>
      </p:sp>
      <p:graphicFrame>
        <p:nvGraphicFramePr>
          <p:cNvPr id="63" name="Chart"/>
          <p:cNvGraphicFramePr/>
          <p:nvPr/>
        </p:nvGraphicFramePr>
        <p:xfrm>
          <a:off x="4095750" y="3276600"/>
          <a:ext cx="7429500" cy="819150"/>
        </p:xfrm>
        <a:graphic>
          <a:graphicData uri="http://schemas.openxmlformats.org/drawingml/2006/chart">
            <c:chart xmlns:c="http://schemas.openxmlformats.org/drawingml/2006/chart" xmlns:r="http://schemas.openxmlformats.org/officeDocument/2006/relationships" r:id="rId5"/>
          </a:graphicData>
        </a:graphic>
      </p:graphicFrame>
      <p:sp>
        <p:nvSpPr>
          <p:cNvPr id="24" name="Group G6–9">
            <a:extLst>
              <a:ext uri="{FF2B5EF4-FFF2-40B4-BE49-F238E27FC236}">
                <a16:creationId xmlns:a16="http://schemas.microsoft.com/office/drawing/2014/main" id="{84948676-3163-4730-AAFF-7B1CC6E40561}"/>
              </a:ext>
            </a:extLst>
          </p:cNvPr>
          <p:cNvSpPr>
            <a:spLocks noGrp="1"/>
          </p:cNvSpPr>
          <p:nvPr/>
        </p:nvSpPr>
        <p:spPr>
          <a:xfrm>
            <a:off x="542925" y="4238625"/>
            <a:ext cx="2857500" cy="247650"/>
          </a:xfrm>
          <a:prstGeom prst="rect">
            <a:avLst/>
          </a:prstGeom>
          <a:noFill/>
          <a:ln w="0">
            <a:noFill/>
          </a:ln>
        </p:spPr>
        <p:txBody>
          <a:bodyPr wrap="none" lIns="0" tIns="0" rIns="0" bIns="0" anchor="ctr">
            <a:noAutofit/>
          </a:bodyPr>
          <a:lstStyle/>
          <a:p>
            <a:pPr>
              <a:defRPr sz="1725" b="1">
                <a:solidFill>
                  <a:srgbClr val="203640"/>
                </a:solidFill>
                <a:latin typeface="Aptos"/>
                <a:ea typeface="Aptos"/>
                <a:cs typeface="Aptos"/>
              </a:defRPr>
            </a:pPr>
            <a:r>
              <a:rPr sz="1725" b="1">
                <a:solidFill>
                  <a:srgbClr val="203640"/>
                </a:solidFill>
                <a:latin typeface="Aptos"/>
                <a:ea typeface="Aptos"/>
                <a:cs typeface="Aptos"/>
              </a:rPr>
              <a:t>G6–9</a:t>
            </a:r>
          </a:p>
        </p:txBody>
      </p:sp>
      <p:sp>
        <p:nvSpPr>
          <p:cNvPr id="25" name="Label G6–9">
            <a:extLst>
              <a:ext uri="{FF2B5EF4-FFF2-40B4-BE49-F238E27FC236}">
                <a16:creationId xmlns:a16="http://schemas.microsoft.com/office/drawing/2014/main" id="{1A2A7101-2B3E-4EB7-A243-7C41ED3BF844}"/>
              </a:ext>
            </a:extLst>
          </p:cNvPr>
          <p:cNvSpPr>
            <a:spLocks noGrp="1"/>
          </p:cNvSpPr>
          <p:nvPr/>
        </p:nvSpPr>
        <p:spPr>
          <a:xfrm>
            <a:off x="542925" y="4505325"/>
            <a:ext cx="2809875" cy="457200"/>
          </a:xfrm>
          <a:prstGeom prst="rect">
            <a:avLst/>
          </a:prstGeom>
          <a:noFill/>
          <a:ln w="0">
            <a:noFill/>
          </a:ln>
        </p:spPr>
        <p:txBody>
          <a:bodyPr wrap="none" lIns="0" tIns="0" rIns="0" bIns="0" anchor="ctr">
            <a:noAutofit/>
          </a:bodyPr>
          <a:lstStyle/>
          <a:p>
            <a:pPr>
              <a:defRPr sz="1500" b="0">
                <a:solidFill>
                  <a:srgbClr val="203640"/>
                </a:solidFill>
                <a:latin typeface="Aptos"/>
                <a:ea typeface="Aptos"/>
                <a:cs typeface="Aptos"/>
              </a:defRPr>
            </a:pPr>
            <a:r>
              <a:rPr sz="1500" b="0">
                <a:solidFill>
                  <a:srgbClr val="203640"/>
                </a:solidFill>
                <a:latin typeface="Aptos"/>
                <a:ea typeface="Aptos"/>
                <a:cs typeface="Aptos"/>
              </a:rPr>
              <a:t>Larger centres and</a:t>
            </a:r>
          </a:p>
          <a:p>
            <a:pPr>
              <a:defRPr sz="1500" b="0">
                <a:solidFill>
                  <a:srgbClr val="203640"/>
                </a:solidFill>
                <a:latin typeface="Aptos"/>
                <a:ea typeface="Aptos"/>
                <a:cs typeface="Aptos"/>
              </a:defRPr>
            </a:pPr>
            <a:r>
              <a:rPr sz="1500" b="0">
                <a:solidFill>
                  <a:srgbClr val="203640"/>
                </a:solidFill>
                <a:latin typeface="Aptos"/>
                <a:ea typeface="Aptos"/>
                <a:cs typeface="Aptos"/>
              </a:rPr>
              <a:t>linked districts</a:t>
            </a:r>
          </a:p>
        </p:txBody>
      </p:sp>
      <p:sp>
        <p:nvSpPr>
          <p:cNvPr id="26" name="G6–9 year 2011">
            <a:extLst>
              <a:ext uri="{FF2B5EF4-FFF2-40B4-BE49-F238E27FC236}">
                <a16:creationId xmlns:a16="http://schemas.microsoft.com/office/drawing/2014/main" id="{A4AB6C4F-615F-4750-B983-1EA27A631CEE}"/>
              </a:ext>
            </a:extLst>
          </p:cNvPr>
          <p:cNvSpPr>
            <a:spLocks noGrp="1"/>
          </p:cNvSpPr>
          <p:nvPr/>
        </p:nvSpPr>
        <p:spPr>
          <a:xfrm>
            <a:off x="3381375" y="4200525"/>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2011</a:t>
            </a:r>
          </a:p>
        </p:txBody>
      </p:sp>
      <p:sp>
        <p:nvSpPr>
          <p:cNvPr id="27" name="G6–9 year 2015">
            <a:extLst>
              <a:ext uri="{FF2B5EF4-FFF2-40B4-BE49-F238E27FC236}">
                <a16:creationId xmlns:a16="http://schemas.microsoft.com/office/drawing/2014/main" id="{F788FC67-03DD-4D65-94C2-42F1FF080E9A}"/>
              </a:ext>
            </a:extLst>
          </p:cNvPr>
          <p:cNvSpPr>
            <a:spLocks noGrp="1"/>
          </p:cNvSpPr>
          <p:nvPr/>
        </p:nvSpPr>
        <p:spPr>
          <a:xfrm>
            <a:off x="3381375" y="4405313"/>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2015</a:t>
            </a:r>
          </a:p>
        </p:txBody>
      </p:sp>
      <p:sp>
        <p:nvSpPr>
          <p:cNvPr id="28" name="G6–9 year 2019">
            <a:extLst>
              <a:ext uri="{FF2B5EF4-FFF2-40B4-BE49-F238E27FC236}">
                <a16:creationId xmlns:a16="http://schemas.microsoft.com/office/drawing/2014/main" id="{D24EC32E-8DE0-4F84-83EF-5F25A9E6D600}"/>
              </a:ext>
            </a:extLst>
          </p:cNvPr>
          <p:cNvSpPr>
            <a:spLocks noGrp="1"/>
          </p:cNvSpPr>
          <p:nvPr/>
        </p:nvSpPr>
        <p:spPr>
          <a:xfrm>
            <a:off x="3381375" y="4610100"/>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2019</a:t>
            </a:r>
          </a:p>
        </p:txBody>
      </p:sp>
      <p:sp>
        <p:nvSpPr>
          <p:cNvPr id="29" name="G6–9 year 2025">
            <a:extLst>
              <a:ext uri="{FF2B5EF4-FFF2-40B4-BE49-F238E27FC236}">
                <a16:creationId xmlns:a16="http://schemas.microsoft.com/office/drawing/2014/main" id="{ACD16899-C104-42A1-AA25-683A01236B09}"/>
              </a:ext>
            </a:extLst>
          </p:cNvPr>
          <p:cNvSpPr>
            <a:spLocks noGrp="1"/>
          </p:cNvSpPr>
          <p:nvPr/>
        </p:nvSpPr>
        <p:spPr>
          <a:xfrm>
            <a:off x="3381375" y="4814888"/>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2025</a:t>
            </a:r>
          </a:p>
        </p:txBody>
      </p:sp>
      <p:graphicFrame>
        <p:nvGraphicFramePr>
          <p:cNvPr id="70" name="Chart"/>
          <p:cNvGraphicFramePr/>
          <p:nvPr/>
        </p:nvGraphicFramePr>
        <p:xfrm>
          <a:off x="4095750" y="4200525"/>
          <a:ext cx="7429500" cy="819150"/>
        </p:xfrm>
        <a:graphic>
          <a:graphicData uri="http://schemas.openxmlformats.org/drawingml/2006/chart">
            <c:chart xmlns:c="http://schemas.openxmlformats.org/drawingml/2006/chart" xmlns:r="http://schemas.openxmlformats.org/officeDocument/2006/relationships" r:id="rId6"/>
          </a:graphicData>
        </a:graphic>
      </p:graphicFrame>
      <p:sp>
        <p:nvSpPr>
          <p:cNvPr id="31" name="Group National">
            <a:extLst>
              <a:ext uri="{FF2B5EF4-FFF2-40B4-BE49-F238E27FC236}">
                <a16:creationId xmlns:a16="http://schemas.microsoft.com/office/drawing/2014/main" id="{B09953AD-7045-4CA2-ADB8-1E2608FDBEE2}"/>
              </a:ext>
            </a:extLst>
          </p:cNvPr>
          <p:cNvSpPr>
            <a:spLocks noGrp="1"/>
          </p:cNvSpPr>
          <p:nvPr/>
        </p:nvSpPr>
        <p:spPr>
          <a:xfrm>
            <a:off x="542925" y="5162550"/>
            <a:ext cx="2857500" cy="247650"/>
          </a:xfrm>
          <a:prstGeom prst="rect">
            <a:avLst/>
          </a:prstGeom>
          <a:noFill/>
          <a:ln w="0">
            <a:noFill/>
          </a:ln>
        </p:spPr>
        <p:txBody>
          <a:bodyPr wrap="none" lIns="0" tIns="0" rIns="0" bIns="0" anchor="ctr">
            <a:noAutofit/>
          </a:bodyPr>
          <a:lstStyle/>
          <a:p>
            <a:pPr>
              <a:defRPr sz="1725" b="1">
                <a:solidFill>
                  <a:srgbClr val="203640"/>
                </a:solidFill>
                <a:latin typeface="Aptos"/>
                <a:ea typeface="Aptos"/>
                <a:cs typeface="Aptos"/>
              </a:defRPr>
            </a:pPr>
            <a:r>
              <a:rPr sz="1725" b="1">
                <a:solidFill>
                  <a:srgbClr val="203640"/>
                </a:solidFill>
                <a:latin typeface="Aptos"/>
                <a:ea typeface="Aptos"/>
                <a:cs typeface="Aptos"/>
              </a:rPr>
              <a:t>National</a:t>
            </a:r>
          </a:p>
        </p:txBody>
      </p:sp>
      <p:sp>
        <p:nvSpPr>
          <p:cNvPr id="32" name="Label National">
            <a:extLst>
              <a:ext uri="{FF2B5EF4-FFF2-40B4-BE49-F238E27FC236}">
                <a16:creationId xmlns:a16="http://schemas.microsoft.com/office/drawing/2014/main" id="{2E875A66-0300-4226-B197-CF6C54D12C19}"/>
              </a:ext>
            </a:extLst>
          </p:cNvPr>
          <p:cNvSpPr>
            <a:spLocks noGrp="1"/>
          </p:cNvSpPr>
          <p:nvPr/>
        </p:nvSpPr>
        <p:spPr>
          <a:xfrm>
            <a:off x="542925" y="5429250"/>
            <a:ext cx="2809875" cy="457200"/>
          </a:xfrm>
          <a:prstGeom prst="rect">
            <a:avLst/>
          </a:prstGeom>
          <a:noFill/>
          <a:ln w="0">
            <a:noFill/>
          </a:ln>
        </p:spPr>
        <p:txBody>
          <a:bodyPr wrap="none" lIns="0" tIns="0" rIns="0" bIns="0" anchor="ctr">
            <a:noAutofit/>
          </a:bodyPr>
          <a:lstStyle/>
          <a:p>
            <a:pPr>
              <a:defRPr sz="1500" b="0">
                <a:solidFill>
                  <a:srgbClr val="203640"/>
                </a:solidFill>
                <a:latin typeface="Aptos"/>
                <a:ea typeface="Aptos"/>
                <a:cs typeface="Aptos"/>
              </a:defRPr>
            </a:pPr>
            <a:r>
              <a:rPr sz="1500" b="0">
                <a:solidFill>
                  <a:srgbClr val="203640"/>
                </a:solidFill>
                <a:latin typeface="Aptos"/>
                <a:ea typeface="Aptos"/>
                <a:cs typeface="Aptos"/>
              </a:rPr>
              <a:t>66-district comparison</a:t>
            </a:r>
          </a:p>
        </p:txBody>
      </p:sp>
      <p:sp>
        <p:nvSpPr>
          <p:cNvPr id="33" name="National year 2011">
            <a:extLst>
              <a:ext uri="{FF2B5EF4-FFF2-40B4-BE49-F238E27FC236}">
                <a16:creationId xmlns:a16="http://schemas.microsoft.com/office/drawing/2014/main" id="{C3FC0285-49CA-407E-8E8E-2B18F95352DD}"/>
              </a:ext>
            </a:extLst>
          </p:cNvPr>
          <p:cNvSpPr>
            <a:spLocks noGrp="1"/>
          </p:cNvSpPr>
          <p:nvPr/>
        </p:nvSpPr>
        <p:spPr>
          <a:xfrm>
            <a:off x="3381375" y="5124450"/>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2011</a:t>
            </a:r>
          </a:p>
        </p:txBody>
      </p:sp>
      <p:sp>
        <p:nvSpPr>
          <p:cNvPr id="34" name="National year 2015">
            <a:extLst>
              <a:ext uri="{FF2B5EF4-FFF2-40B4-BE49-F238E27FC236}">
                <a16:creationId xmlns:a16="http://schemas.microsoft.com/office/drawing/2014/main" id="{EAA6C689-0D35-4D15-A411-BD054FDF9AC6}"/>
              </a:ext>
            </a:extLst>
          </p:cNvPr>
          <p:cNvSpPr>
            <a:spLocks noGrp="1"/>
          </p:cNvSpPr>
          <p:nvPr/>
        </p:nvSpPr>
        <p:spPr>
          <a:xfrm>
            <a:off x="3381375" y="5329238"/>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2015</a:t>
            </a:r>
          </a:p>
        </p:txBody>
      </p:sp>
      <p:sp>
        <p:nvSpPr>
          <p:cNvPr id="35" name="National year 2019">
            <a:extLst>
              <a:ext uri="{FF2B5EF4-FFF2-40B4-BE49-F238E27FC236}">
                <a16:creationId xmlns:a16="http://schemas.microsoft.com/office/drawing/2014/main" id="{71F4F5C5-30AA-4D96-AC3B-22BF282643F3}"/>
              </a:ext>
            </a:extLst>
          </p:cNvPr>
          <p:cNvSpPr>
            <a:spLocks noGrp="1"/>
          </p:cNvSpPr>
          <p:nvPr/>
        </p:nvSpPr>
        <p:spPr>
          <a:xfrm>
            <a:off x="3381375" y="5534025"/>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2019</a:t>
            </a:r>
          </a:p>
        </p:txBody>
      </p:sp>
      <p:sp>
        <p:nvSpPr>
          <p:cNvPr id="36" name="National year 2025">
            <a:extLst>
              <a:ext uri="{FF2B5EF4-FFF2-40B4-BE49-F238E27FC236}">
                <a16:creationId xmlns:a16="http://schemas.microsoft.com/office/drawing/2014/main" id="{EEFFF029-739E-4795-8668-A78796425C9F}"/>
              </a:ext>
            </a:extLst>
          </p:cNvPr>
          <p:cNvSpPr>
            <a:spLocks noGrp="1"/>
          </p:cNvSpPr>
          <p:nvPr/>
        </p:nvSpPr>
        <p:spPr>
          <a:xfrm>
            <a:off x="3381375" y="5738813"/>
            <a:ext cx="552450" cy="204788"/>
          </a:xfrm>
          <a:prstGeom prst="rect">
            <a:avLst/>
          </a:prstGeom>
          <a:noFill/>
          <a:ln w="0">
            <a:noFill/>
          </a:ln>
        </p:spPr>
        <p:txBody>
          <a:bodyPr wrap="none" lIns="0" tIns="0" rIns="0" bIns="0" anchor="ctr">
            <a:noAutofit/>
          </a:bodyPr>
          <a:lstStyle/>
          <a:p>
            <a:pPr>
              <a:defRPr sz="1200" b="0">
                <a:solidFill>
                  <a:srgbClr val="5F6D74"/>
                </a:solidFill>
                <a:latin typeface="Aptos"/>
                <a:ea typeface="Aptos"/>
                <a:cs typeface="Aptos"/>
              </a:defRPr>
            </a:pPr>
            <a:r>
              <a:rPr sz="1200" b="0">
                <a:solidFill>
                  <a:srgbClr val="5F6D74"/>
                </a:solidFill>
                <a:latin typeface="Aptos"/>
                <a:ea typeface="Aptos"/>
                <a:cs typeface="Aptos"/>
              </a:rPr>
              <a:t>2025</a:t>
            </a:r>
          </a:p>
        </p:txBody>
      </p:sp>
      <p:graphicFrame>
        <p:nvGraphicFramePr>
          <p:cNvPr id="77" name="Chart"/>
          <p:cNvGraphicFramePr/>
          <p:nvPr/>
        </p:nvGraphicFramePr>
        <p:xfrm>
          <a:off x="4095750" y="5124450"/>
          <a:ext cx="7429500" cy="819150"/>
        </p:xfrm>
        <a:graphic>
          <a:graphicData uri="http://schemas.openxmlformats.org/drawingml/2006/chart">
            <c:chart xmlns:c="http://schemas.openxmlformats.org/drawingml/2006/chart" xmlns:r="http://schemas.openxmlformats.org/officeDocument/2006/relationships" r:id="rId7"/>
          </a:graphicData>
        </a:graphic>
      </p:graphicFrame>
      <p:sp>
        <p:nvSpPr>
          <p:cNvPr id="38" name="XAxis">
            <a:extLst>
              <a:ext uri="{FF2B5EF4-FFF2-40B4-BE49-F238E27FC236}">
                <a16:creationId xmlns:a16="http://schemas.microsoft.com/office/drawing/2014/main" id="{6988E8E2-3724-45AF-8FB1-1E3C8BB810B8}"/>
              </a:ext>
            </a:extLst>
          </p:cNvPr>
          <p:cNvSpPr>
            <a:spLocks noGrp="1"/>
          </p:cNvSpPr>
          <p:nvPr/>
        </p:nvSpPr>
        <p:spPr>
          <a:xfrm>
            <a:off x="6191250" y="6324600"/>
            <a:ext cx="4762500" cy="238125"/>
          </a:xfrm>
          <a:prstGeom prst="rect">
            <a:avLst/>
          </a:prstGeom>
          <a:noFill/>
          <a:ln w="0">
            <a:noFill/>
          </a:ln>
        </p:spPr>
        <p:txBody>
          <a:bodyPr wrap="none" lIns="0" tIns="0" rIns="0" bIns="0" anchor="ctr">
            <a:noAutofit/>
          </a:bodyPr>
          <a:lstStyle/>
          <a:p>
            <a:pPr>
              <a:defRPr sz="1350" b="0">
                <a:solidFill>
                  <a:srgbClr val="5F6D74"/>
                </a:solidFill>
                <a:latin typeface="Aptos"/>
                <a:ea typeface="Aptos"/>
                <a:cs typeface="Aptos"/>
              </a:defRPr>
            </a:pPr>
            <a:r>
              <a:rPr sz="1350" b="0">
                <a:solidFill>
                  <a:srgbClr val="5F6D74"/>
                </a:solidFill>
                <a:latin typeface="Aptos"/>
                <a:ea typeface="Aptos"/>
                <a:cs typeface="Aptos"/>
              </a:rPr>
              <a:t>EFTS per 1,000 working-age residents</a:t>
            </a:r>
          </a:p>
        </p:txBody>
      </p:sp>
      <p:sp>
        <p:nvSpPr>
          <p:cNvPr id="40" name="Slide number">
            <a:extLst>
              <a:ext uri="{FF2B5EF4-FFF2-40B4-BE49-F238E27FC236}">
                <a16:creationId xmlns:a16="http://schemas.microsoft.com/office/drawing/2014/main" id="{3D9AD890-01C0-4F2A-9FF6-FAEF2B4C61FD}"/>
              </a:ext>
            </a:extLst>
          </p:cNvPr>
          <p:cNvSpPr>
            <a:spLocks noGrp="1"/>
          </p:cNvSpPr>
          <p:nvPr/>
        </p:nvSpPr>
        <p:spPr>
          <a:xfrm>
            <a:off x="11525250" y="6629400"/>
            <a:ext cx="238125" cy="171450"/>
          </a:xfrm>
          <a:prstGeom prst="rect">
            <a:avLst/>
          </a:prstGeom>
          <a:noFill/>
          <a:ln w="0">
            <a:noFill/>
          </a:ln>
        </p:spPr>
        <p:txBody>
          <a:bodyPr wrap="none" lIns="0" tIns="0" rIns="0" bIns="0" anchor="ctr">
            <a:noAutofit/>
          </a:bodyPr>
          <a:lstStyle/>
          <a:p>
            <a:pPr>
              <a:defRPr sz="975" b="0">
                <a:solidFill>
                  <a:srgbClr val="5F6D74"/>
                </a:solidFill>
                <a:latin typeface="Aptos"/>
                <a:ea typeface="Aptos"/>
                <a:cs typeface="Aptos"/>
              </a:defRPr>
            </a:pPr>
            <a:r>
              <a:rPr sz="975" b="0">
                <a:solidFill>
                  <a:srgbClr val="5F6D74"/>
                </a:solidFill>
                <a:latin typeface="Aptos"/>
                <a:ea typeface="Aptos"/>
                <a:cs typeface="Aptos"/>
              </a:rPr>
              <a:t>6</a:t>
            </a:r>
          </a:p>
        </p:txBody>
      </p:sp>
    </p:spTree>
    <p:extLst>
      <p:ext uri="{BB962C8B-B14F-4D97-AF65-F5344CB8AC3E}">
        <p14:creationId xmlns:p14="http://schemas.microsoft.com/office/powerpoint/2010/main" val="1561247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18" name="Title">
            <a:extLst>
              <a:ext uri="{FF2B5EF4-FFF2-40B4-BE49-F238E27FC236}">
                <a16:creationId xmlns:a16="http://schemas.microsoft.com/office/drawing/2014/main" id="{6481071A-B061-49B9-9A43-9D2C602065DD}"/>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The balance of provision differs between districts</a:t>
            </a:r>
          </a:p>
        </p:txBody>
      </p:sp>
      <p:sp>
        <p:nvSpPr>
          <p:cNvPr id="2" name="Subtitle">
            <a:extLst>
              <a:ext uri="{FF2B5EF4-FFF2-40B4-BE49-F238E27FC236}">
                <a16:creationId xmlns:a16="http://schemas.microsoft.com/office/drawing/2014/main" id="{84FDF977-974B-4369-9C26-3182B1158EE6}"/>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Levels 3–6 learners per 1,000 working-age residents, selected TLAs, 2025</a:t>
            </a:r>
          </a:p>
        </p:txBody>
      </p:sp>
      <p:sp>
        <p:nvSpPr>
          <p:cNvPr id="3" name="Slide number">
            <a:extLst>
              <a:ext uri="{FF2B5EF4-FFF2-40B4-BE49-F238E27FC236}">
                <a16:creationId xmlns:a16="http://schemas.microsoft.com/office/drawing/2014/main" id="{51D4B50C-C5C2-425B-B7DA-5B463F7D9902}"/>
              </a:ext>
            </a:extLst>
          </p:cNvPr>
          <p:cNvSpPr>
            <a:spLocks noGrp="1"/>
          </p:cNvSpPr>
          <p:nvPr/>
        </p:nvSpPr>
        <p:spPr>
          <a:xfrm>
            <a:off x="11458575" y="6600825"/>
            <a:ext cx="266700" cy="171450"/>
          </a:xfrm>
          <a:prstGeom prst="rect">
            <a:avLst/>
          </a:prstGeom>
          <a:noFill/>
          <a:ln w="0">
            <a:noFill/>
          </a:ln>
        </p:spPr>
        <p:txBody>
          <a:bodyPr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7</a:t>
            </a:r>
          </a:p>
        </p:txBody>
      </p:sp>
      <p:graphicFrame>
        <p:nvGraphicFramePr>
          <p:cNvPr id="25" name="Chart"/>
          <p:cNvGraphicFramePr/>
          <p:nvPr/>
        </p:nvGraphicFramePr>
        <p:xfrm>
          <a:off x="600075" y="1619250"/>
          <a:ext cx="9477375" cy="4267200"/>
        </p:xfrm>
        <a:graphic>
          <a:graphicData uri="http://schemas.openxmlformats.org/drawingml/2006/chart">
            <c:chart xmlns:c="http://schemas.openxmlformats.org/drawingml/2006/chart" xmlns:r="http://schemas.openxmlformats.org/officeDocument/2006/relationships" r:id="rId3"/>
          </a:graphicData>
        </a:graphic>
      </p:graphicFrame>
      <p:sp>
        <p:nvSpPr>
          <p:cNvPr id="9" name="Share heading">
            <a:extLst>
              <a:ext uri="{FF2B5EF4-FFF2-40B4-BE49-F238E27FC236}">
                <a16:creationId xmlns:a16="http://schemas.microsoft.com/office/drawing/2014/main" id="{DB40ACEC-D538-4515-A481-1B284DB7F0A1}"/>
              </a:ext>
            </a:extLst>
          </p:cNvPr>
          <p:cNvSpPr>
            <a:spLocks noGrp="1"/>
          </p:cNvSpPr>
          <p:nvPr/>
        </p:nvSpPr>
        <p:spPr>
          <a:xfrm>
            <a:off x="10191750" y="1524000"/>
            <a:ext cx="1762125" cy="495300"/>
          </a:xfrm>
          <a:prstGeom prst="rect">
            <a:avLst/>
          </a:prstGeom>
          <a:noFill/>
          <a:ln w="0">
            <a:noFill/>
          </a:ln>
        </p:spPr>
        <p:txBody>
          <a:bodyPr lIns="0" tIns="0" rIns="0" bIns="0" anchor="ctr">
            <a:noAutofit/>
          </a:bodyPr>
          <a:lstStyle/>
          <a:p>
            <a:pPr algn="l">
              <a:defRPr sz="1300" b="1">
                <a:solidFill>
                  <a:srgbClr val="203640"/>
                </a:solidFill>
                <a:latin typeface="Aptos"/>
                <a:ea typeface="Aptos"/>
                <a:cs typeface="Aptos"/>
              </a:defRPr>
            </a:pPr>
            <a:r>
              <a:rPr sz="1300" b="1">
                <a:solidFill>
                  <a:srgbClr val="203640"/>
                </a:solidFill>
                <a:latin typeface="Aptos"/>
                <a:ea typeface="Aptos"/>
                <a:cs typeface="Aptos"/>
              </a:rPr>
              <a:t>Identified WBL</a:t>
            </a:r>
          </a:p>
          <a:p>
            <a:pPr algn="l">
              <a:defRPr sz="1300" b="1">
                <a:solidFill>
                  <a:srgbClr val="203640"/>
                </a:solidFill>
                <a:latin typeface="Aptos"/>
                <a:ea typeface="Aptos"/>
                <a:cs typeface="Aptos"/>
              </a:defRPr>
            </a:pPr>
            <a:r>
              <a:rPr sz="1300" b="1">
                <a:solidFill>
                  <a:srgbClr val="203640"/>
                </a:solidFill>
                <a:latin typeface="Aptos"/>
                <a:ea typeface="Aptos"/>
                <a:cs typeface="Aptos"/>
              </a:rPr>
              <a:t>share of learners</a:t>
            </a:r>
          </a:p>
        </p:txBody>
      </p:sp>
      <p:sp>
        <p:nvSpPr>
          <p:cNvPr id="10" name="Share Far North">
            <a:extLst>
              <a:ext uri="{FF2B5EF4-FFF2-40B4-BE49-F238E27FC236}">
                <a16:creationId xmlns:a16="http://schemas.microsoft.com/office/drawing/2014/main" id="{2EEF1F2E-2F2E-4928-8BE7-3CF05BBBD53F}"/>
              </a:ext>
            </a:extLst>
          </p:cNvPr>
          <p:cNvSpPr>
            <a:spLocks noGrp="1"/>
          </p:cNvSpPr>
          <p:nvPr/>
        </p:nvSpPr>
        <p:spPr>
          <a:xfrm>
            <a:off x="10382250" y="3142298"/>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58%</a:t>
            </a:r>
          </a:p>
        </p:txBody>
      </p:sp>
      <p:sp>
        <p:nvSpPr>
          <p:cNvPr id="11" name="Share Horowhenua">
            <a:extLst>
              <a:ext uri="{FF2B5EF4-FFF2-40B4-BE49-F238E27FC236}">
                <a16:creationId xmlns:a16="http://schemas.microsoft.com/office/drawing/2014/main" id="{BBD0BB12-FD63-4A46-98D8-49546743B99A}"/>
              </a:ext>
            </a:extLst>
          </p:cNvPr>
          <p:cNvSpPr>
            <a:spLocks noGrp="1"/>
          </p:cNvSpPr>
          <p:nvPr/>
        </p:nvSpPr>
        <p:spPr>
          <a:xfrm>
            <a:off x="10382250" y="3518059"/>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88%</a:t>
            </a:r>
          </a:p>
        </p:txBody>
      </p:sp>
      <p:sp>
        <p:nvSpPr>
          <p:cNvPr id="12" name="Share Whanganui">
            <a:extLst>
              <a:ext uri="{FF2B5EF4-FFF2-40B4-BE49-F238E27FC236}">
                <a16:creationId xmlns:a16="http://schemas.microsoft.com/office/drawing/2014/main" id="{AFE4A728-1DE5-48DA-8FC9-6C0155BB2DDD}"/>
              </a:ext>
            </a:extLst>
          </p:cNvPr>
          <p:cNvSpPr>
            <a:spLocks noGrp="1"/>
          </p:cNvSpPr>
          <p:nvPr/>
        </p:nvSpPr>
        <p:spPr>
          <a:xfrm>
            <a:off x="10382250" y="3893820"/>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50%</a:t>
            </a:r>
          </a:p>
        </p:txBody>
      </p:sp>
      <p:sp>
        <p:nvSpPr>
          <p:cNvPr id="13" name="Share Tasman">
            <a:extLst>
              <a:ext uri="{FF2B5EF4-FFF2-40B4-BE49-F238E27FC236}">
                <a16:creationId xmlns:a16="http://schemas.microsoft.com/office/drawing/2014/main" id="{80C41570-20AB-487A-AD45-8EF1FA2760AA}"/>
              </a:ext>
            </a:extLst>
          </p:cNvPr>
          <p:cNvSpPr>
            <a:spLocks noGrp="1"/>
          </p:cNvSpPr>
          <p:nvPr/>
        </p:nvSpPr>
        <p:spPr>
          <a:xfrm>
            <a:off x="10382250" y="4269581"/>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71%</a:t>
            </a:r>
          </a:p>
        </p:txBody>
      </p:sp>
      <p:sp>
        <p:nvSpPr>
          <p:cNvPr id="14" name="Share Nelson">
            <a:extLst>
              <a:ext uri="{FF2B5EF4-FFF2-40B4-BE49-F238E27FC236}">
                <a16:creationId xmlns:a16="http://schemas.microsoft.com/office/drawing/2014/main" id="{F9EBBF6B-0A8D-4260-A14D-14846F5477BA}"/>
              </a:ext>
            </a:extLst>
          </p:cNvPr>
          <p:cNvSpPr>
            <a:spLocks noGrp="1"/>
          </p:cNvSpPr>
          <p:nvPr/>
        </p:nvSpPr>
        <p:spPr>
          <a:xfrm>
            <a:off x="10382250" y="4645342"/>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62%</a:t>
            </a:r>
          </a:p>
        </p:txBody>
      </p:sp>
      <p:sp>
        <p:nvSpPr>
          <p:cNvPr id="15" name="Share Auckland">
            <a:extLst>
              <a:ext uri="{FF2B5EF4-FFF2-40B4-BE49-F238E27FC236}">
                <a16:creationId xmlns:a16="http://schemas.microsoft.com/office/drawing/2014/main" id="{E461A244-466B-4D03-8FEC-8E363FA6ED5D}"/>
              </a:ext>
            </a:extLst>
          </p:cNvPr>
          <p:cNvSpPr>
            <a:spLocks noGrp="1"/>
          </p:cNvSpPr>
          <p:nvPr/>
        </p:nvSpPr>
        <p:spPr>
          <a:xfrm>
            <a:off x="10382250" y="5021104"/>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48%</a:t>
            </a:r>
          </a:p>
        </p:txBody>
      </p:sp>
      <p:sp>
        <p:nvSpPr>
          <p:cNvPr id="16" name="Mode note">
            <a:extLst>
              <a:ext uri="{FF2B5EF4-FFF2-40B4-BE49-F238E27FC236}">
                <a16:creationId xmlns:a16="http://schemas.microsoft.com/office/drawing/2014/main" id="{37AEDB71-D58E-4D0B-9ED2-DD6A5D1C9042}"/>
              </a:ext>
            </a:extLst>
          </p:cNvPr>
          <p:cNvSpPr>
            <a:spLocks noGrp="1"/>
          </p:cNvSpPr>
          <p:nvPr/>
        </p:nvSpPr>
        <p:spPr>
          <a:xfrm>
            <a:off x="695325" y="6010275"/>
            <a:ext cx="10763250" cy="314325"/>
          </a:xfrm>
          <a:prstGeom prst="rect">
            <a:avLst/>
          </a:prstGeom>
          <a:noFill/>
          <a:ln w="0">
            <a:noFill/>
          </a:ln>
        </p:spPr>
        <p:txBody>
          <a:bodyPr lIns="0" tIns="0" rIns="0" bIns="0" anchor="ctr">
            <a:noAutofit/>
          </a:bodyPr>
          <a:lstStyle/>
          <a:p>
            <a:pPr algn="l">
              <a:defRPr sz="1800" b="1">
                <a:solidFill>
                  <a:srgbClr val="203640"/>
                </a:solidFill>
                <a:latin typeface="Aptos"/>
                <a:ea typeface="Aptos"/>
                <a:cs typeface="Aptos"/>
              </a:defRPr>
            </a:pPr>
            <a:endParaRPr sz="1800" b="1" dirty="0">
              <a:solidFill>
                <a:srgbClr val="203640"/>
              </a:solidFill>
              <a:latin typeface="Aptos"/>
              <a:ea typeface="Aptos"/>
              <a:cs typeface="Aptos"/>
            </a:endParaRPr>
          </a:p>
        </p:txBody>
      </p:sp>
      <p:sp>
        <p:nvSpPr>
          <p:cNvPr id="400" name="Share Kawerau">
            <a:extLst>
              <a:ext uri="{FF2B5EF4-FFF2-40B4-BE49-F238E27FC236}">
                <a16:creationId xmlns:a16="http://schemas.microsoft.com/office/drawing/2014/main" id="{2EEF1F2E-2F2E-4928-8BE7-3CF05BBBD53F}"/>
              </a:ext>
            </a:extLst>
          </p:cNvPr>
          <p:cNvSpPr>
            <a:spLocks noGrp="1"/>
          </p:cNvSpPr>
          <p:nvPr/>
        </p:nvSpPr>
        <p:spPr>
          <a:xfrm>
            <a:off x="10382250" y="2390775"/>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52%</a:t>
            </a:r>
          </a:p>
        </p:txBody>
      </p:sp>
      <p:sp>
        <p:nvSpPr>
          <p:cNvPr id="401" name="Share Ruapehu">
            <a:extLst>
              <a:ext uri="{FF2B5EF4-FFF2-40B4-BE49-F238E27FC236}">
                <a16:creationId xmlns:a16="http://schemas.microsoft.com/office/drawing/2014/main" id="{2EEF1F2E-2F2E-4928-8BE7-3CF05BBBD53F}"/>
              </a:ext>
            </a:extLst>
          </p:cNvPr>
          <p:cNvSpPr>
            <a:spLocks noGrp="1"/>
          </p:cNvSpPr>
          <p:nvPr/>
        </p:nvSpPr>
        <p:spPr>
          <a:xfrm>
            <a:off x="10382250" y="2766536"/>
            <a:ext cx="12382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90%</a:t>
            </a:r>
          </a:p>
        </p:txBody>
      </p:sp>
    </p:spTree>
    <p:extLst>
      <p:ext uri="{BB962C8B-B14F-4D97-AF65-F5344CB8AC3E}">
        <p14:creationId xmlns:p14="http://schemas.microsoft.com/office/powerpoint/2010/main" val="2104117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23" name="Title">
            <a:extLst>
              <a:ext uri="{FF2B5EF4-FFF2-40B4-BE49-F238E27FC236}">
                <a16:creationId xmlns:a16="http://schemas.microsoft.com/office/drawing/2014/main" id="{469DAB2D-83A5-4912-B97D-19F414C21934}"/>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The two parts of provision followed different paths</a:t>
            </a:r>
          </a:p>
        </p:txBody>
      </p:sp>
      <p:sp>
        <p:nvSpPr>
          <p:cNvPr id="2" name="Subtitle">
            <a:extLst>
              <a:ext uri="{FF2B5EF4-FFF2-40B4-BE49-F238E27FC236}">
                <a16:creationId xmlns:a16="http://schemas.microsoft.com/office/drawing/2014/main" id="{80127A99-0A07-44EC-8DF2-B1D5014048B6}"/>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Levels 3–6 learners per 1,000 working-age residents, selected TLAs, 2011, 2015, 2019 and 2025.</a:t>
            </a:r>
          </a:p>
        </p:txBody>
      </p:sp>
      <p:sp>
        <p:nvSpPr>
          <p:cNvPr id="3" name="Slide number">
            <a:extLst>
              <a:ext uri="{FF2B5EF4-FFF2-40B4-BE49-F238E27FC236}">
                <a16:creationId xmlns:a16="http://schemas.microsoft.com/office/drawing/2014/main" id="{3F2E8ABC-0ED8-43DA-B589-622887D1124A}"/>
              </a:ext>
            </a:extLst>
          </p:cNvPr>
          <p:cNvSpPr>
            <a:spLocks noGrp="1"/>
          </p:cNvSpPr>
          <p:nvPr/>
        </p:nvSpPr>
        <p:spPr>
          <a:xfrm>
            <a:off x="11458575" y="6600825"/>
            <a:ext cx="266700" cy="171450"/>
          </a:xfrm>
          <a:prstGeom prst="rect">
            <a:avLst/>
          </a:prstGeom>
          <a:noFill/>
          <a:ln w="0">
            <a:noFill/>
          </a:ln>
        </p:spPr>
        <p:txBody>
          <a:bodyPr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8</a:t>
            </a:r>
          </a:p>
        </p:txBody>
      </p:sp>
      <p:sp>
        <p:nvSpPr>
          <p:cNvPr id="4" name="Legend work">
            <a:extLst>
              <a:ext uri="{FF2B5EF4-FFF2-40B4-BE49-F238E27FC236}">
                <a16:creationId xmlns:a16="http://schemas.microsoft.com/office/drawing/2014/main" id="{0D11503D-DCED-48A7-B7A8-31DD2796AD8B}"/>
              </a:ext>
            </a:extLst>
          </p:cNvPr>
          <p:cNvSpPr>
            <a:spLocks noGrp="1"/>
          </p:cNvSpPr>
          <p:nvPr/>
        </p:nvSpPr>
        <p:spPr>
          <a:xfrm>
            <a:off x="666750" y="1409700"/>
            <a:ext cx="3714750" cy="285750"/>
          </a:xfrm>
          <a:prstGeom prst="rect">
            <a:avLst/>
          </a:prstGeom>
          <a:noFill/>
          <a:ln w="0">
            <a:noFill/>
          </a:ln>
        </p:spPr>
        <p:txBody>
          <a:bodyPr lIns="0" tIns="0" rIns="0" bIns="0" anchor="ctr">
            <a:noAutofit/>
          </a:bodyPr>
          <a:lstStyle/>
          <a:p>
            <a:pPr algn="l">
              <a:defRPr sz="1600" b="1">
                <a:solidFill>
                  <a:srgbClr val="155D6C"/>
                </a:solidFill>
                <a:latin typeface="Aptos"/>
                <a:ea typeface="Aptos"/>
                <a:cs typeface="Aptos"/>
              </a:defRPr>
            </a:pPr>
            <a:r>
              <a:rPr sz="1600" b="1">
                <a:solidFill>
                  <a:srgbClr val="155D6C"/>
                </a:solidFill>
                <a:latin typeface="Aptos"/>
                <a:ea typeface="Aptos"/>
                <a:cs typeface="Aptos"/>
              </a:rPr>
              <a:t>Identified work-based</a:t>
            </a:r>
          </a:p>
        </p:txBody>
      </p:sp>
      <p:sp>
        <p:nvSpPr>
          <p:cNvPr id="5" name="Legend other">
            <a:extLst>
              <a:ext uri="{FF2B5EF4-FFF2-40B4-BE49-F238E27FC236}">
                <a16:creationId xmlns:a16="http://schemas.microsoft.com/office/drawing/2014/main" id="{09E1ABCA-DF21-406C-AB08-85F05877B4B7}"/>
              </a:ext>
            </a:extLst>
          </p:cNvPr>
          <p:cNvSpPr>
            <a:spLocks noGrp="1"/>
          </p:cNvSpPr>
          <p:nvPr/>
        </p:nvSpPr>
        <p:spPr>
          <a:xfrm>
            <a:off x="8165727" y="1438275"/>
            <a:ext cx="6381750" cy="285750"/>
          </a:xfrm>
          <a:prstGeom prst="rect">
            <a:avLst/>
          </a:prstGeom>
          <a:noFill/>
          <a:ln w="0">
            <a:noFill/>
          </a:ln>
        </p:spPr>
        <p:txBody>
          <a:bodyPr lIns="0" tIns="0" rIns="0" bIns="0" anchor="ctr">
            <a:noAutofit/>
          </a:bodyPr>
          <a:lstStyle/>
          <a:p>
            <a:pPr algn="l">
              <a:defRPr sz="1600" b="1">
                <a:solidFill>
                  <a:srgbClr val="BF633A"/>
                </a:solidFill>
                <a:latin typeface="Aptos"/>
                <a:ea typeface="Aptos"/>
                <a:cs typeface="Aptos"/>
              </a:defRPr>
            </a:pPr>
            <a:r>
              <a:rPr sz="1600" b="1" dirty="0">
                <a:solidFill>
                  <a:srgbClr val="BF633A"/>
                </a:solidFill>
                <a:latin typeface="Aptos"/>
                <a:ea typeface="Aptos"/>
                <a:cs typeface="Aptos"/>
              </a:rPr>
              <a:t>Other learners (mode unresolved)</a:t>
            </a:r>
          </a:p>
        </p:txBody>
      </p:sp>
      <p:sp>
        <p:nvSpPr>
          <p:cNvPr id="6" name="Heading Kawerau">
            <a:extLst>
              <a:ext uri="{FF2B5EF4-FFF2-40B4-BE49-F238E27FC236}">
                <a16:creationId xmlns:a16="http://schemas.microsoft.com/office/drawing/2014/main" id="{1FC89019-F9CF-4B48-8B31-60B7C53B3E17}"/>
              </a:ext>
            </a:extLst>
          </p:cNvPr>
          <p:cNvSpPr>
            <a:spLocks noGrp="1"/>
          </p:cNvSpPr>
          <p:nvPr/>
        </p:nvSpPr>
        <p:spPr>
          <a:xfrm>
            <a:off x="571500" y="18192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Kawerau G1</a:t>
            </a:r>
          </a:p>
        </p:txBody>
      </p:sp>
      <p:sp>
        <p:nvSpPr>
          <p:cNvPr id="8" name="Heading Ruapehu">
            <a:extLst>
              <a:ext uri="{FF2B5EF4-FFF2-40B4-BE49-F238E27FC236}">
                <a16:creationId xmlns:a16="http://schemas.microsoft.com/office/drawing/2014/main" id="{497F8236-CF62-4B7F-A641-BE8B0CA65504}"/>
              </a:ext>
            </a:extLst>
          </p:cNvPr>
          <p:cNvSpPr>
            <a:spLocks noGrp="1"/>
          </p:cNvSpPr>
          <p:nvPr/>
        </p:nvSpPr>
        <p:spPr>
          <a:xfrm>
            <a:off x="3495675" y="18192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Ruapehu G2</a:t>
            </a:r>
          </a:p>
        </p:txBody>
      </p:sp>
      <p:sp>
        <p:nvSpPr>
          <p:cNvPr id="10" name="Heading Far North">
            <a:extLst>
              <a:ext uri="{FF2B5EF4-FFF2-40B4-BE49-F238E27FC236}">
                <a16:creationId xmlns:a16="http://schemas.microsoft.com/office/drawing/2014/main" id="{7251B447-5F8A-43C2-9BB2-7D2C296A7122}"/>
              </a:ext>
            </a:extLst>
          </p:cNvPr>
          <p:cNvSpPr>
            <a:spLocks noGrp="1"/>
          </p:cNvSpPr>
          <p:nvPr/>
        </p:nvSpPr>
        <p:spPr>
          <a:xfrm>
            <a:off x="6419850" y="18192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Far North G3</a:t>
            </a:r>
          </a:p>
        </p:txBody>
      </p:sp>
      <p:graphicFrame>
        <p:nvGraphicFramePr>
          <p:cNvPr id="33" name="Chart"/>
          <p:cNvGraphicFramePr/>
          <p:nvPr/>
        </p:nvGraphicFramePr>
        <p:xfrm>
          <a:off x="6419850" y="2105025"/>
          <a:ext cx="2762250" cy="1647825"/>
        </p:xfrm>
        <a:graphic>
          <a:graphicData uri="http://schemas.openxmlformats.org/drawingml/2006/chart">
            <c:chart xmlns:c="http://schemas.openxmlformats.org/drawingml/2006/chart" xmlns:r="http://schemas.openxmlformats.org/officeDocument/2006/relationships" r:id="rId3"/>
          </a:graphicData>
        </a:graphic>
      </p:graphicFrame>
      <p:sp>
        <p:nvSpPr>
          <p:cNvPr id="12" name="Heading Horowhenua">
            <a:extLst>
              <a:ext uri="{FF2B5EF4-FFF2-40B4-BE49-F238E27FC236}">
                <a16:creationId xmlns:a16="http://schemas.microsoft.com/office/drawing/2014/main" id="{1E070517-BF20-4FD0-8552-AD89D68F8F6C}"/>
              </a:ext>
            </a:extLst>
          </p:cNvPr>
          <p:cNvSpPr>
            <a:spLocks noGrp="1"/>
          </p:cNvSpPr>
          <p:nvPr/>
        </p:nvSpPr>
        <p:spPr>
          <a:xfrm>
            <a:off x="9344025" y="18192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Horowhenua G4</a:t>
            </a:r>
          </a:p>
        </p:txBody>
      </p:sp>
      <p:graphicFrame>
        <p:nvGraphicFramePr>
          <p:cNvPr id="35" name="Chart"/>
          <p:cNvGraphicFramePr/>
          <p:nvPr/>
        </p:nvGraphicFramePr>
        <p:xfrm>
          <a:off x="9344025" y="2105025"/>
          <a:ext cx="2762250" cy="1647825"/>
        </p:xfrm>
        <a:graphic>
          <a:graphicData uri="http://schemas.openxmlformats.org/drawingml/2006/chart">
            <c:chart xmlns:c="http://schemas.openxmlformats.org/drawingml/2006/chart" xmlns:r="http://schemas.openxmlformats.org/officeDocument/2006/relationships" r:id="rId4"/>
          </a:graphicData>
        </a:graphic>
      </p:graphicFrame>
      <p:sp>
        <p:nvSpPr>
          <p:cNvPr id="14" name="Heading Whanganui">
            <a:extLst>
              <a:ext uri="{FF2B5EF4-FFF2-40B4-BE49-F238E27FC236}">
                <a16:creationId xmlns:a16="http://schemas.microsoft.com/office/drawing/2014/main" id="{DFD68A38-2490-4960-80DE-59E0F167572A}"/>
              </a:ext>
            </a:extLst>
          </p:cNvPr>
          <p:cNvSpPr>
            <a:spLocks noGrp="1"/>
          </p:cNvSpPr>
          <p:nvPr/>
        </p:nvSpPr>
        <p:spPr>
          <a:xfrm>
            <a:off x="571500" y="39909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Whanganui G5</a:t>
            </a:r>
          </a:p>
        </p:txBody>
      </p:sp>
      <p:graphicFrame>
        <p:nvGraphicFramePr>
          <p:cNvPr id="37" name="Chart"/>
          <p:cNvGraphicFramePr/>
          <p:nvPr/>
        </p:nvGraphicFramePr>
        <p:xfrm>
          <a:off x="571500" y="4276725"/>
          <a:ext cx="2762250" cy="1647825"/>
        </p:xfrm>
        <a:graphic>
          <a:graphicData uri="http://schemas.openxmlformats.org/drawingml/2006/chart">
            <c:chart xmlns:c="http://schemas.openxmlformats.org/drawingml/2006/chart" xmlns:r="http://schemas.openxmlformats.org/officeDocument/2006/relationships" r:id="rId5"/>
          </a:graphicData>
        </a:graphic>
      </p:graphicFrame>
      <p:sp>
        <p:nvSpPr>
          <p:cNvPr id="16" name="Heading Tasman">
            <a:extLst>
              <a:ext uri="{FF2B5EF4-FFF2-40B4-BE49-F238E27FC236}">
                <a16:creationId xmlns:a16="http://schemas.microsoft.com/office/drawing/2014/main" id="{F311FBA7-80B4-4AE5-8A0D-22993310FDCE}"/>
              </a:ext>
            </a:extLst>
          </p:cNvPr>
          <p:cNvSpPr>
            <a:spLocks noGrp="1"/>
          </p:cNvSpPr>
          <p:nvPr/>
        </p:nvSpPr>
        <p:spPr>
          <a:xfrm>
            <a:off x="3495675" y="39909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Tasman G7</a:t>
            </a:r>
          </a:p>
        </p:txBody>
      </p:sp>
      <p:graphicFrame>
        <p:nvGraphicFramePr>
          <p:cNvPr id="39" name="Chart"/>
          <p:cNvGraphicFramePr/>
          <p:nvPr/>
        </p:nvGraphicFramePr>
        <p:xfrm>
          <a:off x="3495675" y="4276725"/>
          <a:ext cx="2762250" cy="1647825"/>
        </p:xfrm>
        <a:graphic>
          <a:graphicData uri="http://schemas.openxmlformats.org/drawingml/2006/chart">
            <c:chart xmlns:c="http://schemas.openxmlformats.org/drawingml/2006/chart" xmlns:r="http://schemas.openxmlformats.org/officeDocument/2006/relationships" r:id="rId6"/>
          </a:graphicData>
        </a:graphic>
      </p:graphicFrame>
      <p:sp>
        <p:nvSpPr>
          <p:cNvPr id="18" name="Heading Nelson">
            <a:extLst>
              <a:ext uri="{FF2B5EF4-FFF2-40B4-BE49-F238E27FC236}">
                <a16:creationId xmlns:a16="http://schemas.microsoft.com/office/drawing/2014/main" id="{51F47CD6-CD42-4919-9492-A986D24F796E}"/>
              </a:ext>
            </a:extLst>
          </p:cNvPr>
          <p:cNvSpPr>
            <a:spLocks noGrp="1"/>
          </p:cNvSpPr>
          <p:nvPr/>
        </p:nvSpPr>
        <p:spPr>
          <a:xfrm>
            <a:off x="6419850" y="39909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Nelson G5</a:t>
            </a:r>
          </a:p>
        </p:txBody>
      </p:sp>
      <p:graphicFrame>
        <p:nvGraphicFramePr>
          <p:cNvPr id="41" name="Chart"/>
          <p:cNvGraphicFramePr/>
          <p:nvPr/>
        </p:nvGraphicFramePr>
        <p:xfrm>
          <a:off x="6419850" y="4276725"/>
          <a:ext cx="2762250" cy="1647825"/>
        </p:xfrm>
        <a:graphic>
          <a:graphicData uri="http://schemas.openxmlformats.org/drawingml/2006/chart">
            <c:chart xmlns:c="http://schemas.openxmlformats.org/drawingml/2006/chart" xmlns:r="http://schemas.openxmlformats.org/officeDocument/2006/relationships" r:id="rId7"/>
          </a:graphicData>
        </a:graphic>
      </p:graphicFrame>
      <p:sp>
        <p:nvSpPr>
          <p:cNvPr id="20" name="Heading Auckland">
            <a:extLst>
              <a:ext uri="{FF2B5EF4-FFF2-40B4-BE49-F238E27FC236}">
                <a16:creationId xmlns:a16="http://schemas.microsoft.com/office/drawing/2014/main" id="{17FDA8C4-FA81-43D6-89F2-D2DB9AD46F3A}"/>
              </a:ext>
            </a:extLst>
          </p:cNvPr>
          <p:cNvSpPr>
            <a:spLocks noGrp="1"/>
          </p:cNvSpPr>
          <p:nvPr/>
        </p:nvSpPr>
        <p:spPr>
          <a:xfrm>
            <a:off x="9344025" y="3990975"/>
            <a:ext cx="2686050" cy="257175"/>
          </a:xfrm>
          <a:prstGeom prst="rect">
            <a:avLst/>
          </a:prstGeom>
          <a:noFill/>
          <a:ln w="0">
            <a:noFill/>
          </a:ln>
        </p:spPr>
        <p:txBody>
          <a:bodyPr lIns="0" tIns="0" rIns="0" bIns="0" anchor="ctr">
            <a:noAutofit/>
          </a:bodyPr>
          <a:lstStyle/>
          <a:p>
            <a:pPr algn="l">
              <a:defRPr sz="1600" b="1">
                <a:solidFill>
                  <a:srgbClr val="203640"/>
                </a:solidFill>
                <a:latin typeface="Aptos"/>
                <a:ea typeface="Aptos"/>
                <a:cs typeface="Aptos"/>
              </a:defRPr>
            </a:pPr>
            <a:r>
              <a:rPr sz="1600" b="1">
                <a:solidFill>
                  <a:srgbClr val="203640"/>
                </a:solidFill>
                <a:latin typeface="Aptos"/>
                <a:ea typeface="Aptos"/>
                <a:cs typeface="Aptos"/>
              </a:rPr>
              <a:t>Auckland G9</a:t>
            </a:r>
          </a:p>
        </p:txBody>
      </p:sp>
      <p:graphicFrame>
        <p:nvGraphicFramePr>
          <p:cNvPr id="43" name="Chart"/>
          <p:cNvGraphicFramePr/>
          <p:nvPr/>
        </p:nvGraphicFramePr>
        <p:xfrm>
          <a:off x="9344025" y="4276725"/>
          <a:ext cx="2762250" cy="164782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00" name="Learner rates Kawerau"/>
          <p:cNvGraphicFramePr/>
          <p:nvPr/>
        </p:nvGraphicFramePr>
        <p:xfrm>
          <a:off x="571500" y="2105025"/>
          <a:ext cx="2762250" cy="1647825"/>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501" name="Learner rates Ruapehu"/>
          <p:cNvGraphicFramePr/>
          <p:nvPr/>
        </p:nvGraphicFramePr>
        <p:xfrm>
          <a:off x="3495675" y="2105025"/>
          <a:ext cx="2762250" cy="1647825"/>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919500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982291F6-66B1-425C-ABB6-F860767D1F79}"/>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171B1C"/>
                </a:solidFill>
                <a:latin typeface="Aptos"/>
                <a:ea typeface="Aptos"/>
                <a:cs typeface="Aptos"/>
              </a:defRPr>
            </a:pPr>
            <a:r>
              <a:rPr lang="en-US" sz="2800" b="0" i="0">
                <a:solidFill>
                  <a:srgbClr val="171B1C"/>
                </a:solidFill>
                <a:latin typeface="Aptos"/>
                <a:ea typeface="Aptos"/>
                <a:cs typeface="Aptos"/>
              </a:rPr>
              <a:t>The pattern is structured, but no single factor explains it</a:t>
            </a:r>
          </a:p>
        </p:txBody>
      </p:sp>
      <p:sp>
        <p:nvSpPr>
          <p:cNvPr id="2" name="Category 1">
            <a:extLst>
              <a:ext uri="{FF2B5EF4-FFF2-40B4-BE49-F238E27FC236}">
                <a16:creationId xmlns:a16="http://schemas.microsoft.com/office/drawing/2014/main" id="{1D7A4D92-596B-45B0-BB8F-07A44392A7B1}"/>
              </a:ext>
            </a:extLst>
          </p:cNvPr>
          <p:cNvSpPr>
            <a:spLocks noGrp="1"/>
          </p:cNvSpPr>
          <p:nvPr/>
        </p:nvSpPr>
        <p:spPr>
          <a:xfrm>
            <a:off x="781050" y="1762125"/>
            <a:ext cx="10477500" cy="609600"/>
          </a:xfrm>
          <a:prstGeom prst="rect">
            <a:avLst/>
          </a:prstGeom>
          <a:noFill/>
          <a:ln w="0">
            <a:noFill/>
          </a:ln>
        </p:spPr>
        <p:txBody>
          <a:bodyPr wrap="none" lIns="0" tIns="0" rIns="0" bIns="0" anchor="ctr">
            <a:noAutofit/>
          </a:bodyPr>
          <a:lstStyle/>
          <a:p>
            <a:pPr algn="l">
              <a:defRPr sz="2800" b="1">
                <a:solidFill>
                  <a:srgbClr val="155D6C"/>
                </a:solidFill>
                <a:latin typeface="Aptos"/>
                <a:ea typeface="Aptos"/>
                <a:cs typeface="Aptos"/>
              </a:defRPr>
            </a:pPr>
            <a:r>
              <a:rPr sz="2800" b="1">
                <a:solidFill>
                  <a:srgbClr val="155D6C"/>
                </a:solidFill>
                <a:latin typeface="Aptos"/>
                <a:ea typeface="Aptos"/>
                <a:cs typeface="Aptos"/>
              </a:rPr>
              <a:t>Population and economy</a:t>
            </a:r>
          </a:p>
        </p:txBody>
      </p:sp>
      <p:sp>
        <p:nvSpPr>
          <p:cNvPr id="3" name="Category 2">
            <a:extLst>
              <a:ext uri="{FF2B5EF4-FFF2-40B4-BE49-F238E27FC236}">
                <a16:creationId xmlns:a16="http://schemas.microsoft.com/office/drawing/2014/main" id="{327B4D11-81B8-42E3-9010-1BD2192189F5}"/>
              </a:ext>
            </a:extLst>
          </p:cNvPr>
          <p:cNvSpPr>
            <a:spLocks noGrp="1"/>
          </p:cNvSpPr>
          <p:nvPr/>
        </p:nvSpPr>
        <p:spPr>
          <a:xfrm>
            <a:off x="781050" y="2752725"/>
            <a:ext cx="10477500" cy="609600"/>
          </a:xfrm>
          <a:prstGeom prst="rect">
            <a:avLst/>
          </a:prstGeom>
          <a:noFill/>
          <a:ln w="0">
            <a:noFill/>
          </a:ln>
        </p:spPr>
        <p:txBody>
          <a:bodyPr wrap="none" lIns="0" tIns="0" rIns="0" bIns="0" anchor="ctr">
            <a:noAutofit/>
          </a:bodyPr>
          <a:lstStyle/>
          <a:p>
            <a:pPr>
              <a:defRPr sz="2800" b="1">
                <a:solidFill>
                  <a:srgbClr val="155D6C"/>
                </a:solidFill>
                <a:latin typeface="Aptos"/>
                <a:ea typeface="Aptos"/>
                <a:cs typeface="Aptos"/>
              </a:defRPr>
            </a:pPr>
            <a:r>
              <a:rPr lang="en-NZ" sz="2800" b="1" dirty="0">
                <a:solidFill>
                  <a:srgbClr val="155D6C"/>
                </a:solidFill>
              </a:rPr>
              <a:t>Institutional history</a:t>
            </a:r>
          </a:p>
        </p:txBody>
      </p:sp>
      <p:sp>
        <p:nvSpPr>
          <p:cNvPr id="4" name="Category 3">
            <a:extLst>
              <a:ext uri="{FF2B5EF4-FFF2-40B4-BE49-F238E27FC236}">
                <a16:creationId xmlns:a16="http://schemas.microsoft.com/office/drawing/2014/main" id="{7CD0E8B6-0588-433B-941E-18616671D65C}"/>
              </a:ext>
            </a:extLst>
          </p:cNvPr>
          <p:cNvSpPr>
            <a:spLocks noGrp="1"/>
          </p:cNvSpPr>
          <p:nvPr/>
        </p:nvSpPr>
        <p:spPr>
          <a:xfrm>
            <a:off x="781050" y="3743325"/>
            <a:ext cx="10477500" cy="609600"/>
          </a:xfrm>
          <a:prstGeom prst="rect">
            <a:avLst/>
          </a:prstGeom>
          <a:noFill/>
          <a:ln w="0">
            <a:noFill/>
          </a:ln>
        </p:spPr>
        <p:txBody>
          <a:bodyPr wrap="none" lIns="0" tIns="0" rIns="0" bIns="0" anchor="ctr">
            <a:noAutofit/>
          </a:bodyPr>
          <a:lstStyle/>
          <a:p>
            <a:pPr algn="l">
              <a:defRPr sz="2800" b="1">
                <a:solidFill>
                  <a:srgbClr val="155D6C"/>
                </a:solidFill>
                <a:latin typeface="Aptos"/>
                <a:ea typeface="Aptos"/>
                <a:cs typeface="Aptos"/>
              </a:defRPr>
            </a:pPr>
            <a:r>
              <a:rPr sz="2800" b="1">
                <a:solidFill>
                  <a:srgbClr val="155D6C"/>
                </a:solidFill>
                <a:latin typeface="Aptos"/>
                <a:ea typeface="Aptos"/>
                <a:cs typeface="Aptos"/>
              </a:rPr>
              <a:t>Neighbouring areas</a:t>
            </a:r>
          </a:p>
        </p:txBody>
      </p:sp>
      <p:sp>
        <p:nvSpPr>
          <p:cNvPr id="5" name="Category 4">
            <a:extLst>
              <a:ext uri="{FF2B5EF4-FFF2-40B4-BE49-F238E27FC236}">
                <a16:creationId xmlns:a16="http://schemas.microsoft.com/office/drawing/2014/main" id="{7795FF71-1288-4942-8A94-BD9FADF31B6F}"/>
              </a:ext>
            </a:extLst>
          </p:cNvPr>
          <p:cNvSpPr>
            <a:spLocks noGrp="1"/>
          </p:cNvSpPr>
          <p:nvPr/>
        </p:nvSpPr>
        <p:spPr>
          <a:xfrm>
            <a:off x="781050" y="4733925"/>
            <a:ext cx="10477500" cy="609600"/>
          </a:xfrm>
          <a:prstGeom prst="rect">
            <a:avLst/>
          </a:prstGeom>
          <a:noFill/>
          <a:ln w="0">
            <a:noFill/>
          </a:ln>
        </p:spPr>
        <p:txBody>
          <a:bodyPr wrap="none" lIns="0" tIns="0" rIns="0" bIns="0" anchor="ctr">
            <a:noAutofit/>
          </a:bodyPr>
          <a:lstStyle/>
          <a:p>
            <a:pPr algn="l">
              <a:defRPr sz="2800" b="1">
                <a:solidFill>
                  <a:srgbClr val="155D6C"/>
                </a:solidFill>
                <a:latin typeface="Aptos"/>
                <a:ea typeface="Aptos"/>
                <a:cs typeface="Aptos"/>
              </a:defRPr>
            </a:pPr>
            <a:endParaRPr sz="2800" b="1" dirty="0">
              <a:solidFill>
                <a:srgbClr val="155D6C"/>
              </a:solidFill>
              <a:latin typeface="Aptos"/>
              <a:ea typeface="Aptos"/>
              <a:cs typeface="Aptos"/>
            </a:endParaRPr>
          </a:p>
        </p:txBody>
      </p:sp>
      <p:sp>
        <p:nvSpPr>
          <p:cNvPr id="7" name="Slide number"/>
          <p:cNvSpPr>
            <a:spLocks noGrp="1"/>
          </p:cNvSpPr>
          <p:nvPr/>
        </p:nvSpPr>
        <p:spPr>
          <a:xfrm>
            <a:off x="11496675" y="6591300"/>
            <a:ext cx="228600" cy="190500"/>
          </a:xfrm>
          <a:prstGeom prst="rect">
            <a:avLst/>
          </a:prstGeom>
          <a:noFill/>
          <a:ln w="0">
            <a:noFill/>
          </a:ln>
        </p:spPr>
        <p:txBody>
          <a:bodyPr wrap="none" lIns="0" tIns="0" rIns="0" bIns="0" anchor="ctr">
            <a:noAutofit/>
          </a:bodyPr>
          <a:lstStyle/>
          <a:p>
            <a:pPr algn="r">
              <a:defRPr sz="900">
                <a:solidFill>
                  <a:srgbClr val="5F6D74"/>
                </a:solidFill>
                <a:latin typeface="Aptos"/>
                <a:ea typeface="Aptos"/>
                <a:cs typeface="Aptos"/>
              </a:defRPr>
            </a:pPr>
            <a:r>
              <a:rPr sz="900">
                <a:solidFill>
                  <a:srgbClr val="5F6D74"/>
                </a:solidFill>
                <a:latin typeface="Aptos"/>
                <a:ea typeface="Aptos"/>
                <a:cs typeface="Aptos"/>
              </a:rPr>
              <a:t>9</a:t>
            </a:r>
          </a:p>
        </p:txBody>
      </p:sp>
    </p:spTree>
    <p:extLst>
      <p:ext uri="{BB962C8B-B14F-4D97-AF65-F5344CB8AC3E}">
        <p14:creationId xmlns:p14="http://schemas.microsoft.com/office/powerpoint/2010/main" val="1268062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EF0B2E90-82FD-4CBC-910F-ACEA259CFC37}"/>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171B1C"/>
                </a:solidFill>
                <a:latin typeface="Aptos"/>
                <a:ea typeface="Aptos"/>
                <a:cs typeface="Aptos"/>
              </a:defRPr>
            </a:pPr>
            <a:r>
              <a:rPr lang="en-US" sz="2800" b="0" i="0">
                <a:solidFill>
                  <a:srgbClr val="171B1C"/>
                </a:solidFill>
                <a:latin typeface="Aptos"/>
                <a:ea typeface="Aptos"/>
                <a:cs typeface="Aptos"/>
              </a:rPr>
              <a:t>Population and economy are only loosely linked to provision</a:t>
            </a:r>
          </a:p>
        </p:txBody>
      </p:sp>
      <p:sp>
        <p:nvSpPr>
          <p:cNvPr id="3" name="Method">
            <a:extLst>
              <a:ext uri="{FF2B5EF4-FFF2-40B4-BE49-F238E27FC236}">
                <a16:creationId xmlns:a16="http://schemas.microsoft.com/office/drawing/2014/main" id="{A96FA81F-0ED4-4128-A6AD-4C28B6A7FDBA}"/>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155D6C"/>
                </a:solidFill>
                <a:latin typeface="Aptos"/>
                <a:ea typeface="Aptos"/>
                <a:cs typeface="Aptos"/>
              </a:defRPr>
            </a:pPr>
            <a:r>
              <a:rPr lang="en-US" sz="1600" b="0" i="0" dirty="0">
                <a:solidFill>
                  <a:srgbClr val="155D6C"/>
                </a:solidFill>
                <a:latin typeface="Aptos"/>
                <a:ea typeface="Aptos"/>
                <a:cs typeface="Aptos"/>
              </a:rPr>
              <a:t>Correlation between selected characteristics and reported Level 3-6 EFTS, 2025</a:t>
            </a:r>
          </a:p>
        </p:txBody>
      </p:sp>
      <p:graphicFrame>
        <p:nvGraphicFramePr>
          <p:cNvPr id="11" name="Chart"/>
          <p:cNvGraphicFramePr/>
          <p:nvPr/>
        </p:nvGraphicFramePr>
        <p:xfrm>
          <a:off x="542925" y="1752600"/>
          <a:ext cx="11125200" cy="4057650"/>
        </p:xfrm>
        <a:graphic>
          <a:graphicData uri="http://schemas.openxmlformats.org/drawingml/2006/chart">
            <c:chart xmlns:c="http://schemas.openxmlformats.org/drawingml/2006/chart" xmlns:r="http://schemas.openxmlformats.org/officeDocument/2006/relationships" r:id="rId3"/>
          </a:graphicData>
        </a:graphic>
      </p:graphicFrame>
      <p:sp>
        <p:nvSpPr>
          <p:cNvPr id="13" name="Slide number"/>
          <p:cNvSpPr>
            <a:spLocks noGrp="1"/>
          </p:cNvSpPr>
          <p:nvPr/>
        </p:nvSpPr>
        <p:spPr>
          <a:xfrm>
            <a:off x="11496675" y="6591300"/>
            <a:ext cx="228600" cy="190500"/>
          </a:xfrm>
          <a:prstGeom prst="rect">
            <a:avLst/>
          </a:prstGeom>
          <a:noFill/>
          <a:ln w="0">
            <a:noFill/>
          </a:ln>
        </p:spPr>
        <p:txBody>
          <a:bodyPr wrap="none" lIns="0" tIns="0" rIns="0" bIns="0" anchor="ctr">
            <a:noAutofit/>
          </a:bodyPr>
          <a:lstStyle/>
          <a:p>
            <a:pPr algn="r">
              <a:defRPr sz="900">
                <a:solidFill>
                  <a:srgbClr val="5F6D74"/>
                </a:solidFill>
                <a:latin typeface="Aptos"/>
                <a:ea typeface="Aptos"/>
                <a:cs typeface="Aptos"/>
              </a:defRPr>
            </a:pPr>
            <a:r>
              <a:rPr sz="900">
                <a:solidFill>
                  <a:srgbClr val="5F6D74"/>
                </a:solidFill>
                <a:latin typeface="Aptos"/>
                <a:ea typeface="Aptos"/>
                <a:cs typeface="Aptos"/>
              </a:rPr>
              <a:t>10</a:t>
            </a:r>
          </a:p>
        </p:txBody>
      </p:sp>
    </p:spTree>
    <p:extLst>
      <p:ext uri="{BB962C8B-B14F-4D97-AF65-F5344CB8AC3E}">
        <p14:creationId xmlns:p14="http://schemas.microsoft.com/office/powerpoint/2010/main" val="186022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121" name="Title">
            <a:extLst>
              <a:ext uri="{FF2B5EF4-FFF2-40B4-BE49-F238E27FC236}">
                <a16:creationId xmlns:a16="http://schemas.microsoft.com/office/drawing/2014/main" id="{A131C920-4F99-41A4-839E-3D3B4C76F90A}"/>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High recorded intensity often reflects particular institutions</a:t>
            </a:r>
          </a:p>
        </p:txBody>
      </p:sp>
      <p:sp>
        <p:nvSpPr>
          <p:cNvPr id="2" name="Subtitle">
            <a:extLst>
              <a:ext uri="{FF2B5EF4-FFF2-40B4-BE49-F238E27FC236}">
                <a16:creationId xmlns:a16="http://schemas.microsoft.com/office/drawing/2014/main" id="{0ED6101E-8B40-4FFC-8081-A9784361F0E5}"/>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latin typeface="Aptos"/>
                <a:ea typeface="Aptos"/>
                <a:cs typeface="Aptos"/>
              </a:defRPr>
            </a:pPr>
            <a:r>
              <a:rPr lang="en-US" sz="1600" b="0" i="0" dirty="0">
                <a:solidFill>
                  <a:srgbClr val="5F6A6D"/>
                </a:solidFill>
                <a:latin typeface="Aptos"/>
                <a:ea typeface="Aptos"/>
                <a:cs typeface="Aptos"/>
              </a:rPr>
              <a:t>Levels 3–6 EFTS per 1,000 residents aged 15–64, 2025 with highest single provider shares</a:t>
            </a:r>
          </a:p>
        </p:txBody>
      </p:sp>
      <p:sp>
        <p:nvSpPr>
          <p:cNvPr id="5" name="SHARE_TLA_001">
            <a:extLst>
              <a:ext uri="{FF2B5EF4-FFF2-40B4-BE49-F238E27FC236}">
                <a16:creationId xmlns:a16="http://schemas.microsoft.com/office/drawing/2014/main" id="{DC8D2101-AADD-44E3-9562-D78DB38EBB0C}"/>
              </a:ext>
            </a:extLst>
          </p:cNvPr>
          <p:cNvSpPr>
            <a:spLocks noGrp="1"/>
          </p:cNvSpPr>
          <p:nvPr/>
        </p:nvSpPr>
        <p:spPr>
          <a:xfrm>
            <a:off x="1444504" y="1838325"/>
            <a:ext cx="752153" cy="687687"/>
          </a:xfrm>
          <a:custGeom>
            <a:avLst/>
            <a:gdLst/>
            <a:ahLst/>
            <a:cxnLst/>
            <a:rect l="0" t="0" r="0" b="0"/>
            <a:pathLst>
              <a:path w="356543" h="325984">
                <a:moveTo>
                  <a:pt x="292915" y="208496"/>
                </a:moveTo>
                <a:lnTo>
                  <a:pt x="292162" y="208294"/>
                </a:lnTo>
                <a:lnTo>
                  <a:pt x="293171" y="208220"/>
                </a:lnTo>
                <a:lnTo>
                  <a:pt x="292915" y="208496"/>
                </a:lnTo>
                <a:close/>
                <a:moveTo>
                  <a:pt x="287214" y="205912"/>
                </a:moveTo>
                <a:lnTo>
                  <a:pt x="287348" y="206079"/>
                </a:lnTo>
                <a:lnTo>
                  <a:pt x="286568" y="206105"/>
                </a:lnTo>
                <a:lnTo>
                  <a:pt x="287214" y="205912"/>
                </a:lnTo>
                <a:close/>
                <a:moveTo>
                  <a:pt x="177455" y="253070"/>
                </a:moveTo>
                <a:lnTo>
                  <a:pt x="177572" y="253131"/>
                </a:lnTo>
                <a:lnTo>
                  <a:pt x="177336" y="254856"/>
                </a:lnTo>
                <a:lnTo>
                  <a:pt x="177455" y="253070"/>
                </a:lnTo>
                <a:close/>
                <a:moveTo>
                  <a:pt x="275758" y="161637"/>
                </a:moveTo>
                <a:lnTo>
                  <a:pt x="275816" y="161902"/>
                </a:lnTo>
                <a:lnTo>
                  <a:pt x="275251" y="161682"/>
                </a:lnTo>
                <a:lnTo>
                  <a:pt x="275758" y="161637"/>
                </a:lnTo>
                <a:close/>
                <a:moveTo>
                  <a:pt x="303152" y="207656"/>
                </a:moveTo>
                <a:lnTo>
                  <a:pt x="302863" y="207420"/>
                </a:lnTo>
                <a:lnTo>
                  <a:pt x="303083" y="207130"/>
                </a:lnTo>
                <a:lnTo>
                  <a:pt x="303152" y="207656"/>
                </a:lnTo>
                <a:close/>
                <a:moveTo>
                  <a:pt x="213315" y="140518"/>
                </a:moveTo>
                <a:lnTo>
                  <a:pt x="213646" y="141242"/>
                </a:lnTo>
                <a:lnTo>
                  <a:pt x="213122" y="140830"/>
                </a:lnTo>
                <a:lnTo>
                  <a:pt x="213315" y="140518"/>
                </a:lnTo>
                <a:close/>
                <a:moveTo>
                  <a:pt x="109795" y="92527"/>
                </a:moveTo>
                <a:lnTo>
                  <a:pt x="109279" y="92060"/>
                </a:lnTo>
                <a:lnTo>
                  <a:pt x="109578" y="92071"/>
                </a:lnTo>
                <a:lnTo>
                  <a:pt x="109795" y="92527"/>
                </a:lnTo>
                <a:close/>
                <a:moveTo>
                  <a:pt x="341511" y="212352"/>
                </a:moveTo>
                <a:lnTo>
                  <a:pt x="341885" y="212587"/>
                </a:lnTo>
                <a:lnTo>
                  <a:pt x="341466" y="212673"/>
                </a:lnTo>
                <a:lnTo>
                  <a:pt x="341511" y="212352"/>
                </a:lnTo>
                <a:close/>
                <a:moveTo>
                  <a:pt x="305167" y="225828"/>
                </a:moveTo>
                <a:lnTo>
                  <a:pt x="304733" y="225907"/>
                </a:lnTo>
                <a:lnTo>
                  <a:pt x="304837" y="225270"/>
                </a:lnTo>
                <a:lnTo>
                  <a:pt x="305167" y="225828"/>
                </a:lnTo>
                <a:close/>
                <a:moveTo>
                  <a:pt x="257314" y="151574"/>
                </a:moveTo>
                <a:lnTo>
                  <a:pt x="257212" y="152071"/>
                </a:lnTo>
                <a:lnTo>
                  <a:pt x="256975" y="151777"/>
                </a:lnTo>
                <a:lnTo>
                  <a:pt x="257314" y="151574"/>
                </a:lnTo>
                <a:close/>
                <a:moveTo>
                  <a:pt x="191427" y="244439"/>
                </a:moveTo>
                <a:lnTo>
                  <a:pt x="191395" y="243951"/>
                </a:lnTo>
                <a:lnTo>
                  <a:pt x="191684" y="243704"/>
                </a:lnTo>
                <a:lnTo>
                  <a:pt x="191427" y="244439"/>
                </a:lnTo>
                <a:close/>
                <a:moveTo>
                  <a:pt x="108987" y="92237"/>
                </a:moveTo>
                <a:lnTo>
                  <a:pt x="109405" y="92712"/>
                </a:lnTo>
                <a:lnTo>
                  <a:pt x="108923" y="92575"/>
                </a:lnTo>
                <a:lnTo>
                  <a:pt x="108987" y="92237"/>
                </a:lnTo>
                <a:close/>
                <a:moveTo>
                  <a:pt x="272228" y="162546"/>
                </a:moveTo>
                <a:lnTo>
                  <a:pt x="272201" y="163046"/>
                </a:lnTo>
                <a:lnTo>
                  <a:pt x="271849" y="162797"/>
                </a:lnTo>
                <a:lnTo>
                  <a:pt x="272228" y="162546"/>
                </a:lnTo>
                <a:close/>
                <a:moveTo>
                  <a:pt x="152018" y="98790"/>
                </a:moveTo>
                <a:lnTo>
                  <a:pt x="152023" y="99241"/>
                </a:lnTo>
                <a:lnTo>
                  <a:pt x="151680" y="98437"/>
                </a:lnTo>
                <a:lnTo>
                  <a:pt x="152018" y="98790"/>
                </a:lnTo>
                <a:close/>
                <a:moveTo>
                  <a:pt x="274322" y="163220"/>
                </a:moveTo>
                <a:lnTo>
                  <a:pt x="274552" y="163427"/>
                </a:lnTo>
                <a:lnTo>
                  <a:pt x="273907" y="163532"/>
                </a:lnTo>
                <a:lnTo>
                  <a:pt x="274322" y="163220"/>
                </a:lnTo>
                <a:close/>
                <a:moveTo>
                  <a:pt x="276745" y="150319"/>
                </a:moveTo>
                <a:lnTo>
                  <a:pt x="277000" y="150649"/>
                </a:lnTo>
                <a:lnTo>
                  <a:pt x="276500" y="150796"/>
                </a:lnTo>
                <a:lnTo>
                  <a:pt x="276745" y="150319"/>
                </a:lnTo>
                <a:close/>
                <a:moveTo>
                  <a:pt x="274981" y="149102"/>
                </a:moveTo>
                <a:lnTo>
                  <a:pt x="273970" y="149291"/>
                </a:lnTo>
                <a:lnTo>
                  <a:pt x="274666" y="148794"/>
                </a:lnTo>
                <a:lnTo>
                  <a:pt x="274981" y="149102"/>
                </a:lnTo>
                <a:close/>
                <a:moveTo>
                  <a:pt x="296034" y="206161"/>
                </a:moveTo>
                <a:lnTo>
                  <a:pt x="295093" y="206265"/>
                </a:lnTo>
                <a:lnTo>
                  <a:pt x="295647" y="205821"/>
                </a:lnTo>
                <a:lnTo>
                  <a:pt x="296034" y="206161"/>
                </a:lnTo>
                <a:close/>
                <a:moveTo>
                  <a:pt x="53546" y="74268"/>
                </a:moveTo>
                <a:lnTo>
                  <a:pt x="54274" y="74832"/>
                </a:lnTo>
                <a:lnTo>
                  <a:pt x="53377" y="74516"/>
                </a:lnTo>
                <a:lnTo>
                  <a:pt x="53546" y="74268"/>
                </a:lnTo>
                <a:close/>
                <a:moveTo>
                  <a:pt x="331578" y="213788"/>
                </a:moveTo>
                <a:lnTo>
                  <a:pt x="333018" y="214538"/>
                </a:lnTo>
                <a:lnTo>
                  <a:pt x="332370" y="214484"/>
                </a:lnTo>
                <a:lnTo>
                  <a:pt x="331578" y="213788"/>
                </a:lnTo>
                <a:close/>
                <a:moveTo>
                  <a:pt x="356543" y="197947"/>
                </a:moveTo>
                <a:lnTo>
                  <a:pt x="356311" y="198663"/>
                </a:lnTo>
                <a:lnTo>
                  <a:pt x="356159" y="198073"/>
                </a:lnTo>
                <a:lnTo>
                  <a:pt x="356543" y="197947"/>
                </a:lnTo>
                <a:close/>
                <a:moveTo>
                  <a:pt x="273648" y="148134"/>
                </a:moveTo>
                <a:lnTo>
                  <a:pt x="273216" y="147526"/>
                </a:lnTo>
                <a:lnTo>
                  <a:pt x="273818" y="147813"/>
                </a:lnTo>
                <a:lnTo>
                  <a:pt x="273648" y="148134"/>
                </a:lnTo>
                <a:close/>
                <a:moveTo>
                  <a:pt x="150077" y="96884"/>
                </a:moveTo>
                <a:lnTo>
                  <a:pt x="149193" y="95474"/>
                </a:lnTo>
                <a:lnTo>
                  <a:pt x="149964" y="96281"/>
                </a:lnTo>
                <a:lnTo>
                  <a:pt x="150077" y="96884"/>
                </a:lnTo>
                <a:close/>
                <a:moveTo>
                  <a:pt x="236628" y="142729"/>
                </a:moveTo>
                <a:lnTo>
                  <a:pt x="237546" y="142789"/>
                </a:lnTo>
                <a:lnTo>
                  <a:pt x="237682" y="143523"/>
                </a:lnTo>
                <a:lnTo>
                  <a:pt x="236628" y="142729"/>
                </a:lnTo>
                <a:close/>
                <a:moveTo>
                  <a:pt x="87227" y="5113"/>
                </a:moveTo>
                <a:lnTo>
                  <a:pt x="87739" y="5992"/>
                </a:lnTo>
                <a:lnTo>
                  <a:pt x="87095" y="5970"/>
                </a:lnTo>
                <a:lnTo>
                  <a:pt x="87227" y="5113"/>
                </a:lnTo>
                <a:close/>
                <a:moveTo>
                  <a:pt x="132107" y="153614"/>
                </a:moveTo>
                <a:lnTo>
                  <a:pt x="132817" y="154792"/>
                </a:lnTo>
                <a:lnTo>
                  <a:pt x="131813" y="153755"/>
                </a:lnTo>
                <a:lnTo>
                  <a:pt x="132107" y="153614"/>
                </a:lnTo>
                <a:close/>
                <a:moveTo>
                  <a:pt x="234596" y="159518"/>
                </a:moveTo>
                <a:lnTo>
                  <a:pt x="234892" y="160293"/>
                </a:lnTo>
                <a:lnTo>
                  <a:pt x="234026" y="159847"/>
                </a:lnTo>
                <a:lnTo>
                  <a:pt x="234596" y="159518"/>
                </a:lnTo>
                <a:close/>
                <a:moveTo>
                  <a:pt x="278465" y="148739"/>
                </a:moveTo>
                <a:lnTo>
                  <a:pt x="278995" y="149109"/>
                </a:lnTo>
                <a:lnTo>
                  <a:pt x="278546" y="149799"/>
                </a:lnTo>
                <a:lnTo>
                  <a:pt x="278465" y="148739"/>
                </a:lnTo>
                <a:close/>
                <a:moveTo>
                  <a:pt x="155766" y="100216"/>
                </a:moveTo>
                <a:lnTo>
                  <a:pt x="156794" y="100682"/>
                </a:lnTo>
                <a:lnTo>
                  <a:pt x="155787" y="100933"/>
                </a:lnTo>
                <a:lnTo>
                  <a:pt x="155766" y="100216"/>
                </a:lnTo>
                <a:close/>
                <a:moveTo>
                  <a:pt x="275962" y="148754"/>
                </a:moveTo>
                <a:lnTo>
                  <a:pt x="277126" y="148943"/>
                </a:lnTo>
                <a:lnTo>
                  <a:pt x="276137" y="149479"/>
                </a:lnTo>
                <a:lnTo>
                  <a:pt x="275962" y="148754"/>
                </a:lnTo>
                <a:close/>
                <a:moveTo>
                  <a:pt x="279429" y="155089"/>
                </a:moveTo>
                <a:lnTo>
                  <a:pt x="280040" y="156301"/>
                </a:lnTo>
                <a:lnTo>
                  <a:pt x="278640" y="155204"/>
                </a:lnTo>
                <a:lnTo>
                  <a:pt x="279429" y="155089"/>
                </a:lnTo>
                <a:close/>
                <a:moveTo>
                  <a:pt x="329039" y="205865"/>
                </a:moveTo>
                <a:lnTo>
                  <a:pt x="330189" y="206101"/>
                </a:lnTo>
                <a:lnTo>
                  <a:pt x="328490" y="207192"/>
                </a:lnTo>
                <a:lnTo>
                  <a:pt x="329039" y="205865"/>
                </a:lnTo>
                <a:close/>
                <a:moveTo>
                  <a:pt x="140044" y="154322"/>
                </a:moveTo>
                <a:lnTo>
                  <a:pt x="139797" y="154977"/>
                </a:lnTo>
                <a:lnTo>
                  <a:pt x="138265" y="154403"/>
                </a:lnTo>
                <a:lnTo>
                  <a:pt x="140044" y="154322"/>
                </a:lnTo>
                <a:close/>
                <a:moveTo>
                  <a:pt x="131997" y="150446"/>
                </a:moveTo>
                <a:lnTo>
                  <a:pt x="132725" y="150943"/>
                </a:lnTo>
                <a:lnTo>
                  <a:pt x="131910" y="153250"/>
                </a:lnTo>
                <a:lnTo>
                  <a:pt x="131997" y="150446"/>
                </a:lnTo>
                <a:close/>
                <a:moveTo>
                  <a:pt x="197653" y="243777"/>
                </a:moveTo>
                <a:lnTo>
                  <a:pt x="199395" y="243931"/>
                </a:lnTo>
                <a:lnTo>
                  <a:pt x="197779" y="244594"/>
                </a:lnTo>
                <a:lnTo>
                  <a:pt x="197653" y="243777"/>
                </a:lnTo>
                <a:close/>
                <a:moveTo>
                  <a:pt x="1182" y="19637"/>
                </a:moveTo>
                <a:lnTo>
                  <a:pt x="0" y="20495"/>
                </a:lnTo>
                <a:lnTo>
                  <a:pt x="248" y="18683"/>
                </a:lnTo>
                <a:lnTo>
                  <a:pt x="1182" y="19637"/>
                </a:lnTo>
                <a:close/>
                <a:moveTo>
                  <a:pt x="326902" y="210389"/>
                </a:moveTo>
                <a:lnTo>
                  <a:pt x="328659" y="211138"/>
                </a:lnTo>
                <a:lnTo>
                  <a:pt x="328585" y="212211"/>
                </a:lnTo>
                <a:lnTo>
                  <a:pt x="326902" y="210389"/>
                </a:lnTo>
                <a:close/>
                <a:moveTo>
                  <a:pt x="235948" y="161152"/>
                </a:moveTo>
                <a:lnTo>
                  <a:pt x="238005" y="162006"/>
                </a:lnTo>
                <a:lnTo>
                  <a:pt x="236146" y="162312"/>
                </a:lnTo>
                <a:lnTo>
                  <a:pt x="234938" y="161092"/>
                </a:lnTo>
                <a:lnTo>
                  <a:pt x="235948" y="161152"/>
                </a:lnTo>
                <a:close/>
                <a:moveTo>
                  <a:pt x="257677" y="148696"/>
                </a:moveTo>
                <a:lnTo>
                  <a:pt x="257765" y="150919"/>
                </a:lnTo>
                <a:lnTo>
                  <a:pt x="256986" y="149685"/>
                </a:lnTo>
                <a:lnTo>
                  <a:pt x="257677" y="148696"/>
                </a:lnTo>
                <a:close/>
                <a:moveTo>
                  <a:pt x="276614" y="163090"/>
                </a:moveTo>
                <a:lnTo>
                  <a:pt x="278641" y="163497"/>
                </a:lnTo>
                <a:lnTo>
                  <a:pt x="276499" y="164163"/>
                </a:lnTo>
                <a:lnTo>
                  <a:pt x="275543" y="163354"/>
                </a:lnTo>
                <a:lnTo>
                  <a:pt x="276614" y="163090"/>
                </a:lnTo>
                <a:close/>
                <a:moveTo>
                  <a:pt x="330228" y="206851"/>
                </a:moveTo>
                <a:lnTo>
                  <a:pt x="331941" y="207840"/>
                </a:lnTo>
                <a:lnTo>
                  <a:pt x="331259" y="208614"/>
                </a:lnTo>
                <a:lnTo>
                  <a:pt x="329409" y="208534"/>
                </a:lnTo>
                <a:lnTo>
                  <a:pt x="330228" y="206851"/>
                </a:lnTo>
                <a:close/>
                <a:moveTo>
                  <a:pt x="318160" y="214069"/>
                </a:moveTo>
                <a:lnTo>
                  <a:pt x="321880" y="214816"/>
                </a:lnTo>
                <a:lnTo>
                  <a:pt x="322205" y="215913"/>
                </a:lnTo>
                <a:lnTo>
                  <a:pt x="320834" y="214929"/>
                </a:lnTo>
                <a:lnTo>
                  <a:pt x="318250" y="215466"/>
                </a:lnTo>
                <a:lnTo>
                  <a:pt x="318160" y="214069"/>
                </a:lnTo>
                <a:close/>
                <a:moveTo>
                  <a:pt x="238911" y="143732"/>
                </a:moveTo>
                <a:lnTo>
                  <a:pt x="240779" y="144744"/>
                </a:lnTo>
                <a:lnTo>
                  <a:pt x="241476" y="147487"/>
                </a:lnTo>
                <a:lnTo>
                  <a:pt x="239376" y="147249"/>
                </a:lnTo>
                <a:lnTo>
                  <a:pt x="240048" y="145702"/>
                </a:lnTo>
                <a:lnTo>
                  <a:pt x="237780" y="143702"/>
                </a:lnTo>
                <a:lnTo>
                  <a:pt x="238911" y="143732"/>
                </a:lnTo>
                <a:close/>
                <a:moveTo>
                  <a:pt x="301798" y="207887"/>
                </a:moveTo>
                <a:lnTo>
                  <a:pt x="304126" y="208680"/>
                </a:lnTo>
                <a:lnTo>
                  <a:pt x="305930" y="207946"/>
                </a:lnTo>
                <a:lnTo>
                  <a:pt x="307710" y="209451"/>
                </a:lnTo>
                <a:lnTo>
                  <a:pt x="303195" y="210041"/>
                </a:lnTo>
                <a:lnTo>
                  <a:pt x="300901" y="208867"/>
                </a:lnTo>
                <a:lnTo>
                  <a:pt x="301798" y="207887"/>
                </a:lnTo>
                <a:close/>
                <a:moveTo>
                  <a:pt x="325321" y="210644"/>
                </a:moveTo>
                <a:lnTo>
                  <a:pt x="327577" y="213222"/>
                </a:lnTo>
                <a:lnTo>
                  <a:pt x="326181" y="213682"/>
                </a:lnTo>
                <a:lnTo>
                  <a:pt x="326030" y="214930"/>
                </a:lnTo>
                <a:lnTo>
                  <a:pt x="323236" y="212606"/>
                </a:lnTo>
                <a:lnTo>
                  <a:pt x="325321" y="210644"/>
                </a:lnTo>
                <a:close/>
                <a:moveTo>
                  <a:pt x="333886" y="208030"/>
                </a:moveTo>
                <a:lnTo>
                  <a:pt x="336242" y="211621"/>
                </a:lnTo>
                <a:lnTo>
                  <a:pt x="334833" y="211455"/>
                </a:lnTo>
                <a:lnTo>
                  <a:pt x="333959" y="213927"/>
                </a:lnTo>
                <a:lnTo>
                  <a:pt x="333857" y="212200"/>
                </a:lnTo>
                <a:lnTo>
                  <a:pt x="332744" y="212695"/>
                </a:lnTo>
                <a:lnTo>
                  <a:pt x="332896" y="209840"/>
                </a:lnTo>
                <a:lnTo>
                  <a:pt x="330632" y="210070"/>
                </a:lnTo>
                <a:lnTo>
                  <a:pt x="333886" y="208030"/>
                </a:lnTo>
                <a:close/>
                <a:moveTo>
                  <a:pt x="276522" y="151808"/>
                </a:moveTo>
                <a:lnTo>
                  <a:pt x="274366" y="157400"/>
                </a:lnTo>
                <a:lnTo>
                  <a:pt x="275233" y="159541"/>
                </a:lnTo>
                <a:lnTo>
                  <a:pt x="273899" y="159541"/>
                </a:lnTo>
                <a:lnTo>
                  <a:pt x="273802" y="158128"/>
                </a:lnTo>
                <a:lnTo>
                  <a:pt x="271344" y="156670"/>
                </a:lnTo>
                <a:lnTo>
                  <a:pt x="271755" y="154696"/>
                </a:lnTo>
                <a:lnTo>
                  <a:pt x="273188" y="152091"/>
                </a:lnTo>
                <a:lnTo>
                  <a:pt x="276522" y="151808"/>
                </a:lnTo>
                <a:close/>
                <a:moveTo>
                  <a:pt x="303285" y="226463"/>
                </a:moveTo>
                <a:lnTo>
                  <a:pt x="306164" y="229068"/>
                </a:lnTo>
                <a:lnTo>
                  <a:pt x="306381" y="233971"/>
                </a:lnTo>
                <a:lnTo>
                  <a:pt x="307541" y="232406"/>
                </a:lnTo>
                <a:lnTo>
                  <a:pt x="310479" y="235081"/>
                </a:lnTo>
                <a:lnTo>
                  <a:pt x="308396" y="238158"/>
                </a:lnTo>
                <a:lnTo>
                  <a:pt x="306944" y="238066"/>
                </a:lnTo>
                <a:lnTo>
                  <a:pt x="304544" y="240300"/>
                </a:lnTo>
                <a:lnTo>
                  <a:pt x="304512" y="241363"/>
                </a:lnTo>
                <a:lnTo>
                  <a:pt x="306048" y="240773"/>
                </a:lnTo>
                <a:lnTo>
                  <a:pt x="306853" y="238985"/>
                </a:lnTo>
                <a:lnTo>
                  <a:pt x="309641" y="239929"/>
                </a:lnTo>
                <a:lnTo>
                  <a:pt x="306592" y="241910"/>
                </a:lnTo>
                <a:lnTo>
                  <a:pt x="308480" y="245553"/>
                </a:lnTo>
                <a:lnTo>
                  <a:pt x="306676" y="247715"/>
                </a:lnTo>
                <a:lnTo>
                  <a:pt x="308763" y="246272"/>
                </a:lnTo>
                <a:lnTo>
                  <a:pt x="311467" y="248999"/>
                </a:lnTo>
                <a:lnTo>
                  <a:pt x="314787" y="249149"/>
                </a:lnTo>
                <a:lnTo>
                  <a:pt x="309311" y="246715"/>
                </a:lnTo>
                <a:lnTo>
                  <a:pt x="307386" y="243336"/>
                </a:lnTo>
                <a:lnTo>
                  <a:pt x="307410" y="242190"/>
                </a:lnTo>
                <a:lnTo>
                  <a:pt x="309443" y="241561"/>
                </a:lnTo>
                <a:lnTo>
                  <a:pt x="309248" y="243196"/>
                </a:lnTo>
                <a:lnTo>
                  <a:pt x="309956" y="242120"/>
                </a:lnTo>
                <a:lnTo>
                  <a:pt x="310736" y="243303"/>
                </a:lnTo>
                <a:lnTo>
                  <a:pt x="309978" y="241313"/>
                </a:lnTo>
                <a:lnTo>
                  <a:pt x="311414" y="240304"/>
                </a:lnTo>
                <a:lnTo>
                  <a:pt x="310461" y="239999"/>
                </a:lnTo>
                <a:lnTo>
                  <a:pt x="310665" y="237715"/>
                </a:lnTo>
                <a:lnTo>
                  <a:pt x="311636" y="236384"/>
                </a:lnTo>
                <a:lnTo>
                  <a:pt x="312024" y="238786"/>
                </a:lnTo>
                <a:lnTo>
                  <a:pt x="312981" y="235755"/>
                </a:lnTo>
                <a:lnTo>
                  <a:pt x="313843" y="236692"/>
                </a:lnTo>
                <a:lnTo>
                  <a:pt x="313386" y="242526"/>
                </a:lnTo>
                <a:lnTo>
                  <a:pt x="315233" y="239207"/>
                </a:lnTo>
                <a:lnTo>
                  <a:pt x="316123" y="241277"/>
                </a:lnTo>
                <a:lnTo>
                  <a:pt x="316195" y="239919"/>
                </a:lnTo>
                <a:lnTo>
                  <a:pt x="317742" y="240765"/>
                </a:lnTo>
                <a:lnTo>
                  <a:pt x="318201" y="240052"/>
                </a:lnTo>
                <a:lnTo>
                  <a:pt x="318861" y="241801"/>
                </a:lnTo>
                <a:lnTo>
                  <a:pt x="319398" y="240163"/>
                </a:lnTo>
                <a:lnTo>
                  <a:pt x="320748" y="241906"/>
                </a:lnTo>
                <a:lnTo>
                  <a:pt x="320090" y="239380"/>
                </a:lnTo>
                <a:lnTo>
                  <a:pt x="322275" y="240384"/>
                </a:lnTo>
                <a:lnTo>
                  <a:pt x="322382" y="239549"/>
                </a:lnTo>
                <a:lnTo>
                  <a:pt x="319656" y="238518"/>
                </a:lnTo>
                <a:lnTo>
                  <a:pt x="317184" y="239467"/>
                </a:lnTo>
                <a:lnTo>
                  <a:pt x="314878" y="237050"/>
                </a:lnTo>
                <a:lnTo>
                  <a:pt x="317052" y="238004"/>
                </a:lnTo>
                <a:lnTo>
                  <a:pt x="317426" y="237201"/>
                </a:lnTo>
                <a:lnTo>
                  <a:pt x="316009" y="236318"/>
                </a:lnTo>
                <a:lnTo>
                  <a:pt x="316747" y="235694"/>
                </a:lnTo>
                <a:lnTo>
                  <a:pt x="318907" y="236896"/>
                </a:lnTo>
                <a:lnTo>
                  <a:pt x="318075" y="235271"/>
                </a:lnTo>
                <a:lnTo>
                  <a:pt x="320476" y="236176"/>
                </a:lnTo>
                <a:lnTo>
                  <a:pt x="322376" y="234837"/>
                </a:lnTo>
                <a:lnTo>
                  <a:pt x="322794" y="237557"/>
                </a:lnTo>
                <a:lnTo>
                  <a:pt x="323664" y="236241"/>
                </a:lnTo>
                <a:lnTo>
                  <a:pt x="325387" y="236599"/>
                </a:lnTo>
                <a:lnTo>
                  <a:pt x="330413" y="239156"/>
                </a:lnTo>
                <a:lnTo>
                  <a:pt x="329114" y="240394"/>
                </a:lnTo>
                <a:lnTo>
                  <a:pt x="329444" y="242710"/>
                </a:lnTo>
                <a:lnTo>
                  <a:pt x="332291" y="241761"/>
                </a:lnTo>
                <a:lnTo>
                  <a:pt x="333686" y="238702"/>
                </a:lnTo>
                <a:lnTo>
                  <a:pt x="331127" y="239091"/>
                </a:lnTo>
                <a:lnTo>
                  <a:pt x="330267" y="238148"/>
                </a:lnTo>
                <a:lnTo>
                  <a:pt x="331071" y="237901"/>
                </a:lnTo>
                <a:lnTo>
                  <a:pt x="329499" y="237492"/>
                </a:lnTo>
                <a:lnTo>
                  <a:pt x="331701" y="235689"/>
                </a:lnTo>
                <a:lnTo>
                  <a:pt x="328777" y="236291"/>
                </a:lnTo>
                <a:lnTo>
                  <a:pt x="330027" y="234626"/>
                </a:lnTo>
                <a:lnTo>
                  <a:pt x="326584" y="234595"/>
                </a:lnTo>
                <a:lnTo>
                  <a:pt x="327863" y="233420"/>
                </a:lnTo>
                <a:lnTo>
                  <a:pt x="329839" y="233599"/>
                </a:lnTo>
                <a:lnTo>
                  <a:pt x="328395" y="232873"/>
                </a:lnTo>
                <a:lnTo>
                  <a:pt x="328386" y="231039"/>
                </a:lnTo>
                <a:lnTo>
                  <a:pt x="327227" y="233307"/>
                </a:lnTo>
                <a:lnTo>
                  <a:pt x="327382" y="232037"/>
                </a:lnTo>
                <a:lnTo>
                  <a:pt x="325698" y="232304"/>
                </a:lnTo>
                <a:lnTo>
                  <a:pt x="325759" y="235227"/>
                </a:lnTo>
                <a:lnTo>
                  <a:pt x="324187" y="233606"/>
                </a:lnTo>
                <a:lnTo>
                  <a:pt x="325546" y="232135"/>
                </a:lnTo>
                <a:lnTo>
                  <a:pt x="324949" y="230900"/>
                </a:lnTo>
                <a:lnTo>
                  <a:pt x="324154" y="230385"/>
                </a:lnTo>
                <a:lnTo>
                  <a:pt x="324350" y="232331"/>
                </a:lnTo>
                <a:lnTo>
                  <a:pt x="321804" y="233319"/>
                </a:lnTo>
                <a:lnTo>
                  <a:pt x="320051" y="229879"/>
                </a:lnTo>
                <a:lnTo>
                  <a:pt x="319862" y="231489"/>
                </a:lnTo>
                <a:lnTo>
                  <a:pt x="318740" y="231304"/>
                </a:lnTo>
                <a:lnTo>
                  <a:pt x="318975" y="233434"/>
                </a:lnTo>
                <a:lnTo>
                  <a:pt x="316622" y="232512"/>
                </a:lnTo>
                <a:lnTo>
                  <a:pt x="316467" y="233897"/>
                </a:lnTo>
                <a:lnTo>
                  <a:pt x="315534" y="233141"/>
                </a:lnTo>
                <a:lnTo>
                  <a:pt x="314415" y="234123"/>
                </a:lnTo>
                <a:lnTo>
                  <a:pt x="314748" y="231709"/>
                </a:lnTo>
                <a:lnTo>
                  <a:pt x="313516" y="233958"/>
                </a:lnTo>
                <a:lnTo>
                  <a:pt x="310499" y="234077"/>
                </a:lnTo>
                <a:lnTo>
                  <a:pt x="309333" y="232598"/>
                </a:lnTo>
                <a:lnTo>
                  <a:pt x="311094" y="232151"/>
                </a:lnTo>
                <a:lnTo>
                  <a:pt x="308999" y="229422"/>
                </a:lnTo>
                <a:lnTo>
                  <a:pt x="311578" y="230236"/>
                </a:lnTo>
                <a:lnTo>
                  <a:pt x="309114" y="227621"/>
                </a:lnTo>
                <a:lnTo>
                  <a:pt x="311567" y="226742"/>
                </a:lnTo>
                <a:lnTo>
                  <a:pt x="313733" y="229667"/>
                </a:lnTo>
                <a:lnTo>
                  <a:pt x="316198" y="229092"/>
                </a:lnTo>
                <a:lnTo>
                  <a:pt x="315727" y="227315"/>
                </a:lnTo>
                <a:lnTo>
                  <a:pt x="313422" y="227431"/>
                </a:lnTo>
                <a:lnTo>
                  <a:pt x="314270" y="225305"/>
                </a:lnTo>
                <a:lnTo>
                  <a:pt x="313654" y="226283"/>
                </a:lnTo>
                <a:lnTo>
                  <a:pt x="312331" y="225816"/>
                </a:lnTo>
                <a:lnTo>
                  <a:pt x="312146" y="223405"/>
                </a:lnTo>
                <a:lnTo>
                  <a:pt x="310986" y="224255"/>
                </a:lnTo>
                <a:lnTo>
                  <a:pt x="310356" y="221621"/>
                </a:lnTo>
                <a:lnTo>
                  <a:pt x="308779" y="221368"/>
                </a:lnTo>
                <a:lnTo>
                  <a:pt x="308633" y="219270"/>
                </a:lnTo>
                <a:lnTo>
                  <a:pt x="310789" y="217232"/>
                </a:lnTo>
                <a:lnTo>
                  <a:pt x="310772" y="218547"/>
                </a:lnTo>
                <a:lnTo>
                  <a:pt x="313353" y="219747"/>
                </a:lnTo>
                <a:lnTo>
                  <a:pt x="312989" y="221624"/>
                </a:lnTo>
                <a:lnTo>
                  <a:pt x="318335" y="223156"/>
                </a:lnTo>
                <a:lnTo>
                  <a:pt x="320226" y="226156"/>
                </a:lnTo>
                <a:lnTo>
                  <a:pt x="322962" y="225268"/>
                </a:lnTo>
                <a:lnTo>
                  <a:pt x="322802" y="226588"/>
                </a:lnTo>
                <a:lnTo>
                  <a:pt x="323835" y="224963"/>
                </a:lnTo>
                <a:lnTo>
                  <a:pt x="326229" y="226951"/>
                </a:lnTo>
                <a:lnTo>
                  <a:pt x="323493" y="224014"/>
                </a:lnTo>
                <a:lnTo>
                  <a:pt x="322222" y="223736"/>
                </a:lnTo>
                <a:lnTo>
                  <a:pt x="321946" y="225030"/>
                </a:lnTo>
                <a:lnTo>
                  <a:pt x="321177" y="223720"/>
                </a:lnTo>
                <a:lnTo>
                  <a:pt x="322346" y="222706"/>
                </a:lnTo>
                <a:lnTo>
                  <a:pt x="326170" y="224818"/>
                </a:lnTo>
                <a:lnTo>
                  <a:pt x="327896" y="228104"/>
                </a:lnTo>
                <a:lnTo>
                  <a:pt x="329597" y="227481"/>
                </a:lnTo>
                <a:lnTo>
                  <a:pt x="327985" y="225116"/>
                </a:lnTo>
                <a:lnTo>
                  <a:pt x="328864" y="225586"/>
                </a:lnTo>
                <a:lnTo>
                  <a:pt x="330784" y="223853"/>
                </a:lnTo>
                <a:lnTo>
                  <a:pt x="327851" y="222035"/>
                </a:lnTo>
                <a:lnTo>
                  <a:pt x="328928" y="222278"/>
                </a:lnTo>
                <a:lnTo>
                  <a:pt x="328818" y="221097"/>
                </a:lnTo>
                <a:lnTo>
                  <a:pt x="329721" y="221706"/>
                </a:lnTo>
                <a:lnTo>
                  <a:pt x="329608" y="220229"/>
                </a:lnTo>
                <a:lnTo>
                  <a:pt x="326745" y="220000"/>
                </a:lnTo>
                <a:lnTo>
                  <a:pt x="325792" y="221146"/>
                </a:lnTo>
                <a:lnTo>
                  <a:pt x="324567" y="218977"/>
                </a:lnTo>
                <a:lnTo>
                  <a:pt x="325820" y="219820"/>
                </a:lnTo>
                <a:lnTo>
                  <a:pt x="326679" y="218359"/>
                </a:lnTo>
                <a:lnTo>
                  <a:pt x="328084" y="219878"/>
                </a:lnTo>
                <a:lnTo>
                  <a:pt x="330739" y="218458"/>
                </a:lnTo>
                <a:lnTo>
                  <a:pt x="332346" y="218247"/>
                </a:lnTo>
                <a:lnTo>
                  <a:pt x="332989" y="219282"/>
                </a:lnTo>
                <a:lnTo>
                  <a:pt x="333468" y="218479"/>
                </a:lnTo>
                <a:lnTo>
                  <a:pt x="333978" y="219984"/>
                </a:lnTo>
                <a:lnTo>
                  <a:pt x="332125" y="220694"/>
                </a:lnTo>
                <a:lnTo>
                  <a:pt x="332402" y="221744"/>
                </a:lnTo>
                <a:lnTo>
                  <a:pt x="335112" y="220447"/>
                </a:lnTo>
                <a:lnTo>
                  <a:pt x="335575" y="221431"/>
                </a:lnTo>
                <a:lnTo>
                  <a:pt x="337520" y="221476"/>
                </a:lnTo>
                <a:lnTo>
                  <a:pt x="337474" y="222454"/>
                </a:lnTo>
                <a:lnTo>
                  <a:pt x="340241" y="222367"/>
                </a:lnTo>
                <a:lnTo>
                  <a:pt x="340845" y="220935"/>
                </a:lnTo>
                <a:lnTo>
                  <a:pt x="337154" y="219660"/>
                </a:lnTo>
                <a:lnTo>
                  <a:pt x="338888" y="219081"/>
                </a:lnTo>
                <a:lnTo>
                  <a:pt x="338413" y="218446"/>
                </a:lnTo>
                <a:lnTo>
                  <a:pt x="334918" y="217909"/>
                </a:lnTo>
                <a:lnTo>
                  <a:pt x="336623" y="217436"/>
                </a:lnTo>
                <a:lnTo>
                  <a:pt x="336846" y="216566"/>
                </a:lnTo>
                <a:lnTo>
                  <a:pt x="335479" y="216483"/>
                </a:lnTo>
                <a:lnTo>
                  <a:pt x="336715" y="215729"/>
                </a:lnTo>
                <a:lnTo>
                  <a:pt x="338223" y="216565"/>
                </a:lnTo>
                <a:lnTo>
                  <a:pt x="339645" y="215980"/>
                </a:lnTo>
                <a:lnTo>
                  <a:pt x="338876" y="214569"/>
                </a:lnTo>
                <a:lnTo>
                  <a:pt x="340212" y="213321"/>
                </a:lnTo>
                <a:lnTo>
                  <a:pt x="337908" y="212425"/>
                </a:lnTo>
                <a:lnTo>
                  <a:pt x="340419" y="211596"/>
                </a:lnTo>
                <a:lnTo>
                  <a:pt x="341268" y="214745"/>
                </a:lnTo>
                <a:lnTo>
                  <a:pt x="343517" y="213041"/>
                </a:lnTo>
                <a:lnTo>
                  <a:pt x="344517" y="213817"/>
                </a:lnTo>
                <a:lnTo>
                  <a:pt x="344396" y="212430"/>
                </a:lnTo>
                <a:lnTo>
                  <a:pt x="345980" y="212723"/>
                </a:lnTo>
                <a:lnTo>
                  <a:pt x="345816" y="210715"/>
                </a:lnTo>
                <a:lnTo>
                  <a:pt x="346946" y="209707"/>
                </a:lnTo>
                <a:lnTo>
                  <a:pt x="345825" y="207411"/>
                </a:lnTo>
                <a:lnTo>
                  <a:pt x="346885" y="207983"/>
                </a:lnTo>
                <a:lnTo>
                  <a:pt x="349066" y="206913"/>
                </a:lnTo>
                <a:lnTo>
                  <a:pt x="349167" y="204655"/>
                </a:lnTo>
                <a:lnTo>
                  <a:pt x="346800" y="204903"/>
                </a:lnTo>
                <a:lnTo>
                  <a:pt x="346808" y="203503"/>
                </a:lnTo>
                <a:lnTo>
                  <a:pt x="350385" y="201984"/>
                </a:lnTo>
                <a:lnTo>
                  <a:pt x="353661" y="203014"/>
                </a:lnTo>
                <a:lnTo>
                  <a:pt x="354141" y="200040"/>
                </a:lnTo>
                <a:lnTo>
                  <a:pt x="355287" y="199996"/>
                </a:lnTo>
                <a:lnTo>
                  <a:pt x="354766" y="202358"/>
                </a:lnTo>
                <a:lnTo>
                  <a:pt x="356511" y="204762"/>
                </a:lnTo>
                <a:lnTo>
                  <a:pt x="353849" y="206445"/>
                </a:lnTo>
                <a:lnTo>
                  <a:pt x="351887" y="205745"/>
                </a:lnTo>
                <a:lnTo>
                  <a:pt x="351682" y="207788"/>
                </a:lnTo>
                <a:lnTo>
                  <a:pt x="349602" y="209284"/>
                </a:lnTo>
                <a:lnTo>
                  <a:pt x="351975" y="210193"/>
                </a:lnTo>
                <a:lnTo>
                  <a:pt x="350697" y="211327"/>
                </a:lnTo>
                <a:lnTo>
                  <a:pt x="351094" y="212237"/>
                </a:lnTo>
                <a:lnTo>
                  <a:pt x="350372" y="211022"/>
                </a:lnTo>
                <a:lnTo>
                  <a:pt x="349129" y="211168"/>
                </a:lnTo>
                <a:lnTo>
                  <a:pt x="349100" y="213274"/>
                </a:lnTo>
                <a:lnTo>
                  <a:pt x="347345" y="213103"/>
                </a:lnTo>
                <a:lnTo>
                  <a:pt x="346018" y="215174"/>
                </a:lnTo>
                <a:lnTo>
                  <a:pt x="347981" y="217384"/>
                </a:lnTo>
                <a:lnTo>
                  <a:pt x="348894" y="216158"/>
                </a:lnTo>
                <a:lnTo>
                  <a:pt x="350587" y="216408"/>
                </a:lnTo>
                <a:lnTo>
                  <a:pt x="347813" y="218072"/>
                </a:lnTo>
                <a:lnTo>
                  <a:pt x="348197" y="219129"/>
                </a:lnTo>
                <a:lnTo>
                  <a:pt x="346383" y="219593"/>
                </a:lnTo>
                <a:lnTo>
                  <a:pt x="346700" y="220664"/>
                </a:lnTo>
                <a:lnTo>
                  <a:pt x="348578" y="220464"/>
                </a:lnTo>
                <a:lnTo>
                  <a:pt x="349339" y="219078"/>
                </a:lnTo>
                <a:lnTo>
                  <a:pt x="353217" y="219321"/>
                </a:lnTo>
                <a:lnTo>
                  <a:pt x="352427" y="220915"/>
                </a:lnTo>
                <a:lnTo>
                  <a:pt x="347111" y="221129"/>
                </a:lnTo>
                <a:lnTo>
                  <a:pt x="345664" y="225777"/>
                </a:lnTo>
                <a:lnTo>
                  <a:pt x="346498" y="228345"/>
                </a:lnTo>
                <a:lnTo>
                  <a:pt x="350415" y="232380"/>
                </a:lnTo>
                <a:lnTo>
                  <a:pt x="348643" y="232948"/>
                </a:lnTo>
                <a:lnTo>
                  <a:pt x="345300" y="237471"/>
                </a:lnTo>
                <a:lnTo>
                  <a:pt x="339021" y="232733"/>
                </a:lnTo>
                <a:lnTo>
                  <a:pt x="337976" y="233929"/>
                </a:lnTo>
                <a:lnTo>
                  <a:pt x="338710" y="237251"/>
                </a:lnTo>
                <a:lnTo>
                  <a:pt x="339891" y="237481"/>
                </a:lnTo>
                <a:lnTo>
                  <a:pt x="339813" y="242497"/>
                </a:lnTo>
                <a:lnTo>
                  <a:pt x="343601" y="246143"/>
                </a:lnTo>
                <a:lnTo>
                  <a:pt x="344645" y="246001"/>
                </a:lnTo>
                <a:lnTo>
                  <a:pt x="344670" y="254420"/>
                </a:lnTo>
                <a:lnTo>
                  <a:pt x="342701" y="257222"/>
                </a:lnTo>
                <a:lnTo>
                  <a:pt x="337635" y="260927"/>
                </a:lnTo>
                <a:lnTo>
                  <a:pt x="337947" y="263408"/>
                </a:lnTo>
                <a:lnTo>
                  <a:pt x="340189" y="264854"/>
                </a:lnTo>
                <a:lnTo>
                  <a:pt x="340139" y="267224"/>
                </a:lnTo>
                <a:lnTo>
                  <a:pt x="336077" y="266807"/>
                </a:lnTo>
                <a:lnTo>
                  <a:pt x="332663" y="278891"/>
                </a:lnTo>
                <a:lnTo>
                  <a:pt x="329512" y="278827"/>
                </a:lnTo>
                <a:lnTo>
                  <a:pt x="329297" y="282965"/>
                </a:lnTo>
                <a:lnTo>
                  <a:pt x="327152" y="283135"/>
                </a:lnTo>
                <a:lnTo>
                  <a:pt x="328677" y="286072"/>
                </a:lnTo>
                <a:lnTo>
                  <a:pt x="327831" y="288131"/>
                </a:lnTo>
                <a:lnTo>
                  <a:pt x="326761" y="286812"/>
                </a:lnTo>
                <a:lnTo>
                  <a:pt x="326301" y="288118"/>
                </a:lnTo>
                <a:lnTo>
                  <a:pt x="323640" y="286731"/>
                </a:lnTo>
                <a:lnTo>
                  <a:pt x="323638" y="287479"/>
                </a:lnTo>
                <a:lnTo>
                  <a:pt x="318437" y="287191"/>
                </a:lnTo>
                <a:lnTo>
                  <a:pt x="318378" y="291120"/>
                </a:lnTo>
                <a:lnTo>
                  <a:pt x="317569" y="292542"/>
                </a:lnTo>
                <a:lnTo>
                  <a:pt x="314969" y="293240"/>
                </a:lnTo>
                <a:lnTo>
                  <a:pt x="315729" y="296988"/>
                </a:lnTo>
                <a:lnTo>
                  <a:pt x="313869" y="298518"/>
                </a:lnTo>
                <a:lnTo>
                  <a:pt x="311188" y="298748"/>
                </a:lnTo>
                <a:lnTo>
                  <a:pt x="311239" y="295906"/>
                </a:lnTo>
                <a:lnTo>
                  <a:pt x="307690" y="295851"/>
                </a:lnTo>
                <a:lnTo>
                  <a:pt x="308225" y="297871"/>
                </a:lnTo>
                <a:lnTo>
                  <a:pt x="304990" y="297804"/>
                </a:lnTo>
                <a:lnTo>
                  <a:pt x="304960" y="299004"/>
                </a:lnTo>
                <a:lnTo>
                  <a:pt x="294220" y="298281"/>
                </a:lnTo>
                <a:lnTo>
                  <a:pt x="295482" y="301893"/>
                </a:lnTo>
                <a:lnTo>
                  <a:pt x="287908" y="305619"/>
                </a:lnTo>
                <a:lnTo>
                  <a:pt x="282183" y="303909"/>
                </a:lnTo>
                <a:lnTo>
                  <a:pt x="277258" y="306192"/>
                </a:lnTo>
                <a:lnTo>
                  <a:pt x="275191" y="308305"/>
                </a:lnTo>
                <a:lnTo>
                  <a:pt x="271583" y="307897"/>
                </a:lnTo>
                <a:lnTo>
                  <a:pt x="271008" y="306082"/>
                </a:lnTo>
                <a:lnTo>
                  <a:pt x="268863" y="308563"/>
                </a:lnTo>
                <a:lnTo>
                  <a:pt x="266499" y="308900"/>
                </a:lnTo>
                <a:lnTo>
                  <a:pt x="268048" y="311764"/>
                </a:lnTo>
                <a:lnTo>
                  <a:pt x="251460" y="311423"/>
                </a:lnTo>
                <a:lnTo>
                  <a:pt x="252469" y="313728"/>
                </a:lnTo>
                <a:lnTo>
                  <a:pt x="248777" y="313520"/>
                </a:lnTo>
                <a:lnTo>
                  <a:pt x="246939" y="311242"/>
                </a:lnTo>
                <a:lnTo>
                  <a:pt x="237317" y="306233"/>
                </a:lnTo>
                <a:lnTo>
                  <a:pt x="235785" y="309206"/>
                </a:lnTo>
                <a:lnTo>
                  <a:pt x="234299" y="306227"/>
                </a:lnTo>
                <a:lnTo>
                  <a:pt x="230824" y="306384"/>
                </a:lnTo>
                <a:lnTo>
                  <a:pt x="229504" y="308556"/>
                </a:lnTo>
                <a:lnTo>
                  <a:pt x="227360" y="306393"/>
                </a:lnTo>
                <a:lnTo>
                  <a:pt x="221200" y="308129"/>
                </a:lnTo>
                <a:lnTo>
                  <a:pt x="215635" y="306903"/>
                </a:lnTo>
                <a:lnTo>
                  <a:pt x="214711" y="308374"/>
                </a:lnTo>
                <a:lnTo>
                  <a:pt x="201056" y="308179"/>
                </a:lnTo>
                <a:lnTo>
                  <a:pt x="200805" y="320869"/>
                </a:lnTo>
                <a:lnTo>
                  <a:pt x="197792" y="318766"/>
                </a:lnTo>
                <a:lnTo>
                  <a:pt x="196104" y="319014"/>
                </a:lnTo>
                <a:lnTo>
                  <a:pt x="195080" y="320620"/>
                </a:lnTo>
                <a:lnTo>
                  <a:pt x="188812" y="320307"/>
                </a:lnTo>
                <a:lnTo>
                  <a:pt x="186330" y="318499"/>
                </a:lnTo>
                <a:lnTo>
                  <a:pt x="186501" y="317066"/>
                </a:lnTo>
                <a:lnTo>
                  <a:pt x="185348" y="316211"/>
                </a:lnTo>
                <a:lnTo>
                  <a:pt x="183058" y="316982"/>
                </a:lnTo>
                <a:lnTo>
                  <a:pt x="181882" y="316173"/>
                </a:lnTo>
                <a:lnTo>
                  <a:pt x="180333" y="319530"/>
                </a:lnTo>
                <a:lnTo>
                  <a:pt x="179459" y="318993"/>
                </a:lnTo>
                <a:lnTo>
                  <a:pt x="178385" y="322460"/>
                </a:lnTo>
                <a:lnTo>
                  <a:pt x="175764" y="323568"/>
                </a:lnTo>
                <a:lnTo>
                  <a:pt x="176686" y="325984"/>
                </a:lnTo>
                <a:lnTo>
                  <a:pt x="172171" y="320169"/>
                </a:lnTo>
                <a:lnTo>
                  <a:pt x="168057" y="316940"/>
                </a:lnTo>
                <a:lnTo>
                  <a:pt x="168256" y="314356"/>
                </a:lnTo>
                <a:lnTo>
                  <a:pt x="165837" y="311489"/>
                </a:lnTo>
                <a:lnTo>
                  <a:pt x="164477" y="307500"/>
                </a:lnTo>
                <a:lnTo>
                  <a:pt x="154737" y="297458"/>
                </a:lnTo>
                <a:lnTo>
                  <a:pt x="154356" y="294632"/>
                </a:lnTo>
                <a:lnTo>
                  <a:pt x="152651" y="293681"/>
                </a:lnTo>
                <a:lnTo>
                  <a:pt x="153006" y="290238"/>
                </a:lnTo>
                <a:lnTo>
                  <a:pt x="156883" y="290680"/>
                </a:lnTo>
                <a:lnTo>
                  <a:pt x="157896" y="283049"/>
                </a:lnTo>
                <a:lnTo>
                  <a:pt x="160212" y="282016"/>
                </a:lnTo>
                <a:lnTo>
                  <a:pt x="162140" y="276482"/>
                </a:lnTo>
                <a:lnTo>
                  <a:pt x="163193" y="278872"/>
                </a:lnTo>
                <a:lnTo>
                  <a:pt x="165797" y="278101"/>
                </a:lnTo>
                <a:lnTo>
                  <a:pt x="163424" y="278414"/>
                </a:lnTo>
                <a:lnTo>
                  <a:pt x="160292" y="274633"/>
                </a:lnTo>
                <a:lnTo>
                  <a:pt x="164118" y="273819"/>
                </a:lnTo>
                <a:lnTo>
                  <a:pt x="162867" y="269788"/>
                </a:lnTo>
                <a:lnTo>
                  <a:pt x="165072" y="268966"/>
                </a:lnTo>
                <a:lnTo>
                  <a:pt x="165463" y="267648"/>
                </a:lnTo>
                <a:lnTo>
                  <a:pt x="165649" y="262601"/>
                </a:lnTo>
                <a:lnTo>
                  <a:pt x="164807" y="261285"/>
                </a:lnTo>
                <a:lnTo>
                  <a:pt x="166598" y="260971"/>
                </a:lnTo>
                <a:lnTo>
                  <a:pt x="165978" y="261423"/>
                </a:lnTo>
                <a:lnTo>
                  <a:pt x="167407" y="262011"/>
                </a:lnTo>
                <a:lnTo>
                  <a:pt x="166833" y="265353"/>
                </a:lnTo>
                <a:lnTo>
                  <a:pt x="169170" y="264930"/>
                </a:lnTo>
                <a:lnTo>
                  <a:pt x="168194" y="266847"/>
                </a:lnTo>
                <a:lnTo>
                  <a:pt x="169462" y="267083"/>
                </a:lnTo>
                <a:lnTo>
                  <a:pt x="169092" y="268857"/>
                </a:lnTo>
                <a:lnTo>
                  <a:pt x="170545" y="268725"/>
                </a:lnTo>
                <a:lnTo>
                  <a:pt x="171501" y="271149"/>
                </a:lnTo>
                <a:lnTo>
                  <a:pt x="173440" y="270037"/>
                </a:lnTo>
                <a:lnTo>
                  <a:pt x="169976" y="265845"/>
                </a:lnTo>
                <a:lnTo>
                  <a:pt x="172053" y="267478"/>
                </a:lnTo>
                <a:lnTo>
                  <a:pt x="174521" y="266921"/>
                </a:lnTo>
                <a:lnTo>
                  <a:pt x="171666" y="266968"/>
                </a:lnTo>
                <a:lnTo>
                  <a:pt x="168777" y="264104"/>
                </a:lnTo>
                <a:lnTo>
                  <a:pt x="169438" y="262666"/>
                </a:lnTo>
                <a:lnTo>
                  <a:pt x="167949" y="259612"/>
                </a:lnTo>
                <a:lnTo>
                  <a:pt x="172196" y="259491"/>
                </a:lnTo>
                <a:lnTo>
                  <a:pt x="172727" y="262430"/>
                </a:lnTo>
                <a:lnTo>
                  <a:pt x="174144" y="261950"/>
                </a:lnTo>
                <a:lnTo>
                  <a:pt x="175059" y="263642"/>
                </a:lnTo>
                <a:lnTo>
                  <a:pt x="174356" y="261040"/>
                </a:lnTo>
                <a:lnTo>
                  <a:pt x="173453" y="261544"/>
                </a:lnTo>
                <a:lnTo>
                  <a:pt x="173022" y="258017"/>
                </a:lnTo>
                <a:lnTo>
                  <a:pt x="174294" y="257186"/>
                </a:lnTo>
                <a:lnTo>
                  <a:pt x="175862" y="258774"/>
                </a:lnTo>
                <a:lnTo>
                  <a:pt x="176915" y="258200"/>
                </a:lnTo>
                <a:lnTo>
                  <a:pt x="177335" y="260061"/>
                </a:lnTo>
                <a:lnTo>
                  <a:pt x="178889" y="260841"/>
                </a:lnTo>
                <a:lnTo>
                  <a:pt x="178312" y="261711"/>
                </a:lnTo>
                <a:lnTo>
                  <a:pt x="180507" y="263733"/>
                </a:lnTo>
                <a:lnTo>
                  <a:pt x="180131" y="266491"/>
                </a:lnTo>
                <a:lnTo>
                  <a:pt x="181614" y="266999"/>
                </a:lnTo>
                <a:lnTo>
                  <a:pt x="180102" y="268585"/>
                </a:lnTo>
                <a:lnTo>
                  <a:pt x="180613" y="270876"/>
                </a:lnTo>
                <a:lnTo>
                  <a:pt x="181487" y="267906"/>
                </a:lnTo>
                <a:lnTo>
                  <a:pt x="182306" y="269791"/>
                </a:lnTo>
                <a:lnTo>
                  <a:pt x="182443" y="268523"/>
                </a:lnTo>
                <a:lnTo>
                  <a:pt x="184648" y="267827"/>
                </a:lnTo>
                <a:lnTo>
                  <a:pt x="186022" y="268990"/>
                </a:lnTo>
                <a:lnTo>
                  <a:pt x="184257" y="267303"/>
                </a:lnTo>
                <a:lnTo>
                  <a:pt x="182305" y="267389"/>
                </a:lnTo>
                <a:lnTo>
                  <a:pt x="180032" y="261817"/>
                </a:lnTo>
                <a:lnTo>
                  <a:pt x="181438" y="259595"/>
                </a:lnTo>
                <a:lnTo>
                  <a:pt x="180873" y="256574"/>
                </a:lnTo>
                <a:lnTo>
                  <a:pt x="181949" y="254152"/>
                </a:lnTo>
                <a:lnTo>
                  <a:pt x="182208" y="256543"/>
                </a:lnTo>
                <a:lnTo>
                  <a:pt x="183196" y="256315"/>
                </a:lnTo>
                <a:lnTo>
                  <a:pt x="184960" y="258571"/>
                </a:lnTo>
                <a:lnTo>
                  <a:pt x="184481" y="262079"/>
                </a:lnTo>
                <a:lnTo>
                  <a:pt x="188107" y="263311"/>
                </a:lnTo>
                <a:lnTo>
                  <a:pt x="186770" y="266189"/>
                </a:lnTo>
                <a:lnTo>
                  <a:pt x="188517" y="263855"/>
                </a:lnTo>
                <a:lnTo>
                  <a:pt x="190214" y="264730"/>
                </a:lnTo>
                <a:lnTo>
                  <a:pt x="189143" y="263648"/>
                </a:lnTo>
                <a:lnTo>
                  <a:pt x="190395" y="262414"/>
                </a:lnTo>
                <a:lnTo>
                  <a:pt x="190733" y="259013"/>
                </a:lnTo>
                <a:lnTo>
                  <a:pt x="192098" y="261411"/>
                </a:lnTo>
                <a:lnTo>
                  <a:pt x="195274" y="259786"/>
                </a:lnTo>
                <a:lnTo>
                  <a:pt x="197527" y="261623"/>
                </a:lnTo>
                <a:lnTo>
                  <a:pt x="199781" y="266817"/>
                </a:lnTo>
                <a:lnTo>
                  <a:pt x="205609" y="265854"/>
                </a:lnTo>
                <a:lnTo>
                  <a:pt x="199813" y="266737"/>
                </a:lnTo>
                <a:lnTo>
                  <a:pt x="198349" y="261832"/>
                </a:lnTo>
                <a:lnTo>
                  <a:pt x="195176" y="259254"/>
                </a:lnTo>
                <a:lnTo>
                  <a:pt x="192419" y="261210"/>
                </a:lnTo>
                <a:lnTo>
                  <a:pt x="191932" y="259235"/>
                </a:lnTo>
                <a:lnTo>
                  <a:pt x="190590" y="258563"/>
                </a:lnTo>
                <a:lnTo>
                  <a:pt x="188735" y="262585"/>
                </a:lnTo>
                <a:lnTo>
                  <a:pt x="187428" y="260997"/>
                </a:lnTo>
                <a:lnTo>
                  <a:pt x="185685" y="261583"/>
                </a:lnTo>
                <a:lnTo>
                  <a:pt x="185983" y="257741"/>
                </a:lnTo>
                <a:lnTo>
                  <a:pt x="187320" y="256661"/>
                </a:lnTo>
                <a:lnTo>
                  <a:pt x="187311" y="253120"/>
                </a:lnTo>
                <a:lnTo>
                  <a:pt x="188666" y="253649"/>
                </a:lnTo>
                <a:lnTo>
                  <a:pt x="187953" y="252928"/>
                </a:lnTo>
                <a:lnTo>
                  <a:pt x="189102" y="250901"/>
                </a:lnTo>
                <a:lnTo>
                  <a:pt x="192386" y="252525"/>
                </a:lnTo>
                <a:lnTo>
                  <a:pt x="191684" y="251878"/>
                </a:lnTo>
                <a:lnTo>
                  <a:pt x="193252" y="250052"/>
                </a:lnTo>
                <a:lnTo>
                  <a:pt x="192585" y="245978"/>
                </a:lnTo>
                <a:lnTo>
                  <a:pt x="193741" y="244887"/>
                </a:lnTo>
                <a:lnTo>
                  <a:pt x="196068" y="244803"/>
                </a:lnTo>
                <a:lnTo>
                  <a:pt x="197670" y="246053"/>
                </a:lnTo>
                <a:lnTo>
                  <a:pt x="198940" y="249856"/>
                </a:lnTo>
                <a:lnTo>
                  <a:pt x="199454" y="248610"/>
                </a:lnTo>
                <a:lnTo>
                  <a:pt x="200321" y="249334"/>
                </a:lnTo>
                <a:lnTo>
                  <a:pt x="198518" y="246273"/>
                </a:lnTo>
                <a:lnTo>
                  <a:pt x="204540" y="242219"/>
                </a:lnTo>
                <a:lnTo>
                  <a:pt x="203977" y="238820"/>
                </a:lnTo>
                <a:lnTo>
                  <a:pt x="207274" y="236261"/>
                </a:lnTo>
                <a:lnTo>
                  <a:pt x="204811" y="235556"/>
                </a:lnTo>
                <a:lnTo>
                  <a:pt x="205241" y="234768"/>
                </a:lnTo>
                <a:lnTo>
                  <a:pt x="207621" y="235567"/>
                </a:lnTo>
                <a:lnTo>
                  <a:pt x="206339" y="235469"/>
                </a:lnTo>
                <a:lnTo>
                  <a:pt x="206348" y="234189"/>
                </a:lnTo>
                <a:lnTo>
                  <a:pt x="209311" y="234546"/>
                </a:lnTo>
                <a:lnTo>
                  <a:pt x="210567" y="232672"/>
                </a:lnTo>
                <a:lnTo>
                  <a:pt x="208184" y="234501"/>
                </a:lnTo>
                <a:lnTo>
                  <a:pt x="203916" y="232278"/>
                </a:lnTo>
                <a:lnTo>
                  <a:pt x="204410" y="233789"/>
                </a:lnTo>
                <a:lnTo>
                  <a:pt x="203781" y="235453"/>
                </a:lnTo>
                <a:lnTo>
                  <a:pt x="202606" y="235453"/>
                </a:lnTo>
                <a:lnTo>
                  <a:pt x="202967" y="236794"/>
                </a:lnTo>
                <a:lnTo>
                  <a:pt x="200509" y="237301"/>
                </a:lnTo>
                <a:lnTo>
                  <a:pt x="199491" y="238651"/>
                </a:lnTo>
                <a:lnTo>
                  <a:pt x="201191" y="240766"/>
                </a:lnTo>
                <a:lnTo>
                  <a:pt x="199370" y="242555"/>
                </a:lnTo>
                <a:lnTo>
                  <a:pt x="200506" y="241224"/>
                </a:lnTo>
                <a:lnTo>
                  <a:pt x="196615" y="241659"/>
                </a:lnTo>
                <a:lnTo>
                  <a:pt x="195421" y="240439"/>
                </a:lnTo>
                <a:lnTo>
                  <a:pt x="197931" y="237634"/>
                </a:lnTo>
                <a:lnTo>
                  <a:pt x="196679" y="236854"/>
                </a:lnTo>
                <a:lnTo>
                  <a:pt x="197582" y="235923"/>
                </a:lnTo>
                <a:lnTo>
                  <a:pt x="194467" y="234703"/>
                </a:lnTo>
                <a:lnTo>
                  <a:pt x="194208" y="231103"/>
                </a:lnTo>
                <a:lnTo>
                  <a:pt x="192931" y="234271"/>
                </a:lnTo>
                <a:lnTo>
                  <a:pt x="195936" y="238176"/>
                </a:lnTo>
                <a:lnTo>
                  <a:pt x="194113" y="238960"/>
                </a:lnTo>
                <a:lnTo>
                  <a:pt x="194320" y="241399"/>
                </a:lnTo>
                <a:lnTo>
                  <a:pt x="191158" y="240706"/>
                </a:lnTo>
                <a:lnTo>
                  <a:pt x="191990" y="238465"/>
                </a:lnTo>
                <a:lnTo>
                  <a:pt x="189934" y="238212"/>
                </a:lnTo>
                <a:lnTo>
                  <a:pt x="190103" y="237160"/>
                </a:lnTo>
                <a:lnTo>
                  <a:pt x="188621" y="236111"/>
                </a:lnTo>
                <a:lnTo>
                  <a:pt x="189160" y="234295"/>
                </a:lnTo>
                <a:lnTo>
                  <a:pt x="187920" y="233602"/>
                </a:lnTo>
                <a:lnTo>
                  <a:pt x="189718" y="229528"/>
                </a:lnTo>
                <a:lnTo>
                  <a:pt x="188037" y="229064"/>
                </a:lnTo>
                <a:lnTo>
                  <a:pt x="186449" y="224464"/>
                </a:lnTo>
                <a:lnTo>
                  <a:pt x="191370" y="220786"/>
                </a:lnTo>
                <a:lnTo>
                  <a:pt x="191426" y="219304"/>
                </a:lnTo>
                <a:lnTo>
                  <a:pt x="187961" y="218714"/>
                </a:lnTo>
                <a:lnTo>
                  <a:pt x="188341" y="216557"/>
                </a:lnTo>
                <a:lnTo>
                  <a:pt x="187557" y="218020"/>
                </a:lnTo>
                <a:lnTo>
                  <a:pt x="189959" y="221130"/>
                </a:lnTo>
                <a:lnTo>
                  <a:pt x="188370" y="222444"/>
                </a:lnTo>
                <a:lnTo>
                  <a:pt x="187386" y="220238"/>
                </a:lnTo>
                <a:lnTo>
                  <a:pt x="187880" y="222300"/>
                </a:lnTo>
                <a:lnTo>
                  <a:pt x="186246" y="222605"/>
                </a:lnTo>
                <a:lnTo>
                  <a:pt x="185360" y="224611"/>
                </a:lnTo>
                <a:lnTo>
                  <a:pt x="187346" y="231585"/>
                </a:lnTo>
                <a:lnTo>
                  <a:pt x="186025" y="231656"/>
                </a:lnTo>
                <a:lnTo>
                  <a:pt x="186854" y="233825"/>
                </a:lnTo>
                <a:lnTo>
                  <a:pt x="185940" y="234485"/>
                </a:lnTo>
                <a:lnTo>
                  <a:pt x="190229" y="239749"/>
                </a:lnTo>
                <a:lnTo>
                  <a:pt x="190747" y="246033"/>
                </a:lnTo>
                <a:lnTo>
                  <a:pt x="189135" y="249967"/>
                </a:lnTo>
                <a:lnTo>
                  <a:pt x="186655" y="252967"/>
                </a:lnTo>
                <a:lnTo>
                  <a:pt x="184812" y="252257"/>
                </a:lnTo>
                <a:lnTo>
                  <a:pt x="182719" y="249265"/>
                </a:lnTo>
                <a:lnTo>
                  <a:pt x="179392" y="250318"/>
                </a:lnTo>
                <a:lnTo>
                  <a:pt x="177915" y="252723"/>
                </a:lnTo>
                <a:lnTo>
                  <a:pt x="177665" y="248461"/>
                </a:lnTo>
                <a:lnTo>
                  <a:pt x="175881" y="250136"/>
                </a:lnTo>
                <a:lnTo>
                  <a:pt x="174529" y="248509"/>
                </a:lnTo>
                <a:lnTo>
                  <a:pt x="175874" y="246867"/>
                </a:lnTo>
                <a:lnTo>
                  <a:pt x="174599" y="246613"/>
                </a:lnTo>
                <a:lnTo>
                  <a:pt x="173563" y="249259"/>
                </a:lnTo>
                <a:lnTo>
                  <a:pt x="172202" y="249581"/>
                </a:lnTo>
                <a:lnTo>
                  <a:pt x="170259" y="247472"/>
                </a:lnTo>
                <a:lnTo>
                  <a:pt x="171120" y="246346"/>
                </a:lnTo>
                <a:lnTo>
                  <a:pt x="168752" y="246761"/>
                </a:lnTo>
                <a:lnTo>
                  <a:pt x="166709" y="245559"/>
                </a:lnTo>
                <a:lnTo>
                  <a:pt x="167065" y="247142"/>
                </a:lnTo>
                <a:lnTo>
                  <a:pt x="169564" y="246956"/>
                </a:lnTo>
                <a:lnTo>
                  <a:pt x="169785" y="248200"/>
                </a:lnTo>
                <a:lnTo>
                  <a:pt x="171068" y="248227"/>
                </a:lnTo>
                <a:lnTo>
                  <a:pt x="170664" y="250448"/>
                </a:lnTo>
                <a:lnTo>
                  <a:pt x="174363" y="249549"/>
                </a:lnTo>
                <a:lnTo>
                  <a:pt x="174811" y="250971"/>
                </a:lnTo>
                <a:lnTo>
                  <a:pt x="173919" y="251526"/>
                </a:lnTo>
                <a:lnTo>
                  <a:pt x="176790" y="252035"/>
                </a:lnTo>
                <a:lnTo>
                  <a:pt x="176930" y="256349"/>
                </a:lnTo>
                <a:lnTo>
                  <a:pt x="173412" y="254534"/>
                </a:lnTo>
                <a:lnTo>
                  <a:pt x="174103" y="254894"/>
                </a:lnTo>
                <a:lnTo>
                  <a:pt x="173141" y="256074"/>
                </a:lnTo>
                <a:lnTo>
                  <a:pt x="171173" y="256877"/>
                </a:lnTo>
                <a:lnTo>
                  <a:pt x="169662" y="256059"/>
                </a:lnTo>
                <a:lnTo>
                  <a:pt x="168188" y="257281"/>
                </a:lnTo>
                <a:lnTo>
                  <a:pt x="169145" y="254681"/>
                </a:lnTo>
                <a:lnTo>
                  <a:pt x="167586" y="253690"/>
                </a:lnTo>
                <a:lnTo>
                  <a:pt x="167712" y="255664"/>
                </a:lnTo>
                <a:lnTo>
                  <a:pt x="165595" y="256383"/>
                </a:lnTo>
                <a:lnTo>
                  <a:pt x="164811" y="258209"/>
                </a:lnTo>
                <a:lnTo>
                  <a:pt x="165226" y="253884"/>
                </a:lnTo>
                <a:lnTo>
                  <a:pt x="163560" y="252060"/>
                </a:lnTo>
                <a:lnTo>
                  <a:pt x="162737" y="253294"/>
                </a:lnTo>
                <a:lnTo>
                  <a:pt x="161513" y="251962"/>
                </a:lnTo>
                <a:lnTo>
                  <a:pt x="162021" y="253957"/>
                </a:lnTo>
                <a:lnTo>
                  <a:pt x="161134" y="254570"/>
                </a:lnTo>
                <a:lnTo>
                  <a:pt x="163786" y="253591"/>
                </a:lnTo>
                <a:lnTo>
                  <a:pt x="164360" y="254682"/>
                </a:lnTo>
                <a:lnTo>
                  <a:pt x="162180" y="255110"/>
                </a:lnTo>
                <a:lnTo>
                  <a:pt x="159826" y="258836"/>
                </a:lnTo>
                <a:lnTo>
                  <a:pt x="157422" y="256903"/>
                </a:lnTo>
                <a:lnTo>
                  <a:pt x="158244" y="253714"/>
                </a:lnTo>
                <a:lnTo>
                  <a:pt x="156227" y="253486"/>
                </a:lnTo>
                <a:lnTo>
                  <a:pt x="155347" y="255137"/>
                </a:lnTo>
                <a:lnTo>
                  <a:pt x="156636" y="255385"/>
                </a:lnTo>
                <a:lnTo>
                  <a:pt x="156430" y="258317"/>
                </a:lnTo>
                <a:lnTo>
                  <a:pt x="159750" y="259923"/>
                </a:lnTo>
                <a:lnTo>
                  <a:pt x="161717" y="263906"/>
                </a:lnTo>
                <a:lnTo>
                  <a:pt x="158277" y="263118"/>
                </a:lnTo>
                <a:lnTo>
                  <a:pt x="157702" y="265392"/>
                </a:lnTo>
                <a:lnTo>
                  <a:pt x="155100" y="266587"/>
                </a:lnTo>
                <a:lnTo>
                  <a:pt x="155790" y="267482"/>
                </a:lnTo>
                <a:lnTo>
                  <a:pt x="157331" y="266846"/>
                </a:lnTo>
                <a:lnTo>
                  <a:pt x="157421" y="268485"/>
                </a:lnTo>
                <a:lnTo>
                  <a:pt x="155434" y="270133"/>
                </a:lnTo>
                <a:lnTo>
                  <a:pt x="155987" y="272269"/>
                </a:lnTo>
                <a:lnTo>
                  <a:pt x="154521" y="274914"/>
                </a:lnTo>
                <a:lnTo>
                  <a:pt x="154969" y="276742"/>
                </a:lnTo>
                <a:lnTo>
                  <a:pt x="157186" y="278166"/>
                </a:lnTo>
                <a:lnTo>
                  <a:pt x="153641" y="280643"/>
                </a:lnTo>
                <a:lnTo>
                  <a:pt x="154461" y="285448"/>
                </a:lnTo>
                <a:lnTo>
                  <a:pt x="153351" y="287382"/>
                </a:lnTo>
                <a:lnTo>
                  <a:pt x="150302" y="286912"/>
                </a:lnTo>
                <a:lnTo>
                  <a:pt x="129535" y="257853"/>
                </a:lnTo>
                <a:lnTo>
                  <a:pt x="126668" y="256044"/>
                </a:lnTo>
                <a:lnTo>
                  <a:pt x="126372" y="253959"/>
                </a:lnTo>
                <a:lnTo>
                  <a:pt x="122439" y="251592"/>
                </a:lnTo>
                <a:lnTo>
                  <a:pt x="124126" y="250594"/>
                </a:lnTo>
                <a:lnTo>
                  <a:pt x="124782" y="245498"/>
                </a:lnTo>
                <a:lnTo>
                  <a:pt x="127597" y="244755"/>
                </a:lnTo>
                <a:lnTo>
                  <a:pt x="128673" y="242340"/>
                </a:lnTo>
                <a:lnTo>
                  <a:pt x="128704" y="243421"/>
                </a:lnTo>
                <a:lnTo>
                  <a:pt x="129745" y="243479"/>
                </a:lnTo>
                <a:lnTo>
                  <a:pt x="134114" y="240390"/>
                </a:lnTo>
                <a:lnTo>
                  <a:pt x="133675" y="239076"/>
                </a:lnTo>
                <a:lnTo>
                  <a:pt x="133253" y="240046"/>
                </a:lnTo>
                <a:lnTo>
                  <a:pt x="132277" y="239310"/>
                </a:lnTo>
                <a:lnTo>
                  <a:pt x="133645" y="238863"/>
                </a:lnTo>
                <a:lnTo>
                  <a:pt x="131306" y="238845"/>
                </a:lnTo>
                <a:lnTo>
                  <a:pt x="129575" y="241355"/>
                </a:lnTo>
                <a:lnTo>
                  <a:pt x="127638" y="241371"/>
                </a:lnTo>
                <a:lnTo>
                  <a:pt x="126072" y="242814"/>
                </a:lnTo>
                <a:lnTo>
                  <a:pt x="125025" y="240642"/>
                </a:lnTo>
                <a:lnTo>
                  <a:pt x="126092" y="241149"/>
                </a:lnTo>
                <a:lnTo>
                  <a:pt x="129479" y="239445"/>
                </a:lnTo>
                <a:lnTo>
                  <a:pt x="128684" y="237420"/>
                </a:lnTo>
                <a:lnTo>
                  <a:pt x="130019" y="235378"/>
                </a:lnTo>
                <a:lnTo>
                  <a:pt x="129435" y="234641"/>
                </a:lnTo>
                <a:lnTo>
                  <a:pt x="130682" y="234144"/>
                </a:lnTo>
                <a:lnTo>
                  <a:pt x="130949" y="231886"/>
                </a:lnTo>
                <a:lnTo>
                  <a:pt x="133410" y="233427"/>
                </a:lnTo>
                <a:lnTo>
                  <a:pt x="133217" y="230395"/>
                </a:lnTo>
                <a:lnTo>
                  <a:pt x="135555" y="228821"/>
                </a:lnTo>
                <a:lnTo>
                  <a:pt x="135488" y="228112"/>
                </a:lnTo>
                <a:lnTo>
                  <a:pt x="133937" y="229008"/>
                </a:lnTo>
                <a:lnTo>
                  <a:pt x="133692" y="228135"/>
                </a:lnTo>
                <a:lnTo>
                  <a:pt x="135199" y="226769"/>
                </a:lnTo>
                <a:lnTo>
                  <a:pt x="134542" y="225685"/>
                </a:lnTo>
                <a:lnTo>
                  <a:pt x="135434" y="224825"/>
                </a:lnTo>
                <a:lnTo>
                  <a:pt x="134003" y="225398"/>
                </a:lnTo>
                <a:lnTo>
                  <a:pt x="134536" y="226217"/>
                </a:lnTo>
                <a:lnTo>
                  <a:pt x="132740" y="230989"/>
                </a:lnTo>
                <a:lnTo>
                  <a:pt x="131346" y="230973"/>
                </a:lnTo>
                <a:lnTo>
                  <a:pt x="130695" y="229704"/>
                </a:lnTo>
                <a:lnTo>
                  <a:pt x="129510" y="232081"/>
                </a:lnTo>
                <a:lnTo>
                  <a:pt x="130044" y="233397"/>
                </a:lnTo>
                <a:lnTo>
                  <a:pt x="127480" y="236164"/>
                </a:lnTo>
                <a:lnTo>
                  <a:pt x="125592" y="234799"/>
                </a:lnTo>
                <a:lnTo>
                  <a:pt x="124885" y="235584"/>
                </a:lnTo>
                <a:lnTo>
                  <a:pt x="123249" y="235045"/>
                </a:lnTo>
                <a:lnTo>
                  <a:pt x="128412" y="237888"/>
                </a:lnTo>
                <a:lnTo>
                  <a:pt x="127577" y="239098"/>
                </a:lnTo>
                <a:lnTo>
                  <a:pt x="124450" y="238465"/>
                </a:lnTo>
                <a:lnTo>
                  <a:pt x="122524" y="239496"/>
                </a:lnTo>
                <a:lnTo>
                  <a:pt x="124203" y="240792"/>
                </a:lnTo>
                <a:lnTo>
                  <a:pt x="123968" y="242555"/>
                </a:lnTo>
                <a:lnTo>
                  <a:pt x="125284" y="244691"/>
                </a:lnTo>
                <a:lnTo>
                  <a:pt x="123583" y="246555"/>
                </a:lnTo>
                <a:lnTo>
                  <a:pt x="123102" y="249975"/>
                </a:lnTo>
                <a:lnTo>
                  <a:pt x="121362" y="250579"/>
                </a:lnTo>
                <a:lnTo>
                  <a:pt x="120569" y="246754"/>
                </a:lnTo>
                <a:lnTo>
                  <a:pt x="118108" y="244510"/>
                </a:lnTo>
                <a:lnTo>
                  <a:pt x="118129" y="242805"/>
                </a:lnTo>
                <a:lnTo>
                  <a:pt x="116098" y="241881"/>
                </a:lnTo>
                <a:lnTo>
                  <a:pt x="115895" y="239217"/>
                </a:lnTo>
                <a:lnTo>
                  <a:pt x="112977" y="237169"/>
                </a:lnTo>
                <a:lnTo>
                  <a:pt x="111829" y="234461"/>
                </a:lnTo>
                <a:lnTo>
                  <a:pt x="110558" y="234409"/>
                </a:lnTo>
                <a:lnTo>
                  <a:pt x="109357" y="230813"/>
                </a:lnTo>
                <a:lnTo>
                  <a:pt x="109824" y="229244"/>
                </a:lnTo>
                <a:lnTo>
                  <a:pt x="112014" y="230961"/>
                </a:lnTo>
                <a:lnTo>
                  <a:pt x="114958" y="228576"/>
                </a:lnTo>
                <a:lnTo>
                  <a:pt x="116496" y="231270"/>
                </a:lnTo>
                <a:lnTo>
                  <a:pt x="118626" y="229674"/>
                </a:lnTo>
                <a:lnTo>
                  <a:pt x="118932" y="228828"/>
                </a:lnTo>
                <a:lnTo>
                  <a:pt x="115941" y="229330"/>
                </a:lnTo>
                <a:lnTo>
                  <a:pt x="114824" y="227350"/>
                </a:lnTo>
                <a:lnTo>
                  <a:pt x="119015" y="225906"/>
                </a:lnTo>
                <a:lnTo>
                  <a:pt x="119474" y="224327"/>
                </a:lnTo>
                <a:lnTo>
                  <a:pt x="118233" y="223800"/>
                </a:lnTo>
                <a:lnTo>
                  <a:pt x="118328" y="222680"/>
                </a:lnTo>
                <a:lnTo>
                  <a:pt x="120550" y="220670"/>
                </a:lnTo>
                <a:lnTo>
                  <a:pt x="119491" y="219603"/>
                </a:lnTo>
                <a:lnTo>
                  <a:pt x="117114" y="222271"/>
                </a:lnTo>
                <a:lnTo>
                  <a:pt x="117083" y="225218"/>
                </a:lnTo>
                <a:lnTo>
                  <a:pt x="114209" y="225564"/>
                </a:lnTo>
                <a:lnTo>
                  <a:pt x="113793" y="227974"/>
                </a:lnTo>
                <a:lnTo>
                  <a:pt x="110864" y="228993"/>
                </a:lnTo>
                <a:lnTo>
                  <a:pt x="100630" y="217525"/>
                </a:lnTo>
                <a:lnTo>
                  <a:pt x="99683" y="214342"/>
                </a:lnTo>
                <a:lnTo>
                  <a:pt x="96639" y="210604"/>
                </a:lnTo>
                <a:lnTo>
                  <a:pt x="88043" y="203135"/>
                </a:lnTo>
                <a:lnTo>
                  <a:pt x="89546" y="197903"/>
                </a:lnTo>
                <a:lnTo>
                  <a:pt x="91597" y="196155"/>
                </a:lnTo>
                <a:lnTo>
                  <a:pt x="97274" y="198442"/>
                </a:lnTo>
                <a:lnTo>
                  <a:pt x="100102" y="198002"/>
                </a:lnTo>
                <a:lnTo>
                  <a:pt x="102067" y="199946"/>
                </a:lnTo>
                <a:lnTo>
                  <a:pt x="104865" y="199453"/>
                </a:lnTo>
                <a:lnTo>
                  <a:pt x="108887" y="195427"/>
                </a:lnTo>
                <a:lnTo>
                  <a:pt x="112066" y="188982"/>
                </a:lnTo>
                <a:lnTo>
                  <a:pt x="113572" y="178838"/>
                </a:lnTo>
                <a:lnTo>
                  <a:pt x="112973" y="169451"/>
                </a:lnTo>
                <a:lnTo>
                  <a:pt x="110829" y="160680"/>
                </a:lnTo>
                <a:lnTo>
                  <a:pt x="104871" y="146532"/>
                </a:lnTo>
                <a:lnTo>
                  <a:pt x="95086" y="129292"/>
                </a:lnTo>
                <a:lnTo>
                  <a:pt x="61967" y="83001"/>
                </a:lnTo>
                <a:lnTo>
                  <a:pt x="54398" y="74210"/>
                </a:lnTo>
                <a:lnTo>
                  <a:pt x="52980" y="70079"/>
                </a:lnTo>
                <a:lnTo>
                  <a:pt x="45229" y="59929"/>
                </a:lnTo>
                <a:lnTo>
                  <a:pt x="21651" y="35869"/>
                </a:lnTo>
                <a:lnTo>
                  <a:pt x="18922" y="34103"/>
                </a:lnTo>
                <a:lnTo>
                  <a:pt x="17758" y="35022"/>
                </a:lnTo>
                <a:lnTo>
                  <a:pt x="15759" y="33194"/>
                </a:lnTo>
                <a:lnTo>
                  <a:pt x="14477" y="33366"/>
                </a:lnTo>
                <a:lnTo>
                  <a:pt x="14369" y="29884"/>
                </a:lnTo>
                <a:lnTo>
                  <a:pt x="13218" y="29924"/>
                </a:lnTo>
                <a:lnTo>
                  <a:pt x="14102" y="28418"/>
                </a:lnTo>
                <a:lnTo>
                  <a:pt x="11587" y="24993"/>
                </a:lnTo>
                <a:lnTo>
                  <a:pt x="10137" y="24176"/>
                </a:lnTo>
                <a:lnTo>
                  <a:pt x="9711" y="25145"/>
                </a:lnTo>
                <a:lnTo>
                  <a:pt x="5305" y="21649"/>
                </a:lnTo>
                <a:lnTo>
                  <a:pt x="1644" y="21680"/>
                </a:lnTo>
                <a:lnTo>
                  <a:pt x="7882" y="17250"/>
                </a:lnTo>
                <a:lnTo>
                  <a:pt x="9053" y="13449"/>
                </a:lnTo>
                <a:lnTo>
                  <a:pt x="8235" y="8692"/>
                </a:lnTo>
                <a:lnTo>
                  <a:pt x="9282" y="7128"/>
                </a:lnTo>
                <a:lnTo>
                  <a:pt x="12259" y="9279"/>
                </a:lnTo>
                <a:lnTo>
                  <a:pt x="14816" y="8890"/>
                </a:lnTo>
                <a:lnTo>
                  <a:pt x="16437" y="11046"/>
                </a:lnTo>
                <a:lnTo>
                  <a:pt x="20286" y="10854"/>
                </a:lnTo>
                <a:lnTo>
                  <a:pt x="27065" y="12831"/>
                </a:lnTo>
                <a:lnTo>
                  <a:pt x="31581" y="15764"/>
                </a:lnTo>
                <a:lnTo>
                  <a:pt x="37707" y="15074"/>
                </a:lnTo>
                <a:lnTo>
                  <a:pt x="42546" y="12972"/>
                </a:lnTo>
                <a:lnTo>
                  <a:pt x="46633" y="9017"/>
                </a:lnTo>
                <a:lnTo>
                  <a:pt x="46745" y="5459"/>
                </a:lnTo>
                <a:lnTo>
                  <a:pt x="52692" y="6775"/>
                </a:lnTo>
                <a:lnTo>
                  <a:pt x="55538" y="5794"/>
                </a:lnTo>
                <a:lnTo>
                  <a:pt x="57996" y="7569"/>
                </a:lnTo>
                <a:lnTo>
                  <a:pt x="62223" y="7087"/>
                </a:lnTo>
                <a:lnTo>
                  <a:pt x="62995" y="8898"/>
                </a:lnTo>
                <a:lnTo>
                  <a:pt x="68216" y="7902"/>
                </a:lnTo>
                <a:lnTo>
                  <a:pt x="69250" y="8599"/>
                </a:lnTo>
                <a:lnTo>
                  <a:pt x="74920" y="6453"/>
                </a:lnTo>
                <a:lnTo>
                  <a:pt x="75261" y="4509"/>
                </a:lnTo>
                <a:lnTo>
                  <a:pt x="73746" y="3223"/>
                </a:lnTo>
                <a:lnTo>
                  <a:pt x="77049" y="2426"/>
                </a:lnTo>
                <a:lnTo>
                  <a:pt x="77340" y="845"/>
                </a:lnTo>
                <a:lnTo>
                  <a:pt x="79561" y="0"/>
                </a:lnTo>
                <a:lnTo>
                  <a:pt x="83196" y="1179"/>
                </a:lnTo>
                <a:lnTo>
                  <a:pt x="86771" y="4596"/>
                </a:lnTo>
                <a:lnTo>
                  <a:pt x="81852" y="6111"/>
                </a:lnTo>
                <a:lnTo>
                  <a:pt x="81741" y="7308"/>
                </a:lnTo>
                <a:lnTo>
                  <a:pt x="79373" y="8915"/>
                </a:lnTo>
                <a:lnTo>
                  <a:pt x="77664" y="14670"/>
                </a:lnTo>
                <a:lnTo>
                  <a:pt x="77399" y="18276"/>
                </a:lnTo>
                <a:lnTo>
                  <a:pt x="78508" y="19363"/>
                </a:lnTo>
                <a:lnTo>
                  <a:pt x="77204" y="20747"/>
                </a:lnTo>
                <a:lnTo>
                  <a:pt x="78104" y="22503"/>
                </a:lnTo>
                <a:lnTo>
                  <a:pt x="76733" y="25839"/>
                </a:lnTo>
                <a:lnTo>
                  <a:pt x="78331" y="29597"/>
                </a:lnTo>
                <a:lnTo>
                  <a:pt x="76619" y="31266"/>
                </a:lnTo>
                <a:lnTo>
                  <a:pt x="69712" y="32545"/>
                </a:lnTo>
                <a:lnTo>
                  <a:pt x="71883" y="26965"/>
                </a:lnTo>
                <a:lnTo>
                  <a:pt x="69374" y="25718"/>
                </a:lnTo>
                <a:lnTo>
                  <a:pt x="66611" y="27631"/>
                </a:lnTo>
                <a:lnTo>
                  <a:pt x="66589" y="24492"/>
                </a:lnTo>
                <a:lnTo>
                  <a:pt x="63568" y="28765"/>
                </a:lnTo>
                <a:lnTo>
                  <a:pt x="60351" y="27770"/>
                </a:lnTo>
                <a:lnTo>
                  <a:pt x="62719" y="26966"/>
                </a:lnTo>
                <a:lnTo>
                  <a:pt x="61845" y="25570"/>
                </a:lnTo>
                <a:lnTo>
                  <a:pt x="64065" y="25138"/>
                </a:lnTo>
                <a:lnTo>
                  <a:pt x="62419" y="23942"/>
                </a:lnTo>
                <a:lnTo>
                  <a:pt x="65122" y="22641"/>
                </a:lnTo>
                <a:lnTo>
                  <a:pt x="64344" y="21728"/>
                </a:lnTo>
                <a:lnTo>
                  <a:pt x="65412" y="20857"/>
                </a:lnTo>
                <a:lnTo>
                  <a:pt x="64318" y="20840"/>
                </a:lnTo>
                <a:lnTo>
                  <a:pt x="64038" y="19459"/>
                </a:lnTo>
                <a:lnTo>
                  <a:pt x="63595" y="22873"/>
                </a:lnTo>
                <a:lnTo>
                  <a:pt x="60479" y="23981"/>
                </a:lnTo>
                <a:lnTo>
                  <a:pt x="59012" y="22400"/>
                </a:lnTo>
                <a:lnTo>
                  <a:pt x="60957" y="22131"/>
                </a:lnTo>
                <a:lnTo>
                  <a:pt x="62295" y="19949"/>
                </a:lnTo>
                <a:lnTo>
                  <a:pt x="61573" y="19290"/>
                </a:lnTo>
                <a:lnTo>
                  <a:pt x="61684" y="20183"/>
                </a:lnTo>
                <a:lnTo>
                  <a:pt x="60454" y="20416"/>
                </a:lnTo>
                <a:lnTo>
                  <a:pt x="59845" y="19212"/>
                </a:lnTo>
                <a:lnTo>
                  <a:pt x="60808" y="21352"/>
                </a:lnTo>
                <a:lnTo>
                  <a:pt x="58876" y="21346"/>
                </a:lnTo>
                <a:lnTo>
                  <a:pt x="55854" y="18503"/>
                </a:lnTo>
                <a:lnTo>
                  <a:pt x="55474" y="20417"/>
                </a:lnTo>
                <a:lnTo>
                  <a:pt x="53564" y="19448"/>
                </a:lnTo>
                <a:lnTo>
                  <a:pt x="53659" y="21838"/>
                </a:lnTo>
                <a:lnTo>
                  <a:pt x="55547" y="22996"/>
                </a:lnTo>
                <a:lnTo>
                  <a:pt x="57024" y="22354"/>
                </a:lnTo>
                <a:lnTo>
                  <a:pt x="57849" y="24399"/>
                </a:lnTo>
                <a:lnTo>
                  <a:pt x="60721" y="24831"/>
                </a:lnTo>
                <a:lnTo>
                  <a:pt x="59611" y="26537"/>
                </a:lnTo>
                <a:lnTo>
                  <a:pt x="55843" y="26182"/>
                </a:lnTo>
                <a:lnTo>
                  <a:pt x="57032" y="29325"/>
                </a:lnTo>
                <a:lnTo>
                  <a:pt x="58269" y="27696"/>
                </a:lnTo>
                <a:lnTo>
                  <a:pt x="60769" y="31431"/>
                </a:lnTo>
                <a:lnTo>
                  <a:pt x="57958" y="31892"/>
                </a:lnTo>
                <a:lnTo>
                  <a:pt x="56792" y="35628"/>
                </a:lnTo>
                <a:lnTo>
                  <a:pt x="56523" y="32742"/>
                </a:lnTo>
                <a:lnTo>
                  <a:pt x="52861" y="31349"/>
                </a:lnTo>
                <a:lnTo>
                  <a:pt x="53071" y="29878"/>
                </a:lnTo>
                <a:lnTo>
                  <a:pt x="51768" y="31000"/>
                </a:lnTo>
                <a:lnTo>
                  <a:pt x="50474" y="29953"/>
                </a:lnTo>
                <a:lnTo>
                  <a:pt x="49986" y="31341"/>
                </a:lnTo>
                <a:lnTo>
                  <a:pt x="47469" y="29661"/>
                </a:lnTo>
                <a:lnTo>
                  <a:pt x="48944" y="30793"/>
                </a:lnTo>
                <a:lnTo>
                  <a:pt x="48191" y="32867"/>
                </a:lnTo>
                <a:lnTo>
                  <a:pt x="51625" y="32406"/>
                </a:lnTo>
                <a:lnTo>
                  <a:pt x="51806" y="33665"/>
                </a:lnTo>
                <a:lnTo>
                  <a:pt x="53234" y="32912"/>
                </a:lnTo>
                <a:lnTo>
                  <a:pt x="54729" y="35224"/>
                </a:lnTo>
                <a:lnTo>
                  <a:pt x="53374" y="37012"/>
                </a:lnTo>
                <a:lnTo>
                  <a:pt x="50398" y="35913"/>
                </a:lnTo>
                <a:lnTo>
                  <a:pt x="51156" y="37329"/>
                </a:lnTo>
                <a:lnTo>
                  <a:pt x="49268" y="37108"/>
                </a:lnTo>
                <a:lnTo>
                  <a:pt x="49014" y="38295"/>
                </a:lnTo>
                <a:lnTo>
                  <a:pt x="45318" y="37241"/>
                </a:lnTo>
                <a:lnTo>
                  <a:pt x="50279" y="39254"/>
                </a:lnTo>
                <a:lnTo>
                  <a:pt x="50608" y="40959"/>
                </a:lnTo>
                <a:lnTo>
                  <a:pt x="53322" y="40172"/>
                </a:lnTo>
                <a:lnTo>
                  <a:pt x="55138" y="38205"/>
                </a:lnTo>
                <a:lnTo>
                  <a:pt x="58190" y="39865"/>
                </a:lnTo>
                <a:lnTo>
                  <a:pt x="57722" y="40820"/>
                </a:lnTo>
                <a:lnTo>
                  <a:pt x="59833" y="40529"/>
                </a:lnTo>
                <a:lnTo>
                  <a:pt x="59849" y="37067"/>
                </a:lnTo>
                <a:lnTo>
                  <a:pt x="60762" y="37389"/>
                </a:lnTo>
                <a:lnTo>
                  <a:pt x="61417" y="35394"/>
                </a:lnTo>
                <a:lnTo>
                  <a:pt x="65467" y="34248"/>
                </a:lnTo>
                <a:lnTo>
                  <a:pt x="65504" y="35949"/>
                </a:lnTo>
                <a:lnTo>
                  <a:pt x="63842" y="36258"/>
                </a:lnTo>
                <a:lnTo>
                  <a:pt x="62396" y="38974"/>
                </a:lnTo>
                <a:lnTo>
                  <a:pt x="62948" y="41223"/>
                </a:lnTo>
                <a:lnTo>
                  <a:pt x="57021" y="42710"/>
                </a:lnTo>
                <a:lnTo>
                  <a:pt x="58817" y="43798"/>
                </a:lnTo>
                <a:lnTo>
                  <a:pt x="58825" y="45339"/>
                </a:lnTo>
                <a:lnTo>
                  <a:pt x="60876" y="42451"/>
                </a:lnTo>
                <a:lnTo>
                  <a:pt x="62504" y="43532"/>
                </a:lnTo>
                <a:lnTo>
                  <a:pt x="61891" y="45648"/>
                </a:lnTo>
                <a:lnTo>
                  <a:pt x="61023" y="44932"/>
                </a:lnTo>
                <a:lnTo>
                  <a:pt x="60832" y="46055"/>
                </a:lnTo>
                <a:lnTo>
                  <a:pt x="59303" y="47104"/>
                </a:lnTo>
                <a:lnTo>
                  <a:pt x="57950" y="46387"/>
                </a:lnTo>
                <a:lnTo>
                  <a:pt x="57448" y="47446"/>
                </a:lnTo>
                <a:lnTo>
                  <a:pt x="61479" y="46768"/>
                </a:lnTo>
                <a:lnTo>
                  <a:pt x="60833" y="48340"/>
                </a:lnTo>
                <a:lnTo>
                  <a:pt x="58513" y="49285"/>
                </a:lnTo>
                <a:lnTo>
                  <a:pt x="61356" y="49543"/>
                </a:lnTo>
                <a:lnTo>
                  <a:pt x="66160" y="40228"/>
                </a:lnTo>
                <a:lnTo>
                  <a:pt x="69062" y="41994"/>
                </a:lnTo>
                <a:lnTo>
                  <a:pt x="70960" y="46005"/>
                </a:lnTo>
                <a:lnTo>
                  <a:pt x="67942" y="45929"/>
                </a:lnTo>
                <a:lnTo>
                  <a:pt x="66893" y="47570"/>
                </a:lnTo>
                <a:lnTo>
                  <a:pt x="64971" y="46972"/>
                </a:lnTo>
                <a:lnTo>
                  <a:pt x="64310" y="48798"/>
                </a:lnTo>
                <a:lnTo>
                  <a:pt x="66127" y="48288"/>
                </a:lnTo>
                <a:lnTo>
                  <a:pt x="69265" y="49595"/>
                </a:lnTo>
                <a:lnTo>
                  <a:pt x="68792" y="51683"/>
                </a:lnTo>
                <a:lnTo>
                  <a:pt x="65737" y="51215"/>
                </a:lnTo>
                <a:lnTo>
                  <a:pt x="66565" y="52998"/>
                </a:lnTo>
                <a:lnTo>
                  <a:pt x="68928" y="53239"/>
                </a:lnTo>
                <a:lnTo>
                  <a:pt x="70156" y="57932"/>
                </a:lnTo>
                <a:lnTo>
                  <a:pt x="71834" y="57948"/>
                </a:lnTo>
                <a:lnTo>
                  <a:pt x="72212" y="54449"/>
                </a:lnTo>
                <a:lnTo>
                  <a:pt x="74204" y="52246"/>
                </a:lnTo>
                <a:lnTo>
                  <a:pt x="73931" y="50149"/>
                </a:lnTo>
                <a:lnTo>
                  <a:pt x="74913" y="48864"/>
                </a:lnTo>
                <a:lnTo>
                  <a:pt x="74407" y="45647"/>
                </a:lnTo>
                <a:lnTo>
                  <a:pt x="68859" y="39771"/>
                </a:lnTo>
                <a:lnTo>
                  <a:pt x="67772" y="35715"/>
                </a:lnTo>
                <a:lnTo>
                  <a:pt x="69154" y="33803"/>
                </a:lnTo>
                <a:lnTo>
                  <a:pt x="73645" y="34404"/>
                </a:lnTo>
                <a:lnTo>
                  <a:pt x="74879" y="36243"/>
                </a:lnTo>
                <a:lnTo>
                  <a:pt x="79144" y="58423"/>
                </a:lnTo>
                <a:lnTo>
                  <a:pt x="84139" y="70690"/>
                </a:lnTo>
                <a:lnTo>
                  <a:pt x="89064" y="78750"/>
                </a:lnTo>
                <a:lnTo>
                  <a:pt x="93028" y="82756"/>
                </a:lnTo>
                <a:lnTo>
                  <a:pt x="95023" y="84175"/>
                </a:lnTo>
                <a:lnTo>
                  <a:pt x="96144" y="83666"/>
                </a:lnTo>
                <a:lnTo>
                  <a:pt x="101151" y="87481"/>
                </a:lnTo>
                <a:lnTo>
                  <a:pt x="101333" y="89457"/>
                </a:lnTo>
                <a:lnTo>
                  <a:pt x="104371" y="94082"/>
                </a:lnTo>
                <a:lnTo>
                  <a:pt x="107423" y="95978"/>
                </a:lnTo>
                <a:lnTo>
                  <a:pt x="109241" y="94953"/>
                </a:lnTo>
                <a:lnTo>
                  <a:pt x="109381" y="96454"/>
                </a:lnTo>
                <a:lnTo>
                  <a:pt x="107829" y="96682"/>
                </a:lnTo>
                <a:lnTo>
                  <a:pt x="107602" y="98459"/>
                </a:lnTo>
                <a:lnTo>
                  <a:pt x="108591" y="100567"/>
                </a:lnTo>
                <a:lnTo>
                  <a:pt x="111456" y="100664"/>
                </a:lnTo>
                <a:lnTo>
                  <a:pt x="113373" y="104216"/>
                </a:lnTo>
                <a:lnTo>
                  <a:pt x="111505" y="104472"/>
                </a:lnTo>
                <a:lnTo>
                  <a:pt x="110971" y="105639"/>
                </a:lnTo>
                <a:lnTo>
                  <a:pt x="112704" y="108609"/>
                </a:lnTo>
                <a:lnTo>
                  <a:pt x="112148" y="109947"/>
                </a:lnTo>
                <a:lnTo>
                  <a:pt x="109490" y="109431"/>
                </a:lnTo>
                <a:lnTo>
                  <a:pt x="107786" y="106402"/>
                </a:lnTo>
                <a:lnTo>
                  <a:pt x="105874" y="106731"/>
                </a:lnTo>
                <a:lnTo>
                  <a:pt x="104585" y="105428"/>
                </a:lnTo>
                <a:lnTo>
                  <a:pt x="105298" y="102228"/>
                </a:lnTo>
                <a:lnTo>
                  <a:pt x="103918" y="101246"/>
                </a:lnTo>
                <a:lnTo>
                  <a:pt x="103054" y="97728"/>
                </a:lnTo>
                <a:lnTo>
                  <a:pt x="101348" y="96768"/>
                </a:lnTo>
                <a:lnTo>
                  <a:pt x="100355" y="97771"/>
                </a:lnTo>
                <a:lnTo>
                  <a:pt x="96420" y="93561"/>
                </a:lnTo>
                <a:lnTo>
                  <a:pt x="93078" y="93090"/>
                </a:lnTo>
                <a:lnTo>
                  <a:pt x="95505" y="93877"/>
                </a:lnTo>
                <a:lnTo>
                  <a:pt x="98928" y="101488"/>
                </a:lnTo>
                <a:lnTo>
                  <a:pt x="101728" y="104753"/>
                </a:lnTo>
                <a:lnTo>
                  <a:pt x="101277" y="106715"/>
                </a:lnTo>
                <a:lnTo>
                  <a:pt x="105540" y="110324"/>
                </a:lnTo>
                <a:lnTo>
                  <a:pt x="104414" y="111647"/>
                </a:lnTo>
                <a:lnTo>
                  <a:pt x="107035" y="108963"/>
                </a:lnTo>
                <a:lnTo>
                  <a:pt x="108389" y="109223"/>
                </a:lnTo>
                <a:lnTo>
                  <a:pt x="110651" y="115109"/>
                </a:lnTo>
                <a:lnTo>
                  <a:pt x="117406" y="120991"/>
                </a:lnTo>
                <a:lnTo>
                  <a:pt x="124901" y="123883"/>
                </a:lnTo>
                <a:lnTo>
                  <a:pt x="131828" y="124262"/>
                </a:lnTo>
                <a:lnTo>
                  <a:pt x="135648" y="127098"/>
                </a:lnTo>
                <a:lnTo>
                  <a:pt x="135315" y="130516"/>
                </a:lnTo>
                <a:lnTo>
                  <a:pt x="133047" y="130962"/>
                </a:lnTo>
                <a:lnTo>
                  <a:pt x="133001" y="134570"/>
                </a:lnTo>
                <a:lnTo>
                  <a:pt x="125873" y="138022"/>
                </a:lnTo>
                <a:lnTo>
                  <a:pt x="121510" y="137549"/>
                </a:lnTo>
                <a:lnTo>
                  <a:pt x="123933" y="138862"/>
                </a:lnTo>
                <a:lnTo>
                  <a:pt x="126261" y="138615"/>
                </a:lnTo>
                <a:lnTo>
                  <a:pt x="124974" y="142533"/>
                </a:lnTo>
                <a:lnTo>
                  <a:pt x="122319" y="143180"/>
                </a:lnTo>
                <a:lnTo>
                  <a:pt x="121234" y="146286"/>
                </a:lnTo>
                <a:lnTo>
                  <a:pt x="122200" y="146718"/>
                </a:lnTo>
                <a:lnTo>
                  <a:pt x="122503" y="150109"/>
                </a:lnTo>
                <a:lnTo>
                  <a:pt x="124624" y="151706"/>
                </a:lnTo>
                <a:lnTo>
                  <a:pt x="122805" y="153273"/>
                </a:lnTo>
                <a:lnTo>
                  <a:pt x="126123" y="153136"/>
                </a:lnTo>
                <a:lnTo>
                  <a:pt x="124666" y="155290"/>
                </a:lnTo>
                <a:lnTo>
                  <a:pt x="125668" y="157786"/>
                </a:lnTo>
                <a:lnTo>
                  <a:pt x="124587" y="158079"/>
                </a:lnTo>
                <a:lnTo>
                  <a:pt x="124994" y="159287"/>
                </a:lnTo>
                <a:lnTo>
                  <a:pt x="125942" y="156647"/>
                </a:lnTo>
                <a:lnTo>
                  <a:pt x="127995" y="158370"/>
                </a:lnTo>
                <a:lnTo>
                  <a:pt x="127266" y="160446"/>
                </a:lnTo>
                <a:lnTo>
                  <a:pt x="129451" y="159803"/>
                </a:lnTo>
                <a:lnTo>
                  <a:pt x="128193" y="156978"/>
                </a:lnTo>
                <a:lnTo>
                  <a:pt x="126294" y="156521"/>
                </a:lnTo>
                <a:lnTo>
                  <a:pt x="127486" y="154955"/>
                </a:lnTo>
                <a:lnTo>
                  <a:pt x="128779" y="155471"/>
                </a:lnTo>
                <a:lnTo>
                  <a:pt x="127700" y="153074"/>
                </a:lnTo>
                <a:lnTo>
                  <a:pt x="129192" y="152616"/>
                </a:lnTo>
                <a:lnTo>
                  <a:pt x="129861" y="155309"/>
                </a:lnTo>
                <a:lnTo>
                  <a:pt x="133889" y="155738"/>
                </a:lnTo>
                <a:lnTo>
                  <a:pt x="137712" y="154499"/>
                </a:lnTo>
                <a:lnTo>
                  <a:pt x="137746" y="157480"/>
                </a:lnTo>
                <a:lnTo>
                  <a:pt x="135657" y="157758"/>
                </a:lnTo>
                <a:lnTo>
                  <a:pt x="138650" y="159161"/>
                </a:lnTo>
                <a:lnTo>
                  <a:pt x="140005" y="158460"/>
                </a:lnTo>
                <a:lnTo>
                  <a:pt x="138983" y="158495"/>
                </a:lnTo>
                <a:lnTo>
                  <a:pt x="138141" y="156719"/>
                </a:lnTo>
                <a:lnTo>
                  <a:pt x="140338" y="156210"/>
                </a:lnTo>
                <a:lnTo>
                  <a:pt x="141217" y="152807"/>
                </a:lnTo>
                <a:lnTo>
                  <a:pt x="143029" y="153954"/>
                </a:lnTo>
                <a:lnTo>
                  <a:pt x="142884" y="157069"/>
                </a:lnTo>
                <a:lnTo>
                  <a:pt x="145631" y="147948"/>
                </a:lnTo>
                <a:lnTo>
                  <a:pt x="147804" y="144697"/>
                </a:lnTo>
                <a:lnTo>
                  <a:pt x="147752" y="142690"/>
                </a:lnTo>
                <a:lnTo>
                  <a:pt x="144514" y="132875"/>
                </a:lnTo>
                <a:lnTo>
                  <a:pt x="141918" y="128799"/>
                </a:lnTo>
                <a:lnTo>
                  <a:pt x="139913" y="128429"/>
                </a:lnTo>
                <a:lnTo>
                  <a:pt x="138906" y="124247"/>
                </a:lnTo>
                <a:lnTo>
                  <a:pt x="137245" y="123729"/>
                </a:lnTo>
                <a:lnTo>
                  <a:pt x="137574" y="120184"/>
                </a:lnTo>
                <a:lnTo>
                  <a:pt x="136707" y="119419"/>
                </a:lnTo>
                <a:lnTo>
                  <a:pt x="137569" y="118461"/>
                </a:lnTo>
                <a:lnTo>
                  <a:pt x="139459" y="119550"/>
                </a:lnTo>
                <a:lnTo>
                  <a:pt x="144731" y="119185"/>
                </a:lnTo>
                <a:lnTo>
                  <a:pt x="156928" y="113933"/>
                </a:lnTo>
                <a:lnTo>
                  <a:pt x="159918" y="109209"/>
                </a:lnTo>
                <a:lnTo>
                  <a:pt x="159682" y="107763"/>
                </a:lnTo>
                <a:lnTo>
                  <a:pt x="157682" y="106816"/>
                </a:lnTo>
                <a:lnTo>
                  <a:pt x="158383" y="105655"/>
                </a:lnTo>
                <a:lnTo>
                  <a:pt x="157648" y="103804"/>
                </a:lnTo>
                <a:lnTo>
                  <a:pt x="160125" y="103269"/>
                </a:lnTo>
                <a:lnTo>
                  <a:pt x="159547" y="101580"/>
                </a:lnTo>
                <a:lnTo>
                  <a:pt x="159901" y="99232"/>
                </a:lnTo>
                <a:lnTo>
                  <a:pt x="160676" y="99412"/>
                </a:lnTo>
                <a:lnTo>
                  <a:pt x="163367" y="103007"/>
                </a:lnTo>
                <a:lnTo>
                  <a:pt x="162058" y="104759"/>
                </a:lnTo>
                <a:lnTo>
                  <a:pt x="162165" y="106489"/>
                </a:lnTo>
                <a:lnTo>
                  <a:pt x="164285" y="107865"/>
                </a:lnTo>
                <a:lnTo>
                  <a:pt x="163586" y="109351"/>
                </a:lnTo>
                <a:lnTo>
                  <a:pt x="162140" y="109562"/>
                </a:lnTo>
                <a:lnTo>
                  <a:pt x="162291" y="110913"/>
                </a:lnTo>
                <a:lnTo>
                  <a:pt x="163678" y="110720"/>
                </a:lnTo>
                <a:lnTo>
                  <a:pt x="163091" y="112164"/>
                </a:lnTo>
                <a:lnTo>
                  <a:pt x="165293" y="112153"/>
                </a:lnTo>
                <a:lnTo>
                  <a:pt x="166384" y="110083"/>
                </a:lnTo>
                <a:lnTo>
                  <a:pt x="168142" y="111426"/>
                </a:lnTo>
                <a:lnTo>
                  <a:pt x="171083" y="110086"/>
                </a:lnTo>
                <a:lnTo>
                  <a:pt x="171042" y="111856"/>
                </a:lnTo>
                <a:lnTo>
                  <a:pt x="169171" y="111874"/>
                </a:lnTo>
                <a:lnTo>
                  <a:pt x="169110" y="112777"/>
                </a:lnTo>
                <a:lnTo>
                  <a:pt x="173123" y="115971"/>
                </a:lnTo>
                <a:lnTo>
                  <a:pt x="174130" y="115201"/>
                </a:lnTo>
                <a:lnTo>
                  <a:pt x="175274" y="116331"/>
                </a:lnTo>
                <a:lnTo>
                  <a:pt x="173127" y="117150"/>
                </a:lnTo>
                <a:lnTo>
                  <a:pt x="173622" y="119048"/>
                </a:lnTo>
                <a:lnTo>
                  <a:pt x="168316" y="119158"/>
                </a:lnTo>
                <a:lnTo>
                  <a:pt x="167813" y="121294"/>
                </a:lnTo>
                <a:lnTo>
                  <a:pt x="163395" y="124271"/>
                </a:lnTo>
                <a:lnTo>
                  <a:pt x="160228" y="124492"/>
                </a:lnTo>
                <a:lnTo>
                  <a:pt x="160076" y="123439"/>
                </a:lnTo>
                <a:lnTo>
                  <a:pt x="156523" y="122687"/>
                </a:lnTo>
                <a:lnTo>
                  <a:pt x="154902" y="124416"/>
                </a:lnTo>
                <a:lnTo>
                  <a:pt x="154354" y="130652"/>
                </a:lnTo>
                <a:lnTo>
                  <a:pt x="155380" y="136264"/>
                </a:lnTo>
                <a:lnTo>
                  <a:pt x="157887" y="142050"/>
                </a:lnTo>
                <a:lnTo>
                  <a:pt x="161895" y="146826"/>
                </a:lnTo>
                <a:lnTo>
                  <a:pt x="167209" y="150902"/>
                </a:lnTo>
                <a:lnTo>
                  <a:pt x="171910" y="150770"/>
                </a:lnTo>
                <a:lnTo>
                  <a:pt x="174133" y="152939"/>
                </a:lnTo>
                <a:lnTo>
                  <a:pt x="175357" y="152841"/>
                </a:lnTo>
                <a:lnTo>
                  <a:pt x="175839" y="151509"/>
                </a:lnTo>
                <a:lnTo>
                  <a:pt x="180470" y="152565"/>
                </a:lnTo>
                <a:lnTo>
                  <a:pt x="181783" y="152387"/>
                </a:lnTo>
                <a:lnTo>
                  <a:pt x="181301" y="151480"/>
                </a:lnTo>
                <a:lnTo>
                  <a:pt x="184915" y="151912"/>
                </a:lnTo>
                <a:lnTo>
                  <a:pt x="186844" y="149693"/>
                </a:lnTo>
                <a:lnTo>
                  <a:pt x="187132" y="151713"/>
                </a:lnTo>
                <a:lnTo>
                  <a:pt x="189091" y="151984"/>
                </a:lnTo>
                <a:lnTo>
                  <a:pt x="188783" y="154262"/>
                </a:lnTo>
                <a:lnTo>
                  <a:pt x="190337" y="157523"/>
                </a:lnTo>
                <a:lnTo>
                  <a:pt x="191322" y="157584"/>
                </a:lnTo>
                <a:lnTo>
                  <a:pt x="189981" y="154580"/>
                </a:lnTo>
                <a:lnTo>
                  <a:pt x="192461" y="155121"/>
                </a:lnTo>
                <a:lnTo>
                  <a:pt x="193013" y="157500"/>
                </a:lnTo>
                <a:lnTo>
                  <a:pt x="191410" y="157700"/>
                </a:lnTo>
                <a:lnTo>
                  <a:pt x="191991" y="159088"/>
                </a:lnTo>
                <a:lnTo>
                  <a:pt x="194392" y="157516"/>
                </a:lnTo>
                <a:lnTo>
                  <a:pt x="193026" y="156152"/>
                </a:lnTo>
                <a:lnTo>
                  <a:pt x="194388" y="154342"/>
                </a:lnTo>
                <a:lnTo>
                  <a:pt x="193288" y="152705"/>
                </a:lnTo>
                <a:lnTo>
                  <a:pt x="194378" y="151192"/>
                </a:lnTo>
                <a:lnTo>
                  <a:pt x="191368" y="147940"/>
                </a:lnTo>
                <a:lnTo>
                  <a:pt x="189613" y="148681"/>
                </a:lnTo>
                <a:lnTo>
                  <a:pt x="189251" y="151197"/>
                </a:lnTo>
                <a:lnTo>
                  <a:pt x="188475" y="150622"/>
                </a:lnTo>
                <a:lnTo>
                  <a:pt x="187368" y="148775"/>
                </a:lnTo>
                <a:lnTo>
                  <a:pt x="188577" y="148624"/>
                </a:lnTo>
                <a:lnTo>
                  <a:pt x="189501" y="146738"/>
                </a:lnTo>
                <a:lnTo>
                  <a:pt x="187725" y="145652"/>
                </a:lnTo>
                <a:lnTo>
                  <a:pt x="186911" y="142164"/>
                </a:lnTo>
                <a:lnTo>
                  <a:pt x="188152" y="139365"/>
                </a:lnTo>
                <a:lnTo>
                  <a:pt x="189428" y="138329"/>
                </a:lnTo>
                <a:lnTo>
                  <a:pt x="190166" y="139032"/>
                </a:lnTo>
                <a:lnTo>
                  <a:pt x="192165" y="136207"/>
                </a:lnTo>
                <a:lnTo>
                  <a:pt x="193303" y="136829"/>
                </a:lnTo>
                <a:lnTo>
                  <a:pt x="193861" y="132742"/>
                </a:lnTo>
                <a:lnTo>
                  <a:pt x="197765" y="138321"/>
                </a:lnTo>
                <a:lnTo>
                  <a:pt x="196650" y="138310"/>
                </a:lnTo>
                <a:lnTo>
                  <a:pt x="196904" y="140513"/>
                </a:lnTo>
                <a:lnTo>
                  <a:pt x="200396" y="139882"/>
                </a:lnTo>
                <a:lnTo>
                  <a:pt x="201694" y="137927"/>
                </a:lnTo>
                <a:lnTo>
                  <a:pt x="204290" y="139829"/>
                </a:lnTo>
                <a:lnTo>
                  <a:pt x="205311" y="138833"/>
                </a:lnTo>
                <a:lnTo>
                  <a:pt x="206718" y="139211"/>
                </a:lnTo>
                <a:lnTo>
                  <a:pt x="207364" y="141609"/>
                </a:lnTo>
                <a:lnTo>
                  <a:pt x="206649" y="142695"/>
                </a:lnTo>
                <a:lnTo>
                  <a:pt x="207957" y="141957"/>
                </a:lnTo>
                <a:lnTo>
                  <a:pt x="209308" y="143496"/>
                </a:lnTo>
                <a:lnTo>
                  <a:pt x="210730" y="143172"/>
                </a:lnTo>
                <a:lnTo>
                  <a:pt x="210961" y="145729"/>
                </a:lnTo>
                <a:lnTo>
                  <a:pt x="211993" y="146374"/>
                </a:lnTo>
                <a:lnTo>
                  <a:pt x="213186" y="145667"/>
                </a:lnTo>
                <a:lnTo>
                  <a:pt x="213931" y="146379"/>
                </a:lnTo>
                <a:lnTo>
                  <a:pt x="215480" y="144421"/>
                </a:lnTo>
                <a:lnTo>
                  <a:pt x="218210" y="144867"/>
                </a:lnTo>
                <a:lnTo>
                  <a:pt x="219460" y="141624"/>
                </a:lnTo>
                <a:lnTo>
                  <a:pt x="223226" y="142602"/>
                </a:lnTo>
                <a:lnTo>
                  <a:pt x="224388" y="143395"/>
                </a:lnTo>
                <a:lnTo>
                  <a:pt x="223869" y="147466"/>
                </a:lnTo>
                <a:lnTo>
                  <a:pt x="226505" y="149863"/>
                </a:lnTo>
                <a:lnTo>
                  <a:pt x="225240" y="152260"/>
                </a:lnTo>
                <a:lnTo>
                  <a:pt x="225706" y="153470"/>
                </a:lnTo>
                <a:lnTo>
                  <a:pt x="226772" y="154289"/>
                </a:lnTo>
                <a:lnTo>
                  <a:pt x="231084" y="153302"/>
                </a:lnTo>
                <a:lnTo>
                  <a:pt x="235145" y="154998"/>
                </a:lnTo>
                <a:lnTo>
                  <a:pt x="234957" y="156703"/>
                </a:lnTo>
                <a:lnTo>
                  <a:pt x="230201" y="154978"/>
                </a:lnTo>
                <a:lnTo>
                  <a:pt x="229014" y="155966"/>
                </a:lnTo>
                <a:lnTo>
                  <a:pt x="230096" y="157101"/>
                </a:lnTo>
                <a:lnTo>
                  <a:pt x="227770" y="156476"/>
                </a:lnTo>
                <a:lnTo>
                  <a:pt x="228867" y="158102"/>
                </a:lnTo>
                <a:lnTo>
                  <a:pt x="227956" y="158644"/>
                </a:lnTo>
                <a:lnTo>
                  <a:pt x="229280" y="157500"/>
                </a:lnTo>
                <a:lnTo>
                  <a:pt x="233434" y="158439"/>
                </a:lnTo>
                <a:lnTo>
                  <a:pt x="232977" y="159765"/>
                </a:lnTo>
                <a:lnTo>
                  <a:pt x="231603" y="159747"/>
                </a:lnTo>
                <a:lnTo>
                  <a:pt x="233051" y="161344"/>
                </a:lnTo>
                <a:lnTo>
                  <a:pt x="231324" y="164624"/>
                </a:lnTo>
                <a:lnTo>
                  <a:pt x="229681" y="163640"/>
                </a:lnTo>
                <a:lnTo>
                  <a:pt x="229270" y="165428"/>
                </a:lnTo>
                <a:lnTo>
                  <a:pt x="227701" y="165301"/>
                </a:lnTo>
                <a:lnTo>
                  <a:pt x="228906" y="167123"/>
                </a:lnTo>
                <a:lnTo>
                  <a:pt x="227950" y="166352"/>
                </a:lnTo>
                <a:lnTo>
                  <a:pt x="227645" y="167470"/>
                </a:lnTo>
                <a:lnTo>
                  <a:pt x="226295" y="165302"/>
                </a:lnTo>
                <a:lnTo>
                  <a:pt x="223157" y="168857"/>
                </a:lnTo>
                <a:lnTo>
                  <a:pt x="226819" y="170238"/>
                </a:lnTo>
                <a:lnTo>
                  <a:pt x="225766" y="172071"/>
                </a:lnTo>
                <a:lnTo>
                  <a:pt x="226398" y="173175"/>
                </a:lnTo>
                <a:lnTo>
                  <a:pt x="227115" y="172742"/>
                </a:lnTo>
                <a:lnTo>
                  <a:pt x="227130" y="176262"/>
                </a:lnTo>
                <a:lnTo>
                  <a:pt x="230995" y="176796"/>
                </a:lnTo>
                <a:lnTo>
                  <a:pt x="231541" y="172981"/>
                </a:lnTo>
                <a:lnTo>
                  <a:pt x="233225" y="174797"/>
                </a:lnTo>
                <a:lnTo>
                  <a:pt x="234654" y="173902"/>
                </a:lnTo>
                <a:lnTo>
                  <a:pt x="231565" y="172054"/>
                </a:lnTo>
                <a:lnTo>
                  <a:pt x="232678" y="169367"/>
                </a:lnTo>
                <a:lnTo>
                  <a:pt x="231367" y="168262"/>
                </a:lnTo>
                <a:lnTo>
                  <a:pt x="233406" y="165824"/>
                </a:lnTo>
                <a:lnTo>
                  <a:pt x="233169" y="164515"/>
                </a:lnTo>
                <a:lnTo>
                  <a:pt x="235228" y="165310"/>
                </a:lnTo>
                <a:lnTo>
                  <a:pt x="234390" y="167141"/>
                </a:lnTo>
                <a:lnTo>
                  <a:pt x="235701" y="166741"/>
                </a:lnTo>
                <a:lnTo>
                  <a:pt x="236264" y="168656"/>
                </a:lnTo>
                <a:lnTo>
                  <a:pt x="238793" y="168017"/>
                </a:lnTo>
                <a:lnTo>
                  <a:pt x="236743" y="166570"/>
                </a:lnTo>
                <a:lnTo>
                  <a:pt x="237744" y="165584"/>
                </a:lnTo>
                <a:lnTo>
                  <a:pt x="235311" y="163758"/>
                </a:lnTo>
                <a:lnTo>
                  <a:pt x="237629" y="163417"/>
                </a:lnTo>
                <a:lnTo>
                  <a:pt x="239131" y="165548"/>
                </a:lnTo>
                <a:lnTo>
                  <a:pt x="240480" y="164753"/>
                </a:lnTo>
                <a:lnTo>
                  <a:pt x="238028" y="162026"/>
                </a:lnTo>
                <a:lnTo>
                  <a:pt x="239108" y="162667"/>
                </a:lnTo>
                <a:lnTo>
                  <a:pt x="238736" y="159635"/>
                </a:lnTo>
                <a:lnTo>
                  <a:pt x="234932" y="158992"/>
                </a:lnTo>
                <a:lnTo>
                  <a:pt x="234715" y="157770"/>
                </a:lnTo>
                <a:lnTo>
                  <a:pt x="237407" y="156186"/>
                </a:lnTo>
                <a:lnTo>
                  <a:pt x="239362" y="157097"/>
                </a:lnTo>
                <a:lnTo>
                  <a:pt x="242021" y="155257"/>
                </a:lnTo>
                <a:lnTo>
                  <a:pt x="244305" y="155458"/>
                </a:lnTo>
                <a:lnTo>
                  <a:pt x="244623" y="153901"/>
                </a:lnTo>
                <a:lnTo>
                  <a:pt x="246668" y="153012"/>
                </a:lnTo>
                <a:lnTo>
                  <a:pt x="247505" y="154660"/>
                </a:lnTo>
                <a:lnTo>
                  <a:pt x="247739" y="153100"/>
                </a:lnTo>
                <a:lnTo>
                  <a:pt x="248568" y="153272"/>
                </a:lnTo>
                <a:lnTo>
                  <a:pt x="248807" y="155034"/>
                </a:lnTo>
                <a:lnTo>
                  <a:pt x="250003" y="155578"/>
                </a:lnTo>
                <a:lnTo>
                  <a:pt x="252571" y="153596"/>
                </a:lnTo>
                <a:lnTo>
                  <a:pt x="257044" y="152566"/>
                </a:lnTo>
                <a:lnTo>
                  <a:pt x="253211" y="154831"/>
                </a:lnTo>
                <a:lnTo>
                  <a:pt x="255160" y="155509"/>
                </a:lnTo>
                <a:lnTo>
                  <a:pt x="254663" y="157627"/>
                </a:lnTo>
                <a:lnTo>
                  <a:pt x="256743" y="158668"/>
                </a:lnTo>
                <a:lnTo>
                  <a:pt x="256540" y="160047"/>
                </a:lnTo>
                <a:lnTo>
                  <a:pt x="258044" y="160589"/>
                </a:lnTo>
                <a:lnTo>
                  <a:pt x="259394" y="159528"/>
                </a:lnTo>
                <a:lnTo>
                  <a:pt x="261751" y="160863"/>
                </a:lnTo>
                <a:lnTo>
                  <a:pt x="264276" y="157701"/>
                </a:lnTo>
                <a:lnTo>
                  <a:pt x="264908" y="160493"/>
                </a:lnTo>
                <a:lnTo>
                  <a:pt x="269120" y="162076"/>
                </a:lnTo>
                <a:lnTo>
                  <a:pt x="267842" y="165127"/>
                </a:lnTo>
                <a:lnTo>
                  <a:pt x="272943" y="168685"/>
                </a:lnTo>
                <a:lnTo>
                  <a:pt x="270501" y="171585"/>
                </a:lnTo>
                <a:lnTo>
                  <a:pt x="272326" y="178036"/>
                </a:lnTo>
                <a:lnTo>
                  <a:pt x="274176" y="181679"/>
                </a:lnTo>
                <a:lnTo>
                  <a:pt x="277958" y="185561"/>
                </a:lnTo>
                <a:lnTo>
                  <a:pt x="280843" y="185168"/>
                </a:lnTo>
                <a:lnTo>
                  <a:pt x="281260" y="186352"/>
                </a:lnTo>
                <a:lnTo>
                  <a:pt x="284747" y="184901"/>
                </a:lnTo>
                <a:lnTo>
                  <a:pt x="285694" y="186399"/>
                </a:lnTo>
                <a:lnTo>
                  <a:pt x="288216" y="186494"/>
                </a:lnTo>
                <a:lnTo>
                  <a:pt x="289724" y="184643"/>
                </a:lnTo>
                <a:lnTo>
                  <a:pt x="290452" y="185793"/>
                </a:lnTo>
                <a:lnTo>
                  <a:pt x="294562" y="185025"/>
                </a:lnTo>
                <a:lnTo>
                  <a:pt x="295913" y="186193"/>
                </a:lnTo>
                <a:lnTo>
                  <a:pt x="296934" y="184919"/>
                </a:lnTo>
                <a:lnTo>
                  <a:pt x="300040" y="185534"/>
                </a:lnTo>
                <a:lnTo>
                  <a:pt x="301216" y="184796"/>
                </a:lnTo>
                <a:lnTo>
                  <a:pt x="304445" y="187833"/>
                </a:lnTo>
                <a:lnTo>
                  <a:pt x="303616" y="188610"/>
                </a:lnTo>
                <a:lnTo>
                  <a:pt x="305346" y="189884"/>
                </a:lnTo>
                <a:lnTo>
                  <a:pt x="305913" y="194003"/>
                </a:lnTo>
                <a:lnTo>
                  <a:pt x="311860" y="195430"/>
                </a:lnTo>
                <a:lnTo>
                  <a:pt x="312454" y="196924"/>
                </a:lnTo>
                <a:lnTo>
                  <a:pt x="310886" y="197424"/>
                </a:lnTo>
                <a:lnTo>
                  <a:pt x="310827" y="199301"/>
                </a:lnTo>
                <a:lnTo>
                  <a:pt x="309575" y="199472"/>
                </a:lnTo>
                <a:lnTo>
                  <a:pt x="308768" y="198139"/>
                </a:lnTo>
                <a:lnTo>
                  <a:pt x="307592" y="198649"/>
                </a:lnTo>
                <a:lnTo>
                  <a:pt x="307491" y="200217"/>
                </a:lnTo>
                <a:lnTo>
                  <a:pt x="305425" y="198629"/>
                </a:lnTo>
                <a:lnTo>
                  <a:pt x="303848" y="199147"/>
                </a:lnTo>
                <a:lnTo>
                  <a:pt x="303237" y="200823"/>
                </a:lnTo>
                <a:lnTo>
                  <a:pt x="300218" y="201708"/>
                </a:lnTo>
                <a:lnTo>
                  <a:pt x="299427" y="204930"/>
                </a:lnTo>
                <a:lnTo>
                  <a:pt x="297223" y="201295"/>
                </a:lnTo>
                <a:lnTo>
                  <a:pt x="298336" y="200092"/>
                </a:lnTo>
                <a:lnTo>
                  <a:pt x="296574" y="200361"/>
                </a:lnTo>
                <a:lnTo>
                  <a:pt x="297570" y="198320"/>
                </a:lnTo>
                <a:lnTo>
                  <a:pt x="296248" y="197995"/>
                </a:lnTo>
                <a:lnTo>
                  <a:pt x="296945" y="197564"/>
                </a:lnTo>
                <a:lnTo>
                  <a:pt x="294903" y="195078"/>
                </a:lnTo>
                <a:lnTo>
                  <a:pt x="298895" y="193389"/>
                </a:lnTo>
                <a:lnTo>
                  <a:pt x="299987" y="195993"/>
                </a:lnTo>
                <a:lnTo>
                  <a:pt x="301045" y="195073"/>
                </a:lnTo>
                <a:lnTo>
                  <a:pt x="299642" y="193818"/>
                </a:lnTo>
                <a:lnTo>
                  <a:pt x="300075" y="192765"/>
                </a:lnTo>
                <a:lnTo>
                  <a:pt x="299751" y="193597"/>
                </a:lnTo>
                <a:lnTo>
                  <a:pt x="297580" y="193239"/>
                </a:lnTo>
                <a:lnTo>
                  <a:pt x="296880" y="190828"/>
                </a:lnTo>
                <a:lnTo>
                  <a:pt x="296500" y="194457"/>
                </a:lnTo>
                <a:lnTo>
                  <a:pt x="295551" y="194724"/>
                </a:lnTo>
                <a:lnTo>
                  <a:pt x="296264" y="194016"/>
                </a:lnTo>
                <a:lnTo>
                  <a:pt x="294401" y="192522"/>
                </a:lnTo>
                <a:lnTo>
                  <a:pt x="294620" y="194729"/>
                </a:lnTo>
                <a:lnTo>
                  <a:pt x="293275" y="195533"/>
                </a:lnTo>
                <a:lnTo>
                  <a:pt x="293763" y="198170"/>
                </a:lnTo>
                <a:lnTo>
                  <a:pt x="291351" y="194353"/>
                </a:lnTo>
                <a:lnTo>
                  <a:pt x="289793" y="195548"/>
                </a:lnTo>
                <a:lnTo>
                  <a:pt x="290564" y="193676"/>
                </a:lnTo>
                <a:lnTo>
                  <a:pt x="288911" y="192325"/>
                </a:lnTo>
                <a:lnTo>
                  <a:pt x="290457" y="191481"/>
                </a:lnTo>
                <a:lnTo>
                  <a:pt x="287870" y="191507"/>
                </a:lnTo>
                <a:lnTo>
                  <a:pt x="286968" y="190365"/>
                </a:lnTo>
                <a:lnTo>
                  <a:pt x="286620" y="192932"/>
                </a:lnTo>
                <a:lnTo>
                  <a:pt x="285518" y="191756"/>
                </a:lnTo>
                <a:lnTo>
                  <a:pt x="283018" y="192507"/>
                </a:lnTo>
                <a:lnTo>
                  <a:pt x="281099" y="195127"/>
                </a:lnTo>
                <a:lnTo>
                  <a:pt x="281878" y="196429"/>
                </a:lnTo>
                <a:lnTo>
                  <a:pt x="280757" y="199964"/>
                </a:lnTo>
                <a:lnTo>
                  <a:pt x="282595" y="198140"/>
                </a:lnTo>
                <a:lnTo>
                  <a:pt x="282058" y="195678"/>
                </a:lnTo>
                <a:lnTo>
                  <a:pt x="284683" y="196231"/>
                </a:lnTo>
                <a:lnTo>
                  <a:pt x="286314" y="195387"/>
                </a:lnTo>
                <a:lnTo>
                  <a:pt x="286328" y="197651"/>
                </a:lnTo>
                <a:lnTo>
                  <a:pt x="288267" y="197821"/>
                </a:lnTo>
                <a:lnTo>
                  <a:pt x="286243" y="199255"/>
                </a:lnTo>
                <a:lnTo>
                  <a:pt x="288101" y="200283"/>
                </a:lnTo>
                <a:lnTo>
                  <a:pt x="289623" y="199301"/>
                </a:lnTo>
                <a:lnTo>
                  <a:pt x="289307" y="202055"/>
                </a:lnTo>
                <a:lnTo>
                  <a:pt x="290280" y="201383"/>
                </a:lnTo>
                <a:lnTo>
                  <a:pt x="290815" y="202164"/>
                </a:lnTo>
                <a:lnTo>
                  <a:pt x="291140" y="200574"/>
                </a:lnTo>
                <a:lnTo>
                  <a:pt x="292412" y="201350"/>
                </a:lnTo>
                <a:lnTo>
                  <a:pt x="291856" y="203050"/>
                </a:lnTo>
                <a:lnTo>
                  <a:pt x="294218" y="203110"/>
                </a:lnTo>
                <a:lnTo>
                  <a:pt x="295952" y="204654"/>
                </a:lnTo>
                <a:lnTo>
                  <a:pt x="293445" y="205236"/>
                </a:lnTo>
                <a:lnTo>
                  <a:pt x="291444" y="203841"/>
                </a:lnTo>
                <a:lnTo>
                  <a:pt x="291816" y="205435"/>
                </a:lnTo>
                <a:lnTo>
                  <a:pt x="289038" y="203396"/>
                </a:lnTo>
                <a:lnTo>
                  <a:pt x="287320" y="203957"/>
                </a:lnTo>
                <a:lnTo>
                  <a:pt x="287729" y="203200"/>
                </a:lnTo>
                <a:lnTo>
                  <a:pt x="286486" y="203795"/>
                </a:lnTo>
                <a:lnTo>
                  <a:pt x="287084" y="205011"/>
                </a:lnTo>
                <a:lnTo>
                  <a:pt x="285950" y="204561"/>
                </a:lnTo>
                <a:lnTo>
                  <a:pt x="286323" y="205221"/>
                </a:lnTo>
                <a:lnTo>
                  <a:pt x="283867" y="206267"/>
                </a:lnTo>
                <a:lnTo>
                  <a:pt x="281990" y="205858"/>
                </a:lnTo>
                <a:lnTo>
                  <a:pt x="282750" y="206159"/>
                </a:lnTo>
                <a:lnTo>
                  <a:pt x="281583" y="206682"/>
                </a:lnTo>
                <a:lnTo>
                  <a:pt x="281983" y="207611"/>
                </a:lnTo>
                <a:lnTo>
                  <a:pt x="282769" y="207108"/>
                </a:lnTo>
                <a:lnTo>
                  <a:pt x="282147" y="207966"/>
                </a:lnTo>
                <a:lnTo>
                  <a:pt x="278803" y="207311"/>
                </a:lnTo>
                <a:lnTo>
                  <a:pt x="280514" y="208417"/>
                </a:lnTo>
                <a:lnTo>
                  <a:pt x="278930" y="211271"/>
                </a:lnTo>
                <a:lnTo>
                  <a:pt x="277594" y="210592"/>
                </a:lnTo>
                <a:lnTo>
                  <a:pt x="277998" y="211421"/>
                </a:lnTo>
                <a:lnTo>
                  <a:pt x="278980" y="211400"/>
                </a:lnTo>
                <a:lnTo>
                  <a:pt x="280541" y="208678"/>
                </a:lnTo>
                <a:lnTo>
                  <a:pt x="282094" y="208923"/>
                </a:lnTo>
                <a:lnTo>
                  <a:pt x="282250" y="210741"/>
                </a:lnTo>
                <a:lnTo>
                  <a:pt x="282666" y="208939"/>
                </a:lnTo>
                <a:lnTo>
                  <a:pt x="283730" y="209397"/>
                </a:lnTo>
                <a:lnTo>
                  <a:pt x="285537" y="208121"/>
                </a:lnTo>
                <a:lnTo>
                  <a:pt x="287745" y="209477"/>
                </a:lnTo>
                <a:lnTo>
                  <a:pt x="288780" y="209044"/>
                </a:lnTo>
                <a:lnTo>
                  <a:pt x="288239" y="208104"/>
                </a:lnTo>
                <a:lnTo>
                  <a:pt x="290199" y="208362"/>
                </a:lnTo>
                <a:lnTo>
                  <a:pt x="290218" y="209483"/>
                </a:lnTo>
                <a:lnTo>
                  <a:pt x="292164" y="208258"/>
                </a:lnTo>
                <a:lnTo>
                  <a:pt x="293909" y="211467"/>
                </a:lnTo>
                <a:lnTo>
                  <a:pt x="295143" y="210955"/>
                </a:lnTo>
                <a:lnTo>
                  <a:pt x="293437" y="208786"/>
                </a:lnTo>
                <a:lnTo>
                  <a:pt x="295299" y="207468"/>
                </a:lnTo>
                <a:lnTo>
                  <a:pt x="296461" y="209377"/>
                </a:lnTo>
                <a:lnTo>
                  <a:pt x="300198" y="209171"/>
                </a:lnTo>
                <a:lnTo>
                  <a:pt x="297620" y="211872"/>
                </a:lnTo>
                <a:lnTo>
                  <a:pt x="297515" y="213754"/>
                </a:lnTo>
                <a:lnTo>
                  <a:pt x="301263" y="216276"/>
                </a:lnTo>
                <a:lnTo>
                  <a:pt x="301805" y="218683"/>
                </a:lnTo>
                <a:lnTo>
                  <a:pt x="300218" y="220817"/>
                </a:lnTo>
                <a:lnTo>
                  <a:pt x="302360" y="221020"/>
                </a:lnTo>
                <a:lnTo>
                  <a:pt x="302868" y="223391"/>
                </a:lnTo>
                <a:lnTo>
                  <a:pt x="302314" y="224783"/>
                </a:lnTo>
                <a:lnTo>
                  <a:pt x="300347" y="223788"/>
                </a:lnTo>
                <a:lnTo>
                  <a:pt x="300594" y="222834"/>
                </a:lnTo>
                <a:lnTo>
                  <a:pt x="299084" y="223369"/>
                </a:lnTo>
                <a:lnTo>
                  <a:pt x="297641" y="222102"/>
                </a:lnTo>
                <a:lnTo>
                  <a:pt x="296728" y="223566"/>
                </a:lnTo>
                <a:lnTo>
                  <a:pt x="297742" y="222934"/>
                </a:lnTo>
                <a:lnTo>
                  <a:pt x="299189" y="224524"/>
                </a:lnTo>
                <a:lnTo>
                  <a:pt x="295788" y="226230"/>
                </a:lnTo>
                <a:lnTo>
                  <a:pt x="297621" y="225304"/>
                </a:lnTo>
                <a:lnTo>
                  <a:pt x="299880" y="227995"/>
                </a:lnTo>
                <a:lnTo>
                  <a:pt x="300078" y="225519"/>
                </a:lnTo>
                <a:lnTo>
                  <a:pt x="301373" y="226164"/>
                </a:lnTo>
                <a:lnTo>
                  <a:pt x="301867" y="224957"/>
                </a:lnTo>
                <a:lnTo>
                  <a:pt x="303285" y="226463"/>
                </a:lnTo>
                <a:close/>
              </a:path>
            </a:pathLst>
          </a:custGeom>
          <a:solidFill>
            <a:srgbClr val="6AAC74"/>
          </a:solidFill>
          <a:ln w="5715">
            <a:solidFill>
              <a:srgbClr val="FFFFFF"/>
            </a:solidFill>
            <a:prstDash val="solid"/>
          </a:ln>
        </p:spPr>
        <p:txBody>
          <a:bodyPr/>
          <a:lstStyle/>
          <a:p>
            <a:endParaRPr lang="en-NZ"/>
          </a:p>
        </p:txBody>
      </p:sp>
      <p:sp>
        <p:nvSpPr>
          <p:cNvPr id="6" name="SHARE_TLA_002">
            <a:extLst>
              <a:ext uri="{FF2B5EF4-FFF2-40B4-BE49-F238E27FC236}">
                <a16:creationId xmlns:a16="http://schemas.microsoft.com/office/drawing/2014/main" id="{AF95E06D-A262-4F92-B1BE-6EB1E6DADD30}"/>
              </a:ext>
            </a:extLst>
          </p:cNvPr>
          <p:cNvSpPr>
            <a:spLocks noGrp="1"/>
          </p:cNvSpPr>
          <p:nvPr/>
        </p:nvSpPr>
        <p:spPr>
          <a:xfrm>
            <a:off x="1934699" y="2329292"/>
            <a:ext cx="450187" cy="421998"/>
          </a:xfrm>
          <a:custGeom>
            <a:avLst/>
            <a:gdLst/>
            <a:ahLst/>
            <a:cxnLst/>
            <a:rect l="0" t="0" r="0" b="0"/>
            <a:pathLst>
              <a:path w="213402" h="200040">
                <a:moveTo>
                  <a:pt x="125240" y="20996"/>
                </a:moveTo>
                <a:lnTo>
                  <a:pt x="125958" y="21435"/>
                </a:lnTo>
                <a:lnTo>
                  <a:pt x="125505" y="21375"/>
                </a:lnTo>
                <a:lnTo>
                  <a:pt x="125240" y="20996"/>
                </a:lnTo>
                <a:close/>
                <a:moveTo>
                  <a:pt x="135162" y="33518"/>
                </a:moveTo>
                <a:lnTo>
                  <a:pt x="135219" y="33791"/>
                </a:lnTo>
                <a:lnTo>
                  <a:pt x="134501" y="33707"/>
                </a:lnTo>
                <a:lnTo>
                  <a:pt x="135162" y="33518"/>
                </a:lnTo>
                <a:close/>
                <a:moveTo>
                  <a:pt x="128943" y="130442"/>
                </a:moveTo>
                <a:lnTo>
                  <a:pt x="129081" y="129711"/>
                </a:lnTo>
                <a:lnTo>
                  <a:pt x="129462" y="130116"/>
                </a:lnTo>
                <a:lnTo>
                  <a:pt x="128943" y="130442"/>
                </a:lnTo>
                <a:close/>
                <a:moveTo>
                  <a:pt x="174397" y="137152"/>
                </a:moveTo>
                <a:lnTo>
                  <a:pt x="174341" y="137839"/>
                </a:lnTo>
                <a:lnTo>
                  <a:pt x="174127" y="137208"/>
                </a:lnTo>
                <a:lnTo>
                  <a:pt x="174397" y="137152"/>
                </a:lnTo>
                <a:close/>
                <a:moveTo>
                  <a:pt x="127472" y="125362"/>
                </a:moveTo>
                <a:lnTo>
                  <a:pt x="127114" y="125508"/>
                </a:lnTo>
                <a:lnTo>
                  <a:pt x="126575" y="125268"/>
                </a:lnTo>
                <a:lnTo>
                  <a:pt x="127472" y="125362"/>
                </a:lnTo>
                <a:close/>
                <a:moveTo>
                  <a:pt x="147146" y="43917"/>
                </a:moveTo>
                <a:lnTo>
                  <a:pt x="147659" y="44224"/>
                </a:lnTo>
                <a:lnTo>
                  <a:pt x="146996" y="44390"/>
                </a:lnTo>
                <a:lnTo>
                  <a:pt x="147146" y="43917"/>
                </a:lnTo>
                <a:close/>
                <a:moveTo>
                  <a:pt x="130661" y="11241"/>
                </a:moveTo>
                <a:lnTo>
                  <a:pt x="130921" y="11647"/>
                </a:lnTo>
                <a:lnTo>
                  <a:pt x="130309" y="11712"/>
                </a:lnTo>
                <a:lnTo>
                  <a:pt x="130661" y="11241"/>
                </a:lnTo>
                <a:close/>
                <a:moveTo>
                  <a:pt x="123844" y="13084"/>
                </a:moveTo>
                <a:lnTo>
                  <a:pt x="123263" y="13684"/>
                </a:lnTo>
                <a:lnTo>
                  <a:pt x="123365" y="13135"/>
                </a:lnTo>
                <a:lnTo>
                  <a:pt x="123844" y="13084"/>
                </a:lnTo>
                <a:close/>
                <a:moveTo>
                  <a:pt x="207872" y="48193"/>
                </a:moveTo>
                <a:lnTo>
                  <a:pt x="207247" y="48855"/>
                </a:lnTo>
                <a:lnTo>
                  <a:pt x="207302" y="48193"/>
                </a:lnTo>
                <a:lnTo>
                  <a:pt x="207872" y="48193"/>
                </a:lnTo>
                <a:close/>
                <a:moveTo>
                  <a:pt x="127338" y="128785"/>
                </a:moveTo>
                <a:lnTo>
                  <a:pt x="126671" y="128762"/>
                </a:lnTo>
                <a:lnTo>
                  <a:pt x="127062" y="128429"/>
                </a:lnTo>
                <a:lnTo>
                  <a:pt x="127338" y="128785"/>
                </a:lnTo>
                <a:close/>
                <a:moveTo>
                  <a:pt x="206317" y="49188"/>
                </a:moveTo>
                <a:lnTo>
                  <a:pt x="206642" y="49679"/>
                </a:lnTo>
                <a:lnTo>
                  <a:pt x="206035" y="49906"/>
                </a:lnTo>
                <a:lnTo>
                  <a:pt x="206317" y="49188"/>
                </a:lnTo>
                <a:close/>
                <a:moveTo>
                  <a:pt x="132539" y="130385"/>
                </a:moveTo>
                <a:lnTo>
                  <a:pt x="133087" y="131168"/>
                </a:lnTo>
                <a:lnTo>
                  <a:pt x="132085" y="130389"/>
                </a:lnTo>
                <a:lnTo>
                  <a:pt x="132539" y="130385"/>
                </a:lnTo>
                <a:close/>
                <a:moveTo>
                  <a:pt x="164789" y="79244"/>
                </a:moveTo>
                <a:lnTo>
                  <a:pt x="165398" y="79262"/>
                </a:lnTo>
                <a:lnTo>
                  <a:pt x="165400" y="80089"/>
                </a:lnTo>
                <a:lnTo>
                  <a:pt x="164789" y="79244"/>
                </a:lnTo>
                <a:close/>
                <a:moveTo>
                  <a:pt x="195252" y="148892"/>
                </a:moveTo>
                <a:lnTo>
                  <a:pt x="195791" y="149635"/>
                </a:lnTo>
                <a:lnTo>
                  <a:pt x="194864" y="149182"/>
                </a:lnTo>
                <a:lnTo>
                  <a:pt x="195252" y="148892"/>
                </a:lnTo>
                <a:close/>
                <a:moveTo>
                  <a:pt x="144806" y="31240"/>
                </a:moveTo>
                <a:lnTo>
                  <a:pt x="143316" y="32839"/>
                </a:lnTo>
                <a:lnTo>
                  <a:pt x="144421" y="30921"/>
                </a:lnTo>
                <a:lnTo>
                  <a:pt x="144806" y="31240"/>
                </a:lnTo>
                <a:close/>
                <a:moveTo>
                  <a:pt x="195687" y="151713"/>
                </a:moveTo>
                <a:lnTo>
                  <a:pt x="196441" y="153044"/>
                </a:lnTo>
                <a:lnTo>
                  <a:pt x="194157" y="152097"/>
                </a:lnTo>
                <a:lnTo>
                  <a:pt x="195687" y="151713"/>
                </a:lnTo>
                <a:close/>
                <a:moveTo>
                  <a:pt x="212707" y="149728"/>
                </a:moveTo>
                <a:lnTo>
                  <a:pt x="213402" y="150216"/>
                </a:lnTo>
                <a:lnTo>
                  <a:pt x="212694" y="151099"/>
                </a:lnTo>
                <a:lnTo>
                  <a:pt x="209887" y="152319"/>
                </a:lnTo>
                <a:lnTo>
                  <a:pt x="209122" y="151352"/>
                </a:lnTo>
                <a:lnTo>
                  <a:pt x="212707" y="149728"/>
                </a:lnTo>
                <a:close/>
                <a:moveTo>
                  <a:pt x="205671" y="45305"/>
                </a:moveTo>
                <a:lnTo>
                  <a:pt x="207574" y="46751"/>
                </a:lnTo>
                <a:lnTo>
                  <a:pt x="205416" y="49028"/>
                </a:lnTo>
                <a:lnTo>
                  <a:pt x="204645" y="47445"/>
                </a:lnTo>
                <a:lnTo>
                  <a:pt x="205871" y="46754"/>
                </a:lnTo>
                <a:lnTo>
                  <a:pt x="205671" y="45305"/>
                </a:lnTo>
                <a:close/>
                <a:moveTo>
                  <a:pt x="207380" y="149890"/>
                </a:moveTo>
                <a:lnTo>
                  <a:pt x="208909" y="150616"/>
                </a:lnTo>
                <a:lnTo>
                  <a:pt x="208485" y="152212"/>
                </a:lnTo>
                <a:lnTo>
                  <a:pt x="206434" y="151331"/>
                </a:lnTo>
                <a:lnTo>
                  <a:pt x="205406" y="152404"/>
                </a:lnTo>
                <a:lnTo>
                  <a:pt x="205050" y="151336"/>
                </a:lnTo>
                <a:lnTo>
                  <a:pt x="207380" y="149890"/>
                </a:lnTo>
                <a:close/>
                <a:moveTo>
                  <a:pt x="206057" y="38546"/>
                </a:moveTo>
                <a:lnTo>
                  <a:pt x="207352" y="41963"/>
                </a:lnTo>
                <a:lnTo>
                  <a:pt x="205475" y="44387"/>
                </a:lnTo>
                <a:lnTo>
                  <a:pt x="204462" y="38724"/>
                </a:lnTo>
                <a:lnTo>
                  <a:pt x="205593" y="37669"/>
                </a:lnTo>
                <a:lnTo>
                  <a:pt x="206057" y="38546"/>
                </a:lnTo>
                <a:close/>
                <a:moveTo>
                  <a:pt x="201044" y="149708"/>
                </a:moveTo>
                <a:lnTo>
                  <a:pt x="204298" y="150984"/>
                </a:lnTo>
                <a:lnTo>
                  <a:pt x="203791" y="153153"/>
                </a:lnTo>
                <a:lnTo>
                  <a:pt x="199432" y="150897"/>
                </a:lnTo>
                <a:lnTo>
                  <a:pt x="199740" y="149574"/>
                </a:lnTo>
                <a:lnTo>
                  <a:pt x="201044" y="149708"/>
                </a:lnTo>
                <a:close/>
                <a:moveTo>
                  <a:pt x="196246" y="167495"/>
                </a:moveTo>
                <a:lnTo>
                  <a:pt x="201699" y="168307"/>
                </a:lnTo>
                <a:lnTo>
                  <a:pt x="202872" y="169922"/>
                </a:lnTo>
                <a:lnTo>
                  <a:pt x="205409" y="170737"/>
                </a:lnTo>
                <a:lnTo>
                  <a:pt x="204232" y="171844"/>
                </a:lnTo>
                <a:lnTo>
                  <a:pt x="197111" y="171266"/>
                </a:lnTo>
                <a:lnTo>
                  <a:pt x="195084" y="168511"/>
                </a:lnTo>
                <a:lnTo>
                  <a:pt x="195111" y="166721"/>
                </a:lnTo>
                <a:lnTo>
                  <a:pt x="196246" y="167495"/>
                </a:lnTo>
                <a:close/>
                <a:moveTo>
                  <a:pt x="120113" y="183610"/>
                </a:moveTo>
                <a:lnTo>
                  <a:pt x="117933" y="184529"/>
                </a:lnTo>
                <a:lnTo>
                  <a:pt x="116111" y="177861"/>
                </a:lnTo>
                <a:lnTo>
                  <a:pt x="116518" y="175932"/>
                </a:lnTo>
                <a:lnTo>
                  <a:pt x="115170" y="174152"/>
                </a:lnTo>
                <a:lnTo>
                  <a:pt x="118625" y="173060"/>
                </a:lnTo>
                <a:lnTo>
                  <a:pt x="118738" y="166929"/>
                </a:lnTo>
                <a:lnTo>
                  <a:pt x="115136" y="165752"/>
                </a:lnTo>
                <a:lnTo>
                  <a:pt x="112147" y="162475"/>
                </a:lnTo>
                <a:lnTo>
                  <a:pt x="92903" y="174428"/>
                </a:lnTo>
                <a:lnTo>
                  <a:pt x="92085" y="173466"/>
                </a:lnTo>
                <a:lnTo>
                  <a:pt x="89674" y="173717"/>
                </a:lnTo>
                <a:lnTo>
                  <a:pt x="88066" y="176604"/>
                </a:lnTo>
                <a:lnTo>
                  <a:pt x="87542" y="175645"/>
                </a:lnTo>
                <a:lnTo>
                  <a:pt x="85390" y="175884"/>
                </a:lnTo>
                <a:lnTo>
                  <a:pt x="83631" y="172553"/>
                </a:lnTo>
                <a:lnTo>
                  <a:pt x="83147" y="174135"/>
                </a:lnTo>
                <a:lnTo>
                  <a:pt x="82198" y="174373"/>
                </a:lnTo>
                <a:lnTo>
                  <a:pt x="81887" y="173307"/>
                </a:lnTo>
                <a:lnTo>
                  <a:pt x="81011" y="174150"/>
                </a:lnTo>
                <a:lnTo>
                  <a:pt x="80768" y="176783"/>
                </a:lnTo>
                <a:lnTo>
                  <a:pt x="79255" y="178032"/>
                </a:lnTo>
                <a:lnTo>
                  <a:pt x="76132" y="178521"/>
                </a:lnTo>
                <a:lnTo>
                  <a:pt x="74356" y="175676"/>
                </a:lnTo>
                <a:lnTo>
                  <a:pt x="74972" y="174791"/>
                </a:lnTo>
                <a:lnTo>
                  <a:pt x="73895" y="174514"/>
                </a:lnTo>
                <a:lnTo>
                  <a:pt x="75335" y="172751"/>
                </a:lnTo>
                <a:lnTo>
                  <a:pt x="75651" y="168928"/>
                </a:lnTo>
                <a:lnTo>
                  <a:pt x="73458" y="166011"/>
                </a:lnTo>
                <a:lnTo>
                  <a:pt x="74970" y="164492"/>
                </a:lnTo>
                <a:lnTo>
                  <a:pt x="72932" y="163720"/>
                </a:lnTo>
                <a:lnTo>
                  <a:pt x="73534" y="161701"/>
                </a:lnTo>
                <a:lnTo>
                  <a:pt x="69117" y="161282"/>
                </a:lnTo>
                <a:lnTo>
                  <a:pt x="68942" y="159975"/>
                </a:lnTo>
                <a:lnTo>
                  <a:pt x="69459" y="159228"/>
                </a:lnTo>
                <a:lnTo>
                  <a:pt x="69541" y="160033"/>
                </a:lnTo>
                <a:lnTo>
                  <a:pt x="70966" y="159819"/>
                </a:lnTo>
                <a:lnTo>
                  <a:pt x="71305" y="158235"/>
                </a:lnTo>
                <a:lnTo>
                  <a:pt x="73480" y="157343"/>
                </a:lnTo>
                <a:lnTo>
                  <a:pt x="73353" y="156257"/>
                </a:lnTo>
                <a:lnTo>
                  <a:pt x="76102" y="156854"/>
                </a:lnTo>
                <a:lnTo>
                  <a:pt x="77576" y="154781"/>
                </a:lnTo>
                <a:lnTo>
                  <a:pt x="78520" y="155445"/>
                </a:lnTo>
                <a:lnTo>
                  <a:pt x="79206" y="153417"/>
                </a:lnTo>
                <a:lnTo>
                  <a:pt x="82606" y="152387"/>
                </a:lnTo>
                <a:lnTo>
                  <a:pt x="82545" y="144942"/>
                </a:lnTo>
                <a:lnTo>
                  <a:pt x="79287" y="144198"/>
                </a:lnTo>
                <a:lnTo>
                  <a:pt x="79365" y="140002"/>
                </a:lnTo>
                <a:lnTo>
                  <a:pt x="71529" y="136169"/>
                </a:lnTo>
                <a:lnTo>
                  <a:pt x="70716" y="134073"/>
                </a:lnTo>
                <a:lnTo>
                  <a:pt x="69128" y="133863"/>
                </a:lnTo>
                <a:lnTo>
                  <a:pt x="73179" y="131369"/>
                </a:lnTo>
                <a:lnTo>
                  <a:pt x="71823" y="130655"/>
                </a:lnTo>
                <a:lnTo>
                  <a:pt x="72050" y="129275"/>
                </a:lnTo>
                <a:lnTo>
                  <a:pt x="70033" y="129256"/>
                </a:lnTo>
                <a:lnTo>
                  <a:pt x="70094" y="123515"/>
                </a:lnTo>
                <a:lnTo>
                  <a:pt x="62545" y="123080"/>
                </a:lnTo>
                <a:lnTo>
                  <a:pt x="62600" y="124416"/>
                </a:lnTo>
                <a:lnTo>
                  <a:pt x="62179" y="121029"/>
                </a:lnTo>
                <a:lnTo>
                  <a:pt x="60515" y="122409"/>
                </a:lnTo>
                <a:lnTo>
                  <a:pt x="57647" y="122657"/>
                </a:lnTo>
                <a:lnTo>
                  <a:pt x="47294" y="117807"/>
                </a:lnTo>
                <a:lnTo>
                  <a:pt x="48016" y="117686"/>
                </a:lnTo>
                <a:lnTo>
                  <a:pt x="47774" y="114106"/>
                </a:lnTo>
                <a:lnTo>
                  <a:pt x="46770" y="112570"/>
                </a:lnTo>
                <a:lnTo>
                  <a:pt x="40158" y="109138"/>
                </a:lnTo>
                <a:lnTo>
                  <a:pt x="37605" y="109240"/>
                </a:lnTo>
                <a:lnTo>
                  <a:pt x="35652" y="106893"/>
                </a:lnTo>
                <a:lnTo>
                  <a:pt x="32685" y="109373"/>
                </a:lnTo>
                <a:lnTo>
                  <a:pt x="32080" y="108338"/>
                </a:lnTo>
                <a:lnTo>
                  <a:pt x="30379" y="109314"/>
                </a:lnTo>
                <a:lnTo>
                  <a:pt x="28768" y="107648"/>
                </a:lnTo>
                <a:lnTo>
                  <a:pt x="26597" y="100638"/>
                </a:lnTo>
                <a:lnTo>
                  <a:pt x="23923" y="102172"/>
                </a:lnTo>
                <a:lnTo>
                  <a:pt x="21354" y="106378"/>
                </a:lnTo>
                <a:lnTo>
                  <a:pt x="14391" y="107067"/>
                </a:lnTo>
                <a:lnTo>
                  <a:pt x="14091" y="109520"/>
                </a:lnTo>
                <a:lnTo>
                  <a:pt x="10823" y="109021"/>
                </a:lnTo>
                <a:lnTo>
                  <a:pt x="9808" y="111555"/>
                </a:lnTo>
                <a:lnTo>
                  <a:pt x="7677" y="111569"/>
                </a:lnTo>
                <a:lnTo>
                  <a:pt x="4069" y="108450"/>
                </a:lnTo>
                <a:lnTo>
                  <a:pt x="2677" y="108504"/>
                </a:lnTo>
                <a:lnTo>
                  <a:pt x="2949" y="93388"/>
                </a:lnTo>
                <a:lnTo>
                  <a:pt x="0" y="92533"/>
                </a:lnTo>
                <a:lnTo>
                  <a:pt x="2976" y="90664"/>
                </a:lnTo>
                <a:lnTo>
                  <a:pt x="4258" y="87824"/>
                </a:lnTo>
                <a:lnTo>
                  <a:pt x="4262" y="85967"/>
                </a:lnTo>
                <a:lnTo>
                  <a:pt x="3351" y="87181"/>
                </a:lnTo>
                <a:lnTo>
                  <a:pt x="3156" y="83462"/>
                </a:lnTo>
                <a:lnTo>
                  <a:pt x="1284" y="83798"/>
                </a:lnTo>
                <a:lnTo>
                  <a:pt x="1978" y="77095"/>
                </a:lnTo>
                <a:lnTo>
                  <a:pt x="4397" y="76035"/>
                </a:lnTo>
                <a:lnTo>
                  <a:pt x="4428" y="73651"/>
                </a:lnTo>
                <a:lnTo>
                  <a:pt x="8747" y="74912"/>
                </a:lnTo>
                <a:lnTo>
                  <a:pt x="10841" y="77034"/>
                </a:lnTo>
                <a:lnTo>
                  <a:pt x="14572" y="78509"/>
                </a:lnTo>
                <a:lnTo>
                  <a:pt x="16410" y="80787"/>
                </a:lnTo>
                <a:lnTo>
                  <a:pt x="20102" y="80996"/>
                </a:lnTo>
                <a:lnTo>
                  <a:pt x="19093" y="78690"/>
                </a:lnTo>
                <a:lnTo>
                  <a:pt x="35681" y="79032"/>
                </a:lnTo>
                <a:lnTo>
                  <a:pt x="34132" y="76167"/>
                </a:lnTo>
                <a:lnTo>
                  <a:pt x="36496" y="75830"/>
                </a:lnTo>
                <a:lnTo>
                  <a:pt x="38641" y="73349"/>
                </a:lnTo>
                <a:lnTo>
                  <a:pt x="39216" y="75164"/>
                </a:lnTo>
                <a:lnTo>
                  <a:pt x="42824" y="75572"/>
                </a:lnTo>
                <a:lnTo>
                  <a:pt x="44891" y="73459"/>
                </a:lnTo>
                <a:lnTo>
                  <a:pt x="49816" y="71176"/>
                </a:lnTo>
                <a:lnTo>
                  <a:pt x="55541" y="72886"/>
                </a:lnTo>
                <a:lnTo>
                  <a:pt x="63115" y="69160"/>
                </a:lnTo>
                <a:lnTo>
                  <a:pt x="61853" y="65548"/>
                </a:lnTo>
                <a:lnTo>
                  <a:pt x="72593" y="66271"/>
                </a:lnTo>
                <a:lnTo>
                  <a:pt x="72623" y="65071"/>
                </a:lnTo>
                <a:lnTo>
                  <a:pt x="75858" y="65138"/>
                </a:lnTo>
                <a:lnTo>
                  <a:pt x="75323" y="63119"/>
                </a:lnTo>
                <a:lnTo>
                  <a:pt x="78872" y="63173"/>
                </a:lnTo>
                <a:lnTo>
                  <a:pt x="78821" y="66015"/>
                </a:lnTo>
                <a:lnTo>
                  <a:pt x="81502" y="65785"/>
                </a:lnTo>
                <a:lnTo>
                  <a:pt x="83362" y="64255"/>
                </a:lnTo>
                <a:lnTo>
                  <a:pt x="82602" y="60507"/>
                </a:lnTo>
                <a:lnTo>
                  <a:pt x="85202" y="59809"/>
                </a:lnTo>
                <a:lnTo>
                  <a:pt x="86010" y="58387"/>
                </a:lnTo>
                <a:lnTo>
                  <a:pt x="86070" y="54458"/>
                </a:lnTo>
                <a:lnTo>
                  <a:pt x="91271" y="54746"/>
                </a:lnTo>
                <a:lnTo>
                  <a:pt x="91273" y="53999"/>
                </a:lnTo>
                <a:lnTo>
                  <a:pt x="93934" y="55385"/>
                </a:lnTo>
                <a:lnTo>
                  <a:pt x="94394" y="54079"/>
                </a:lnTo>
                <a:lnTo>
                  <a:pt x="95464" y="55398"/>
                </a:lnTo>
                <a:lnTo>
                  <a:pt x="96310" y="53339"/>
                </a:lnTo>
                <a:lnTo>
                  <a:pt x="94785" y="50402"/>
                </a:lnTo>
                <a:lnTo>
                  <a:pt x="96929" y="50232"/>
                </a:lnTo>
                <a:lnTo>
                  <a:pt x="97145" y="46094"/>
                </a:lnTo>
                <a:lnTo>
                  <a:pt x="100296" y="46158"/>
                </a:lnTo>
                <a:lnTo>
                  <a:pt x="103710" y="34074"/>
                </a:lnTo>
                <a:lnTo>
                  <a:pt x="107771" y="34491"/>
                </a:lnTo>
                <a:lnTo>
                  <a:pt x="107822" y="32121"/>
                </a:lnTo>
                <a:lnTo>
                  <a:pt x="105580" y="30676"/>
                </a:lnTo>
                <a:lnTo>
                  <a:pt x="105268" y="28194"/>
                </a:lnTo>
                <a:lnTo>
                  <a:pt x="110334" y="24489"/>
                </a:lnTo>
                <a:lnTo>
                  <a:pt x="112303" y="21687"/>
                </a:lnTo>
                <a:lnTo>
                  <a:pt x="112278" y="13268"/>
                </a:lnTo>
                <a:lnTo>
                  <a:pt x="111234" y="13410"/>
                </a:lnTo>
                <a:lnTo>
                  <a:pt x="107446" y="9764"/>
                </a:lnTo>
                <a:lnTo>
                  <a:pt x="107523" y="4748"/>
                </a:lnTo>
                <a:lnTo>
                  <a:pt x="106343" y="4518"/>
                </a:lnTo>
                <a:lnTo>
                  <a:pt x="105609" y="1196"/>
                </a:lnTo>
                <a:lnTo>
                  <a:pt x="106654" y="0"/>
                </a:lnTo>
                <a:lnTo>
                  <a:pt x="112744" y="4732"/>
                </a:lnTo>
                <a:lnTo>
                  <a:pt x="117117" y="154"/>
                </a:lnTo>
                <a:lnTo>
                  <a:pt x="118218" y="1634"/>
                </a:lnTo>
                <a:lnTo>
                  <a:pt x="119395" y="1497"/>
                </a:lnTo>
                <a:lnTo>
                  <a:pt x="120112" y="3915"/>
                </a:lnTo>
                <a:lnTo>
                  <a:pt x="122920" y="6234"/>
                </a:lnTo>
                <a:lnTo>
                  <a:pt x="128839" y="6710"/>
                </a:lnTo>
                <a:lnTo>
                  <a:pt x="131250" y="4510"/>
                </a:lnTo>
                <a:lnTo>
                  <a:pt x="130142" y="5812"/>
                </a:lnTo>
                <a:lnTo>
                  <a:pt x="130326" y="7995"/>
                </a:lnTo>
                <a:lnTo>
                  <a:pt x="125965" y="7954"/>
                </a:lnTo>
                <a:lnTo>
                  <a:pt x="125599" y="9736"/>
                </a:lnTo>
                <a:lnTo>
                  <a:pt x="126789" y="11657"/>
                </a:lnTo>
                <a:lnTo>
                  <a:pt x="130967" y="12582"/>
                </a:lnTo>
                <a:lnTo>
                  <a:pt x="132149" y="15307"/>
                </a:lnTo>
                <a:lnTo>
                  <a:pt x="130014" y="17361"/>
                </a:lnTo>
                <a:lnTo>
                  <a:pt x="130073" y="18678"/>
                </a:lnTo>
                <a:lnTo>
                  <a:pt x="131167" y="18898"/>
                </a:lnTo>
                <a:lnTo>
                  <a:pt x="130670" y="19902"/>
                </a:lnTo>
                <a:lnTo>
                  <a:pt x="126984" y="18386"/>
                </a:lnTo>
                <a:lnTo>
                  <a:pt x="127842" y="14279"/>
                </a:lnTo>
                <a:lnTo>
                  <a:pt x="126757" y="12224"/>
                </a:lnTo>
                <a:lnTo>
                  <a:pt x="123109" y="12462"/>
                </a:lnTo>
                <a:lnTo>
                  <a:pt x="122318" y="11711"/>
                </a:lnTo>
                <a:lnTo>
                  <a:pt x="123068" y="10459"/>
                </a:lnTo>
                <a:lnTo>
                  <a:pt x="121985" y="10065"/>
                </a:lnTo>
                <a:lnTo>
                  <a:pt x="122891" y="8670"/>
                </a:lnTo>
                <a:lnTo>
                  <a:pt x="121872" y="9044"/>
                </a:lnTo>
                <a:lnTo>
                  <a:pt x="121699" y="8125"/>
                </a:lnTo>
                <a:lnTo>
                  <a:pt x="121119" y="10121"/>
                </a:lnTo>
                <a:lnTo>
                  <a:pt x="120790" y="8835"/>
                </a:lnTo>
                <a:lnTo>
                  <a:pt x="120061" y="10289"/>
                </a:lnTo>
                <a:lnTo>
                  <a:pt x="120047" y="8734"/>
                </a:lnTo>
                <a:lnTo>
                  <a:pt x="119486" y="9233"/>
                </a:lnTo>
                <a:lnTo>
                  <a:pt x="118777" y="8028"/>
                </a:lnTo>
                <a:lnTo>
                  <a:pt x="120532" y="7405"/>
                </a:lnTo>
                <a:lnTo>
                  <a:pt x="117652" y="8039"/>
                </a:lnTo>
                <a:lnTo>
                  <a:pt x="118174" y="7101"/>
                </a:lnTo>
                <a:lnTo>
                  <a:pt x="116918" y="6953"/>
                </a:lnTo>
                <a:lnTo>
                  <a:pt x="116337" y="4776"/>
                </a:lnTo>
                <a:lnTo>
                  <a:pt x="115832" y="7404"/>
                </a:lnTo>
                <a:lnTo>
                  <a:pt x="116844" y="9240"/>
                </a:lnTo>
                <a:lnTo>
                  <a:pt x="118641" y="9838"/>
                </a:lnTo>
                <a:lnTo>
                  <a:pt x="117861" y="11754"/>
                </a:lnTo>
                <a:lnTo>
                  <a:pt x="119037" y="10352"/>
                </a:lnTo>
                <a:lnTo>
                  <a:pt x="120029" y="11087"/>
                </a:lnTo>
                <a:lnTo>
                  <a:pt x="119542" y="12228"/>
                </a:lnTo>
                <a:lnTo>
                  <a:pt x="121248" y="11261"/>
                </a:lnTo>
                <a:lnTo>
                  <a:pt x="121031" y="12758"/>
                </a:lnTo>
                <a:lnTo>
                  <a:pt x="118345" y="13080"/>
                </a:lnTo>
                <a:lnTo>
                  <a:pt x="117855" y="14214"/>
                </a:lnTo>
                <a:lnTo>
                  <a:pt x="119688" y="15519"/>
                </a:lnTo>
                <a:lnTo>
                  <a:pt x="121524" y="13818"/>
                </a:lnTo>
                <a:lnTo>
                  <a:pt x="123316" y="15892"/>
                </a:lnTo>
                <a:lnTo>
                  <a:pt x="123317" y="19330"/>
                </a:lnTo>
                <a:lnTo>
                  <a:pt x="124772" y="20065"/>
                </a:lnTo>
                <a:lnTo>
                  <a:pt x="124210" y="22533"/>
                </a:lnTo>
                <a:lnTo>
                  <a:pt x="126070" y="23749"/>
                </a:lnTo>
                <a:lnTo>
                  <a:pt x="125543" y="25656"/>
                </a:lnTo>
                <a:lnTo>
                  <a:pt x="126835" y="29117"/>
                </a:lnTo>
                <a:lnTo>
                  <a:pt x="129478" y="28573"/>
                </a:lnTo>
                <a:lnTo>
                  <a:pt x="130630" y="30441"/>
                </a:lnTo>
                <a:lnTo>
                  <a:pt x="128172" y="31075"/>
                </a:lnTo>
                <a:lnTo>
                  <a:pt x="127351" y="33032"/>
                </a:lnTo>
                <a:lnTo>
                  <a:pt x="128329" y="34814"/>
                </a:lnTo>
                <a:lnTo>
                  <a:pt x="129922" y="34961"/>
                </a:lnTo>
                <a:lnTo>
                  <a:pt x="131106" y="33777"/>
                </a:lnTo>
                <a:lnTo>
                  <a:pt x="132174" y="34777"/>
                </a:lnTo>
                <a:lnTo>
                  <a:pt x="134299" y="32999"/>
                </a:lnTo>
                <a:lnTo>
                  <a:pt x="134495" y="35885"/>
                </a:lnTo>
                <a:lnTo>
                  <a:pt x="137444" y="36469"/>
                </a:lnTo>
                <a:lnTo>
                  <a:pt x="140430" y="34643"/>
                </a:lnTo>
                <a:lnTo>
                  <a:pt x="139614" y="31664"/>
                </a:lnTo>
                <a:lnTo>
                  <a:pt x="142279" y="32416"/>
                </a:lnTo>
                <a:lnTo>
                  <a:pt x="142669" y="33787"/>
                </a:lnTo>
                <a:lnTo>
                  <a:pt x="140962" y="37213"/>
                </a:lnTo>
                <a:lnTo>
                  <a:pt x="141420" y="39637"/>
                </a:lnTo>
                <a:lnTo>
                  <a:pt x="143025" y="41677"/>
                </a:lnTo>
                <a:lnTo>
                  <a:pt x="146596" y="42859"/>
                </a:lnTo>
                <a:lnTo>
                  <a:pt x="145744" y="43653"/>
                </a:lnTo>
                <a:lnTo>
                  <a:pt x="146057" y="46746"/>
                </a:lnTo>
                <a:lnTo>
                  <a:pt x="147863" y="48926"/>
                </a:lnTo>
                <a:lnTo>
                  <a:pt x="149961" y="48535"/>
                </a:lnTo>
                <a:lnTo>
                  <a:pt x="150318" y="50518"/>
                </a:lnTo>
                <a:lnTo>
                  <a:pt x="149411" y="51263"/>
                </a:lnTo>
                <a:lnTo>
                  <a:pt x="152047" y="54695"/>
                </a:lnTo>
                <a:lnTo>
                  <a:pt x="151119" y="55656"/>
                </a:lnTo>
                <a:lnTo>
                  <a:pt x="149240" y="52910"/>
                </a:lnTo>
                <a:lnTo>
                  <a:pt x="146320" y="54828"/>
                </a:lnTo>
                <a:lnTo>
                  <a:pt x="144278" y="54243"/>
                </a:lnTo>
                <a:lnTo>
                  <a:pt x="144426" y="53037"/>
                </a:lnTo>
                <a:lnTo>
                  <a:pt x="143039" y="52213"/>
                </a:lnTo>
                <a:lnTo>
                  <a:pt x="143613" y="54086"/>
                </a:lnTo>
                <a:lnTo>
                  <a:pt x="141705" y="54320"/>
                </a:lnTo>
                <a:lnTo>
                  <a:pt x="141433" y="55424"/>
                </a:lnTo>
                <a:lnTo>
                  <a:pt x="145161" y="55038"/>
                </a:lnTo>
                <a:lnTo>
                  <a:pt x="145919" y="57509"/>
                </a:lnTo>
                <a:lnTo>
                  <a:pt x="146618" y="56315"/>
                </a:lnTo>
                <a:lnTo>
                  <a:pt x="145914" y="55732"/>
                </a:lnTo>
                <a:lnTo>
                  <a:pt x="149598" y="54092"/>
                </a:lnTo>
                <a:lnTo>
                  <a:pt x="147632" y="58915"/>
                </a:lnTo>
                <a:lnTo>
                  <a:pt x="148827" y="59539"/>
                </a:lnTo>
                <a:lnTo>
                  <a:pt x="149600" y="63128"/>
                </a:lnTo>
                <a:lnTo>
                  <a:pt x="150202" y="62643"/>
                </a:lnTo>
                <a:lnTo>
                  <a:pt x="150344" y="65203"/>
                </a:lnTo>
                <a:lnTo>
                  <a:pt x="152764" y="65236"/>
                </a:lnTo>
                <a:lnTo>
                  <a:pt x="153048" y="66345"/>
                </a:lnTo>
                <a:lnTo>
                  <a:pt x="154931" y="66945"/>
                </a:lnTo>
                <a:lnTo>
                  <a:pt x="155857" y="65023"/>
                </a:lnTo>
                <a:lnTo>
                  <a:pt x="157534" y="66078"/>
                </a:lnTo>
                <a:lnTo>
                  <a:pt x="158278" y="65397"/>
                </a:lnTo>
                <a:lnTo>
                  <a:pt x="158990" y="66337"/>
                </a:lnTo>
                <a:lnTo>
                  <a:pt x="157601" y="66578"/>
                </a:lnTo>
                <a:lnTo>
                  <a:pt x="158237" y="68220"/>
                </a:lnTo>
                <a:lnTo>
                  <a:pt x="157279" y="68091"/>
                </a:lnTo>
                <a:lnTo>
                  <a:pt x="158406" y="69108"/>
                </a:lnTo>
                <a:lnTo>
                  <a:pt x="158444" y="67600"/>
                </a:lnTo>
                <a:lnTo>
                  <a:pt x="159394" y="68508"/>
                </a:lnTo>
                <a:lnTo>
                  <a:pt x="160060" y="67642"/>
                </a:lnTo>
                <a:lnTo>
                  <a:pt x="161237" y="70941"/>
                </a:lnTo>
                <a:lnTo>
                  <a:pt x="163440" y="71695"/>
                </a:lnTo>
                <a:lnTo>
                  <a:pt x="162813" y="72329"/>
                </a:lnTo>
                <a:lnTo>
                  <a:pt x="164149" y="74131"/>
                </a:lnTo>
                <a:lnTo>
                  <a:pt x="163394" y="75909"/>
                </a:lnTo>
                <a:lnTo>
                  <a:pt x="164722" y="76393"/>
                </a:lnTo>
                <a:lnTo>
                  <a:pt x="162923" y="77261"/>
                </a:lnTo>
                <a:lnTo>
                  <a:pt x="162676" y="78605"/>
                </a:lnTo>
                <a:lnTo>
                  <a:pt x="164458" y="79775"/>
                </a:lnTo>
                <a:lnTo>
                  <a:pt x="160916" y="79318"/>
                </a:lnTo>
                <a:lnTo>
                  <a:pt x="161973" y="82079"/>
                </a:lnTo>
                <a:lnTo>
                  <a:pt x="163870" y="81006"/>
                </a:lnTo>
                <a:lnTo>
                  <a:pt x="163568" y="81858"/>
                </a:lnTo>
                <a:lnTo>
                  <a:pt x="164453" y="81798"/>
                </a:lnTo>
                <a:lnTo>
                  <a:pt x="164375" y="85636"/>
                </a:lnTo>
                <a:lnTo>
                  <a:pt x="163145" y="86847"/>
                </a:lnTo>
                <a:lnTo>
                  <a:pt x="158660" y="83458"/>
                </a:lnTo>
                <a:lnTo>
                  <a:pt x="157004" y="83765"/>
                </a:lnTo>
                <a:lnTo>
                  <a:pt x="155699" y="86078"/>
                </a:lnTo>
                <a:lnTo>
                  <a:pt x="152532" y="85916"/>
                </a:lnTo>
                <a:lnTo>
                  <a:pt x="151154" y="87399"/>
                </a:lnTo>
                <a:lnTo>
                  <a:pt x="151133" y="85685"/>
                </a:lnTo>
                <a:lnTo>
                  <a:pt x="152367" y="85159"/>
                </a:lnTo>
                <a:lnTo>
                  <a:pt x="150711" y="84745"/>
                </a:lnTo>
                <a:lnTo>
                  <a:pt x="150242" y="86628"/>
                </a:lnTo>
                <a:lnTo>
                  <a:pt x="149730" y="85864"/>
                </a:lnTo>
                <a:lnTo>
                  <a:pt x="149944" y="86984"/>
                </a:lnTo>
                <a:lnTo>
                  <a:pt x="148699" y="87567"/>
                </a:lnTo>
                <a:lnTo>
                  <a:pt x="148490" y="85245"/>
                </a:lnTo>
                <a:lnTo>
                  <a:pt x="147601" y="86577"/>
                </a:lnTo>
                <a:lnTo>
                  <a:pt x="147199" y="85528"/>
                </a:lnTo>
                <a:lnTo>
                  <a:pt x="146431" y="86519"/>
                </a:lnTo>
                <a:lnTo>
                  <a:pt x="145777" y="85357"/>
                </a:lnTo>
                <a:lnTo>
                  <a:pt x="145277" y="85889"/>
                </a:lnTo>
                <a:lnTo>
                  <a:pt x="145028" y="84761"/>
                </a:lnTo>
                <a:lnTo>
                  <a:pt x="142415" y="85120"/>
                </a:lnTo>
                <a:lnTo>
                  <a:pt x="146211" y="87563"/>
                </a:lnTo>
                <a:lnTo>
                  <a:pt x="147436" y="86984"/>
                </a:lnTo>
                <a:lnTo>
                  <a:pt x="147479" y="88116"/>
                </a:lnTo>
                <a:lnTo>
                  <a:pt x="147801" y="87213"/>
                </a:lnTo>
                <a:lnTo>
                  <a:pt x="148737" y="89905"/>
                </a:lnTo>
                <a:lnTo>
                  <a:pt x="149889" y="87777"/>
                </a:lnTo>
                <a:lnTo>
                  <a:pt x="150881" y="89563"/>
                </a:lnTo>
                <a:lnTo>
                  <a:pt x="151006" y="88780"/>
                </a:lnTo>
                <a:lnTo>
                  <a:pt x="152634" y="89161"/>
                </a:lnTo>
                <a:lnTo>
                  <a:pt x="152273" y="87143"/>
                </a:lnTo>
                <a:lnTo>
                  <a:pt x="154537" y="87923"/>
                </a:lnTo>
                <a:lnTo>
                  <a:pt x="157063" y="84792"/>
                </a:lnTo>
                <a:lnTo>
                  <a:pt x="158672" y="84307"/>
                </a:lnTo>
                <a:lnTo>
                  <a:pt x="156131" y="88981"/>
                </a:lnTo>
                <a:lnTo>
                  <a:pt x="158230" y="90825"/>
                </a:lnTo>
                <a:lnTo>
                  <a:pt x="157127" y="92717"/>
                </a:lnTo>
                <a:lnTo>
                  <a:pt x="157310" y="96279"/>
                </a:lnTo>
                <a:lnTo>
                  <a:pt x="160614" y="105523"/>
                </a:lnTo>
                <a:lnTo>
                  <a:pt x="156363" y="106063"/>
                </a:lnTo>
                <a:lnTo>
                  <a:pt x="155228" y="105285"/>
                </a:lnTo>
                <a:lnTo>
                  <a:pt x="155660" y="106936"/>
                </a:lnTo>
                <a:lnTo>
                  <a:pt x="154908" y="106995"/>
                </a:lnTo>
                <a:lnTo>
                  <a:pt x="156060" y="108404"/>
                </a:lnTo>
                <a:lnTo>
                  <a:pt x="154216" y="108546"/>
                </a:lnTo>
                <a:lnTo>
                  <a:pt x="155608" y="109186"/>
                </a:lnTo>
                <a:lnTo>
                  <a:pt x="155139" y="110015"/>
                </a:lnTo>
                <a:lnTo>
                  <a:pt x="152301" y="109810"/>
                </a:lnTo>
                <a:lnTo>
                  <a:pt x="151522" y="111113"/>
                </a:lnTo>
                <a:lnTo>
                  <a:pt x="152691" y="111735"/>
                </a:lnTo>
                <a:lnTo>
                  <a:pt x="152162" y="113272"/>
                </a:lnTo>
                <a:lnTo>
                  <a:pt x="152155" y="110461"/>
                </a:lnTo>
                <a:lnTo>
                  <a:pt x="157081" y="109878"/>
                </a:lnTo>
                <a:lnTo>
                  <a:pt x="156346" y="107353"/>
                </a:lnTo>
                <a:lnTo>
                  <a:pt x="159161" y="107313"/>
                </a:lnTo>
                <a:lnTo>
                  <a:pt x="160336" y="106732"/>
                </a:lnTo>
                <a:lnTo>
                  <a:pt x="159621" y="105950"/>
                </a:lnTo>
                <a:lnTo>
                  <a:pt x="161007" y="106575"/>
                </a:lnTo>
                <a:lnTo>
                  <a:pt x="161241" y="105220"/>
                </a:lnTo>
                <a:lnTo>
                  <a:pt x="162661" y="106013"/>
                </a:lnTo>
                <a:lnTo>
                  <a:pt x="164019" y="104886"/>
                </a:lnTo>
                <a:lnTo>
                  <a:pt x="165190" y="106990"/>
                </a:lnTo>
                <a:lnTo>
                  <a:pt x="163800" y="107709"/>
                </a:lnTo>
                <a:lnTo>
                  <a:pt x="163312" y="106934"/>
                </a:lnTo>
                <a:lnTo>
                  <a:pt x="163163" y="107947"/>
                </a:lnTo>
                <a:lnTo>
                  <a:pt x="160734" y="108719"/>
                </a:lnTo>
                <a:lnTo>
                  <a:pt x="163670" y="111462"/>
                </a:lnTo>
                <a:lnTo>
                  <a:pt x="161855" y="113905"/>
                </a:lnTo>
                <a:lnTo>
                  <a:pt x="160275" y="113734"/>
                </a:lnTo>
                <a:lnTo>
                  <a:pt x="158136" y="116094"/>
                </a:lnTo>
                <a:lnTo>
                  <a:pt x="160263" y="114203"/>
                </a:lnTo>
                <a:lnTo>
                  <a:pt x="160241" y="115832"/>
                </a:lnTo>
                <a:lnTo>
                  <a:pt x="162150" y="114210"/>
                </a:lnTo>
                <a:lnTo>
                  <a:pt x="163302" y="115501"/>
                </a:lnTo>
                <a:lnTo>
                  <a:pt x="162738" y="113660"/>
                </a:lnTo>
                <a:lnTo>
                  <a:pt x="165720" y="112657"/>
                </a:lnTo>
                <a:lnTo>
                  <a:pt x="164466" y="111956"/>
                </a:lnTo>
                <a:lnTo>
                  <a:pt x="166146" y="110868"/>
                </a:lnTo>
                <a:lnTo>
                  <a:pt x="164691" y="110443"/>
                </a:lnTo>
                <a:lnTo>
                  <a:pt x="165659" y="109557"/>
                </a:lnTo>
                <a:lnTo>
                  <a:pt x="162925" y="108659"/>
                </a:lnTo>
                <a:lnTo>
                  <a:pt x="167828" y="106309"/>
                </a:lnTo>
                <a:lnTo>
                  <a:pt x="169333" y="106589"/>
                </a:lnTo>
                <a:lnTo>
                  <a:pt x="168738" y="107997"/>
                </a:lnTo>
                <a:lnTo>
                  <a:pt x="166077" y="109349"/>
                </a:lnTo>
                <a:lnTo>
                  <a:pt x="168326" y="113623"/>
                </a:lnTo>
                <a:lnTo>
                  <a:pt x="165964" y="113950"/>
                </a:lnTo>
                <a:lnTo>
                  <a:pt x="166970" y="115246"/>
                </a:lnTo>
                <a:lnTo>
                  <a:pt x="166030" y="116382"/>
                </a:lnTo>
                <a:lnTo>
                  <a:pt x="167810" y="118143"/>
                </a:lnTo>
                <a:lnTo>
                  <a:pt x="166195" y="118651"/>
                </a:lnTo>
                <a:lnTo>
                  <a:pt x="166887" y="121690"/>
                </a:lnTo>
                <a:lnTo>
                  <a:pt x="165219" y="124320"/>
                </a:lnTo>
                <a:lnTo>
                  <a:pt x="167732" y="132669"/>
                </a:lnTo>
                <a:lnTo>
                  <a:pt x="173786" y="141321"/>
                </a:lnTo>
                <a:lnTo>
                  <a:pt x="170519" y="142752"/>
                </a:lnTo>
                <a:lnTo>
                  <a:pt x="167805" y="142021"/>
                </a:lnTo>
                <a:lnTo>
                  <a:pt x="166516" y="143084"/>
                </a:lnTo>
                <a:lnTo>
                  <a:pt x="161939" y="141545"/>
                </a:lnTo>
                <a:lnTo>
                  <a:pt x="161195" y="143270"/>
                </a:lnTo>
                <a:lnTo>
                  <a:pt x="159926" y="140273"/>
                </a:lnTo>
                <a:lnTo>
                  <a:pt x="162263" y="138985"/>
                </a:lnTo>
                <a:lnTo>
                  <a:pt x="161716" y="136269"/>
                </a:lnTo>
                <a:lnTo>
                  <a:pt x="160542" y="135894"/>
                </a:lnTo>
                <a:lnTo>
                  <a:pt x="161055" y="134843"/>
                </a:lnTo>
                <a:lnTo>
                  <a:pt x="160083" y="133878"/>
                </a:lnTo>
                <a:lnTo>
                  <a:pt x="155448" y="135302"/>
                </a:lnTo>
                <a:lnTo>
                  <a:pt x="154269" y="134500"/>
                </a:lnTo>
                <a:lnTo>
                  <a:pt x="153449" y="132479"/>
                </a:lnTo>
                <a:lnTo>
                  <a:pt x="155785" y="131462"/>
                </a:lnTo>
                <a:lnTo>
                  <a:pt x="155879" y="130216"/>
                </a:lnTo>
                <a:lnTo>
                  <a:pt x="152977" y="124163"/>
                </a:lnTo>
                <a:lnTo>
                  <a:pt x="152097" y="123889"/>
                </a:lnTo>
                <a:lnTo>
                  <a:pt x="151170" y="125582"/>
                </a:lnTo>
                <a:lnTo>
                  <a:pt x="146238" y="125427"/>
                </a:lnTo>
                <a:lnTo>
                  <a:pt x="148424" y="124898"/>
                </a:lnTo>
                <a:lnTo>
                  <a:pt x="147079" y="122764"/>
                </a:lnTo>
                <a:lnTo>
                  <a:pt x="148742" y="123191"/>
                </a:lnTo>
                <a:lnTo>
                  <a:pt x="148892" y="122315"/>
                </a:lnTo>
                <a:lnTo>
                  <a:pt x="151002" y="122029"/>
                </a:lnTo>
                <a:lnTo>
                  <a:pt x="150655" y="120077"/>
                </a:lnTo>
                <a:lnTo>
                  <a:pt x="146283" y="119532"/>
                </a:lnTo>
                <a:lnTo>
                  <a:pt x="144316" y="122032"/>
                </a:lnTo>
                <a:lnTo>
                  <a:pt x="140268" y="122281"/>
                </a:lnTo>
                <a:lnTo>
                  <a:pt x="143896" y="125753"/>
                </a:lnTo>
                <a:lnTo>
                  <a:pt x="141858" y="126040"/>
                </a:lnTo>
                <a:lnTo>
                  <a:pt x="137493" y="122043"/>
                </a:lnTo>
                <a:lnTo>
                  <a:pt x="135336" y="121639"/>
                </a:lnTo>
                <a:lnTo>
                  <a:pt x="130200" y="116047"/>
                </a:lnTo>
                <a:lnTo>
                  <a:pt x="128475" y="117089"/>
                </a:lnTo>
                <a:lnTo>
                  <a:pt x="128823" y="118973"/>
                </a:lnTo>
                <a:lnTo>
                  <a:pt x="126927" y="120956"/>
                </a:lnTo>
                <a:lnTo>
                  <a:pt x="125865" y="120515"/>
                </a:lnTo>
                <a:lnTo>
                  <a:pt x="125435" y="117494"/>
                </a:lnTo>
                <a:lnTo>
                  <a:pt x="127020" y="116006"/>
                </a:lnTo>
                <a:lnTo>
                  <a:pt x="124673" y="113865"/>
                </a:lnTo>
                <a:lnTo>
                  <a:pt x="126561" y="111541"/>
                </a:lnTo>
                <a:lnTo>
                  <a:pt x="123013" y="109456"/>
                </a:lnTo>
                <a:lnTo>
                  <a:pt x="123227" y="110151"/>
                </a:lnTo>
                <a:lnTo>
                  <a:pt x="121465" y="110555"/>
                </a:lnTo>
                <a:lnTo>
                  <a:pt x="121000" y="111162"/>
                </a:lnTo>
                <a:lnTo>
                  <a:pt x="121923" y="111449"/>
                </a:lnTo>
                <a:lnTo>
                  <a:pt x="123823" y="110850"/>
                </a:lnTo>
                <a:lnTo>
                  <a:pt x="124398" y="116344"/>
                </a:lnTo>
                <a:lnTo>
                  <a:pt x="123816" y="117229"/>
                </a:lnTo>
                <a:lnTo>
                  <a:pt x="120357" y="115892"/>
                </a:lnTo>
                <a:lnTo>
                  <a:pt x="118415" y="117015"/>
                </a:lnTo>
                <a:lnTo>
                  <a:pt x="114913" y="122908"/>
                </a:lnTo>
                <a:lnTo>
                  <a:pt x="117192" y="120333"/>
                </a:lnTo>
                <a:lnTo>
                  <a:pt x="116934" y="121547"/>
                </a:lnTo>
                <a:lnTo>
                  <a:pt x="120279" y="121254"/>
                </a:lnTo>
                <a:lnTo>
                  <a:pt x="119228" y="123035"/>
                </a:lnTo>
                <a:lnTo>
                  <a:pt x="122156" y="124533"/>
                </a:lnTo>
                <a:lnTo>
                  <a:pt x="120440" y="126230"/>
                </a:lnTo>
                <a:lnTo>
                  <a:pt x="120432" y="127939"/>
                </a:lnTo>
                <a:lnTo>
                  <a:pt x="121693" y="127754"/>
                </a:lnTo>
                <a:lnTo>
                  <a:pt x="120659" y="129791"/>
                </a:lnTo>
                <a:lnTo>
                  <a:pt x="119119" y="129572"/>
                </a:lnTo>
                <a:lnTo>
                  <a:pt x="119384" y="128086"/>
                </a:lnTo>
                <a:lnTo>
                  <a:pt x="118293" y="129422"/>
                </a:lnTo>
                <a:lnTo>
                  <a:pt x="119219" y="131506"/>
                </a:lnTo>
                <a:lnTo>
                  <a:pt x="122013" y="132275"/>
                </a:lnTo>
                <a:lnTo>
                  <a:pt x="118728" y="135663"/>
                </a:lnTo>
                <a:lnTo>
                  <a:pt x="117141" y="133686"/>
                </a:lnTo>
                <a:lnTo>
                  <a:pt x="116880" y="135375"/>
                </a:lnTo>
                <a:lnTo>
                  <a:pt x="114832" y="136104"/>
                </a:lnTo>
                <a:lnTo>
                  <a:pt x="115519" y="137895"/>
                </a:lnTo>
                <a:lnTo>
                  <a:pt x="117500" y="136155"/>
                </a:lnTo>
                <a:lnTo>
                  <a:pt x="118168" y="139270"/>
                </a:lnTo>
                <a:lnTo>
                  <a:pt x="118185" y="136210"/>
                </a:lnTo>
                <a:lnTo>
                  <a:pt x="120925" y="137207"/>
                </a:lnTo>
                <a:lnTo>
                  <a:pt x="120231" y="139581"/>
                </a:lnTo>
                <a:lnTo>
                  <a:pt x="121464" y="138319"/>
                </a:lnTo>
                <a:lnTo>
                  <a:pt x="122260" y="139006"/>
                </a:lnTo>
                <a:lnTo>
                  <a:pt x="122311" y="138077"/>
                </a:lnTo>
                <a:lnTo>
                  <a:pt x="125169" y="138062"/>
                </a:lnTo>
                <a:lnTo>
                  <a:pt x="121923" y="136282"/>
                </a:lnTo>
                <a:lnTo>
                  <a:pt x="123466" y="134984"/>
                </a:lnTo>
                <a:lnTo>
                  <a:pt x="125865" y="135552"/>
                </a:lnTo>
                <a:lnTo>
                  <a:pt x="125061" y="133329"/>
                </a:lnTo>
                <a:lnTo>
                  <a:pt x="126155" y="131748"/>
                </a:lnTo>
                <a:lnTo>
                  <a:pt x="125204" y="130346"/>
                </a:lnTo>
                <a:lnTo>
                  <a:pt x="125853" y="128793"/>
                </a:lnTo>
                <a:lnTo>
                  <a:pt x="128492" y="128592"/>
                </a:lnTo>
                <a:lnTo>
                  <a:pt x="127854" y="130635"/>
                </a:lnTo>
                <a:lnTo>
                  <a:pt x="129268" y="131629"/>
                </a:lnTo>
                <a:lnTo>
                  <a:pt x="127281" y="133513"/>
                </a:lnTo>
                <a:lnTo>
                  <a:pt x="128348" y="133778"/>
                </a:lnTo>
                <a:lnTo>
                  <a:pt x="127766" y="135974"/>
                </a:lnTo>
                <a:lnTo>
                  <a:pt x="130762" y="130557"/>
                </a:lnTo>
                <a:lnTo>
                  <a:pt x="132447" y="133321"/>
                </a:lnTo>
                <a:lnTo>
                  <a:pt x="135239" y="134974"/>
                </a:lnTo>
                <a:lnTo>
                  <a:pt x="139652" y="133903"/>
                </a:lnTo>
                <a:lnTo>
                  <a:pt x="138976" y="136904"/>
                </a:lnTo>
                <a:lnTo>
                  <a:pt x="142311" y="135913"/>
                </a:lnTo>
                <a:lnTo>
                  <a:pt x="142025" y="134649"/>
                </a:lnTo>
                <a:lnTo>
                  <a:pt x="145524" y="131869"/>
                </a:lnTo>
                <a:lnTo>
                  <a:pt x="148603" y="135127"/>
                </a:lnTo>
                <a:lnTo>
                  <a:pt x="147706" y="136998"/>
                </a:lnTo>
                <a:lnTo>
                  <a:pt x="149166" y="136820"/>
                </a:lnTo>
                <a:lnTo>
                  <a:pt x="148920" y="135875"/>
                </a:lnTo>
                <a:lnTo>
                  <a:pt x="150439" y="136949"/>
                </a:lnTo>
                <a:lnTo>
                  <a:pt x="149407" y="137281"/>
                </a:lnTo>
                <a:lnTo>
                  <a:pt x="150708" y="137338"/>
                </a:lnTo>
                <a:lnTo>
                  <a:pt x="150099" y="136327"/>
                </a:lnTo>
                <a:lnTo>
                  <a:pt x="151504" y="135347"/>
                </a:lnTo>
                <a:lnTo>
                  <a:pt x="154746" y="137011"/>
                </a:lnTo>
                <a:lnTo>
                  <a:pt x="154788" y="138496"/>
                </a:lnTo>
                <a:lnTo>
                  <a:pt x="149384" y="144609"/>
                </a:lnTo>
                <a:lnTo>
                  <a:pt x="146703" y="153976"/>
                </a:lnTo>
                <a:lnTo>
                  <a:pt x="146603" y="161917"/>
                </a:lnTo>
                <a:lnTo>
                  <a:pt x="148512" y="170873"/>
                </a:lnTo>
                <a:lnTo>
                  <a:pt x="156190" y="185990"/>
                </a:lnTo>
                <a:lnTo>
                  <a:pt x="157995" y="186399"/>
                </a:lnTo>
                <a:lnTo>
                  <a:pt x="162298" y="190712"/>
                </a:lnTo>
                <a:lnTo>
                  <a:pt x="165595" y="189925"/>
                </a:lnTo>
                <a:lnTo>
                  <a:pt x="168377" y="190862"/>
                </a:lnTo>
                <a:lnTo>
                  <a:pt x="169466" y="189424"/>
                </a:lnTo>
                <a:lnTo>
                  <a:pt x="171261" y="189485"/>
                </a:lnTo>
                <a:lnTo>
                  <a:pt x="169155" y="193998"/>
                </a:lnTo>
                <a:lnTo>
                  <a:pt x="165595" y="192515"/>
                </a:lnTo>
                <a:lnTo>
                  <a:pt x="167298" y="194048"/>
                </a:lnTo>
                <a:lnTo>
                  <a:pt x="167252" y="195363"/>
                </a:lnTo>
                <a:lnTo>
                  <a:pt x="162726" y="196063"/>
                </a:lnTo>
                <a:lnTo>
                  <a:pt x="159099" y="194443"/>
                </a:lnTo>
                <a:lnTo>
                  <a:pt x="154397" y="197071"/>
                </a:lnTo>
                <a:lnTo>
                  <a:pt x="149335" y="196158"/>
                </a:lnTo>
                <a:lnTo>
                  <a:pt x="147223" y="198155"/>
                </a:lnTo>
                <a:lnTo>
                  <a:pt x="142247" y="200040"/>
                </a:lnTo>
                <a:lnTo>
                  <a:pt x="136869" y="197628"/>
                </a:lnTo>
                <a:lnTo>
                  <a:pt x="133363" y="197537"/>
                </a:lnTo>
                <a:lnTo>
                  <a:pt x="130698" y="195550"/>
                </a:lnTo>
                <a:lnTo>
                  <a:pt x="131464" y="191922"/>
                </a:lnTo>
                <a:lnTo>
                  <a:pt x="130025" y="189309"/>
                </a:lnTo>
                <a:lnTo>
                  <a:pt x="128960" y="191115"/>
                </a:lnTo>
                <a:lnTo>
                  <a:pt x="127901" y="190195"/>
                </a:lnTo>
                <a:lnTo>
                  <a:pt x="126853" y="191470"/>
                </a:lnTo>
                <a:lnTo>
                  <a:pt x="124919" y="191440"/>
                </a:lnTo>
                <a:lnTo>
                  <a:pt x="125021" y="188854"/>
                </a:lnTo>
                <a:lnTo>
                  <a:pt x="121997" y="186539"/>
                </a:lnTo>
                <a:lnTo>
                  <a:pt x="121237" y="183184"/>
                </a:lnTo>
                <a:lnTo>
                  <a:pt x="120113" y="183610"/>
                </a:lnTo>
                <a:close/>
              </a:path>
            </a:pathLst>
          </a:custGeom>
          <a:solidFill>
            <a:srgbClr val="529E8A"/>
          </a:solidFill>
          <a:ln w="5715">
            <a:solidFill>
              <a:srgbClr val="FFFFFF"/>
            </a:solidFill>
            <a:prstDash val="solid"/>
          </a:ln>
        </p:spPr>
        <p:txBody>
          <a:bodyPr/>
          <a:lstStyle/>
          <a:p>
            <a:endParaRPr lang="en-NZ"/>
          </a:p>
        </p:txBody>
      </p:sp>
      <p:sp>
        <p:nvSpPr>
          <p:cNvPr id="7" name="SHARE_TLA_003">
            <a:extLst>
              <a:ext uri="{FF2B5EF4-FFF2-40B4-BE49-F238E27FC236}">
                <a16:creationId xmlns:a16="http://schemas.microsoft.com/office/drawing/2014/main" id="{AB557816-F8D9-4BB5-9286-6CE6E54F97D3}"/>
              </a:ext>
            </a:extLst>
          </p:cNvPr>
          <p:cNvSpPr>
            <a:spLocks noGrp="1"/>
          </p:cNvSpPr>
          <p:nvPr/>
        </p:nvSpPr>
        <p:spPr>
          <a:xfrm>
            <a:off x="1815290" y="2484445"/>
            <a:ext cx="494667" cy="430916"/>
          </a:xfrm>
          <a:custGeom>
            <a:avLst/>
            <a:gdLst/>
            <a:ahLst/>
            <a:cxnLst/>
            <a:rect l="0" t="0" r="0" b="0"/>
            <a:pathLst>
              <a:path w="234487" h="204267">
                <a:moveTo>
                  <a:pt x="140940" y="160576"/>
                </a:moveTo>
                <a:lnTo>
                  <a:pt x="140527" y="161033"/>
                </a:lnTo>
                <a:lnTo>
                  <a:pt x="140479" y="160713"/>
                </a:lnTo>
                <a:lnTo>
                  <a:pt x="140940" y="160576"/>
                </a:lnTo>
                <a:close/>
                <a:moveTo>
                  <a:pt x="146041" y="164988"/>
                </a:moveTo>
                <a:lnTo>
                  <a:pt x="145667" y="164740"/>
                </a:lnTo>
                <a:lnTo>
                  <a:pt x="145971" y="164569"/>
                </a:lnTo>
                <a:lnTo>
                  <a:pt x="146041" y="164988"/>
                </a:lnTo>
                <a:close/>
                <a:moveTo>
                  <a:pt x="226453" y="132983"/>
                </a:moveTo>
                <a:lnTo>
                  <a:pt x="225380" y="135974"/>
                </a:lnTo>
                <a:lnTo>
                  <a:pt x="226165" y="135294"/>
                </a:lnTo>
                <a:lnTo>
                  <a:pt x="227050" y="136493"/>
                </a:lnTo>
                <a:lnTo>
                  <a:pt x="225043" y="138302"/>
                </a:lnTo>
                <a:lnTo>
                  <a:pt x="225897" y="138899"/>
                </a:lnTo>
                <a:lnTo>
                  <a:pt x="224565" y="140889"/>
                </a:lnTo>
                <a:lnTo>
                  <a:pt x="231426" y="133976"/>
                </a:lnTo>
                <a:lnTo>
                  <a:pt x="231489" y="130527"/>
                </a:lnTo>
                <a:lnTo>
                  <a:pt x="229782" y="127942"/>
                </a:lnTo>
                <a:lnTo>
                  <a:pt x="229971" y="126412"/>
                </a:lnTo>
                <a:lnTo>
                  <a:pt x="230878" y="126289"/>
                </a:lnTo>
                <a:lnTo>
                  <a:pt x="234487" y="134958"/>
                </a:lnTo>
                <a:lnTo>
                  <a:pt x="232258" y="135956"/>
                </a:lnTo>
                <a:lnTo>
                  <a:pt x="232402" y="138776"/>
                </a:lnTo>
                <a:lnTo>
                  <a:pt x="231164" y="138891"/>
                </a:lnTo>
                <a:lnTo>
                  <a:pt x="230664" y="140675"/>
                </a:lnTo>
                <a:lnTo>
                  <a:pt x="227799" y="141356"/>
                </a:lnTo>
                <a:lnTo>
                  <a:pt x="228132" y="145170"/>
                </a:lnTo>
                <a:lnTo>
                  <a:pt x="226764" y="147415"/>
                </a:lnTo>
                <a:lnTo>
                  <a:pt x="224903" y="147161"/>
                </a:lnTo>
                <a:lnTo>
                  <a:pt x="223135" y="150422"/>
                </a:lnTo>
                <a:lnTo>
                  <a:pt x="220879" y="149965"/>
                </a:lnTo>
                <a:lnTo>
                  <a:pt x="217293" y="151453"/>
                </a:lnTo>
                <a:lnTo>
                  <a:pt x="214708" y="154901"/>
                </a:lnTo>
                <a:lnTo>
                  <a:pt x="215236" y="157708"/>
                </a:lnTo>
                <a:lnTo>
                  <a:pt x="209688" y="161712"/>
                </a:lnTo>
                <a:lnTo>
                  <a:pt x="207649" y="161332"/>
                </a:lnTo>
                <a:lnTo>
                  <a:pt x="206913" y="163014"/>
                </a:lnTo>
                <a:lnTo>
                  <a:pt x="205001" y="162850"/>
                </a:lnTo>
                <a:lnTo>
                  <a:pt x="204882" y="158632"/>
                </a:lnTo>
                <a:lnTo>
                  <a:pt x="203905" y="158576"/>
                </a:lnTo>
                <a:lnTo>
                  <a:pt x="204271" y="159413"/>
                </a:lnTo>
                <a:lnTo>
                  <a:pt x="202974" y="159991"/>
                </a:lnTo>
                <a:lnTo>
                  <a:pt x="204187" y="159568"/>
                </a:lnTo>
                <a:lnTo>
                  <a:pt x="204974" y="163703"/>
                </a:lnTo>
                <a:lnTo>
                  <a:pt x="204153" y="164075"/>
                </a:lnTo>
                <a:lnTo>
                  <a:pt x="203208" y="162725"/>
                </a:lnTo>
                <a:lnTo>
                  <a:pt x="202135" y="163667"/>
                </a:lnTo>
                <a:lnTo>
                  <a:pt x="203301" y="163689"/>
                </a:lnTo>
                <a:lnTo>
                  <a:pt x="204240" y="166461"/>
                </a:lnTo>
                <a:lnTo>
                  <a:pt x="202930" y="168567"/>
                </a:lnTo>
                <a:lnTo>
                  <a:pt x="203754" y="168846"/>
                </a:lnTo>
                <a:lnTo>
                  <a:pt x="203153" y="170360"/>
                </a:lnTo>
                <a:lnTo>
                  <a:pt x="201493" y="170181"/>
                </a:lnTo>
                <a:lnTo>
                  <a:pt x="200653" y="167804"/>
                </a:lnTo>
                <a:lnTo>
                  <a:pt x="196036" y="171287"/>
                </a:lnTo>
                <a:lnTo>
                  <a:pt x="194280" y="168760"/>
                </a:lnTo>
                <a:lnTo>
                  <a:pt x="195353" y="171121"/>
                </a:lnTo>
                <a:lnTo>
                  <a:pt x="194548" y="173407"/>
                </a:lnTo>
                <a:lnTo>
                  <a:pt x="192091" y="173474"/>
                </a:lnTo>
                <a:lnTo>
                  <a:pt x="188697" y="177615"/>
                </a:lnTo>
                <a:lnTo>
                  <a:pt x="185462" y="176741"/>
                </a:lnTo>
                <a:lnTo>
                  <a:pt x="186045" y="174492"/>
                </a:lnTo>
                <a:lnTo>
                  <a:pt x="183801" y="174377"/>
                </a:lnTo>
                <a:lnTo>
                  <a:pt x="179819" y="179067"/>
                </a:lnTo>
                <a:lnTo>
                  <a:pt x="180013" y="182788"/>
                </a:lnTo>
                <a:lnTo>
                  <a:pt x="178149" y="183118"/>
                </a:lnTo>
                <a:lnTo>
                  <a:pt x="177549" y="181570"/>
                </a:lnTo>
                <a:lnTo>
                  <a:pt x="178006" y="183721"/>
                </a:lnTo>
                <a:lnTo>
                  <a:pt x="176546" y="184765"/>
                </a:lnTo>
                <a:lnTo>
                  <a:pt x="173490" y="181735"/>
                </a:lnTo>
                <a:lnTo>
                  <a:pt x="172528" y="183820"/>
                </a:lnTo>
                <a:lnTo>
                  <a:pt x="171117" y="183862"/>
                </a:lnTo>
                <a:lnTo>
                  <a:pt x="169062" y="177867"/>
                </a:lnTo>
                <a:lnTo>
                  <a:pt x="165840" y="176806"/>
                </a:lnTo>
                <a:lnTo>
                  <a:pt x="165261" y="179113"/>
                </a:lnTo>
                <a:lnTo>
                  <a:pt x="162250" y="173063"/>
                </a:lnTo>
                <a:lnTo>
                  <a:pt x="163074" y="172344"/>
                </a:lnTo>
                <a:lnTo>
                  <a:pt x="162647" y="170628"/>
                </a:lnTo>
                <a:lnTo>
                  <a:pt x="166908" y="167221"/>
                </a:lnTo>
                <a:lnTo>
                  <a:pt x="168617" y="167495"/>
                </a:lnTo>
                <a:lnTo>
                  <a:pt x="168864" y="166242"/>
                </a:lnTo>
                <a:lnTo>
                  <a:pt x="170290" y="166083"/>
                </a:lnTo>
                <a:lnTo>
                  <a:pt x="171897" y="168112"/>
                </a:lnTo>
                <a:lnTo>
                  <a:pt x="171904" y="170091"/>
                </a:lnTo>
                <a:lnTo>
                  <a:pt x="173177" y="169642"/>
                </a:lnTo>
                <a:lnTo>
                  <a:pt x="171688" y="172238"/>
                </a:lnTo>
                <a:lnTo>
                  <a:pt x="172384" y="173446"/>
                </a:lnTo>
                <a:lnTo>
                  <a:pt x="175349" y="171061"/>
                </a:lnTo>
                <a:lnTo>
                  <a:pt x="175826" y="173463"/>
                </a:lnTo>
                <a:lnTo>
                  <a:pt x="176176" y="171381"/>
                </a:lnTo>
                <a:lnTo>
                  <a:pt x="178722" y="172154"/>
                </a:lnTo>
                <a:lnTo>
                  <a:pt x="177190" y="176031"/>
                </a:lnTo>
                <a:lnTo>
                  <a:pt x="179045" y="175555"/>
                </a:lnTo>
                <a:lnTo>
                  <a:pt x="179706" y="174200"/>
                </a:lnTo>
                <a:lnTo>
                  <a:pt x="181198" y="175680"/>
                </a:lnTo>
                <a:lnTo>
                  <a:pt x="180776" y="174444"/>
                </a:lnTo>
                <a:lnTo>
                  <a:pt x="182422" y="173433"/>
                </a:lnTo>
                <a:lnTo>
                  <a:pt x="179601" y="172402"/>
                </a:lnTo>
                <a:lnTo>
                  <a:pt x="178743" y="168980"/>
                </a:lnTo>
                <a:lnTo>
                  <a:pt x="175816" y="169818"/>
                </a:lnTo>
                <a:lnTo>
                  <a:pt x="175036" y="168022"/>
                </a:lnTo>
                <a:lnTo>
                  <a:pt x="175845" y="166464"/>
                </a:lnTo>
                <a:lnTo>
                  <a:pt x="174672" y="166202"/>
                </a:lnTo>
                <a:lnTo>
                  <a:pt x="173552" y="167480"/>
                </a:lnTo>
                <a:lnTo>
                  <a:pt x="173384" y="163659"/>
                </a:lnTo>
                <a:lnTo>
                  <a:pt x="176448" y="161515"/>
                </a:lnTo>
                <a:lnTo>
                  <a:pt x="175756" y="163277"/>
                </a:lnTo>
                <a:lnTo>
                  <a:pt x="178065" y="164046"/>
                </a:lnTo>
                <a:lnTo>
                  <a:pt x="176722" y="163009"/>
                </a:lnTo>
                <a:lnTo>
                  <a:pt x="176911" y="161623"/>
                </a:lnTo>
                <a:lnTo>
                  <a:pt x="180344" y="161871"/>
                </a:lnTo>
                <a:lnTo>
                  <a:pt x="177195" y="159788"/>
                </a:lnTo>
                <a:lnTo>
                  <a:pt x="179817" y="158068"/>
                </a:lnTo>
                <a:lnTo>
                  <a:pt x="182501" y="159152"/>
                </a:lnTo>
                <a:lnTo>
                  <a:pt x="181778" y="157634"/>
                </a:lnTo>
                <a:lnTo>
                  <a:pt x="182967" y="156134"/>
                </a:lnTo>
                <a:lnTo>
                  <a:pt x="184173" y="156339"/>
                </a:lnTo>
                <a:lnTo>
                  <a:pt x="184287" y="158184"/>
                </a:lnTo>
                <a:lnTo>
                  <a:pt x="184636" y="156859"/>
                </a:lnTo>
                <a:lnTo>
                  <a:pt x="185641" y="157605"/>
                </a:lnTo>
                <a:lnTo>
                  <a:pt x="185247" y="155697"/>
                </a:lnTo>
                <a:lnTo>
                  <a:pt x="183162" y="155278"/>
                </a:lnTo>
                <a:lnTo>
                  <a:pt x="184663" y="153349"/>
                </a:lnTo>
                <a:lnTo>
                  <a:pt x="183948" y="151051"/>
                </a:lnTo>
                <a:lnTo>
                  <a:pt x="186273" y="152887"/>
                </a:lnTo>
                <a:lnTo>
                  <a:pt x="185951" y="150921"/>
                </a:lnTo>
                <a:lnTo>
                  <a:pt x="184062" y="150356"/>
                </a:lnTo>
                <a:lnTo>
                  <a:pt x="186322" y="149269"/>
                </a:lnTo>
                <a:lnTo>
                  <a:pt x="187103" y="150433"/>
                </a:lnTo>
                <a:lnTo>
                  <a:pt x="187403" y="149614"/>
                </a:lnTo>
                <a:lnTo>
                  <a:pt x="188192" y="151751"/>
                </a:lnTo>
                <a:lnTo>
                  <a:pt x="188987" y="149989"/>
                </a:lnTo>
                <a:lnTo>
                  <a:pt x="187637" y="148804"/>
                </a:lnTo>
                <a:lnTo>
                  <a:pt x="189398" y="148871"/>
                </a:lnTo>
                <a:lnTo>
                  <a:pt x="188993" y="148033"/>
                </a:lnTo>
                <a:lnTo>
                  <a:pt x="190528" y="147581"/>
                </a:lnTo>
                <a:lnTo>
                  <a:pt x="187666" y="147436"/>
                </a:lnTo>
                <a:lnTo>
                  <a:pt x="184382" y="149481"/>
                </a:lnTo>
                <a:lnTo>
                  <a:pt x="183866" y="147275"/>
                </a:lnTo>
                <a:lnTo>
                  <a:pt x="189868" y="144398"/>
                </a:lnTo>
                <a:lnTo>
                  <a:pt x="187898" y="143934"/>
                </a:lnTo>
                <a:lnTo>
                  <a:pt x="187405" y="141881"/>
                </a:lnTo>
                <a:lnTo>
                  <a:pt x="192987" y="142339"/>
                </a:lnTo>
                <a:lnTo>
                  <a:pt x="193197" y="141215"/>
                </a:lnTo>
                <a:lnTo>
                  <a:pt x="193369" y="143109"/>
                </a:lnTo>
                <a:lnTo>
                  <a:pt x="196214" y="144494"/>
                </a:lnTo>
                <a:lnTo>
                  <a:pt x="195117" y="142501"/>
                </a:lnTo>
                <a:lnTo>
                  <a:pt x="193639" y="142284"/>
                </a:lnTo>
                <a:lnTo>
                  <a:pt x="194360" y="141026"/>
                </a:lnTo>
                <a:lnTo>
                  <a:pt x="193390" y="139743"/>
                </a:lnTo>
                <a:lnTo>
                  <a:pt x="194708" y="139524"/>
                </a:lnTo>
                <a:lnTo>
                  <a:pt x="193021" y="139166"/>
                </a:lnTo>
                <a:lnTo>
                  <a:pt x="190578" y="141595"/>
                </a:lnTo>
                <a:lnTo>
                  <a:pt x="187342" y="141128"/>
                </a:lnTo>
                <a:lnTo>
                  <a:pt x="186733" y="139567"/>
                </a:lnTo>
                <a:lnTo>
                  <a:pt x="188571" y="138790"/>
                </a:lnTo>
                <a:lnTo>
                  <a:pt x="185627" y="138530"/>
                </a:lnTo>
                <a:lnTo>
                  <a:pt x="184790" y="135578"/>
                </a:lnTo>
                <a:lnTo>
                  <a:pt x="183086" y="135763"/>
                </a:lnTo>
                <a:lnTo>
                  <a:pt x="183885" y="132704"/>
                </a:lnTo>
                <a:lnTo>
                  <a:pt x="183111" y="134826"/>
                </a:lnTo>
                <a:lnTo>
                  <a:pt x="182043" y="133754"/>
                </a:lnTo>
                <a:lnTo>
                  <a:pt x="182583" y="136936"/>
                </a:lnTo>
                <a:lnTo>
                  <a:pt x="184684" y="137642"/>
                </a:lnTo>
                <a:lnTo>
                  <a:pt x="183945" y="138999"/>
                </a:lnTo>
                <a:lnTo>
                  <a:pt x="186062" y="139548"/>
                </a:lnTo>
                <a:lnTo>
                  <a:pt x="186544" y="141556"/>
                </a:lnTo>
                <a:lnTo>
                  <a:pt x="185468" y="142247"/>
                </a:lnTo>
                <a:lnTo>
                  <a:pt x="186557" y="142556"/>
                </a:lnTo>
                <a:lnTo>
                  <a:pt x="186589" y="143854"/>
                </a:lnTo>
                <a:lnTo>
                  <a:pt x="184913" y="146008"/>
                </a:lnTo>
                <a:lnTo>
                  <a:pt x="182888" y="145076"/>
                </a:lnTo>
                <a:lnTo>
                  <a:pt x="183067" y="149369"/>
                </a:lnTo>
                <a:lnTo>
                  <a:pt x="181598" y="149182"/>
                </a:lnTo>
                <a:lnTo>
                  <a:pt x="182803" y="150379"/>
                </a:lnTo>
                <a:lnTo>
                  <a:pt x="182319" y="152117"/>
                </a:lnTo>
                <a:lnTo>
                  <a:pt x="180196" y="153412"/>
                </a:lnTo>
                <a:lnTo>
                  <a:pt x="182273" y="153843"/>
                </a:lnTo>
                <a:lnTo>
                  <a:pt x="181014" y="156343"/>
                </a:lnTo>
                <a:lnTo>
                  <a:pt x="175931" y="157745"/>
                </a:lnTo>
                <a:lnTo>
                  <a:pt x="171777" y="161569"/>
                </a:lnTo>
                <a:lnTo>
                  <a:pt x="170786" y="159008"/>
                </a:lnTo>
                <a:lnTo>
                  <a:pt x="172231" y="158187"/>
                </a:lnTo>
                <a:lnTo>
                  <a:pt x="171856" y="155189"/>
                </a:lnTo>
                <a:lnTo>
                  <a:pt x="175031" y="153144"/>
                </a:lnTo>
                <a:lnTo>
                  <a:pt x="171392" y="153710"/>
                </a:lnTo>
                <a:lnTo>
                  <a:pt x="171651" y="154727"/>
                </a:lnTo>
                <a:lnTo>
                  <a:pt x="170200" y="155744"/>
                </a:lnTo>
                <a:lnTo>
                  <a:pt x="171623" y="155691"/>
                </a:lnTo>
                <a:lnTo>
                  <a:pt x="168223" y="157956"/>
                </a:lnTo>
                <a:lnTo>
                  <a:pt x="166073" y="155289"/>
                </a:lnTo>
                <a:lnTo>
                  <a:pt x="166572" y="154187"/>
                </a:lnTo>
                <a:lnTo>
                  <a:pt x="165392" y="154443"/>
                </a:lnTo>
                <a:lnTo>
                  <a:pt x="163637" y="151697"/>
                </a:lnTo>
                <a:lnTo>
                  <a:pt x="161937" y="151141"/>
                </a:lnTo>
                <a:lnTo>
                  <a:pt x="164387" y="149884"/>
                </a:lnTo>
                <a:lnTo>
                  <a:pt x="167326" y="150500"/>
                </a:lnTo>
                <a:lnTo>
                  <a:pt x="168088" y="149722"/>
                </a:lnTo>
                <a:lnTo>
                  <a:pt x="169211" y="150732"/>
                </a:lnTo>
                <a:lnTo>
                  <a:pt x="168477" y="149361"/>
                </a:lnTo>
                <a:lnTo>
                  <a:pt x="171149" y="149786"/>
                </a:lnTo>
                <a:lnTo>
                  <a:pt x="171639" y="147936"/>
                </a:lnTo>
                <a:lnTo>
                  <a:pt x="170705" y="149069"/>
                </a:lnTo>
                <a:lnTo>
                  <a:pt x="168844" y="148424"/>
                </a:lnTo>
                <a:lnTo>
                  <a:pt x="166064" y="149598"/>
                </a:lnTo>
                <a:lnTo>
                  <a:pt x="165982" y="147832"/>
                </a:lnTo>
                <a:lnTo>
                  <a:pt x="168311" y="145607"/>
                </a:lnTo>
                <a:lnTo>
                  <a:pt x="165536" y="148108"/>
                </a:lnTo>
                <a:lnTo>
                  <a:pt x="162581" y="149068"/>
                </a:lnTo>
                <a:lnTo>
                  <a:pt x="161614" y="148291"/>
                </a:lnTo>
                <a:lnTo>
                  <a:pt x="163226" y="147363"/>
                </a:lnTo>
                <a:lnTo>
                  <a:pt x="160704" y="147202"/>
                </a:lnTo>
                <a:lnTo>
                  <a:pt x="160036" y="149059"/>
                </a:lnTo>
                <a:lnTo>
                  <a:pt x="157381" y="146071"/>
                </a:lnTo>
                <a:lnTo>
                  <a:pt x="159500" y="150643"/>
                </a:lnTo>
                <a:lnTo>
                  <a:pt x="156971" y="149395"/>
                </a:lnTo>
                <a:lnTo>
                  <a:pt x="155759" y="147442"/>
                </a:lnTo>
                <a:lnTo>
                  <a:pt x="155635" y="141259"/>
                </a:lnTo>
                <a:lnTo>
                  <a:pt x="156180" y="139985"/>
                </a:lnTo>
                <a:lnTo>
                  <a:pt x="157970" y="139584"/>
                </a:lnTo>
                <a:lnTo>
                  <a:pt x="156504" y="139043"/>
                </a:lnTo>
                <a:lnTo>
                  <a:pt x="160218" y="136267"/>
                </a:lnTo>
                <a:lnTo>
                  <a:pt x="159860" y="133842"/>
                </a:lnTo>
                <a:lnTo>
                  <a:pt x="160411" y="135339"/>
                </a:lnTo>
                <a:lnTo>
                  <a:pt x="162777" y="134790"/>
                </a:lnTo>
                <a:lnTo>
                  <a:pt x="162988" y="133749"/>
                </a:lnTo>
                <a:lnTo>
                  <a:pt x="160567" y="135104"/>
                </a:lnTo>
                <a:lnTo>
                  <a:pt x="160139" y="132336"/>
                </a:lnTo>
                <a:lnTo>
                  <a:pt x="159135" y="134838"/>
                </a:lnTo>
                <a:lnTo>
                  <a:pt x="157703" y="135602"/>
                </a:lnTo>
                <a:lnTo>
                  <a:pt x="156651" y="134948"/>
                </a:lnTo>
                <a:lnTo>
                  <a:pt x="154444" y="138087"/>
                </a:lnTo>
                <a:lnTo>
                  <a:pt x="154208" y="141836"/>
                </a:lnTo>
                <a:lnTo>
                  <a:pt x="153293" y="142456"/>
                </a:lnTo>
                <a:lnTo>
                  <a:pt x="154596" y="143795"/>
                </a:lnTo>
                <a:lnTo>
                  <a:pt x="153847" y="144465"/>
                </a:lnTo>
                <a:lnTo>
                  <a:pt x="151929" y="141716"/>
                </a:lnTo>
                <a:lnTo>
                  <a:pt x="153335" y="137942"/>
                </a:lnTo>
                <a:lnTo>
                  <a:pt x="152232" y="134549"/>
                </a:lnTo>
                <a:lnTo>
                  <a:pt x="155710" y="133292"/>
                </a:lnTo>
                <a:lnTo>
                  <a:pt x="155471" y="130823"/>
                </a:lnTo>
                <a:lnTo>
                  <a:pt x="153674" y="133615"/>
                </a:lnTo>
                <a:lnTo>
                  <a:pt x="152186" y="133106"/>
                </a:lnTo>
                <a:lnTo>
                  <a:pt x="151504" y="136864"/>
                </a:lnTo>
                <a:lnTo>
                  <a:pt x="149708" y="138707"/>
                </a:lnTo>
                <a:lnTo>
                  <a:pt x="148776" y="138204"/>
                </a:lnTo>
                <a:lnTo>
                  <a:pt x="148680" y="135486"/>
                </a:lnTo>
                <a:lnTo>
                  <a:pt x="145563" y="135023"/>
                </a:lnTo>
                <a:lnTo>
                  <a:pt x="147401" y="136089"/>
                </a:lnTo>
                <a:lnTo>
                  <a:pt x="147267" y="138470"/>
                </a:lnTo>
                <a:lnTo>
                  <a:pt x="145454" y="138752"/>
                </a:lnTo>
                <a:lnTo>
                  <a:pt x="146387" y="139827"/>
                </a:lnTo>
                <a:lnTo>
                  <a:pt x="143277" y="139446"/>
                </a:lnTo>
                <a:lnTo>
                  <a:pt x="143536" y="140479"/>
                </a:lnTo>
                <a:lnTo>
                  <a:pt x="140546" y="139532"/>
                </a:lnTo>
                <a:lnTo>
                  <a:pt x="141779" y="140719"/>
                </a:lnTo>
                <a:lnTo>
                  <a:pt x="142280" y="140013"/>
                </a:lnTo>
                <a:lnTo>
                  <a:pt x="142654" y="141447"/>
                </a:lnTo>
                <a:lnTo>
                  <a:pt x="147881" y="140730"/>
                </a:lnTo>
                <a:lnTo>
                  <a:pt x="148222" y="142169"/>
                </a:lnTo>
                <a:lnTo>
                  <a:pt x="144880" y="143095"/>
                </a:lnTo>
                <a:lnTo>
                  <a:pt x="144853" y="144488"/>
                </a:lnTo>
                <a:lnTo>
                  <a:pt x="141826" y="144034"/>
                </a:lnTo>
                <a:lnTo>
                  <a:pt x="144443" y="145926"/>
                </a:lnTo>
                <a:lnTo>
                  <a:pt x="146850" y="144382"/>
                </a:lnTo>
                <a:lnTo>
                  <a:pt x="145745" y="148286"/>
                </a:lnTo>
                <a:lnTo>
                  <a:pt x="150464" y="144313"/>
                </a:lnTo>
                <a:lnTo>
                  <a:pt x="150004" y="147222"/>
                </a:lnTo>
                <a:lnTo>
                  <a:pt x="151099" y="147272"/>
                </a:lnTo>
                <a:lnTo>
                  <a:pt x="150979" y="145811"/>
                </a:lnTo>
                <a:lnTo>
                  <a:pt x="152783" y="146107"/>
                </a:lnTo>
                <a:lnTo>
                  <a:pt x="153722" y="147329"/>
                </a:lnTo>
                <a:lnTo>
                  <a:pt x="152213" y="148641"/>
                </a:lnTo>
                <a:lnTo>
                  <a:pt x="155727" y="150305"/>
                </a:lnTo>
                <a:lnTo>
                  <a:pt x="154329" y="150630"/>
                </a:lnTo>
                <a:lnTo>
                  <a:pt x="151596" y="148404"/>
                </a:lnTo>
                <a:lnTo>
                  <a:pt x="149392" y="148696"/>
                </a:lnTo>
                <a:lnTo>
                  <a:pt x="147227" y="153673"/>
                </a:lnTo>
                <a:lnTo>
                  <a:pt x="148808" y="151977"/>
                </a:lnTo>
                <a:lnTo>
                  <a:pt x="149246" y="153992"/>
                </a:lnTo>
                <a:lnTo>
                  <a:pt x="149891" y="151276"/>
                </a:lnTo>
                <a:lnTo>
                  <a:pt x="151314" y="150368"/>
                </a:lnTo>
                <a:lnTo>
                  <a:pt x="152852" y="152626"/>
                </a:lnTo>
                <a:lnTo>
                  <a:pt x="156513" y="151064"/>
                </a:lnTo>
                <a:lnTo>
                  <a:pt x="155787" y="152719"/>
                </a:lnTo>
                <a:lnTo>
                  <a:pt x="152381" y="154076"/>
                </a:lnTo>
                <a:lnTo>
                  <a:pt x="151908" y="156829"/>
                </a:lnTo>
                <a:lnTo>
                  <a:pt x="153549" y="156132"/>
                </a:lnTo>
                <a:lnTo>
                  <a:pt x="154818" y="158503"/>
                </a:lnTo>
                <a:lnTo>
                  <a:pt x="154914" y="155524"/>
                </a:lnTo>
                <a:lnTo>
                  <a:pt x="157595" y="153864"/>
                </a:lnTo>
                <a:lnTo>
                  <a:pt x="157189" y="156615"/>
                </a:lnTo>
                <a:lnTo>
                  <a:pt x="158353" y="157970"/>
                </a:lnTo>
                <a:lnTo>
                  <a:pt x="159631" y="153873"/>
                </a:lnTo>
                <a:lnTo>
                  <a:pt x="161231" y="153221"/>
                </a:lnTo>
                <a:lnTo>
                  <a:pt x="161221" y="156887"/>
                </a:lnTo>
                <a:lnTo>
                  <a:pt x="160363" y="157420"/>
                </a:lnTo>
                <a:lnTo>
                  <a:pt x="161824" y="157599"/>
                </a:lnTo>
                <a:lnTo>
                  <a:pt x="161912" y="159754"/>
                </a:lnTo>
                <a:lnTo>
                  <a:pt x="166276" y="158844"/>
                </a:lnTo>
                <a:lnTo>
                  <a:pt x="165473" y="159891"/>
                </a:lnTo>
                <a:lnTo>
                  <a:pt x="167378" y="164650"/>
                </a:lnTo>
                <a:lnTo>
                  <a:pt x="163301" y="163500"/>
                </a:lnTo>
                <a:lnTo>
                  <a:pt x="160416" y="166657"/>
                </a:lnTo>
                <a:lnTo>
                  <a:pt x="158430" y="166167"/>
                </a:lnTo>
                <a:lnTo>
                  <a:pt x="157474" y="168502"/>
                </a:lnTo>
                <a:lnTo>
                  <a:pt x="158400" y="169809"/>
                </a:lnTo>
                <a:lnTo>
                  <a:pt x="153719" y="170880"/>
                </a:lnTo>
                <a:lnTo>
                  <a:pt x="153075" y="169647"/>
                </a:lnTo>
                <a:lnTo>
                  <a:pt x="151096" y="169639"/>
                </a:lnTo>
                <a:lnTo>
                  <a:pt x="150060" y="166963"/>
                </a:lnTo>
                <a:lnTo>
                  <a:pt x="148919" y="166761"/>
                </a:lnTo>
                <a:lnTo>
                  <a:pt x="149566" y="165570"/>
                </a:lnTo>
                <a:lnTo>
                  <a:pt x="147937" y="164685"/>
                </a:lnTo>
                <a:lnTo>
                  <a:pt x="147822" y="162897"/>
                </a:lnTo>
                <a:lnTo>
                  <a:pt x="144850" y="163785"/>
                </a:lnTo>
                <a:lnTo>
                  <a:pt x="144617" y="161880"/>
                </a:lnTo>
                <a:lnTo>
                  <a:pt x="141754" y="159897"/>
                </a:lnTo>
                <a:lnTo>
                  <a:pt x="141741" y="158383"/>
                </a:lnTo>
                <a:lnTo>
                  <a:pt x="138715" y="158203"/>
                </a:lnTo>
                <a:lnTo>
                  <a:pt x="139305" y="156348"/>
                </a:lnTo>
                <a:lnTo>
                  <a:pt x="137530" y="156501"/>
                </a:lnTo>
                <a:lnTo>
                  <a:pt x="137615" y="154970"/>
                </a:lnTo>
                <a:lnTo>
                  <a:pt x="135795" y="151918"/>
                </a:lnTo>
                <a:lnTo>
                  <a:pt x="134653" y="151851"/>
                </a:lnTo>
                <a:lnTo>
                  <a:pt x="133680" y="147789"/>
                </a:lnTo>
                <a:lnTo>
                  <a:pt x="132043" y="146222"/>
                </a:lnTo>
                <a:lnTo>
                  <a:pt x="129358" y="144342"/>
                </a:lnTo>
                <a:lnTo>
                  <a:pt x="126701" y="144100"/>
                </a:lnTo>
                <a:lnTo>
                  <a:pt x="119766" y="146746"/>
                </a:lnTo>
                <a:lnTo>
                  <a:pt x="116581" y="146707"/>
                </a:lnTo>
                <a:lnTo>
                  <a:pt x="111621" y="138287"/>
                </a:lnTo>
                <a:lnTo>
                  <a:pt x="107931" y="135670"/>
                </a:lnTo>
                <a:lnTo>
                  <a:pt x="104286" y="135238"/>
                </a:lnTo>
                <a:lnTo>
                  <a:pt x="104123" y="136936"/>
                </a:lnTo>
                <a:lnTo>
                  <a:pt x="111448" y="144656"/>
                </a:lnTo>
                <a:lnTo>
                  <a:pt x="115131" y="151826"/>
                </a:lnTo>
                <a:lnTo>
                  <a:pt x="119561" y="153100"/>
                </a:lnTo>
                <a:lnTo>
                  <a:pt x="120683" y="155323"/>
                </a:lnTo>
                <a:lnTo>
                  <a:pt x="121797" y="154917"/>
                </a:lnTo>
                <a:lnTo>
                  <a:pt x="122312" y="155768"/>
                </a:lnTo>
                <a:lnTo>
                  <a:pt x="121017" y="158303"/>
                </a:lnTo>
                <a:lnTo>
                  <a:pt x="123161" y="158459"/>
                </a:lnTo>
                <a:lnTo>
                  <a:pt x="124729" y="161251"/>
                </a:lnTo>
                <a:lnTo>
                  <a:pt x="122638" y="162591"/>
                </a:lnTo>
                <a:lnTo>
                  <a:pt x="123515" y="162716"/>
                </a:lnTo>
                <a:lnTo>
                  <a:pt x="123207" y="163607"/>
                </a:lnTo>
                <a:lnTo>
                  <a:pt x="126629" y="163675"/>
                </a:lnTo>
                <a:lnTo>
                  <a:pt x="126860" y="166271"/>
                </a:lnTo>
                <a:lnTo>
                  <a:pt x="129278" y="167735"/>
                </a:lnTo>
                <a:lnTo>
                  <a:pt x="126764" y="171840"/>
                </a:lnTo>
                <a:lnTo>
                  <a:pt x="127810" y="171090"/>
                </a:lnTo>
                <a:lnTo>
                  <a:pt x="128550" y="172406"/>
                </a:lnTo>
                <a:lnTo>
                  <a:pt x="129410" y="169017"/>
                </a:lnTo>
                <a:lnTo>
                  <a:pt x="132038" y="169325"/>
                </a:lnTo>
                <a:lnTo>
                  <a:pt x="132624" y="171633"/>
                </a:lnTo>
                <a:lnTo>
                  <a:pt x="132888" y="170305"/>
                </a:lnTo>
                <a:lnTo>
                  <a:pt x="134235" y="169912"/>
                </a:lnTo>
                <a:lnTo>
                  <a:pt x="134912" y="171853"/>
                </a:lnTo>
                <a:lnTo>
                  <a:pt x="136267" y="171638"/>
                </a:lnTo>
                <a:lnTo>
                  <a:pt x="138844" y="173897"/>
                </a:lnTo>
                <a:lnTo>
                  <a:pt x="139161" y="177800"/>
                </a:lnTo>
                <a:lnTo>
                  <a:pt x="134930" y="178056"/>
                </a:lnTo>
                <a:lnTo>
                  <a:pt x="136061" y="179283"/>
                </a:lnTo>
                <a:lnTo>
                  <a:pt x="131832" y="180251"/>
                </a:lnTo>
                <a:lnTo>
                  <a:pt x="134205" y="180714"/>
                </a:lnTo>
                <a:lnTo>
                  <a:pt x="134401" y="181750"/>
                </a:lnTo>
                <a:lnTo>
                  <a:pt x="137089" y="179948"/>
                </a:lnTo>
                <a:lnTo>
                  <a:pt x="139402" y="180224"/>
                </a:lnTo>
                <a:lnTo>
                  <a:pt x="140005" y="182976"/>
                </a:lnTo>
                <a:lnTo>
                  <a:pt x="138684" y="182485"/>
                </a:lnTo>
                <a:lnTo>
                  <a:pt x="138653" y="183328"/>
                </a:lnTo>
                <a:lnTo>
                  <a:pt x="140290" y="182772"/>
                </a:lnTo>
                <a:lnTo>
                  <a:pt x="141559" y="183810"/>
                </a:lnTo>
                <a:lnTo>
                  <a:pt x="143922" y="189187"/>
                </a:lnTo>
                <a:lnTo>
                  <a:pt x="142432" y="189292"/>
                </a:lnTo>
                <a:lnTo>
                  <a:pt x="143200" y="191680"/>
                </a:lnTo>
                <a:lnTo>
                  <a:pt x="143003" y="189725"/>
                </a:lnTo>
                <a:lnTo>
                  <a:pt x="143827" y="189617"/>
                </a:lnTo>
                <a:lnTo>
                  <a:pt x="143077" y="192771"/>
                </a:lnTo>
                <a:lnTo>
                  <a:pt x="143948" y="196455"/>
                </a:lnTo>
                <a:lnTo>
                  <a:pt x="140439" y="200092"/>
                </a:lnTo>
                <a:lnTo>
                  <a:pt x="135800" y="202822"/>
                </a:lnTo>
                <a:lnTo>
                  <a:pt x="129287" y="204123"/>
                </a:lnTo>
                <a:lnTo>
                  <a:pt x="119678" y="204267"/>
                </a:lnTo>
                <a:lnTo>
                  <a:pt x="114653" y="203198"/>
                </a:lnTo>
                <a:lnTo>
                  <a:pt x="112955" y="199762"/>
                </a:lnTo>
                <a:lnTo>
                  <a:pt x="112678" y="195620"/>
                </a:lnTo>
                <a:lnTo>
                  <a:pt x="113914" y="194594"/>
                </a:lnTo>
                <a:lnTo>
                  <a:pt x="109640" y="178353"/>
                </a:lnTo>
                <a:lnTo>
                  <a:pt x="104854" y="165033"/>
                </a:lnTo>
                <a:lnTo>
                  <a:pt x="100185" y="156467"/>
                </a:lnTo>
                <a:lnTo>
                  <a:pt x="55183" y="91403"/>
                </a:lnTo>
                <a:lnTo>
                  <a:pt x="32418" y="59822"/>
                </a:lnTo>
                <a:lnTo>
                  <a:pt x="23271" y="48805"/>
                </a:lnTo>
                <a:lnTo>
                  <a:pt x="22329" y="46275"/>
                </a:lnTo>
                <a:lnTo>
                  <a:pt x="16244" y="41929"/>
                </a:lnTo>
                <a:lnTo>
                  <a:pt x="14362" y="36990"/>
                </a:lnTo>
                <a:lnTo>
                  <a:pt x="0" y="17288"/>
                </a:lnTo>
                <a:lnTo>
                  <a:pt x="2621" y="16180"/>
                </a:lnTo>
                <a:lnTo>
                  <a:pt x="3695" y="12713"/>
                </a:lnTo>
                <a:lnTo>
                  <a:pt x="4569" y="13249"/>
                </a:lnTo>
                <a:lnTo>
                  <a:pt x="6118" y="9893"/>
                </a:lnTo>
                <a:lnTo>
                  <a:pt x="7294" y="10702"/>
                </a:lnTo>
                <a:lnTo>
                  <a:pt x="9584" y="9931"/>
                </a:lnTo>
                <a:lnTo>
                  <a:pt x="10737" y="10786"/>
                </a:lnTo>
                <a:lnTo>
                  <a:pt x="10566" y="12219"/>
                </a:lnTo>
                <a:lnTo>
                  <a:pt x="13049" y="14027"/>
                </a:lnTo>
                <a:lnTo>
                  <a:pt x="19316" y="14340"/>
                </a:lnTo>
                <a:lnTo>
                  <a:pt x="20341" y="12733"/>
                </a:lnTo>
                <a:lnTo>
                  <a:pt x="22028" y="12486"/>
                </a:lnTo>
                <a:lnTo>
                  <a:pt x="25041" y="14589"/>
                </a:lnTo>
                <a:lnTo>
                  <a:pt x="25292" y="1899"/>
                </a:lnTo>
                <a:lnTo>
                  <a:pt x="38948" y="2094"/>
                </a:lnTo>
                <a:lnTo>
                  <a:pt x="39871" y="623"/>
                </a:lnTo>
                <a:lnTo>
                  <a:pt x="45436" y="1849"/>
                </a:lnTo>
                <a:lnTo>
                  <a:pt x="51597" y="113"/>
                </a:lnTo>
                <a:lnTo>
                  <a:pt x="53740" y="2276"/>
                </a:lnTo>
                <a:lnTo>
                  <a:pt x="55061" y="104"/>
                </a:lnTo>
                <a:lnTo>
                  <a:pt x="58745" y="0"/>
                </a:lnTo>
                <a:lnTo>
                  <a:pt x="59839" y="2841"/>
                </a:lnTo>
                <a:lnTo>
                  <a:pt x="58581" y="3548"/>
                </a:lnTo>
                <a:lnTo>
                  <a:pt x="57887" y="10251"/>
                </a:lnTo>
                <a:lnTo>
                  <a:pt x="59759" y="9915"/>
                </a:lnTo>
                <a:lnTo>
                  <a:pt x="59955" y="13634"/>
                </a:lnTo>
                <a:lnTo>
                  <a:pt x="60865" y="12420"/>
                </a:lnTo>
                <a:lnTo>
                  <a:pt x="60861" y="14276"/>
                </a:lnTo>
                <a:lnTo>
                  <a:pt x="59579" y="17117"/>
                </a:lnTo>
                <a:lnTo>
                  <a:pt x="56603" y="18986"/>
                </a:lnTo>
                <a:lnTo>
                  <a:pt x="59553" y="19840"/>
                </a:lnTo>
                <a:lnTo>
                  <a:pt x="59281" y="34957"/>
                </a:lnTo>
                <a:lnTo>
                  <a:pt x="60672" y="34903"/>
                </a:lnTo>
                <a:lnTo>
                  <a:pt x="64281" y="38021"/>
                </a:lnTo>
                <a:lnTo>
                  <a:pt x="66412" y="38007"/>
                </a:lnTo>
                <a:lnTo>
                  <a:pt x="67427" y="35474"/>
                </a:lnTo>
                <a:lnTo>
                  <a:pt x="70695" y="35973"/>
                </a:lnTo>
                <a:lnTo>
                  <a:pt x="70995" y="33519"/>
                </a:lnTo>
                <a:lnTo>
                  <a:pt x="77957" y="32830"/>
                </a:lnTo>
                <a:lnTo>
                  <a:pt x="80526" y="28624"/>
                </a:lnTo>
                <a:lnTo>
                  <a:pt x="83201" y="27091"/>
                </a:lnTo>
                <a:lnTo>
                  <a:pt x="85371" y="34100"/>
                </a:lnTo>
                <a:lnTo>
                  <a:pt x="86982" y="35767"/>
                </a:lnTo>
                <a:lnTo>
                  <a:pt x="88683" y="34791"/>
                </a:lnTo>
                <a:lnTo>
                  <a:pt x="89288" y="35826"/>
                </a:lnTo>
                <a:lnTo>
                  <a:pt x="92255" y="33345"/>
                </a:lnTo>
                <a:lnTo>
                  <a:pt x="94208" y="35692"/>
                </a:lnTo>
                <a:lnTo>
                  <a:pt x="96761" y="35590"/>
                </a:lnTo>
                <a:lnTo>
                  <a:pt x="103374" y="39023"/>
                </a:lnTo>
                <a:lnTo>
                  <a:pt x="104378" y="40559"/>
                </a:lnTo>
                <a:lnTo>
                  <a:pt x="104620" y="44138"/>
                </a:lnTo>
                <a:lnTo>
                  <a:pt x="103897" y="44259"/>
                </a:lnTo>
                <a:lnTo>
                  <a:pt x="114250" y="49110"/>
                </a:lnTo>
                <a:lnTo>
                  <a:pt x="117118" y="48862"/>
                </a:lnTo>
                <a:lnTo>
                  <a:pt x="118782" y="47481"/>
                </a:lnTo>
                <a:lnTo>
                  <a:pt x="119203" y="50868"/>
                </a:lnTo>
                <a:lnTo>
                  <a:pt x="119148" y="49532"/>
                </a:lnTo>
                <a:lnTo>
                  <a:pt x="126697" y="49968"/>
                </a:lnTo>
                <a:lnTo>
                  <a:pt x="126636" y="55709"/>
                </a:lnTo>
                <a:lnTo>
                  <a:pt x="128653" y="55727"/>
                </a:lnTo>
                <a:lnTo>
                  <a:pt x="128426" y="57107"/>
                </a:lnTo>
                <a:lnTo>
                  <a:pt x="129782" y="57822"/>
                </a:lnTo>
                <a:lnTo>
                  <a:pt x="125731" y="60315"/>
                </a:lnTo>
                <a:lnTo>
                  <a:pt x="127319" y="60526"/>
                </a:lnTo>
                <a:lnTo>
                  <a:pt x="128132" y="62622"/>
                </a:lnTo>
                <a:lnTo>
                  <a:pt x="135968" y="66454"/>
                </a:lnTo>
                <a:lnTo>
                  <a:pt x="135890" y="70650"/>
                </a:lnTo>
                <a:lnTo>
                  <a:pt x="139148" y="71394"/>
                </a:lnTo>
                <a:lnTo>
                  <a:pt x="139209" y="78839"/>
                </a:lnTo>
                <a:lnTo>
                  <a:pt x="135810" y="79870"/>
                </a:lnTo>
                <a:lnTo>
                  <a:pt x="135124" y="81898"/>
                </a:lnTo>
                <a:lnTo>
                  <a:pt x="134179" y="81234"/>
                </a:lnTo>
                <a:lnTo>
                  <a:pt x="132705" y="83307"/>
                </a:lnTo>
                <a:lnTo>
                  <a:pt x="129957" y="82710"/>
                </a:lnTo>
                <a:lnTo>
                  <a:pt x="130084" y="83796"/>
                </a:lnTo>
                <a:lnTo>
                  <a:pt x="127909" y="84688"/>
                </a:lnTo>
                <a:lnTo>
                  <a:pt x="127570" y="86272"/>
                </a:lnTo>
                <a:lnTo>
                  <a:pt x="126144" y="86485"/>
                </a:lnTo>
                <a:lnTo>
                  <a:pt x="126062" y="85681"/>
                </a:lnTo>
                <a:lnTo>
                  <a:pt x="125545" y="86428"/>
                </a:lnTo>
                <a:lnTo>
                  <a:pt x="125720" y="87735"/>
                </a:lnTo>
                <a:lnTo>
                  <a:pt x="130138" y="88154"/>
                </a:lnTo>
                <a:lnTo>
                  <a:pt x="129535" y="90173"/>
                </a:lnTo>
                <a:lnTo>
                  <a:pt x="131573" y="90945"/>
                </a:lnTo>
                <a:lnTo>
                  <a:pt x="130061" y="92464"/>
                </a:lnTo>
                <a:lnTo>
                  <a:pt x="132254" y="95381"/>
                </a:lnTo>
                <a:lnTo>
                  <a:pt x="131938" y="99204"/>
                </a:lnTo>
                <a:lnTo>
                  <a:pt x="130499" y="100967"/>
                </a:lnTo>
                <a:lnTo>
                  <a:pt x="131575" y="101244"/>
                </a:lnTo>
                <a:lnTo>
                  <a:pt x="130960" y="102128"/>
                </a:lnTo>
                <a:lnTo>
                  <a:pt x="132736" y="104974"/>
                </a:lnTo>
                <a:lnTo>
                  <a:pt x="135859" y="104485"/>
                </a:lnTo>
                <a:lnTo>
                  <a:pt x="137371" y="103235"/>
                </a:lnTo>
                <a:lnTo>
                  <a:pt x="137615" y="100603"/>
                </a:lnTo>
                <a:lnTo>
                  <a:pt x="138490" y="99760"/>
                </a:lnTo>
                <a:lnTo>
                  <a:pt x="138802" y="100825"/>
                </a:lnTo>
                <a:lnTo>
                  <a:pt x="139751" y="100588"/>
                </a:lnTo>
                <a:lnTo>
                  <a:pt x="140234" y="99006"/>
                </a:lnTo>
                <a:lnTo>
                  <a:pt x="141994" y="102336"/>
                </a:lnTo>
                <a:lnTo>
                  <a:pt x="144145" y="102098"/>
                </a:lnTo>
                <a:lnTo>
                  <a:pt x="144669" y="103057"/>
                </a:lnTo>
                <a:lnTo>
                  <a:pt x="146277" y="100170"/>
                </a:lnTo>
                <a:lnTo>
                  <a:pt x="148689" y="99919"/>
                </a:lnTo>
                <a:lnTo>
                  <a:pt x="149507" y="100880"/>
                </a:lnTo>
                <a:lnTo>
                  <a:pt x="168750" y="88927"/>
                </a:lnTo>
                <a:lnTo>
                  <a:pt x="171739" y="92204"/>
                </a:lnTo>
                <a:lnTo>
                  <a:pt x="175341" y="93382"/>
                </a:lnTo>
                <a:lnTo>
                  <a:pt x="175229" y="99512"/>
                </a:lnTo>
                <a:lnTo>
                  <a:pt x="171773" y="100605"/>
                </a:lnTo>
                <a:lnTo>
                  <a:pt x="173121" y="102385"/>
                </a:lnTo>
                <a:lnTo>
                  <a:pt x="172714" y="104314"/>
                </a:lnTo>
                <a:lnTo>
                  <a:pt x="174536" y="110982"/>
                </a:lnTo>
                <a:lnTo>
                  <a:pt x="177840" y="109636"/>
                </a:lnTo>
                <a:lnTo>
                  <a:pt x="178600" y="112992"/>
                </a:lnTo>
                <a:lnTo>
                  <a:pt x="181625" y="115307"/>
                </a:lnTo>
                <a:lnTo>
                  <a:pt x="181523" y="117893"/>
                </a:lnTo>
                <a:lnTo>
                  <a:pt x="183457" y="117923"/>
                </a:lnTo>
                <a:lnTo>
                  <a:pt x="184505" y="116648"/>
                </a:lnTo>
                <a:lnTo>
                  <a:pt x="185563" y="117568"/>
                </a:lnTo>
                <a:lnTo>
                  <a:pt x="186629" y="115761"/>
                </a:lnTo>
                <a:lnTo>
                  <a:pt x="188068" y="118375"/>
                </a:lnTo>
                <a:lnTo>
                  <a:pt x="187301" y="122003"/>
                </a:lnTo>
                <a:lnTo>
                  <a:pt x="189966" y="123990"/>
                </a:lnTo>
                <a:lnTo>
                  <a:pt x="193472" y="124080"/>
                </a:lnTo>
                <a:lnTo>
                  <a:pt x="199614" y="126541"/>
                </a:lnTo>
                <a:lnTo>
                  <a:pt x="205938" y="122611"/>
                </a:lnTo>
                <a:lnTo>
                  <a:pt x="211000" y="123524"/>
                </a:lnTo>
                <a:lnTo>
                  <a:pt x="215702" y="120895"/>
                </a:lnTo>
                <a:lnTo>
                  <a:pt x="219330" y="122516"/>
                </a:lnTo>
                <a:lnTo>
                  <a:pt x="223855" y="121816"/>
                </a:lnTo>
                <a:lnTo>
                  <a:pt x="223901" y="120501"/>
                </a:lnTo>
                <a:lnTo>
                  <a:pt x="222198" y="118968"/>
                </a:lnTo>
                <a:lnTo>
                  <a:pt x="225758" y="120451"/>
                </a:lnTo>
                <a:lnTo>
                  <a:pt x="228028" y="116011"/>
                </a:lnTo>
                <a:lnTo>
                  <a:pt x="229226" y="117196"/>
                </a:lnTo>
                <a:lnTo>
                  <a:pt x="231043" y="125812"/>
                </a:lnTo>
                <a:lnTo>
                  <a:pt x="228946" y="126513"/>
                </a:lnTo>
                <a:lnTo>
                  <a:pt x="230421" y="132589"/>
                </a:lnTo>
                <a:lnTo>
                  <a:pt x="229025" y="135021"/>
                </a:lnTo>
                <a:lnTo>
                  <a:pt x="227768" y="134329"/>
                </a:lnTo>
                <a:lnTo>
                  <a:pt x="225441" y="128995"/>
                </a:lnTo>
                <a:lnTo>
                  <a:pt x="223916" y="128649"/>
                </a:lnTo>
                <a:lnTo>
                  <a:pt x="224804" y="129447"/>
                </a:lnTo>
                <a:lnTo>
                  <a:pt x="223666" y="129585"/>
                </a:lnTo>
                <a:lnTo>
                  <a:pt x="225474" y="130439"/>
                </a:lnTo>
                <a:lnTo>
                  <a:pt x="224272" y="131268"/>
                </a:lnTo>
                <a:lnTo>
                  <a:pt x="225577" y="130920"/>
                </a:lnTo>
                <a:lnTo>
                  <a:pt x="226453" y="132983"/>
                </a:lnTo>
                <a:close/>
              </a:path>
            </a:pathLst>
          </a:custGeom>
          <a:solidFill>
            <a:srgbClr val="8FB37F"/>
          </a:solidFill>
          <a:ln w="5715">
            <a:solidFill>
              <a:srgbClr val="FFFFFF"/>
            </a:solidFill>
            <a:prstDash val="solid"/>
          </a:ln>
        </p:spPr>
        <p:txBody>
          <a:bodyPr/>
          <a:lstStyle/>
          <a:p>
            <a:endParaRPr lang="en-NZ"/>
          </a:p>
        </p:txBody>
      </p:sp>
      <p:sp>
        <p:nvSpPr>
          <p:cNvPr id="8" name="SHARE_TLA_011">
            <a:extLst>
              <a:ext uri="{FF2B5EF4-FFF2-40B4-BE49-F238E27FC236}">
                <a16:creationId xmlns:a16="http://schemas.microsoft.com/office/drawing/2014/main" id="{87485073-4D8E-4512-88D9-78B45FF2477C}"/>
              </a:ext>
            </a:extLst>
          </p:cNvPr>
          <p:cNvSpPr>
            <a:spLocks noGrp="1"/>
          </p:cNvSpPr>
          <p:nvPr/>
        </p:nvSpPr>
        <p:spPr>
          <a:xfrm>
            <a:off x="2613849" y="2947624"/>
            <a:ext cx="326351" cy="465025"/>
          </a:xfrm>
          <a:custGeom>
            <a:avLst/>
            <a:gdLst/>
            <a:ahLst/>
            <a:cxnLst/>
            <a:rect l="0" t="0" r="0" b="0"/>
            <a:pathLst>
              <a:path w="154700" h="220436">
                <a:moveTo>
                  <a:pt x="9808" y="55930"/>
                </a:moveTo>
                <a:lnTo>
                  <a:pt x="10362" y="56177"/>
                </a:lnTo>
                <a:lnTo>
                  <a:pt x="10335" y="56417"/>
                </a:lnTo>
                <a:lnTo>
                  <a:pt x="9808" y="55930"/>
                </a:lnTo>
                <a:close/>
                <a:moveTo>
                  <a:pt x="57036" y="81778"/>
                </a:moveTo>
                <a:lnTo>
                  <a:pt x="57183" y="81994"/>
                </a:lnTo>
                <a:lnTo>
                  <a:pt x="56641" y="82189"/>
                </a:lnTo>
                <a:lnTo>
                  <a:pt x="57036" y="81778"/>
                </a:lnTo>
                <a:close/>
                <a:moveTo>
                  <a:pt x="11884" y="67602"/>
                </a:moveTo>
                <a:lnTo>
                  <a:pt x="11896" y="67919"/>
                </a:lnTo>
                <a:lnTo>
                  <a:pt x="11412" y="67763"/>
                </a:lnTo>
                <a:lnTo>
                  <a:pt x="11884" y="67602"/>
                </a:lnTo>
                <a:close/>
                <a:moveTo>
                  <a:pt x="99362" y="72404"/>
                </a:moveTo>
                <a:lnTo>
                  <a:pt x="99671" y="72729"/>
                </a:lnTo>
                <a:lnTo>
                  <a:pt x="99109" y="72798"/>
                </a:lnTo>
                <a:lnTo>
                  <a:pt x="99362" y="72404"/>
                </a:lnTo>
                <a:close/>
                <a:moveTo>
                  <a:pt x="150743" y="138297"/>
                </a:moveTo>
                <a:lnTo>
                  <a:pt x="150629" y="138614"/>
                </a:lnTo>
                <a:lnTo>
                  <a:pt x="149994" y="138667"/>
                </a:lnTo>
                <a:lnTo>
                  <a:pt x="150743" y="138297"/>
                </a:lnTo>
                <a:close/>
                <a:moveTo>
                  <a:pt x="106415" y="127959"/>
                </a:moveTo>
                <a:lnTo>
                  <a:pt x="106175" y="128545"/>
                </a:lnTo>
                <a:lnTo>
                  <a:pt x="106110" y="127995"/>
                </a:lnTo>
                <a:lnTo>
                  <a:pt x="106415" y="127959"/>
                </a:lnTo>
                <a:close/>
                <a:moveTo>
                  <a:pt x="24319" y="81942"/>
                </a:moveTo>
                <a:lnTo>
                  <a:pt x="23780" y="82125"/>
                </a:lnTo>
                <a:lnTo>
                  <a:pt x="24185" y="81658"/>
                </a:lnTo>
                <a:lnTo>
                  <a:pt x="24319" y="81942"/>
                </a:lnTo>
                <a:close/>
                <a:moveTo>
                  <a:pt x="109578" y="72024"/>
                </a:moveTo>
                <a:lnTo>
                  <a:pt x="109618" y="72479"/>
                </a:lnTo>
                <a:lnTo>
                  <a:pt x="108950" y="72196"/>
                </a:lnTo>
                <a:lnTo>
                  <a:pt x="109578" y="72024"/>
                </a:lnTo>
                <a:close/>
                <a:moveTo>
                  <a:pt x="103290" y="76552"/>
                </a:moveTo>
                <a:lnTo>
                  <a:pt x="102603" y="77266"/>
                </a:lnTo>
                <a:lnTo>
                  <a:pt x="102926" y="76577"/>
                </a:lnTo>
                <a:lnTo>
                  <a:pt x="103290" y="76552"/>
                </a:lnTo>
                <a:close/>
                <a:moveTo>
                  <a:pt x="15509" y="6107"/>
                </a:moveTo>
                <a:lnTo>
                  <a:pt x="15870" y="6579"/>
                </a:lnTo>
                <a:lnTo>
                  <a:pt x="15286" y="6392"/>
                </a:lnTo>
                <a:lnTo>
                  <a:pt x="15509" y="6107"/>
                </a:lnTo>
                <a:close/>
                <a:moveTo>
                  <a:pt x="112629" y="74029"/>
                </a:moveTo>
                <a:lnTo>
                  <a:pt x="112157" y="74266"/>
                </a:lnTo>
                <a:lnTo>
                  <a:pt x="112687" y="73229"/>
                </a:lnTo>
                <a:lnTo>
                  <a:pt x="112629" y="74029"/>
                </a:lnTo>
                <a:close/>
                <a:moveTo>
                  <a:pt x="95320" y="99161"/>
                </a:moveTo>
                <a:lnTo>
                  <a:pt x="95715" y="99516"/>
                </a:lnTo>
                <a:lnTo>
                  <a:pt x="94861" y="99652"/>
                </a:lnTo>
                <a:lnTo>
                  <a:pt x="95320" y="99161"/>
                </a:lnTo>
                <a:close/>
                <a:moveTo>
                  <a:pt x="99434" y="80254"/>
                </a:moveTo>
                <a:lnTo>
                  <a:pt x="100037" y="80772"/>
                </a:lnTo>
                <a:lnTo>
                  <a:pt x="99809" y="81038"/>
                </a:lnTo>
                <a:lnTo>
                  <a:pt x="99434" y="80254"/>
                </a:lnTo>
                <a:close/>
                <a:moveTo>
                  <a:pt x="17489" y="102612"/>
                </a:moveTo>
                <a:lnTo>
                  <a:pt x="17142" y="103177"/>
                </a:lnTo>
                <a:lnTo>
                  <a:pt x="16426" y="102912"/>
                </a:lnTo>
                <a:lnTo>
                  <a:pt x="17489" y="102612"/>
                </a:lnTo>
                <a:close/>
                <a:moveTo>
                  <a:pt x="110832" y="200030"/>
                </a:moveTo>
                <a:lnTo>
                  <a:pt x="110615" y="200674"/>
                </a:lnTo>
                <a:lnTo>
                  <a:pt x="109972" y="200348"/>
                </a:lnTo>
                <a:lnTo>
                  <a:pt x="110832" y="200030"/>
                </a:lnTo>
                <a:close/>
                <a:moveTo>
                  <a:pt x="120441" y="162351"/>
                </a:moveTo>
                <a:lnTo>
                  <a:pt x="119555" y="163183"/>
                </a:lnTo>
                <a:lnTo>
                  <a:pt x="119455" y="162779"/>
                </a:lnTo>
                <a:lnTo>
                  <a:pt x="120441" y="162351"/>
                </a:lnTo>
                <a:close/>
                <a:moveTo>
                  <a:pt x="12640" y="61264"/>
                </a:moveTo>
                <a:lnTo>
                  <a:pt x="13244" y="61546"/>
                </a:lnTo>
                <a:lnTo>
                  <a:pt x="12723" y="62223"/>
                </a:lnTo>
                <a:lnTo>
                  <a:pt x="12640" y="61264"/>
                </a:lnTo>
                <a:close/>
                <a:moveTo>
                  <a:pt x="118865" y="163667"/>
                </a:moveTo>
                <a:lnTo>
                  <a:pt x="118917" y="164504"/>
                </a:lnTo>
                <a:lnTo>
                  <a:pt x="118361" y="163672"/>
                </a:lnTo>
                <a:lnTo>
                  <a:pt x="118865" y="163667"/>
                </a:lnTo>
                <a:close/>
                <a:moveTo>
                  <a:pt x="17692" y="79834"/>
                </a:moveTo>
                <a:lnTo>
                  <a:pt x="18091" y="81366"/>
                </a:lnTo>
                <a:lnTo>
                  <a:pt x="17689" y="81253"/>
                </a:lnTo>
                <a:lnTo>
                  <a:pt x="17692" y="79834"/>
                </a:lnTo>
                <a:close/>
                <a:moveTo>
                  <a:pt x="108928" y="53676"/>
                </a:moveTo>
                <a:lnTo>
                  <a:pt x="108128" y="54009"/>
                </a:lnTo>
                <a:lnTo>
                  <a:pt x="108697" y="52823"/>
                </a:lnTo>
                <a:lnTo>
                  <a:pt x="108928" y="53676"/>
                </a:lnTo>
                <a:close/>
                <a:moveTo>
                  <a:pt x="146870" y="135270"/>
                </a:moveTo>
                <a:lnTo>
                  <a:pt x="146197" y="136449"/>
                </a:lnTo>
                <a:lnTo>
                  <a:pt x="145926" y="135405"/>
                </a:lnTo>
                <a:lnTo>
                  <a:pt x="146870" y="135270"/>
                </a:lnTo>
                <a:close/>
                <a:moveTo>
                  <a:pt x="106365" y="58481"/>
                </a:moveTo>
                <a:lnTo>
                  <a:pt x="106595" y="59247"/>
                </a:lnTo>
                <a:lnTo>
                  <a:pt x="105221" y="59557"/>
                </a:lnTo>
                <a:lnTo>
                  <a:pt x="106365" y="58481"/>
                </a:lnTo>
                <a:close/>
                <a:moveTo>
                  <a:pt x="9137" y="55027"/>
                </a:moveTo>
                <a:lnTo>
                  <a:pt x="8884" y="56668"/>
                </a:lnTo>
                <a:lnTo>
                  <a:pt x="8811" y="55662"/>
                </a:lnTo>
                <a:lnTo>
                  <a:pt x="7995" y="56411"/>
                </a:lnTo>
                <a:lnTo>
                  <a:pt x="9137" y="55027"/>
                </a:lnTo>
                <a:close/>
                <a:moveTo>
                  <a:pt x="14025" y="59524"/>
                </a:moveTo>
                <a:lnTo>
                  <a:pt x="15506" y="61550"/>
                </a:lnTo>
                <a:lnTo>
                  <a:pt x="14183" y="61063"/>
                </a:lnTo>
                <a:lnTo>
                  <a:pt x="14025" y="59524"/>
                </a:lnTo>
                <a:close/>
                <a:moveTo>
                  <a:pt x="99460" y="101331"/>
                </a:moveTo>
                <a:lnTo>
                  <a:pt x="99883" y="101649"/>
                </a:lnTo>
                <a:lnTo>
                  <a:pt x="98182" y="103285"/>
                </a:lnTo>
                <a:lnTo>
                  <a:pt x="99460" y="101331"/>
                </a:lnTo>
                <a:close/>
                <a:moveTo>
                  <a:pt x="152539" y="135454"/>
                </a:moveTo>
                <a:lnTo>
                  <a:pt x="150203" y="137565"/>
                </a:lnTo>
                <a:lnTo>
                  <a:pt x="150210" y="136736"/>
                </a:lnTo>
                <a:lnTo>
                  <a:pt x="152539" y="135454"/>
                </a:lnTo>
                <a:close/>
                <a:moveTo>
                  <a:pt x="151343" y="140153"/>
                </a:moveTo>
                <a:lnTo>
                  <a:pt x="151546" y="141479"/>
                </a:lnTo>
                <a:lnTo>
                  <a:pt x="150455" y="141253"/>
                </a:lnTo>
                <a:lnTo>
                  <a:pt x="151343" y="140153"/>
                </a:lnTo>
                <a:close/>
                <a:moveTo>
                  <a:pt x="12165" y="64835"/>
                </a:moveTo>
                <a:lnTo>
                  <a:pt x="13523" y="67196"/>
                </a:lnTo>
                <a:lnTo>
                  <a:pt x="12055" y="66529"/>
                </a:lnTo>
                <a:lnTo>
                  <a:pt x="12165" y="64835"/>
                </a:lnTo>
                <a:close/>
                <a:moveTo>
                  <a:pt x="117343" y="49727"/>
                </a:moveTo>
                <a:lnTo>
                  <a:pt x="119755" y="50883"/>
                </a:lnTo>
                <a:lnTo>
                  <a:pt x="117248" y="50749"/>
                </a:lnTo>
                <a:lnTo>
                  <a:pt x="117343" y="49727"/>
                </a:lnTo>
                <a:close/>
                <a:moveTo>
                  <a:pt x="111485" y="75245"/>
                </a:moveTo>
                <a:lnTo>
                  <a:pt x="113072" y="78256"/>
                </a:lnTo>
                <a:lnTo>
                  <a:pt x="111108" y="76243"/>
                </a:lnTo>
                <a:lnTo>
                  <a:pt x="111485" y="75245"/>
                </a:lnTo>
                <a:close/>
                <a:moveTo>
                  <a:pt x="154522" y="134390"/>
                </a:moveTo>
                <a:lnTo>
                  <a:pt x="154700" y="135751"/>
                </a:lnTo>
                <a:lnTo>
                  <a:pt x="153185" y="135902"/>
                </a:lnTo>
                <a:lnTo>
                  <a:pt x="154522" y="134390"/>
                </a:lnTo>
                <a:close/>
                <a:moveTo>
                  <a:pt x="14711" y="97611"/>
                </a:moveTo>
                <a:lnTo>
                  <a:pt x="16470" y="99887"/>
                </a:lnTo>
                <a:lnTo>
                  <a:pt x="15880" y="100664"/>
                </a:lnTo>
                <a:lnTo>
                  <a:pt x="14711" y="97611"/>
                </a:lnTo>
                <a:close/>
                <a:moveTo>
                  <a:pt x="19970" y="87727"/>
                </a:moveTo>
                <a:lnTo>
                  <a:pt x="19382" y="88436"/>
                </a:lnTo>
                <a:lnTo>
                  <a:pt x="18454" y="87541"/>
                </a:lnTo>
                <a:lnTo>
                  <a:pt x="19174" y="86019"/>
                </a:lnTo>
                <a:lnTo>
                  <a:pt x="19970" y="87727"/>
                </a:lnTo>
                <a:close/>
                <a:moveTo>
                  <a:pt x="115367" y="143468"/>
                </a:moveTo>
                <a:lnTo>
                  <a:pt x="115778" y="145487"/>
                </a:lnTo>
                <a:lnTo>
                  <a:pt x="114390" y="145881"/>
                </a:lnTo>
                <a:lnTo>
                  <a:pt x="115367" y="143468"/>
                </a:lnTo>
                <a:close/>
                <a:moveTo>
                  <a:pt x="14169" y="76810"/>
                </a:moveTo>
                <a:lnTo>
                  <a:pt x="16078" y="77603"/>
                </a:lnTo>
                <a:lnTo>
                  <a:pt x="13403" y="78875"/>
                </a:lnTo>
                <a:lnTo>
                  <a:pt x="13058" y="77534"/>
                </a:lnTo>
                <a:lnTo>
                  <a:pt x="14169" y="76810"/>
                </a:lnTo>
                <a:close/>
                <a:moveTo>
                  <a:pt x="16469" y="81520"/>
                </a:moveTo>
                <a:lnTo>
                  <a:pt x="17535" y="81619"/>
                </a:lnTo>
                <a:lnTo>
                  <a:pt x="17613" y="84855"/>
                </a:lnTo>
                <a:lnTo>
                  <a:pt x="16453" y="84596"/>
                </a:lnTo>
                <a:lnTo>
                  <a:pt x="16469" y="81520"/>
                </a:lnTo>
                <a:close/>
                <a:moveTo>
                  <a:pt x="113853" y="52779"/>
                </a:moveTo>
                <a:lnTo>
                  <a:pt x="114850" y="53367"/>
                </a:lnTo>
                <a:lnTo>
                  <a:pt x="114721" y="56477"/>
                </a:lnTo>
                <a:lnTo>
                  <a:pt x="112830" y="54618"/>
                </a:lnTo>
                <a:lnTo>
                  <a:pt x="112800" y="53104"/>
                </a:lnTo>
                <a:lnTo>
                  <a:pt x="113853" y="52779"/>
                </a:lnTo>
                <a:close/>
                <a:moveTo>
                  <a:pt x="91956" y="0"/>
                </a:moveTo>
                <a:lnTo>
                  <a:pt x="95095" y="3336"/>
                </a:lnTo>
                <a:lnTo>
                  <a:pt x="89501" y="2238"/>
                </a:lnTo>
                <a:lnTo>
                  <a:pt x="90158" y="641"/>
                </a:lnTo>
                <a:lnTo>
                  <a:pt x="91956" y="0"/>
                </a:lnTo>
                <a:close/>
                <a:moveTo>
                  <a:pt x="124791" y="48873"/>
                </a:moveTo>
                <a:lnTo>
                  <a:pt x="125290" y="50899"/>
                </a:lnTo>
                <a:lnTo>
                  <a:pt x="126648" y="50755"/>
                </a:lnTo>
                <a:lnTo>
                  <a:pt x="126868" y="51637"/>
                </a:lnTo>
                <a:lnTo>
                  <a:pt x="122370" y="52128"/>
                </a:lnTo>
                <a:lnTo>
                  <a:pt x="121613" y="48836"/>
                </a:lnTo>
                <a:lnTo>
                  <a:pt x="124791" y="48873"/>
                </a:lnTo>
                <a:close/>
                <a:moveTo>
                  <a:pt x="122731" y="155687"/>
                </a:moveTo>
                <a:lnTo>
                  <a:pt x="123151" y="157640"/>
                </a:lnTo>
                <a:lnTo>
                  <a:pt x="125017" y="158301"/>
                </a:lnTo>
                <a:lnTo>
                  <a:pt x="122863" y="159478"/>
                </a:lnTo>
                <a:lnTo>
                  <a:pt x="123042" y="161418"/>
                </a:lnTo>
                <a:lnTo>
                  <a:pt x="121510" y="161857"/>
                </a:lnTo>
                <a:lnTo>
                  <a:pt x="120625" y="158875"/>
                </a:lnTo>
                <a:lnTo>
                  <a:pt x="121425" y="156404"/>
                </a:lnTo>
                <a:lnTo>
                  <a:pt x="122731" y="155687"/>
                </a:lnTo>
                <a:close/>
                <a:moveTo>
                  <a:pt x="24217" y="84568"/>
                </a:moveTo>
                <a:lnTo>
                  <a:pt x="25236" y="85478"/>
                </a:lnTo>
                <a:lnTo>
                  <a:pt x="24326" y="88450"/>
                </a:lnTo>
                <a:lnTo>
                  <a:pt x="25025" y="89816"/>
                </a:lnTo>
                <a:lnTo>
                  <a:pt x="23693" y="89117"/>
                </a:lnTo>
                <a:lnTo>
                  <a:pt x="23456" y="90268"/>
                </a:lnTo>
                <a:lnTo>
                  <a:pt x="22971" y="89483"/>
                </a:lnTo>
                <a:lnTo>
                  <a:pt x="19636" y="91510"/>
                </a:lnTo>
                <a:lnTo>
                  <a:pt x="19784" y="89717"/>
                </a:lnTo>
                <a:lnTo>
                  <a:pt x="22056" y="89324"/>
                </a:lnTo>
                <a:lnTo>
                  <a:pt x="21605" y="86647"/>
                </a:lnTo>
                <a:lnTo>
                  <a:pt x="22506" y="85964"/>
                </a:lnTo>
                <a:lnTo>
                  <a:pt x="23313" y="87037"/>
                </a:lnTo>
                <a:lnTo>
                  <a:pt x="24217" y="84568"/>
                </a:lnTo>
                <a:close/>
                <a:moveTo>
                  <a:pt x="94357" y="38378"/>
                </a:moveTo>
                <a:lnTo>
                  <a:pt x="93172" y="41758"/>
                </a:lnTo>
                <a:lnTo>
                  <a:pt x="95520" y="42916"/>
                </a:lnTo>
                <a:lnTo>
                  <a:pt x="94540" y="45023"/>
                </a:lnTo>
                <a:lnTo>
                  <a:pt x="96022" y="44684"/>
                </a:lnTo>
                <a:lnTo>
                  <a:pt x="96511" y="46165"/>
                </a:lnTo>
                <a:lnTo>
                  <a:pt x="101094" y="47623"/>
                </a:lnTo>
                <a:lnTo>
                  <a:pt x="103291" y="50409"/>
                </a:lnTo>
                <a:lnTo>
                  <a:pt x="103603" y="52723"/>
                </a:lnTo>
                <a:lnTo>
                  <a:pt x="101032" y="54505"/>
                </a:lnTo>
                <a:lnTo>
                  <a:pt x="98266" y="52940"/>
                </a:lnTo>
                <a:lnTo>
                  <a:pt x="95289" y="54262"/>
                </a:lnTo>
                <a:lnTo>
                  <a:pt x="94586" y="52967"/>
                </a:lnTo>
                <a:lnTo>
                  <a:pt x="91321" y="53045"/>
                </a:lnTo>
                <a:lnTo>
                  <a:pt x="91123" y="51980"/>
                </a:lnTo>
                <a:lnTo>
                  <a:pt x="93697" y="50478"/>
                </a:lnTo>
                <a:lnTo>
                  <a:pt x="93762" y="45970"/>
                </a:lnTo>
                <a:lnTo>
                  <a:pt x="91078" y="43258"/>
                </a:lnTo>
                <a:lnTo>
                  <a:pt x="91009" y="41360"/>
                </a:lnTo>
                <a:lnTo>
                  <a:pt x="90055" y="41666"/>
                </a:lnTo>
                <a:lnTo>
                  <a:pt x="91223" y="43999"/>
                </a:lnTo>
                <a:lnTo>
                  <a:pt x="90219" y="44733"/>
                </a:lnTo>
                <a:lnTo>
                  <a:pt x="88190" y="44148"/>
                </a:lnTo>
                <a:lnTo>
                  <a:pt x="88575" y="42923"/>
                </a:lnTo>
                <a:lnTo>
                  <a:pt x="86669" y="42068"/>
                </a:lnTo>
                <a:lnTo>
                  <a:pt x="87347" y="41568"/>
                </a:lnTo>
                <a:lnTo>
                  <a:pt x="86544" y="40136"/>
                </a:lnTo>
                <a:lnTo>
                  <a:pt x="89326" y="40267"/>
                </a:lnTo>
                <a:lnTo>
                  <a:pt x="90339" y="39295"/>
                </a:lnTo>
                <a:lnTo>
                  <a:pt x="90884" y="40025"/>
                </a:lnTo>
                <a:lnTo>
                  <a:pt x="94357" y="38378"/>
                </a:lnTo>
                <a:close/>
                <a:moveTo>
                  <a:pt x="104921" y="141712"/>
                </a:moveTo>
                <a:lnTo>
                  <a:pt x="108167" y="146272"/>
                </a:lnTo>
                <a:lnTo>
                  <a:pt x="106567" y="146713"/>
                </a:lnTo>
                <a:lnTo>
                  <a:pt x="105466" y="144497"/>
                </a:lnTo>
                <a:lnTo>
                  <a:pt x="103418" y="146464"/>
                </a:lnTo>
                <a:lnTo>
                  <a:pt x="103997" y="148087"/>
                </a:lnTo>
                <a:lnTo>
                  <a:pt x="99487" y="155410"/>
                </a:lnTo>
                <a:lnTo>
                  <a:pt x="100491" y="157823"/>
                </a:lnTo>
                <a:lnTo>
                  <a:pt x="95701" y="160625"/>
                </a:lnTo>
                <a:lnTo>
                  <a:pt x="100705" y="158935"/>
                </a:lnTo>
                <a:lnTo>
                  <a:pt x="102129" y="153718"/>
                </a:lnTo>
                <a:lnTo>
                  <a:pt x="103724" y="153901"/>
                </a:lnTo>
                <a:lnTo>
                  <a:pt x="104433" y="152241"/>
                </a:lnTo>
                <a:lnTo>
                  <a:pt x="104142" y="153702"/>
                </a:lnTo>
                <a:lnTo>
                  <a:pt x="104959" y="153645"/>
                </a:lnTo>
                <a:lnTo>
                  <a:pt x="104622" y="152565"/>
                </a:lnTo>
                <a:lnTo>
                  <a:pt x="105170" y="153571"/>
                </a:lnTo>
                <a:lnTo>
                  <a:pt x="104578" y="149123"/>
                </a:lnTo>
                <a:lnTo>
                  <a:pt x="106130" y="147283"/>
                </a:lnTo>
                <a:lnTo>
                  <a:pt x="108288" y="152956"/>
                </a:lnTo>
                <a:lnTo>
                  <a:pt x="110854" y="153170"/>
                </a:lnTo>
                <a:lnTo>
                  <a:pt x="110422" y="158627"/>
                </a:lnTo>
                <a:lnTo>
                  <a:pt x="111614" y="162649"/>
                </a:lnTo>
                <a:lnTo>
                  <a:pt x="110590" y="164798"/>
                </a:lnTo>
                <a:lnTo>
                  <a:pt x="110752" y="174716"/>
                </a:lnTo>
                <a:lnTo>
                  <a:pt x="108728" y="172627"/>
                </a:lnTo>
                <a:lnTo>
                  <a:pt x="108419" y="173947"/>
                </a:lnTo>
                <a:lnTo>
                  <a:pt x="106130" y="175312"/>
                </a:lnTo>
                <a:lnTo>
                  <a:pt x="105523" y="174749"/>
                </a:lnTo>
                <a:lnTo>
                  <a:pt x="104911" y="177906"/>
                </a:lnTo>
                <a:lnTo>
                  <a:pt x="106459" y="179819"/>
                </a:lnTo>
                <a:lnTo>
                  <a:pt x="107782" y="175233"/>
                </a:lnTo>
                <a:lnTo>
                  <a:pt x="111082" y="174649"/>
                </a:lnTo>
                <a:lnTo>
                  <a:pt x="111400" y="176954"/>
                </a:lnTo>
                <a:lnTo>
                  <a:pt x="109883" y="178534"/>
                </a:lnTo>
                <a:lnTo>
                  <a:pt x="110056" y="180883"/>
                </a:lnTo>
                <a:lnTo>
                  <a:pt x="108517" y="184003"/>
                </a:lnTo>
                <a:lnTo>
                  <a:pt x="109476" y="185298"/>
                </a:lnTo>
                <a:lnTo>
                  <a:pt x="108915" y="190189"/>
                </a:lnTo>
                <a:lnTo>
                  <a:pt x="110969" y="195703"/>
                </a:lnTo>
                <a:lnTo>
                  <a:pt x="109298" y="197563"/>
                </a:lnTo>
                <a:lnTo>
                  <a:pt x="108520" y="197205"/>
                </a:lnTo>
                <a:lnTo>
                  <a:pt x="106138" y="192773"/>
                </a:lnTo>
                <a:lnTo>
                  <a:pt x="105285" y="187712"/>
                </a:lnTo>
                <a:lnTo>
                  <a:pt x="103393" y="188145"/>
                </a:lnTo>
                <a:lnTo>
                  <a:pt x="104331" y="189033"/>
                </a:lnTo>
                <a:lnTo>
                  <a:pt x="102463" y="189271"/>
                </a:lnTo>
                <a:lnTo>
                  <a:pt x="103415" y="189437"/>
                </a:lnTo>
                <a:lnTo>
                  <a:pt x="102561" y="190598"/>
                </a:lnTo>
                <a:lnTo>
                  <a:pt x="104499" y="191546"/>
                </a:lnTo>
                <a:lnTo>
                  <a:pt x="102908" y="192542"/>
                </a:lnTo>
                <a:lnTo>
                  <a:pt x="104249" y="193607"/>
                </a:lnTo>
                <a:lnTo>
                  <a:pt x="103907" y="194678"/>
                </a:lnTo>
                <a:lnTo>
                  <a:pt x="105384" y="195486"/>
                </a:lnTo>
                <a:lnTo>
                  <a:pt x="103686" y="198366"/>
                </a:lnTo>
                <a:lnTo>
                  <a:pt x="105055" y="199571"/>
                </a:lnTo>
                <a:lnTo>
                  <a:pt x="105789" y="195816"/>
                </a:lnTo>
                <a:lnTo>
                  <a:pt x="108044" y="196600"/>
                </a:lnTo>
                <a:lnTo>
                  <a:pt x="107614" y="199201"/>
                </a:lnTo>
                <a:lnTo>
                  <a:pt x="109156" y="201319"/>
                </a:lnTo>
                <a:lnTo>
                  <a:pt x="108055" y="204519"/>
                </a:lnTo>
                <a:lnTo>
                  <a:pt x="105933" y="203493"/>
                </a:lnTo>
                <a:lnTo>
                  <a:pt x="103843" y="204791"/>
                </a:lnTo>
                <a:lnTo>
                  <a:pt x="102951" y="206112"/>
                </a:lnTo>
                <a:lnTo>
                  <a:pt x="103682" y="209119"/>
                </a:lnTo>
                <a:lnTo>
                  <a:pt x="100772" y="207905"/>
                </a:lnTo>
                <a:lnTo>
                  <a:pt x="96668" y="215689"/>
                </a:lnTo>
                <a:lnTo>
                  <a:pt x="87106" y="216071"/>
                </a:lnTo>
                <a:lnTo>
                  <a:pt x="86794" y="218099"/>
                </a:lnTo>
                <a:lnTo>
                  <a:pt x="85366" y="218722"/>
                </a:lnTo>
                <a:lnTo>
                  <a:pt x="81835" y="217818"/>
                </a:lnTo>
                <a:lnTo>
                  <a:pt x="79298" y="219877"/>
                </a:lnTo>
                <a:lnTo>
                  <a:pt x="73629" y="217874"/>
                </a:lnTo>
                <a:lnTo>
                  <a:pt x="73523" y="219381"/>
                </a:lnTo>
                <a:lnTo>
                  <a:pt x="71969" y="218808"/>
                </a:lnTo>
                <a:lnTo>
                  <a:pt x="70851" y="219627"/>
                </a:lnTo>
                <a:lnTo>
                  <a:pt x="70598" y="218170"/>
                </a:lnTo>
                <a:lnTo>
                  <a:pt x="67848" y="220088"/>
                </a:lnTo>
                <a:lnTo>
                  <a:pt x="65429" y="218182"/>
                </a:lnTo>
                <a:lnTo>
                  <a:pt x="63643" y="218480"/>
                </a:lnTo>
                <a:lnTo>
                  <a:pt x="62277" y="218852"/>
                </a:lnTo>
                <a:lnTo>
                  <a:pt x="61908" y="220436"/>
                </a:lnTo>
                <a:lnTo>
                  <a:pt x="59716" y="219292"/>
                </a:lnTo>
                <a:lnTo>
                  <a:pt x="58269" y="215681"/>
                </a:lnTo>
                <a:lnTo>
                  <a:pt x="57271" y="217549"/>
                </a:lnTo>
                <a:lnTo>
                  <a:pt x="55976" y="216759"/>
                </a:lnTo>
                <a:lnTo>
                  <a:pt x="53830" y="217686"/>
                </a:lnTo>
                <a:lnTo>
                  <a:pt x="50187" y="215032"/>
                </a:lnTo>
                <a:lnTo>
                  <a:pt x="54700" y="206349"/>
                </a:lnTo>
                <a:lnTo>
                  <a:pt x="53825" y="205263"/>
                </a:lnTo>
                <a:lnTo>
                  <a:pt x="49541" y="204874"/>
                </a:lnTo>
                <a:lnTo>
                  <a:pt x="46733" y="206087"/>
                </a:lnTo>
                <a:lnTo>
                  <a:pt x="45136" y="204980"/>
                </a:lnTo>
                <a:lnTo>
                  <a:pt x="43534" y="197608"/>
                </a:lnTo>
                <a:lnTo>
                  <a:pt x="43868" y="192513"/>
                </a:lnTo>
                <a:lnTo>
                  <a:pt x="39372" y="186808"/>
                </a:lnTo>
                <a:lnTo>
                  <a:pt x="40485" y="184250"/>
                </a:lnTo>
                <a:lnTo>
                  <a:pt x="39572" y="181437"/>
                </a:lnTo>
                <a:lnTo>
                  <a:pt x="40677" y="181491"/>
                </a:lnTo>
                <a:lnTo>
                  <a:pt x="38472" y="177540"/>
                </a:lnTo>
                <a:lnTo>
                  <a:pt x="37544" y="177646"/>
                </a:lnTo>
                <a:lnTo>
                  <a:pt x="37378" y="174364"/>
                </a:lnTo>
                <a:lnTo>
                  <a:pt x="35260" y="172404"/>
                </a:lnTo>
                <a:lnTo>
                  <a:pt x="34607" y="167518"/>
                </a:lnTo>
                <a:lnTo>
                  <a:pt x="36925" y="157740"/>
                </a:lnTo>
                <a:lnTo>
                  <a:pt x="35551" y="155448"/>
                </a:lnTo>
                <a:lnTo>
                  <a:pt x="36158" y="152458"/>
                </a:lnTo>
                <a:lnTo>
                  <a:pt x="34221" y="144516"/>
                </a:lnTo>
                <a:lnTo>
                  <a:pt x="32656" y="139342"/>
                </a:lnTo>
                <a:lnTo>
                  <a:pt x="32033" y="139663"/>
                </a:lnTo>
                <a:lnTo>
                  <a:pt x="32428" y="137127"/>
                </a:lnTo>
                <a:lnTo>
                  <a:pt x="18811" y="118356"/>
                </a:lnTo>
                <a:lnTo>
                  <a:pt x="16190" y="111054"/>
                </a:lnTo>
                <a:lnTo>
                  <a:pt x="17633" y="109678"/>
                </a:lnTo>
                <a:lnTo>
                  <a:pt x="15569" y="109608"/>
                </a:lnTo>
                <a:lnTo>
                  <a:pt x="14194" y="105980"/>
                </a:lnTo>
                <a:lnTo>
                  <a:pt x="15176" y="105101"/>
                </a:lnTo>
                <a:lnTo>
                  <a:pt x="15967" y="106151"/>
                </a:lnTo>
                <a:lnTo>
                  <a:pt x="16959" y="104947"/>
                </a:lnTo>
                <a:lnTo>
                  <a:pt x="18411" y="106215"/>
                </a:lnTo>
                <a:lnTo>
                  <a:pt x="21840" y="105268"/>
                </a:lnTo>
                <a:lnTo>
                  <a:pt x="26919" y="106122"/>
                </a:lnTo>
                <a:lnTo>
                  <a:pt x="26815" y="104370"/>
                </a:lnTo>
                <a:lnTo>
                  <a:pt x="27909" y="105135"/>
                </a:lnTo>
                <a:lnTo>
                  <a:pt x="27262" y="103971"/>
                </a:lnTo>
                <a:lnTo>
                  <a:pt x="29014" y="104111"/>
                </a:lnTo>
                <a:lnTo>
                  <a:pt x="28077" y="102264"/>
                </a:lnTo>
                <a:lnTo>
                  <a:pt x="23609" y="103494"/>
                </a:lnTo>
                <a:lnTo>
                  <a:pt x="22274" y="101912"/>
                </a:lnTo>
                <a:lnTo>
                  <a:pt x="20730" y="103877"/>
                </a:lnTo>
                <a:lnTo>
                  <a:pt x="18767" y="100894"/>
                </a:lnTo>
                <a:lnTo>
                  <a:pt x="19006" y="99558"/>
                </a:lnTo>
                <a:lnTo>
                  <a:pt x="23906" y="101171"/>
                </a:lnTo>
                <a:lnTo>
                  <a:pt x="25808" y="101116"/>
                </a:lnTo>
                <a:lnTo>
                  <a:pt x="26524" y="99853"/>
                </a:lnTo>
                <a:lnTo>
                  <a:pt x="21510" y="97854"/>
                </a:lnTo>
                <a:lnTo>
                  <a:pt x="20949" y="98676"/>
                </a:lnTo>
                <a:lnTo>
                  <a:pt x="20495" y="97356"/>
                </a:lnTo>
                <a:lnTo>
                  <a:pt x="19552" y="98568"/>
                </a:lnTo>
                <a:lnTo>
                  <a:pt x="18404" y="97927"/>
                </a:lnTo>
                <a:lnTo>
                  <a:pt x="18122" y="99043"/>
                </a:lnTo>
                <a:lnTo>
                  <a:pt x="17822" y="97531"/>
                </a:lnTo>
                <a:lnTo>
                  <a:pt x="19494" y="97308"/>
                </a:lnTo>
                <a:lnTo>
                  <a:pt x="21514" y="94405"/>
                </a:lnTo>
                <a:lnTo>
                  <a:pt x="27577" y="95522"/>
                </a:lnTo>
                <a:lnTo>
                  <a:pt x="28022" y="93761"/>
                </a:lnTo>
                <a:lnTo>
                  <a:pt x="29530" y="93335"/>
                </a:lnTo>
                <a:lnTo>
                  <a:pt x="31632" y="94878"/>
                </a:lnTo>
                <a:lnTo>
                  <a:pt x="34879" y="91324"/>
                </a:lnTo>
                <a:lnTo>
                  <a:pt x="34826" y="89490"/>
                </a:lnTo>
                <a:lnTo>
                  <a:pt x="33163" y="87864"/>
                </a:lnTo>
                <a:lnTo>
                  <a:pt x="30885" y="87535"/>
                </a:lnTo>
                <a:lnTo>
                  <a:pt x="32876" y="86038"/>
                </a:lnTo>
                <a:lnTo>
                  <a:pt x="33018" y="83778"/>
                </a:lnTo>
                <a:lnTo>
                  <a:pt x="32958" y="82827"/>
                </a:lnTo>
                <a:lnTo>
                  <a:pt x="31204" y="83115"/>
                </a:lnTo>
                <a:lnTo>
                  <a:pt x="30542" y="81066"/>
                </a:lnTo>
                <a:lnTo>
                  <a:pt x="28028" y="80858"/>
                </a:lnTo>
                <a:lnTo>
                  <a:pt x="26341" y="82667"/>
                </a:lnTo>
                <a:lnTo>
                  <a:pt x="26797" y="84487"/>
                </a:lnTo>
                <a:lnTo>
                  <a:pt x="25126" y="84627"/>
                </a:lnTo>
                <a:lnTo>
                  <a:pt x="27832" y="80064"/>
                </a:lnTo>
                <a:lnTo>
                  <a:pt x="28969" y="80020"/>
                </a:lnTo>
                <a:lnTo>
                  <a:pt x="30217" y="75930"/>
                </a:lnTo>
                <a:lnTo>
                  <a:pt x="28567" y="76585"/>
                </a:lnTo>
                <a:lnTo>
                  <a:pt x="27088" y="75678"/>
                </a:lnTo>
                <a:lnTo>
                  <a:pt x="26857" y="73239"/>
                </a:lnTo>
                <a:lnTo>
                  <a:pt x="22475" y="74772"/>
                </a:lnTo>
                <a:lnTo>
                  <a:pt x="21307" y="73877"/>
                </a:lnTo>
                <a:lnTo>
                  <a:pt x="21625" y="71282"/>
                </a:lnTo>
                <a:lnTo>
                  <a:pt x="20009" y="71305"/>
                </a:lnTo>
                <a:lnTo>
                  <a:pt x="20518" y="63802"/>
                </a:lnTo>
                <a:lnTo>
                  <a:pt x="23778" y="57033"/>
                </a:lnTo>
                <a:lnTo>
                  <a:pt x="22044" y="48348"/>
                </a:lnTo>
                <a:lnTo>
                  <a:pt x="28777" y="48844"/>
                </a:lnTo>
                <a:lnTo>
                  <a:pt x="29105" y="47083"/>
                </a:lnTo>
                <a:lnTo>
                  <a:pt x="27205" y="46517"/>
                </a:lnTo>
                <a:lnTo>
                  <a:pt x="28269" y="45730"/>
                </a:lnTo>
                <a:lnTo>
                  <a:pt x="27880" y="44813"/>
                </a:lnTo>
                <a:lnTo>
                  <a:pt x="26150" y="45868"/>
                </a:lnTo>
                <a:lnTo>
                  <a:pt x="20165" y="43197"/>
                </a:lnTo>
                <a:lnTo>
                  <a:pt x="18152" y="38710"/>
                </a:lnTo>
                <a:lnTo>
                  <a:pt x="19096" y="39417"/>
                </a:lnTo>
                <a:lnTo>
                  <a:pt x="19709" y="38542"/>
                </a:lnTo>
                <a:lnTo>
                  <a:pt x="17509" y="38525"/>
                </a:lnTo>
                <a:lnTo>
                  <a:pt x="15739" y="36427"/>
                </a:lnTo>
                <a:lnTo>
                  <a:pt x="7424" y="32387"/>
                </a:lnTo>
                <a:lnTo>
                  <a:pt x="6049" y="30287"/>
                </a:lnTo>
                <a:lnTo>
                  <a:pt x="3484" y="29278"/>
                </a:lnTo>
                <a:lnTo>
                  <a:pt x="0" y="22143"/>
                </a:lnTo>
                <a:lnTo>
                  <a:pt x="571" y="10533"/>
                </a:lnTo>
                <a:lnTo>
                  <a:pt x="3244" y="11889"/>
                </a:lnTo>
                <a:lnTo>
                  <a:pt x="5252" y="9122"/>
                </a:lnTo>
                <a:lnTo>
                  <a:pt x="4164" y="7925"/>
                </a:lnTo>
                <a:lnTo>
                  <a:pt x="5887" y="8675"/>
                </a:lnTo>
                <a:lnTo>
                  <a:pt x="9358" y="7901"/>
                </a:lnTo>
                <a:lnTo>
                  <a:pt x="13551" y="9915"/>
                </a:lnTo>
                <a:lnTo>
                  <a:pt x="17801" y="8672"/>
                </a:lnTo>
                <a:lnTo>
                  <a:pt x="18457" y="9564"/>
                </a:lnTo>
                <a:lnTo>
                  <a:pt x="16917" y="10270"/>
                </a:lnTo>
                <a:lnTo>
                  <a:pt x="17882" y="13436"/>
                </a:lnTo>
                <a:lnTo>
                  <a:pt x="20288" y="15304"/>
                </a:lnTo>
                <a:lnTo>
                  <a:pt x="19394" y="15770"/>
                </a:lnTo>
                <a:lnTo>
                  <a:pt x="19830" y="19140"/>
                </a:lnTo>
                <a:lnTo>
                  <a:pt x="24026" y="16965"/>
                </a:lnTo>
                <a:lnTo>
                  <a:pt x="26885" y="22861"/>
                </a:lnTo>
                <a:lnTo>
                  <a:pt x="28202" y="22054"/>
                </a:lnTo>
                <a:lnTo>
                  <a:pt x="30542" y="25365"/>
                </a:lnTo>
                <a:lnTo>
                  <a:pt x="31457" y="24023"/>
                </a:lnTo>
                <a:lnTo>
                  <a:pt x="29216" y="19175"/>
                </a:lnTo>
                <a:lnTo>
                  <a:pt x="30581" y="17609"/>
                </a:lnTo>
                <a:lnTo>
                  <a:pt x="31064" y="19109"/>
                </a:lnTo>
                <a:lnTo>
                  <a:pt x="34514" y="19270"/>
                </a:lnTo>
                <a:lnTo>
                  <a:pt x="39565" y="27010"/>
                </a:lnTo>
                <a:lnTo>
                  <a:pt x="42296" y="26942"/>
                </a:lnTo>
                <a:lnTo>
                  <a:pt x="42528" y="29653"/>
                </a:lnTo>
                <a:lnTo>
                  <a:pt x="39369" y="30601"/>
                </a:lnTo>
                <a:lnTo>
                  <a:pt x="41217" y="33635"/>
                </a:lnTo>
                <a:lnTo>
                  <a:pt x="40169" y="34263"/>
                </a:lnTo>
                <a:lnTo>
                  <a:pt x="40999" y="37394"/>
                </a:lnTo>
                <a:lnTo>
                  <a:pt x="39834" y="40874"/>
                </a:lnTo>
                <a:lnTo>
                  <a:pt x="42582" y="43140"/>
                </a:lnTo>
                <a:lnTo>
                  <a:pt x="47367" y="41807"/>
                </a:lnTo>
                <a:lnTo>
                  <a:pt x="47687" y="45426"/>
                </a:lnTo>
                <a:lnTo>
                  <a:pt x="50038" y="45823"/>
                </a:lnTo>
                <a:lnTo>
                  <a:pt x="51980" y="49403"/>
                </a:lnTo>
                <a:lnTo>
                  <a:pt x="49296" y="53855"/>
                </a:lnTo>
                <a:lnTo>
                  <a:pt x="49629" y="56621"/>
                </a:lnTo>
                <a:lnTo>
                  <a:pt x="51895" y="58699"/>
                </a:lnTo>
                <a:lnTo>
                  <a:pt x="50284" y="60472"/>
                </a:lnTo>
                <a:lnTo>
                  <a:pt x="46201" y="58734"/>
                </a:lnTo>
                <a:lnTo>
                  <a:pt x="45911" y="63721"/>
                </a:lnTo>
                <a:lnTo>
                  <a:pt x="49811" y="64577"/>
                </a:lnTo>
                <a:lnTo>
                  <a:pt x="50530" y="62764"/>
                </a:lnTo>
                <a:lnTo>
                  <a:pt x="51983" y="62375"/>
                </a:lnTo>
                <a:lnTo>
                  <a:pt x="54771" y="64293"/>
                </a:lnTo>
                <a:lnTo>
                  <a:pt x="56034" y="63407"/>
                </a:lnTo>
                <a:lnTo>
                  <a:pt x="55844" y="67123"/>
                </a:lnTo>
                <a:lnTo>
                  <a:pt x="57810" y="68015"/>
                </a:lnTo>
                <a:lnTo>
                  <a:pt x="56195" y="70406"/>
                </a:lnTo>
                <a:lnTo>
                  <a:pt x="60357" y="72691"/>
                </a:lnTo>
                <a:lnTo>
                  <a:pt x="60216" y="73881"/>
                </a:lnTo>
                <a:lnTo>
                  <a:pt x="58926" y="73046"/>
                </a:lnTo>
                <a:lnTo>
                  <a:pt x="57705" y="74438"/>
                </a:lnTo>
                <a:lnTo>
                  <a:pt x="55591" y="80595"/>
                </a:lnTo>
                <a:lnTo>
                  <a:pt x="55919" y="82524"/>
                </a:lnTo>
                <a:lnTo>
                  <a:pt x="59590" y="81443"/>
                </a:lnTo>
                <a:lnTo>
                  <a:pt x="59890" y="83602"/>
                </a:lnTo>
                <a:lnTo>
                  <a:pt x="60983" y="84523"/>
                </a:lnTo>
                <a:lnTo>
                  <a:pt x="62156" y="83702"/>
                </a:lnTo>
                <a:lnTo>
                  <a:pt x="62490" y="85466"/>
                </a:lnTo>
                <a:lnTo>
                  <a:pt x="63448" y="85326"/>
                </a:lnTo>
                <a:lnTo>
                  <a:pt x="63305" y="83672"/>
                </a:lnTo>
                <a:lnTo>
                  <a:pt x="64246" y="84350"/>
                </a:lnTo>
                <a:lnTo>
                  <a:pt x="62055" y="80184"/>
                </a:lnTo>
                <a:lnTo>
                  <a:pt x="62672" y="79325"/>
                </a:lnTo>
                <a:lnTo>
                  <a:pt x="65622" y="79721"/>
                </a:lnTo>
                <a:lnTo>
                  <a:pt x="65393" y="80856"/>
                </a:lnTo>
                <a:lnTo>
                  <a:pt x="66550" y="81591"/>
                </a:lnTo>
                <a:lnTo>
                  <a:pt x="66655" y="80220"/>
                </a:lnTo>
                <a:lnTo>
                  <a:pt x="70468" y="79145"/>
                </a:lnTo>
                <a:lnTo>
                  <a:pt x="64804" y="77856"/>
                </a:lnTo>
                <a:lnTo>
                  <a:pt x="62804" y="75504"/>
                </a:lnTo>
                <a:lnTo>
                  <a:pt x="61292" y="75370"/>
                </a:lnTo>
                <a:lnTo>
                  <a:pt x="61888" y="74764"/>
                </a:lnTo>
                <a:lnTo>
                  <a:pt x="70727" y="75949"/>
                </a:lnTo>
                <a:lnTo>
                  <a:pt x="76987" y="75433"/>
                </a:lnTo>
                <a:lnTo>
                  <a:pt x="81001" y="73874"/>
                </a:lnTo>
                <a:lnTo>
                  <a:pt x="83423" y="70161"/>
                </a:lnTo>
                <a:lnTo>
                  <a:pt x="87937" y="70959"/>
                </a:lnTo>
                <a:lnTo>
                  <a:pt x="91609" y="68686"/>
                </a:lnTo>
                <a:lnTo>
                  <a:pt x="92398" y="66985"/>
                </a:lnTo>
                <a:lnTo>
                  <a:pt x="93805" y="67287"/>
                </a:lnTo>
                <a:lnTo>
                  <a:pt x="93576" y="70492"/>
                </a:lnTo>
                <a:lnTo>
                  <a:pt x="95391" y="73661"/>
                </a:lnTo>
                <a:lnTo>
                  <a:pt x="98326" y="74736"/>
                </a:lnTo>
                <a:lnTo>
                  <a:pt x="99762" y="73613"/>
                </a:lnTo>
                <a:lnTo>
                  <a:pt x="101050" y="79316"/>
                </a:lnTo>
                <a:lnTo>
                  <a:pt x="98652" y="80256"/>
                </a:lnTo>
                <a:lnTo>
                  <a:pt x="97643" y="78686"/>
                </a:lnTo>
                <a:lnTo>
                  <a:pt x="96304" y="79959"/>
                </a:lnTo>
                <a:lnTo>
                  <a:pt x="93724" y="79492"/>
                </a:lnTo>
                <a:lnTo>
                  <a:pt x="93051" y="81129"/>
                </a:lnTo>
                <a:lnTo>
                  <a:pt x="90380" y="80955"/>
                </a:lnTo>
                <a:lnTo>
                  <a:pt x="90733" y="81855"/>
                </a:lnTo>
                <a:lnTo>
                  <a:pt x="88323" y="82366"/>
                </a:lnTo>
                <a:lnTo>
                  <a:pt x="87963" y="83669"/>
                </a:lnTo>
                <a:lnTo>
                  <a:pt x="86231" y="83382"/>
                </a:lnTo>
                <a:lnTo>
                  <a:pt x="84949" y="85328"/>
                </a:lnTo>
                <a:lnTo>
                  <a:pt x="84422" y="91807"/>
                </a:lnTo>
                <a:lnTo>
                  <a:pt x="81611" y="92911"/>
                </a:lnTo>
                <a:lnTo>
                  <a:pt x="79752" y="91081"/>
                </a:lnTo>
                <a:lnTo>
                  <a:pt x="80753" y="91853"/>
                </a:lnTo>
                <a:lnTo>
                  <a:pt x="79480" y="93580"/>
                </a:lnTo>
                <a:lnTo>
                  <a:pt x="79617" y="95633"/>
                </a:lnTo>
                <a:lnTo>
                  <a:pt x="74883" y="95739"/>
                </a:lnTo>
                <a:lnTo>
                  <a:pt x="75612" y="103775"/>
                </a:lnTo>
                <a:lnTo>
                  <a:pt x="72571" y="105384"/>
                </a:lnTo>
                <a:lnTo>
                  <a:pt x="71672" y="103744"/>
                </a:lnTo>
                <a:lnTo>
                  <a:pt x="72511" y="103107"/>
                </a:lnTo>
                <a:lnTo>
                  <a:pt x="72795" y="103822"/>
                </a:lnTo>
                <a:lnTo>
                  <a:pt x="72868" y="102362"/>
                </a:lnTo>
                <a:lnTo>
                  <a:pt x="70906" y="104081"/>
                </a:lnTo>
                <a:lnTo>
                  <a:pt x="71557" y="104533"/>
                </a:lnTo>
                <a:lnTo>
                  <a:pt x="68778" y="102665"/>
                </a:lnTo>
                <a:lnTo>
                  <a:pt x="67731" y="104146"/>
                </a:lnTo>
                <a:lnTo>
                  <a:pt x="68761" y="107472"/>
                </a:lnTo>
                <a:lnTo>
                  <a:pt x="71605" y="105877"/>
                </a:lnTo>
                <a:lnTo>
                  <a:pt x="71106" y="109497"/>
                </a:lnTo>
                <a:lnTo>
                  <a:pt x="67251" y="112022"/>
                </a:lnTo>
                <a:lnTo>
                  <a:pt x="68857" y="112355"/>
                </a:lnTo>
                <a:lnTo>
                  <a:pt x="67612" y="114279"/>
                </a:lnTo>
                <a:lnTo>
                  <a:pt x="68757" y="114486"/>
                </a:lnTo>
                <a:lnTo>
                  <a:pt x="69062" y="116389"/>
                </a:lnTo>
                <a:lnTo>
                  <a:pt x="69946" y="113687"/>
                </a:lnTo>
                <a:lnTo>
                  <a:pt x="72167" y="114301"/>
                </a:lnTo>
                <a:lnTo>
                  <a:pt x="70714" y="118628"/>
                </a:lnTo>
                <a:lnTo>
                  <a:pt x="71904" y="116864"/>
                </a:lnTo>
                <a:lnTo>
                  <a:pt x="73360" y="118629"/>
                </a:lnTo>
                <a:lnTo>
                  <a:pt x="74226" y="117147"/>
                </a:lnTo>
                <a:lnTo>
                  <a:pt x="73431" y="119798"/>
                </a:lnTo>
                <a:lnTo>
                  <a:pt x="74637" y="117861"/>
                </a:lnTo>
                <a:lnTo>
                  <a:pt x="76976" y="121013"/>
                </a:lnTo>
                <a:lnTo>
                  <a:pt x="75424" y="116546"/>
                </a:lnTo>
                <a:lnTo>
                  <a:pt x="73877" y="116430"/>
                </a:lnTo>
                <a:lnTo>
                  <a:pt x="78056" y="112495"/>
                </a:lnTo>
                <a:lnTo>
                  <a:pt x="73544" y="110083"/>
                </a:lnTo>
                <a:lnTo>
                  <a:pt x="74749" y="108643"/>
                </a:lnTo>
                <a:lnTo>
                  <a:pt x="74214" y="106932"/>
                </a:lnTo>
                <a:lnTo>
                  <a:pt x="76896" y="104325"/>
                </a:lnTo>
                <a:lnTo>
                  <a:pt x="77054" y="100897"/>
                </a:lnTo>
                <a:lnTo>
                  <a:pt x="79558" y="102413"/>
                </a:lnTo>
                <a:lnTo>
                  <a:pt x="79412" y="101165"/>
                </a:lnTo>
                <a:lnTo>
                  <a:pt x="80763" y="100876"/>
                </a:lnTo>
                <a:lnTo>
                  <a:pt x="82619" y="103381"/>
                </a:lnTo>
                <a:lnTo>
                  <a:pt x="86373" y="103550"/>
                </a:lnTo>
                <a:lnTo>
                  <a:pt x="85197" y="107743"/>
                </a:lnTo>
                <a:lnTo>
                  <a:pt x="86704" y="106812"/>
                </a:lnTo>
                <a:lnTo>
                  <a:pt x="87043" y="110787"/>
                </a:lnTo>
                <a:lnTo>
                  <a:pt x="88678" y="108501"/>
                </a:lnTo>
                <a:lnTo>
                  <a:pt x="88671" y="107480"/>
                </a:lnTo>
                <a:lnTo>
                  <a:pt x="87717" y="107509"/>
                </a:lnTo>
                <a:lnTo>
                  <a:pt x="89408" y="106159"/>
                </a:lnTo>
                <a:lnTo>
                  <a:pt x="88211" y="106917"/>
                </a:lnTo>
                <a:lnTo>
                  <a:pt x="86394" y="106049"/>
                </a:lnTo>
                <a:lnTo>
                  <a:pt x="86560" y="100921"/>
                </a:lnTo>
                <a:lnTo>
                  <a:pt x="87645" y="99597"/>
                </a:lnTo>
                <a:lnTo>
                  <a:pt x="91844" y="100425"/>
                </a:lnTo>
                <a:lnTo>
                  <a:pt x="93396" y="102813"/>
                </a:lnTo>
                <a:lnTo>
                  <a:pt x="97749" y="105524"/>
                </a:lnTo>
                <a:lnTo>
                  <a:pt x="98552" y="104952"/>
                </a:lnTo>
                <a:lnTo>
                  <a:pt x="97930" y="106496"/>
                </a:lnTo>
                <a:lnTo>
                  <a:pt x="100327" y="110568"/>
                </a:lnTo>
                <a:lnTo>
                  <a:pt x="98552" y="113102"/>
                </a:lnTo>
                <a:lnTo>
                  <a:pt x="97314" y="111734"/>
                </a:lnTo>
                <a:lnTo>
                  <a:pt x="98374" y="115770"/>
                </a:lnTo>
                <a:lnTo>
                  <a:pt x="101620" y="118022"/>
                </a:lnTo>
                <a:lnTo>
                  <a:pt x="101879" y="121819"/>
                </a:lnTo>
                <a:lnTo>
                  <a:pt x="105580" y="126112"/>
                </a:lnTo>
                <a:lnTo>
                  <a:pt x="105678" y="128001"/>
                </a:lnTo>
                <a:lnTo>
                  <a:pt x="104591" y="128684"/>
                </a:lnTo>
                <a:lnTo>
                  <a:pt x="105531" y="131269"/>
                </a:lnTo>
                <a:lnTo>
                  <a:pt x="104485" y="131000"/>
                </a:lnTo>
                <a:lnTo>
                  <a:pt x="102270" y="133093"/>
                </a:lnTo>
                <a:lnTo>
                  <a:pt x="102627" y="136576"/>
                </a:lnTo>
                <a:lnTo>
                  <a:pt x="105057" y="139690"/>
                </a:lnTo>
                <a:lnTo>
                  <a:pt x="104921" y="141712"/>
                </a:lnTo>
                <a:close/>
                <a:moveTo>
                  <a:pt x="103198" y="145519"/>
                </a:moveTo>
                <a:lnTo>
                  <a:pt x="101841" y="145164"/>
                </a:lnTo>
                <a:lnTo>
                  <a:pt x="102028" y="146944"/>
                </a:lnTo>
                <a:lnTo>
                  <a:pt x="103335" y="146717"/>
                </a:lnTo>
                <a:lnTo>
                  <a:pt x="103198" y="145519"/>
                </a:lnTo>
                <a:close/>
              </a:path>
            </a:pathLst>
          </a:custGeom>
          <a:solidFill>
            <a:srgbClr val="B3B98A"/>
          </a:solidFill>
          <a:ln w="5715">
            <a:solidFill>
              <a:srgbClr val="FFFFFF"/>
            </a:solidFill>
            <a:prstDash val="solid"/>
          </a:ln>
        </p:spPr>
        <p:txBody>
          <a:bodyPr/>
          <a:lstStyle/>
          <a:p>
            <a:endParaRPr lang="en-NZ"/>
          </a:p>
        </p:txBody>
      </p:sp>
      <p:sp>
        <p:nvSpPr>
          <p:cNvPr id="9" name="SHARE_TLA_012">
            <a:extLst>
              <a:ext uri="{FF2B5EF4-FFF2-40B4-BE49-F238E27FC236}">
                <a16:creationId xmlns:a16="http://schemas.microsoft.com/office/drawing/2014/main" id="{F3C8263D-8751-45C1-A36A-5B53E419675B}"/>
              </a:ext>
            </a:extLst>
          </p:cNvPr>
          <p:cNvSpPr>
            <a:spLocks noGrp="1"/>
          </p:cNvSpPr>
          <p:nvPr/>
        </p:nvSpPr>
        <p:spPr>
          <a:xfrm>
            <a:off x="2558933" y="3261367"/>
            <a:ext cx="308235" cy="295892"/>
          </a:xfrm>
          <a:custGeom>
            <a:avLst/>
            <a:gdLst/>
            <a:ahLst/>
            <a:cxnLst/>
            <a:rect l="0" t="0" r="0" b="0"/>
            <a:pathLst>
              <a:path w="146113" h="140262">
                <a:moveTo>
                  <a:pt x="10870" y="750"/>
                </a:moveTo>
                <a:lnTo>
                  <a:pt x="15674" y="0"/>
                </a:lnTo>
                <a:lnTo>
                  <a:pt x="17865" y="7281"/>
                </a:lnTo>
                <a:lnTo>
                  <a:pt x="16440" y="12648"/>
                </a:lnTo>
                <a:lnTo>
                  <a:pt x="18214" y="17244"/>
                </a:lnTo>
                <a:lnTo>
                  <a:pt x="16986" y="18684"/>
                </a:lnTo>
                <a:lnTo>
                  <a:pt x="15805" y="24632"/>
                </a:lnTo>
                <a:lnTo>
                  <a:pt x="21293" y="40034"/>
                </a:lnTo>
                <a:lnTo>
                  <a:pt x="20125" y="41129"/>
                </a:lnTo>
                <a:lnTo>
                  <a:pt x="16857" y="40501"/>
                </a:lnTo>
                <a:lnTo>
                  <a:pt x="12495" y="41966"/>
                </a:lnTo>
                <a:lnTo>
                  <a:pt x="10684" y="41243"/>
                </a:lnTo>
                <a:lnTo>
                  <a:pt x="9062" y="42654"/>
                </a:lnTo>
                <a:lnTo>
                  <a:pt x="8130" y="28257"/>
                </a:lnTo>
                <a:lnTo>
                  <a:pt x="5080" y="29359"/>
                </a:lnTo>
                <a:lnTo>
                  <a:pt x="2838" y="25716"/>
                </a:lnTo>
                <a:lnTo>
                  <a:pt x="1863" y="26200"/>
                </a:lnTo>
                <a:lnTo>
                  <a:pt x="1863" y="23883"/>
                </a:lnTo>
                <a:lnTo>
                  <a:pt x="0" y="23324"/>
                </a:lnTo>
                <a:lnTo>
                  <a:pt x="1180" y="20766"/>
                </a:lnTo>
                <a:lnTo>
                  <a:pt x="6923" y="21621"/>
                </a:lnTo>
                <a:lnTo>
                  <a:pt x="6968" y="15723"/>
                </a:lnTo>
                <a:lnTo>
                  <a:pt x="4771" y="15709"/>
                </a:lnTo>
                <a:lnTo>
                  <a:pt x="4863" y="10701"/>
                </a:lnTo>
                <a:lnTo>
                  <a:pt x="9404" y="10632"/>
                </a:lnTo>
                <a:lnTo>
                  <a:pt x="8535" y="10206"/>
                </a:lnTo>
                <a:lnTo>
                  <a:pt x="8962" y="7183"/>
                </a:lnTo>
                <a:lnTo>
                  <a:pt x="11606" y="5394"/>
                </a:lnTo>
                <a:lnTo>
                  <a:pt x="10870" y="750"/>
                </a:lnTo>
                <a:close/>
                <a:moveTo>
                  <a:pt x="83656" y="109096"/>
                </a:moveTo>
                <a:lnTo>
                  <a:pt x="83892" y="107554"/>
                </a:lnTo>
                <a:lnTo>
                  <a:pt x="81752" y="105859"/>
                </a:lnTo>
                <a:lnTo>
                  <a:pt x="82236" y="102194"/>
                </a:lnTo>
                <a:lnTo>
                  <a:pt x="75482" y="102070"/>
                </a:lnTo>
                <a:lnTo>
                  <a:pt x="73343" y="103295"/>
                </a:lnTo>
                <a:lnTo>
                  <a:pt x="72597" y="102027"/>
                </a:lnTo>
                <a:lnTo>
                  <a:pt x="59782" y="101853"/>
                </a:lnTo>
                <a:lnTo>
                  <a:pt x="57843" y="104466"/>
                </a:lnTo>
                <a:lnTo>
                  <a:pt x="49221" y="105719"/>
                </a:lnTo>
                <a:lnTo>
                  <a:pt x="42600" y="109102"/>
                </a:lnTo>
                <a:lnTo>
                  <a:pt x="42854" y="106688"/>
                </a:lnTo>
                <a:lnTo>
                  <a:pt x="36935" y="105871"/>
                </a:lnTo>
                <a:lnTo>
                  <a:pt x="37624" y="102546"/>
                </a:lnTo>
                <a:lnTo>
                  <a:pt x="34330" y="106113"/>
                </a:lnTo>
                <a:lnTo>
                  <a:pt x="33266" y="104308"/>
                </a:lnTo>
                <a:lnTo>
                  <a:pt x="34645" y="101702"/>
                </a:lnTo>
                <a:lnTo>
                  <a:pt x="34318" y="98876"/>
                </a:lnTo>
                <a:lnTo>
                  <a:pt x="30682" y="93391"/>
                </a:lnTo>
                <a:lnTo>
                  <a:pt x="32316" y="89522"/>
                </a:lnTo>
                <a:lnTo>
                  <a:pt x="27640" y="84235"/>
                </a:lnTo>
                <a:lnTo>
                  <a:pt x="24069" y="76751"/>
                </a:lnTo>
                <a:lnTo>
                  <a:pt x="17218" y="57874"/>
                </a:lnTo>
                <a:lnTo>
                  <a:pt x="19531" y="56672"/>
                </a:lnTo>
                <a:lnTo>
                  <a:pt x="19438" y="53191"/>
                </a:lnTo>
                <a:lnTo>
                  <a:pt x="16992" y="51537"/>
                </a:lnTo>
                <a:lnTo>
                  <a:pt x="20720" y="40929"/>
                </a:lnTo>
                <a:lnTo>
                  <a:pt x="22116" y="44224"/>
                </a:lnTo>
                <a:lnTo>
                  <a:pt x="25215" y="47416"/>
                </a:lnTo>
                <a:lnTo>
                  <a:pt x="29646" y="49974"/>
                </a:lnTo>
                <a:lnTo>
                  <a:pt x="34877" y="50769"/>
                </a:lnTo>
                <a:lnTo>
                  <a:pt x="35536" y="52771"/>
                </a:lnTo>
                <a:lnTo>
                  <a:pt x="37238" y="50922"/>
                </a:lnTo>
                <a:lnTo>
                  <a:pt x="44757" y="50072"/>
                </a:lnTo>
                <a:lnTo>
                  <a:pt x="54456" y="44864"/>
                </a:lnTo>
                <a:lnTo>
                  <a:pt x="57356" y="44430"/>
                </a:lnTo>
                <a:lnTo>
                  <a:pt x="62228" y="38642"/>
                </a:lnTo>
                <a:lnTo>
                  <a:pt x="65404" y="38083"/>
                </a:lnTo>
                <a:lnTo>
                  <a:pt x="69899" y="43788"/>
                </a:lnTo>
                <a:lnTo>
                  <a:pt x="69565" y="48883"/>
                </a:lnTo>
                <a:lnTo>
                  <a:pt x="71393" y="56692"/>
                </a:lnTo>
                <a:lnTo>
                  <a:pt x="73288" y="57373"/>
                </a:lnTo>
                <a:lnTo>
                  <a:pt x="76155" y="56137"/>
                </a:lnTo>
                <a:lnTo>
                  <a:pt x="80643" y="57250"/>
                </a:lnTo>
                <a:lnTo>
                  <a:pt x="76218" y="66308"/>
                </a:lnTo>
                <a:lnTo>
                  <a:pt x="79862" y="68961"/>
                </a:lnTo>
                <a:lnTo>
                  <a:pt x="82008" y="68034"/>
                </a:lnTo>
                <a:lnTo>
                  <a:pt x="83302" y="68824"/>
                </a:lnTo>
                <a:lnTo>
                  <a:pt x="84300" y="66956"/>
                </a:lnTo>
                <a:lnTo>
                  <a:pt x="85747" y="70567"/>
                </a:lnTo>
                <a:lnTo>
                  <a:pt x="87940" y="71711"/>
                </a:lnTo>
                <a:lnTo>
                  <a:pt x="88309" y="70127"/>
                </a:lnTo>
                <a:lnTo>
                  <a:pt x="91341" y="69421"/>
                </a:lnTo>
                <a:lnTo>
                  <a:pt x="93879" y="71363"/>
                </a:lnTo>
                <a:lnTo>
                  <a:pt x="96629" y="69446"/>
                </a:lnTo>
                <a:lnTo>
                  <a:pt x="96882" y="70902"/>
                </a:lnTo>
                <a:lnTo>
                  <a:pt x="98001" y="70084"/>
                </a:lnTo>
                <a:lnTo>
                  <a:pt x="99554" y="70656"/>
                </a:lnTo>
                <a:lnTo>
                  <a:pt x="99660" y="69149"/>
                </a:lnTo>
                <a:lnTo>
                  <a:pt x="105329" y="71153"/>
                </a:lnTo>
                <a:lnTo>
                  <a:pt x="107866" y="69093"/>
                </a:lnTo>
                <a:lnTo>
                  <a:pt x="111398" y="69997"/>
                </a:lnTo>
                <a:lnTo>
                  <a:pt x="112825" y="69374"/>
                </a:lnTo>
                <a:lnTo>
                  <a:pt x="113138" y="67346"/>
                </a:lnTo>
                <a:lnTo>
                  <a:pt x="122700" y="66964"/>
                </a:lnTo>
                <a:lnTo>
                  <a:pt x="126803" y="59180"/>
                </a:lnTo>
                <a:lnTo>
                  <a:pt x="129714" y="60394"/>
                </a:lnTo>
                <a:lnTo>
                  <a:pt x="128982" y="57387"/>
                </a:lnTo>
                <a:lnTo>
                  <a:pt x="129875" y="56066"/>
                </a:lnTo>
                <a:lnTo>
                  <a:pt x="131965" y="54769"/>
                </a:lnTo>
                <a:lnTo>
                  <a:pt x="135518" y="56174"/>
                </a:lnTo>
                <a:lnTo>
                  <a:pt x="136987" y="58547"/>
                </a:lnTo>
                <a:lnTo>
                  <a:pt x="136310" y="61538"/>
                </a:lnTo>
                <a:lnTo>
                  <a:pt x="138414" y="69311"/>
                </a:lnTo>
                <a:lnTo>
                  <a:pt x="140419" y="71633"/>
                </a:lnTo>
                <a:lnTo>
                  <a:pt x="140639" y="74253"/>
                </a:lnTo>
                <a:lnTo>
                  <a:pt x="142701" y="76959"/>
                </a:lnTo>
                <a:lnTo>
                  <a:pt x="142373" y="79046"/>
                </a:lnTo>
                <a:lnTo>
                  <a:pt x="146113" y="85529"/>
                </a:lnTo>
                <a:lnTo>
                  <a:pt x="144737" y="89577"/>
                </a:lnTo>
                <a:lnTo>
                  <a:pt x="145242" y="92460"/>
                </a:lnTo>
                <a:lnTo>
                  <a:pt x="141714" y="92597"/>
                </a:lnTo>
                <a:lnTo>
                  <a:pt x="140410" y="93861"/>
                </a:lnTo>
                <a:lnTo>
                  <a:pt x="142296" y="94947"/>
                </a:lnTo>
                <a:lnTo>
                  <a:pt x="140298" y="98768"/>
                </a:lnTo>
                <a:lnTo>
                  <a:pt x="140344" y="99843"/>
                </a:lnTo>
                <a:lnTo>
                  <a:pt x="141824" y="100298"/>
                </a:lnTo>
                <a:lnTo>
                  <a:pt x="137632" y="100489"/>
                </a:lnTo>
                <a:lnTo>
                  <a:pt x="139047" y="106235"/>
                </a:lnTo>
                <a:lnTo>
                  <a:pt x="134679" y="110075"/>
                </a:lnTo>
                <a:lnTo>
                  <a:pt x="133003" y="109094"/>
                </a:lnTo>
                <a:lnTo>
                  <a:pt x="131988" y="109867"/>
                </a:lnTo>
                <a:lnTo>
                  <a:pt x="131916" y="111870"/>
                </a:lnTo>
                <a:lnTo>
                  <a:pt x="128463" y="114319"/>
                </a:lnTo>
                <a:lnTo>
                  <a:pt x="130633" y="117537"/>
                </a:lnTo>
                <a:lnTo>
                  <a:pt x="132496" y="116505"/>
                </a:lnTo>
                <a:lnTo>
                  <a:pt x="135984" y="123355"/>
                </a:lnTo>
                <a:lnTo>
                  <a:pt x="130194" y="123144"/>
                </a:lnTo>
                <a:lnTo>
                  <a:pt x="130147" y="124409"/>
                </a:lnTo>
                <a:lnTo>
                  <a:pt x="129123" y="124336"/>
                </a:lnTo>
                <a:lnTo>
                  <a:pt x="124775" y="120800"/>
                </a:lnTo>
                <a:lnTo>
                  <a:pt x="122688" y="116818"/>
                </a:lnTo>
                <a:lnTo>
                  <a:pt x="118685" y="120087"/>
                </a:lnTo>
                <a:lnTo>
                  <a:pt x="119523" y="122087"/>
                </a:lnTo>
                <a:lnTo>
                  <a:pt x="117546" y="124164"/>
                </a:lnTo>
                <a:lnTo>
                  <a:pt x="116968" y="126602"/>
                </a:lnTo>
                <a:lnTo>
                  <a:pt x="120419" y="128015"/>
                </a:lnTo>
                <a:lnTo>
                  <a:pt x="120433" y="130807"/>
                </a:lnTo>
                <a:lnTo>
                  <a:pt x="121836" y="133402"/>
                </a:lnTo>
                <a:lnTo>
                  <a:pt x="118021" y="137972"/>
                </a:lnTo>
                <a:lnTo>
                  <a:pt x="117714" y="140262"/>
                </a:lnTo>
                <a:lnTo>
                  <a:pt x="108510" y="129537"/>
                </a:lnTo>
                <a:lnTo>
                  <a:pt x="104122" y="132001"/>
                </a:lnTo>
                <a:lnTo>
                  <a:pt x="106163" y="130331"/>
                </a:lnTo>
                <a:lnTo>
                  <a:pt x="105869" y="121971"/>
                </a:lnTo>
                <a:lnTo>
                  <a:pt x="106820" y="120187"/>
                </a:lnTo>
                <a:lnTo>
                  <a:pt x="106959" y="114181"/>
                </a:lnTo>
                <a:lnTo>
                  <a:pt x="97118" y="112946"/>
                </a:lnTo>
                <a:lnTo>
                  <a:pt x="97029" y="115471"/>
                </a:lnTo>
                <a:lnTo>
                  <a:pt x="96204" y="112723"/>
                </a:lnTo>
                <a:lnTo>
                  <a:pt x="93877" y="113809"/>
                </a:lnTo>
                <a:lnTo>
                  <a:pt x="90264" y="110598"/>
                </a:lnTo>
                <a:lnTo>
                  <a:pt x="83745" y="111147"/>
                </a:lnTo>
                <a:lnTo>
                  <a:pt x="83656" y="109096"/>
                </a:lnTo>
                <a:close/>
              </a:path>
            </a:pathLst>
          </a:custGeom>
          <a:solidFill>
            <a:srgbClr val="EAB38D"/>
          </a:solidFill>
          <a:ln w="5715">
            <a:solidFill>
              <a:srgbClr val="FFFFFF"/>
            </a:solidFill>
            <a:prstDash val="solid"/>
          </a:ln>
        </p:spPr>
        <p:txBody>
          <a:bodyPr/>
          <a:lstStyle/>
          <a:p>
            <a:endParaRPr lang="en-NZ"/>
          </a:p>
        </p:txBody>
      </p:sp>
      <p:sp>
        <p:nvSpPr>
          <p:cNvPr id="10" name="SHARE_TLA_013">
            <a:extLst>
              <a:ext uri="{FF2B5EF4-FFF2-40B4-BE49-F238E27FC236}">
                <a16:creationId xmlns:a16="http://schemas.microsoft.com/office/drawing/2014/main" id="{7D0940BC-9492-4BE3-B994-B186BD288029}"/>
              </a:ext>
            </a:extLst>
          </p:cNvPr>
          <p:cNvSpPr>
            <a:spLocks noGrp="1"/>
          </p:cNvSpPr>
          <p:nvPr/>
        </p:nvSpPr>
        <p:spPr>
          <a:xfrm>
            <a:off x="2317236" y="3255812"/>
            <a:ext cx="372706" cy="533095"/>
          </a:xfrm>
          <a:custGeom>
            <a:avLst/>
            <a:gdLst/>
            <a:ahLst/>
            <a:cxnLst/>
            <a:rect l="0" t="0" r="0" b="0"/>
            <a:pathLst>
              <a:path w="176674" h="252703">
                <a:moveTo>
                  <a:pt x="98911" y="40509"/>
                </a:moveTo>
                <a:lnTo>
                  <a:pt x="97325" y="38546"/>
                </a:lnTo>
                <a:lnTo>
                  <a:pt x="99416" y="38467"/>
                </a:lnTo>
                <a:lnTo>
                  <a:pt x="99769" y="32597"/>
                </a:lnTo>
                <a:lnTo>
                  <a:pt x="101203" y="32217"/>
                </a:lnTo>
                <a:lnTo>
                  <a:pt x="101579" y="30481"/>
                </a:lnTo>
                <a:lnTo>
                  <a:pt x="101729" y="26644"/>
                </a:lnTo>
                <a:lnTo>
                  <a:pt x="99131" y="20914"/>
                </a:lnTo>
                <a:lnTo>
                  <a:pt x="101259" y="13726"/>
                </a:lnTo>
                <a:lnTo>
                  <a:pt x="100253" y="13231"/>
                </a:lnTo>
                <a:lnTo>
                  <a:pt x="100763" y="9793"/>
                </a:lnTo>
                <a:lnTo>
                  <a:pt x="102442" y="7836"/>
                </a:lnTo>
                <a:lnTo>
                  <a:pt x="101872" y="1339"/>
                </a:lnTo>
                <a:lnTo>
                  <a:pt x="104307" y="0"/>
                </a:lnTo>
                <a:lnTo>
                  <a:pt x="108422" y="6375"/>
                </a:lnTo>
                <a:lnTo>
                  <a:pt x="110973" y="5192"/>
                </a:lnTo>
                <a:lnTo>
                  <a:pt x="112911" y="5609"/>
                </a:lnTo>
                <a:lnTo>
                  <a:pt x="112110" y="5248"/>
                </a:lnTo>
                <a:lnTo>
                  <a:pt x="113163" y="3762"/>
                </a:lnTo>
                <a:lnTo>
                  <a:pt x="125441" y="3383"/>
                </a:lnTo>
                <a:lnTo>
                  <a:pt x="126177" y="8027"/>
                </a:lnTo>
                <a:lnTo>
                  <a:pt x="123534" y="9816"/>
                </a:lnTo>
                <a:lnTo>
                  <a:pt x="123106" y="12839"/>
                </a:lnTo>
                <a:lnTo>
                  <a:pt x="123976" y="13265"/>
                </a:lnTo>
                <a:lnTo>
                  <a:pt x="119434" y="13334"/>
                </a:lnTo>
                <a:lnTo>
                  <a:pt x="119342" y="18342"/>
                </a:lnTo>
                <a:lnTo>
                  <a:pt x="121540" y="18356"/>
                </a:lnTo>
                <a:lnTo>
                  <a:pt x="121494" y="24254"/>
                </a:lnTo>
                <a:lnTo>
                  <a:pt x="115752" y="23399"/>
                </a:lnTo>
                <a:lnTo>
                  <a:pt x="114572" y="25957"/>
                </a:lnTo>
                <a:lnTo>
                  <a:pt x="116434" y="26516"/>
                </a:lnTo>
                <a:lnTo>
                  <a:pt x="116434" y="28833"/>
                </a:lnTo>
                <a:lnTo>
                  <a:pt x="117410" y="28349"/>
                </a:lnTo>
                <a:lnTo>
                  <a:pt x="119652" y="31992"/>
                </a:lnTo>
                <a:lnTo>
                  <a:pt x="122701" y="30889"/>
                </a:lnTo>
                <a:lnTo>
                  <a:pt x="123571" y="45279"/>
                </a:lnTo>
                <a:lnTo>
                  <a:pt x="125256" y="43876"/>
                </a:lnTo>
                <a:lnTo>
                  <a:pt x="127066" y="44599"/>
                </a:lnTo>
                <a:lnTo>
                  <a:pt x="131429" y="43134"/>
                </a:lnTo>
                <a:lnTo>
                  <a:pt x="135215" y="43432"/>
                </a:lnTo>
                <a:lnTo>
                  <a:pt x="131564" y="54170"/>
                </a:lnTo>
                <a:lnTo>
                  <a:pt x="134010" y="55824"/>
                </a:lnTo>
                <a:lnTo>
                  <a:pt x="134103" y="59305"/>
                </a:lnTo>
                <a:lnTo>
                  <a:pt x="131790" y="60507"/>
                </a:lnTo>
                <a:lnTo>
                  <a:pt x="138641" y="79384"/>
                </a:lnTo>
                <a:lnTo>
                  <a:pt x="142211" y="86867"/>
                </a:lnTo>
                <a:lnTo>
                  <a:pt x="146888" y="92155"/>
                </a:lnTo>
                <a:lnTo>
                  <a:pt x="145254" y="96024"/>
                </a:lnTo>
                <a:lnTo>
                  <a:pt x="148628" y="100859"/>
                </a:lnTo>
                <a:lnTo>
                  <a:pt x="149216" y="104335"/>
                </a:lnTo>
                <a:lnTo>
                  <a:pt x="146416" y="110065"/>
                </a:lnTo>
                <a:lnTo>
                  <a:pt x="147049" y="112655"/>
                </a:lnTo>
                <a:lnTo>
                  <a:pt x="144128" y="115654"/>
                </a:lnTo>
                <a:lnTo>
                  <a:pt x="145761" y="117812"/>
                </a:lnTo>
                <a:lnTo>
                  <a:pt x="159381" y="181966"/>
                </a:lnTo>
                <a:lnTo>
                  <a:pt x="162178" y="184496"/>
                </a:lnTo>
                <a:lnTo>
                  <a:pt x="165678" y="185487"/>
                </a:lnTo>
                <a:lnTo>
                  <a:pt x="166825" y="187439"/>
                </a:lnTo>
                <a:lnTo>
                  <a:pt x="168972" y="186788"/>
                </a:lnTo>
                <a:lnTo>
                  <a:pt x="170510" y="184006"/>
                </a:lnTo>
                <a:lnTo>
                  <a:pt x="173366" y="192127"/>
                </a:lnTo>
                <a:lnTo>
                  <a:pt x="176674" y="193429"/>
                </a:lnTo>
                <a:lnTo>
                  <a:pt x="176516" y="196978"/>
                </a:lnTo>
                <a:lnTo>
                  <a:pt x="172821" y="199359"/>
                </a:lnTo>
                <a:lnTo>
                  <a:pt x="169041" y="199772"/>
                </a:lnTo>
                <a:lnTo>
                  <a:pt x="167432" y="202865"/>
                </a:lnTo>
                <a:lnTo>
                  <a:pt x="163946" y="203346"/>
                </a:lnTo>
                <a:lnTo>
                  <a:pt x="164982" y="205240"/>
                </a:lnTo>
                <a:lnTo>
                  <a:pt x="162114" y="208895"/>
                </a:lnTo>
                <a:lnTo>
                  <a:pt x="159428" y="206265"/>
                </a:lnTo>
                <a:lnTo>
                  <a:pt x="158096" y="206206"/>
                </a:lnTo>
                <a:lnTo>
                  <a:pt x="158066" y="207131"/>
                </a:lnTo>
                <a:lnTo>
                  <a:pt x="156582" y="207090"/>
                </a:lnTo>
                <a:lnTo>
                  <a:pt x="156540" y="208614"/>
                </a:lnTo>
                <a:lnTo>
                  <a:pt x="153995" y="208757"/>
                </a:lnTo>
                <a:lnTo>
                  <a:pt x="152296" y="210765"/>
                </a:lnTo>
                <a:lnTo>
                  <a:pt x="151314" y="210307"/>
                </a:lnTo>
                <a:lnTo>
                  <a:pt x="151794" y="219687"/>
                </a:lnTo>
                <a:lnTo>
                  <a:pt x="148774" y="219604"/>
                </a:lnTo>
                <a:lnTo>
                  <a:pt x="146698" y="221906"/>
                </a:lnTo>
                <a:lnTo>
                  <a:pt x="143226" y="218353"/>
                </a:lnTo>
                <a:lnTo>
                  <a:pt x="138239" y="218300"/>
                </a:lnTo>
                <a:lnTo>
                  <a:pt x="136428" y="215557"/>
                </a:lnTo>
                <a:lnTo>
                  <a:pt x="136539" y="210426"/>
                </a:lnTo>
                <a:lnTo>
                  <a:pt x="132423" y="207739"/>
                </a:lnTo>
                <a:lnTo>
                  <a:pt x="133201" y="205919"/>
                </a:lnTo>
                <a:lnTo>
                  <a:pt x="131852" y="202914"/>
                </a:lnTo>
                <a:lnTo>
                  <a:pt x="132783" y="204013"/>
                </a:lnTo>
                <a:lnTo>
                  <a:pt x="133973" y="199521"/>
                </a:lnTo>
                <a:lnTo>
                  <a:pt x="136305" y="198447"/>
                </a:lnTo>
                <a:lnTo>
                  <a:pt x="128903" y="186113"/>
                </a:lnTo>
                <a:lnTo>
                  <a:pt x="126186" y="186833"/>
                </a:lnTo>
                <a:lnTo>
                  <a:pt x="125083" y="182879"/>
                </a:lnTo>
                <a:lnTo>
                  <a:pt x="125649" y="180091"/>
                </a:lnTo>
                <a:lnTo>
                  <a:pt x="120125" y="176880"/>
                </a:lnTo>
                <a:lnTo>
                  <a:pt x="117319" y="179023"/>
                </a:lnTo>
                <a:lnTo>
                  <a:pt x="114495" y="178471"/>
                </a:lnTo>
                <a:lnTo>
                  <a:pt x="113109" y="180073"/>
                </a:lnTo>
                <a:lnTo>
                  <a:pt x="109856" y="173995"/>
                </a:lnTo>
                <a:lnTo>
                  <a:pt x="108516" y="184458"/>
                </a:lnTo>
                <a:lnTo>
                  <a:pt x="104191" y="184973"/>
                </a:lnTo>
                <a:lnTo>
                  <a:pt x="108603" y="188698"/>
                </a:lnTo>
                <a:lnTo>
                  <a:pt x="109192" y="190044"/>
                </a:lnTo>
                <a:lnTo>
                  <a:pt x="107651" y="190496"/>
                </a:lnTo>
                <a:lnTo>
                  <a:pt x="108410" y="191795"/>
                </a:lnTo>
                <a:lnTo>
                  <a:pt x="110890" y="191286"/>
                </a:lnTo>
                <a:lnTo>
                  <a:pt x="110866" y="195194"/>
                </a:lnTo>
                <a:lnTo>
                  <a:pt x="113050" y="196423"/>
                </a:lnTo>
                <a:lnTo>
                  <a:pt x="112719" y="198847"/>
                </a:lnTo>
                <a:lnTo>
                  <a:pt x="113708" y="199021"/>
                </a:lnTo>
                <a:lnTo>
                  <a:pt x="112685" y="201475"/>
                </a:lnTo>
                <a:lnTo>
                  <a:pt x="109220" y="203266"/>
                </a:lnTo>
                <a:lnTo>
                  <a:pt x="109213" y="204931"/>
                </a:lnTo>
                <a:lnTo>
                  <a:pt x="103590" y="204978"/>
                </a:lnTo>
                <a:lnTo>
                  <a:pt x="102403" y="203673"/>
                </a:lnTo>
                <a:lnTo>
                  <a:pt x="100368" y="205700"/>
                </a:lnTo>
                <a:lnTo>
                  <a:pt x="100846" y="207572"/>
                </a:lnTo>
                <a:lnTo>
                  <a:pt x="95292" y="209525"/>
                </a:lnTo>
                <a:lnTo>
                  <a:pt x="94172" y="208576"/>
                </a:lnTo>
                <a:lnTo>
                  <a:pt x="93806" y="203762"/>
                </a:lnTo>
                <a:lnTo>
                  <a:pt x="91071" y="205414"/>
                </a:lnTo>
                <a:lnTo>
                  <a:pt x="91301" y="206867"/>
                </a:lnTo>
                <a:lnTo>
                  <a:pt x="87807" y="206851"/>
                </a:lnTo>
                <a:lnTo>
                  <a:pt x="87732" y="210673"/>
                </a:lnTo>
                <a:lnTo>
                  <a:pt x="84133" y="211025"/>
                </a:lnTo>
                <a:lnTo>
                  <a:pt x="85619" y="214792"/>
                </a:lnTo>
                <a:lnTo>
                  <a:pt x="79368" y="214686"/>
                </a:lnTo>
                <a:lnTo>
                  <a:pt x="78688" y="220291"/>
                </a:lnTo>
                <a:lnTo>
                  <a:pt x="79537" y="223944"/>
                </a:lnTo>
                <a:lnTo>
                  <a:pt x="77352" y="225546"/>
                </a:lnTo>
                <a:lnTo>
                  <a:pt x="86170" y="244444"/>
                </a:lnTo>
                <a:lnTo>
                  <a:pt x="85586" y="245827"/>
                </a:lnTo>
                <a:lnTo>
                  <a:pt x="73720" y="246326"/>
                </a:lnTo>
                <a:lnTo>
                  <a:pt x="73770" y="244154"/>
                </a:lnTo>
                <a:lnTo>
                  <a:pt x="68878" y="243050"/>
                </a:lnTo>
                <a:lnTo>
                  <a:pt x="68286" y="244252"/>
                </a:lnTo>
                <a:lnTo>
                  <a:pt x="66926" y="243401"/>
                </a:lnTo>
                <a:lnTo>
                  <a:pt x="64762" y="244018"/>
                </a:lnTo>
                <a:lnTo>
                  <a:pt x="63862" y="242457"/>
                </a:lnTo>
                <a:lnTo>
                  <a:pt x="61172" y="243431"/>
                </a:lnTo>
                <a:lnTo>
                  <a:pt x="61018" y="241603"/>
                </a:lnTo>
                <a:lnTo>
                  <a:pt x="57260" y="239826"/>
                </a:lnTo>
                <a:lnTo>
                  <a:pt x="56322" y="239909"/>
                </a:lnTo>
                <a:lnTo>
                  <a:pt x="56449" y="241816"/>
                </a:lnTo>
                <a:lnTo>
                  <a:pt x="53822" y="242917"/>
                </a:lnTo>
                <a:lnTo>
                  <a:pt x="52581" y="246103"/>
                </a:lnTo>
                <a:lnTo>
                  <a:pt x="50731" y="246727"/>
                </a:lnTo>
                <a:lnTo>
                  <a:pt x="49823" y="245257"/>
                </a:lnTo>
                <a:lnTo>
                  <a:pt x="47511" y="245154"/>
                </a:lnTo>
                <a:lnTo>
                  <a:pt x="44321" y="242986"/>
                </a:lnTo>
                <a:lnTo>
                  <a:pt x="39633" y="243435"/>
                </a:lnTo>
                <a:lnTo>
                  <a:pt x="40306" y="242256"/>
                </a:lnTo>
                <a:lnTo>
                  <a:pt x="40925" y="242832"/>
                </a:lnTo>
                <a:lnTo>
                  <a:pt x="40212" y="241106"/>
                </a:lnTo>
                <a:lnTo>
                  <a:pt x="41954" y="241116"/>
                </a:lnTo>
                <a:lnTo>
                  <a:pt x="41949" y="239503"/>
                </a:lnTo>
                <a:lnTo>
                  <a:pt x="44726" y="239658"/>
                </a:lnTo>
                <a:lnTo>
                  <a:pt x="43431" y="239562"/>
                </a:lnTo>
                <a:lnTo>
                  <a:pt x="43248" y="238317"/>
                </a:lnTo>
                <a:lnTo>
                  <a:pt x="41338" y="238704"/>
                </a:lnTo>
                <a:lnTo>
                  <a:pt x="39173" y="235329"/>
                </a:lnTo>
                <a:lnTo>
                  <a:pt x="35791" y="236646"/>
                </a:lnTo>
                <a:lnTo>
                  <a:pt x="36130" y="231577"/>
                </a:lnTo>
                <a:lnTo>
                  <a:pt x="34464" y="234031"/>
                </a:lnTo>
                <a:lnTo>
                  <a:pt x="34333" y="236406"/>
                </a:lnTo>
                <a:lnTo>
                  <a:pt x="31870" y="237912"/>
                </a:lnTo>
                <a:lnTo>
                  <a:pt x="30354" y="237262"/>
                </a:lnTo>
                <a:lnTo>
                  <a:pt x="28371" y="239728"/>
                </a:lnTo>
                <a:lnTo>
                  <a:pt x="29515" y="242508"/>
                </a:lnTo>
                <a:lnTo>
                  <a:pt x="28910" y="244524"/>
                </a:lnTo>
                <a:lnTo>
                  <a:pt x="31513" y="244491"/>
                </a:lnTo>
                <a:lnTo>
                  <a:pt x="32169" y="246204"/>
                </a:lnTo>
                <a:lnTo>
                  <a:pt x="25693" y="249959"/>
                </a:lnTo>
                <a:lnTo>
                  <a:pt x="24541" y="252703"/>
                </a:lnTo>
                <a:lnTo>
                  <a:pt x="22988" y="244718"/>
                </a:lnTo>
                <a:lnTo>
                  <a:pt x="21416" y="242826"/>
                </a:lnTo>
                <a:lnTo>
                  <a:pt x="21849" y="239442"/>
                </a:lnTo>
                <a:lnTo>
                  <a:pt x="23047" y="238398"/>
                </a:lnTo>
                <a:lnTo>
                  <a:pt x="22485" y="234187"/>
                </a:lnTo>
                <a:lnTo>
                  <a:pt x="18829" y="220878"/>
                </a:lnTo>
                <a:lnTo>
                  <a:pt x="17162" y="219341"/>
                </a:lnTo>
                <a:lnTo>
                  <a:pt x="18713" y="218130"/>
                </a:lnTo>
                <a:lnTo>
                  <a:pt x="18577" y="215222"/>
                </a:lnTo>
                <a:lnTo>
                  <a:pt x="17273" y="213896"/>
                </a:lnTo>
                <a:lnTo>
                  <a:pt x="19380" y="208388"/>
                </a:lnTo>
                <a:lnTo>
                  <a:pt x="24333" y="203889"/>
                </a:lnTo>
                <a:lnTo>
                  <a:pt x="31250" y="203425"/>
                </a:lnTo>
                <a:lnTo>
                  <a:pt x="33593" y="199753"/>
                </a:lnTo>
                <a:lnTo>
                  <a:pt x="38052" y="199304"/>
                </a:lnTo>
                <a:lnTo>
                  <a:pt x="39159" y="198139"/>
                </a:lnTo>
                <a:lnTo>
                  <a:pt x="38753" y="199458"/>
                </a:lnTo>
                <a:lnTo>
                  <a:pt x="35258" y="200831"/>
                </a:lnTo>
                <a:lnTo>
                  <a:pt x="38415" y="199660"/>
                </a:lnTo>
                <a:lnTo>
                  <a:pt x="38687" y="203936"/>
                </a:lnTo>
                <a:lnTo>
                  <a:pt x="39447" y="201217"/>
                </a:lnTo>
                <a:lnTo>
                  <a:pt x="41263" y="204131"/>
                </a:lnTo>
                <a:lnTo>
                  <a:pt x="40087" y="206055"/>
                </a:lnTo>
                <a:lnTo>
                  <a:pt x="41155" y="204652"/>
                </a:lnTo>
                <a:lnTo>
                  <a:pt x="41784" y="205452"/>
                </a:lnTo>
                <a:lnTo>
                  <a:pt x="42474" y="203689"/>
                </a:lnTo>
                <a:lnTo>
                  <a:pt x="40511" y="201215"/>
                </a:lnTo>
                <a:lnTo>
                  <a:pt x="41855" y="201025"/>
                </a:lnTo>
                <a:lnTo>
                  <a:pt x="42288" y="199723"/>
                </a:lnTo>
                <a:lnTo>
                  <a:pt x="39792" y="200727"/>
                </a:lnTo>
                <a:lnTo>
                  <a:pt x="39363" y="199842"/>
                </a:lnTo>
                <a:lnTo>
                  <a:pt x="39995" y="197538"/>
                </a:lnTo>
                <a:lnTo>
                  <a:pt x="41025" y="197092"/>
                </a:lnTo>
                <a:lnTo>
                  <a:pt x="41675" y="198029"/>
                </a:lnTo>
                <a:lnTo>
                  <a:pt x="41647" y="196865"/>
                </a:lnTo>
                <a:lnTo>
                  <a:pt x="45647" y="198706"/>
                </a:lnTo>
                <a:lnTo>
                  <a:pt x="46806" y="202399"/>
                </a:lnTo>
                <a:lnTo>
                  <a:pt x="46327" y="199433"/>
                </a:lnTo>
                <a:lnTo>
                  <a:pt x="48006" y="198571"/>
                </a:lnTo>
                <a:lnTo>
                  <a:pt x="49527" y="199200"/>
                </a:lnTo>
                <a:lnTo>
                  <a:pt x="49478" y="201665"/>
                </a:lnTo>
                <a:lnTo>
                  <a:pt x="49579" y="200580"/>
                </a:lnTo>
                <a:lnTo>
                  <a:pt x="52204" y="200403"/>
                </a:lnTo>
                <a:lnTo>
                  <a:pt x="50261" y="197377"/>
                </a:lnTo>
                <a:lnTo>
                  <a:pt x="51048" y="196657"/>
                </a:lnTo>
                <a:lnTo>
                  <a:pt x="51227" y="198061"/>
                </a:lnTo>
                <a:lnTo>
                  <a:pt x="52558" y="197563"/>
                </a:lnTo>
                <a:lnTo>
                  <a:pt x="52419" y="198483"/>
                </a:lnTo>
                <a:lnTo>
                  <a:pt x="54351" y="195544"/>
                </a:lnTo>
                <a:lnTo>
                  <a:pt x="54100" y="199033"/>
                </a:lnTo>
                <a:lnTo>
                  <a:pt x="54641" y="197531"/>
                </a:lnTo>
                <a:lnTo>
                  <a:pt x="55573" y="197929"/>
                </a:lnTo>
                <a:lnTo>
                  <a:pt x="55649" y="200662"/>
                </a:lnTo>
                <a:lnTo>
                  <a:pt x="57317" y="199357"/>
                </a:lnTo>
                <a:lnTo>
                  <a:pt x="56078" y="195581"/>
                </a:lnTo>
                <a:lnTo>
                  <a:pt x="57825" y="197503"/>
                </a:lnTo>
                <a:lnTo>
                  <a:pt x="57905" y="196440"/>
                </a:lnTo>
                <a:lnTo>
                  <a:pt x="59372" y="196377"/>
                </a:lnTo>
                <a:lnTo>
                  <a:pt x="59102" y="197949"/>
                </a:lnTo>
                <a:lnTo>
                  <a:pt x="61112" y="199695"/>
                </a:lnTo>
                <a:lnTo>
                  <a:pt x="61496" y="197792"/>
                </a:lnTo>
                <a:lnTo>
                  <a:pt x="60171" y="196975"/>
                </a:lnTo>
                <a:lnTo>
                  <a:pt x="60540" y="195465"/>
                </a:lnTo>
                <a:lnTo>
                  <a:pt x="56849" y="193162"/>
                </a:lnTo>
                <a:lnTo>
                  <a:pt x="53267" y="194718"/>
                </a:lnTo>
                <a:lnTo>
                  <a:pt x="53256" y="196504"/>
                </a:lnTo>
                <a:lnTo>
                  <a:pt x="52000" y="197284"/>
                </a:lnTo>
                <a:lnTo>
                  <a:pt x="51855" y="194742"/>
                </a:lnTo>
                <a:lnTo>
                  <a:pt x="49124" y="194725"/>
                </a:lnTo>
                <a:lnTo>
                  <a:pt x="48820" y="193268"/>
                </a:lnTo>
                <a:lnTo>
                  <a:pt x="52183" y="190875"/>
                </a:lnTo>
                <a:lnTo>
                  <a:pt x="52998" y="192500"/>
                </a:lnTo>
                <a:lnTo>
                  <a:pt x="56867" y="192835"/>
                </a:lnTo>
                <a:lnTo>
                  <a:pt x="60242" y="191769"/>
                </a:lnTo>
                <a:lnTo>
                  <a:pt x="58617" y="189799"/>
                </a:lnTo>
                <a:lnTo>
                  <a:pt x="57170" y="189761"/>
                </a:lnTo>
                <a:lnTo>
                  <a:pt x="57966" y="187745"/>
                </a:lnTo>
                <a:lnTo>
                  <a:pt x="57017" y="186177"/>
                </a:lnTo>
                <a:lnTo>
                  <a:pt x="58552" y="186403"/>
                </a:lnTo>
                <a:lnTo>
                  <a:pt x="58282" y="184814"/>
                </a:lnTo>
                <a:lnTo>
                  <a:pt x="57176" y="185164"/>
                </a:lnTo>
                <a:lnTo>
                  <a:pt x="57492" y="183767"/>
                </a:lnTo>
                <a:lnTo>
                  <a:pt x="58483" y="184081"/>
                </a:lnTo>
                <a:lnTo>
                  <a:pt x="57452" y="179200"/>
                </a:lnTo>
                <a:lnTo>
                  <a:pt x="56739" y="181790"/>
                </a:lnTo>
                <a:lnTo>
                  <a:pt x="57511" y="181529"/>
                </a:lnTo>
                <a:lnTo>
                  <a:pt x="57767" y="183074"/>
                </a:lnTo>
                <a:lnTo>
                  <a:pt x="57142" y="184230"/>
                </a:lnTo>
                <a:lnTo>
                  <a:pt x="55934" y="183734"/>
                </a:lnTo>
                <a:lnTo>
                  <a:pt x="57442" y="185800"/>
                </a:lnTo>
                <a:lnTo>
                  <a:pt x="56254" y="185054"/>
                </a:lnTo>
                <a:lnTo>
                  <a:pt x="55869" y="186445"/>
                </a:lnTo>
                <a:lnTo>
                  <a:pt x="54584" y="186291"/>
                </a:lnTo>
                <a:lnTo>
                  <a:pt x="54863" y="182943"/>
                </a:lnTo>
                <a:lnTo>
                  <a:pt x="53619" y="181171"/>
                </a:lnTo>
                <a:lnTo>
                  <a:pt x="54232" y="183049"/>
                </a:lnTo>
                <a:lnTo>
                  <a:pt x="52738" y="186862"/>
                </a:lnTo>
                <a:lnTo>
                  <a:pt x="51206" y="183647"/>
                </a:lnTo>
                <a:lnTo>
                  <a:pt x="49330" y="183816"/>
                </a:lnTo>
                <a:lnTo>
                  <a:pt x="50671" y="186448"/>
                </a:lnTo>
                <a:lnTo>
                  <a:pt x="49745" y="186150"/>
                </a:lnTo>
                <a:lnTo>
                  <a:pt x="49494" y="187985"/>
                </a:lnTo>
                <a:lnTo>
                  <a:pt x="47552" y="187583"/>
                </a:lnTo>
                <a:lnTo>
                  <a:pt x="47804" y="188625"/>
                </a:lnTo>
                <a:lnTo>
                  <a:pt x="46002" y="188926"/>
                </a:lnTo>
                <a:lnTo>
                  <a:pt x="47408" y="189036"/>
                </a:lnTo>
                <a:lnTo>
                  <a:pt x="47136" y="190321"/>
                </a:lnTo>
                <a:lnTo>
                  <a:pt x="47835" y="189066"/>
                </a:lnTo>
                <a:lnTo>
                  <a:pt x="48699" y="189715"/>
                </a:lnTo>
                <a:lnTo>
                  <a:pt x="46440" y="193166"/>
                </a:lnTo>
                <a:lnTo>
                  <a:pt x="46763" y="195830"/>
                </a:lnTo>
                <a:lnTo>
                  <a:pt x="44114" y="194968"/>
                </a:lnTo>
                <a:lnTo>
                  <a:pt x="43659" y="193677"/>
                </a:lnTo>
                <a:lnTo>
                  <a:pt x="41780" y="195178"/>
                </a:lnTo>
                <a:lnTo>
                  <a:pt x="42580" y="192902"/>
                </a:lnTo>
                <a:lnTo>
                  <a:pt x="43586" y="192692"/>
                </a:lnTo>
                <a:lnTo>
                  <a:pt x="42967" y="191594"/>
                </a:lnTo>
                <a:lnTo>
                  <a:pt x="41195" y="193224"/>
                </a:lnTo>
                <a:lnTo>
                  <a:pt x="39485" y="191445"/>
                </a:lnTo>
                <a:lnTo>
                  <a:pt x="38181" y="191976"/>
                </a:lnTo>
                <a:lnTo>
                  <a:pt x="41263" y="193904"/>
                </a:lnTo>
                <a:lnTo>
                  <a:pt x="40665" y="195296"/>
                </a:lnTo>
                <a:lnTo>
                  <a:pt x="38796" y="195581"/>
                </a:lnTo>
                <a:lnTo>
                  <a:pt x="37363" y="197576"/>
                </a:lnTo>
                <a:lnTo>
                  <a:pt x="34118" y="197120"/>
                </a:lnTo>
                <a:lnTo>
                  <a:pt x="32793" y="186958"/>
                </a:lnTo>
                <a:lnTo>
                  <a:pt x="30678" y="181453"/>
                </a:lnTo>
                <a:lnTo>
                  <a:pt x="31752" y="177720"/>
                </a:lnTo>
                <a:lnTo>
                  <a:pt x="30901" y="177671"/>
                </a:lnTo>
                <a:lnTo>
                  <a:pt x="29169" y="171689"/>
                </a:lnTo>
                <a:lnTo>
                  <a:pt x="28972" y="166382"/>
                </a:lnTo>
                <a:lnTo>
                  <a:pt x="26429" y="161017"/>
                </a:lnTo>
                <a:lnTo>
                  <a:pt x="24395" y="150948"/>
                </a:lnTo>
                <a:lnTo>
                  <a:pt x="21425" y="147039"/>
                </a:lnTo>
                <a:lnTo>
                  <a:pt x="22003" y="141018"/>
                </a:lnTo>
                <a:lnTo>
                  <a:pt x="21130" y="136877"/>
                </a:lnTo>
                <a:lnTo>
                  <a:pt x="18684" y="129236"/>
                </a:lnTo>
                <a:lnTo>
                  <a:pt x="16456" y="126439"/>
                </a:lnTo>
                <a:lnTo>
                  <a:pt x="17100" y="122533"/>
                </a:lnTo>
                <a:lnTo>
                  <a:pt x="15428" y="121605"/>
                </a:lnTo>
                <a:lnTo>
                  <a:pt x="12419" y="111827"/>
                </a:lnTo>
                <a:lnTo>
                  <a:pt x="11330" y="111376"/>
                </a:lnTo>
                <a:lnTo>
                  <a:pt x="10412" y="106930"/>
                </a:lnTo>
                <a:lnTo>
                  <a:pt x="8783" y="105311"/>
                </a:lnTo>
                <a:lnTo>
                  <a:pt x="7884" y="99985"/>
                </a:lnTo>
                <a:lnTo>
                  <a:pt x="8532" y="96448"/>
                </a:lnTo>
                <a:lnTo>
                  <a:pt x="10098" y="95326"/>
                </a:lnTo>
                <a:lnTo>
                  <a:pt x="9478" y="89709"/>
                </a:lnTo>
                <a:lnTo>
                  <a:pt x="12563" y="93150"/>
                </a:lnTo>
                <a:lnTo>
                  <a:pt x="13873" y="93171"/>
                </a:lnTo>
                <a:lnTo>
                  <a:pt x="14237" y="91994"/>
                </a:lnTo>
                <a:lnTo>
                  <a:pt x="16333" y="92226"/>
                </a:lnTo>
                <a:lnTo>
                  <a:pt x="23520" y="82008"/>
                </a:lnTo>
                <a:lnTo>
                  <a:pt x="16497" y="81053"/>
                </a:lnTo>
                <a:lnTo>
                  <a:pt x="15783" y="82192"/>
                </a:lnTo>
                <a:lnTo>
                  <a:pt x="17324" y="83690"/>
                </a:lnTo>
                <a:lnTo>
                  <a:pt x="17248" y="87519"/>
                </a:lnTo>
                <a:lnTo>
                  <a:pt x="14307" y="90464"/>
                </a:lnTo>
                <a:lnTo>
                  <a:pt x="12118" y="90677"/>
                </a:lnTo>
                <a:lnTo>
                  <a:pt x="10066" y="87287"/>
                </a:lnTo>
                <a:lnTo>
                  <a:pt x="6451" y="84754"/>
                </a:lnTo>
                <a:lnTo>
                  <a:pt x="322" y="68726"/>
                </a:lnTo>
                <a:lnTo>
                  <a:pt x="0" y="65563"/>
                </a:lnTo>
                <a:lnTo>
                  <a:pt x="8529" y="60498"/>
                </a:lnTo>
                <a:lnTo>
                  <a:pt x="13185" y="59717"/>
                </a:lnTo>
                <a:lnTo>
                  <a:pt x="13856" y="61426"/>
                </a:lnTo>
                <a:lnTo>
                  <a:pt x="14984" y="60964"/>
                </a:lnTo>
                <a:lnTo>
                  <a:pt x="15232" y="62410"/>
                </a:lnTo>
                <a:lnTo>
                  <a:pt x="16464" y="62272"/>
                </a:lnTo>
                <a:lnTo>
                  <a:pt x="20191" y="58174"/>
                </a:lnTo>
                <a:lnTo>
                  <a:pt x="24437" y="55634"/>
                </a:lnTo>
                <a:lnTo>
                  <a:pt x="27305" y="55306"/>
                </a:lnTo>
                <a:lnTo>
                  <a:pt x="27535" y="53977"/>
                </a:lnTo>
                <a:lnTo>
                  <a:pt x="30370" y="52075"/>
                </a:lnTo>
                <a:lnTo>
                  <a:pt x="31435" y="53138"/>
                </a:lnTo>
                <a:lnTo>
                  <a:pt x="31877" y="52492"/>
                </a:lnTo>
                <a:lnTo>
                  <a:pt x="38833" y="54112"/>
                </a:lnTo>
                <a:lnTo>
                  <a:pt x="39204" y="58436"/>
                </a:lnTo>
                <a:lnTo>
                  <a:pt x="40253" y="56691"/>
                </a:lnTo>
                <a:lnTo>
                  <a:pt x="43015" y="56939"/>
                </a:lnTo>
                <a:lnTo>
                  <a:pt x="46715" y="53360"/>
                </a:lnTo>
                <a:lnTo>
                  <a:pt x="52746" y="53531"/>
                </a:lnTo>
                <a:lnTo>
                  <a:pt x="53300" y="55005"/>
                </a:lnTo>
                <a:lnTo>
                  <a:pt x="54626" y="53456"/>
                </a:lnTo>
                <a:lnTo>
                  <a:pt x="55645" y="54170"/>
                </a:lnTo>
                <a:lnTo>
                  <a:pt x="56897" y="49499"/>
                </a:lnTo>
                <a:lnTo>
                  <a:pt x="55617" y="47332"/>
                </a:lnTo>
                <a:lnTo>
                  <a:pt x="59342" y="44740"/>
                </a:lnTo>
                <a:lnTo>
                  <a:pt x="61135" y="45499"/>
                </a:lnTo>
                <a:lnTo>
                  <a:pt x="64481" y="44597"/>
                </a:lnTo>
                <a:lnTo>
                  <a:pt x="65710" y="48288"/>
                </a:lnTo>
                <a:lnTo>
                  <a:pt x="67831" y="50219"/>
                </a:lnTo>
                <a:lnTo>
                  <a:pt x="72985" y="45205"/>
                </a:lnTo>
                <a:lnTo>
                  <a:pt x="74062" y="46030"/>
                </a:lnTo>
                <a:lnTo>
                  <a:pt x="75951" y="45195"/>
                </a:lnTo>
                <a:lnTo>
                  <a:pt x="75894" y="43332"/>
                </a:lnTo>
                <a:lnTo>
                  <a:pt x="77536" y="44185"/>
                </a:lnTo>
                <a:lnTo>
                  <a:pt x="77669" y="43267"/>
                </a:lnTo>
                <a:lnTo>
                  <a:pt x="79125" y="43218"/>
                </a:lnTo>
                <a:lnTo>
                  <a:pt x="79210" y="41869"/>
                </a:lnTo>
                <a:lnTo>
                  <a:pt x="83448" y="41724"/>
                </a:lnTo>
                <a:lnTo>
                  <a:pt x="83522" y="44020"/>
                </a:lnTo>
                <a:lnTo>
                  <a:pt x="84946" y="45030"/>
                </a:lnTo>
                <a:lnTo>
                  <a:pt x="87484" y="44518"/>
                </a:lnTo>
                <a:lnTo>
                  <a:pt x="86535" y="41739"/>
                </a:lnTo>
                <a:lnTo>
                  <a:pt x="91413" y="41779"/>
                </a:lnTo>
                <a:lnTo>
                  <a:pt x="92407" y="43450"/>
                </a:lnTo>
                <a:lnTo>
                  <a:pt x="94549" y="43934"/>
                </a:lnTo>
                <a:lnTo>
                  <a:pt x="95072" y="42725"/>
                </a:lnTo>
                <a:lnTo>
                  <a:pt x="96970" y="42914"/>
                </a:lnTo>
                <a:lnTo>
                  <a:pt x="96794" y="41968"/>
                </a:lnTo>
                <a:lnTo>
                  <a:pt x="98911" y="40509"/>
                </a:lnTo>
                <a:close/>
              </a:path>
            </a:pathLst>
          </a:custGeom>
          <a:solidFill>
            <a:srgbClr val="65A979"/>
          </a:solidFill>
          <a:ln w="5715">
            <a:solidFill>
              <a:srgbClr val="FFFFFF"/>
            </a:solidFill>
            <a:prstDash val="solid"/>
          </a:ln>
        </p:spPr>
        <p:txBody>
          <a:bodyPr/>
          <a:lstStyle/>
          <a:p>
            <a:endParaRPr lang="en-NZ"/>
          </a:p>
        </p:txBody>
      </p:sp>
      <p:sp>
        <p:nvSpPr>
          <p:cNvPr id="11" name="SHARE_TLA_015">
            <a:extLst>
              <a:ext uri="{FF2B5EF4-FFF2-40B4-BE49-F238E27FC236}">
                <a16:creationId xmlns:a16="http://schemas.microsoft.com/office/drawing/2014/main" id="{BA9CDCF2-2B2A-4511-AF0C-72D962AA4BB8}"/>
              </a:ext>
            </a:extLst>
          </p:cNvPr>
          <p:cNvSpPr>
            <a:spLocks noGrp="1"/>
          </p:cNvSpPr>
          <p:nvPr/>
        </p:nvSpPr>
        <p:spPr>
          <a:xfrm>
            <a:off x="2621285" y="3476234"/>
            <a:ext cx="248941" cy="287258"/>
          </a:xfrm>
          <a:custGeom>
            <a:avLst/>
            <a:gdLst/>
            <a:ahLst/>
            <a:cxnLst/>
            <a:rect l="0" t="0" r="0" b="0"/>
            <a:pathLst>
              <a:path w="118005" h="136169">
                <a:moveTo>
                  <a:pt x="105136" y="106218"/>
                </a:moveTo>
                <a:lnTo>
                  <a:pt x="110902" y="109985"/>
                </a:lnTo>
                <a:lnTo>
                  <a:pt x="109383" y="112341"/>
                </a:lnTo>
                <a:lnTo>
                  <a:pt x="111687" y="116472"/>
                </a:lnTo>
                <a:lnTo>
                  <a:pt x="110843" y="119845"/>
                </a:lnTo>
                <a:lnTo>
                  <a:pt x="113193" y="119269"/>
                </a:lnTo>
                <a:lnTo>
                  <a:pt x="115754" y="122046"/>
                </a:lnTo>
                <a:lnTo>
                  <a:pt x="118005" y="120449"/>
                </a:lnTo>
                <a:lnTo>
                  <a:pt x="114304" y="125186"/>
                </a:lnTo>
                <a:lnTo>
                  <a:pt x="107264" y="130452"/>
                </a:lnTo>
                <a:lnTo>
                  <a:pt x="104960" y="129660"/>
                </a:lnTo>
                <a:lnTo>
                  <a:pt x="104967" y="127701"/>
                </a:lnTo>
                <a:lnTo>
                  <a:pt x="106462" y="127399"/>
                </a:lnTo>
                <a:lnTo>
                  <a:pt x="105449" y="126374"/>
                </a:lnTo>
                <a:lnTo>
                  <a:pt x="104117" y="127577"/>
                </a:lnTo>
                <a:lnTo>
                  <a:pt x="100067" y="127519"/>
                </a:lnTo>
                <a:lnTo>
                  <a:pt x="99453" y="129625"/>
                </a:lnTo>
                <a:lnTo>
                  <a:pt x="97991" y="130122"/>
                </a:lnTo>
                <a:lnTo>
                  <a:pt x="96835" y="129637"/>
                </a:lnTo>
                <a:lnTo>
                  <a:pt x="97767" y="127956"/>
                </a:lnTo>
                <a:lnTo>
                  <a:pt x="94293" y="126588"/>
                </a:lnTo>
                <a:lnTo>
                  <a:pt x="94501" y="130156"/>
                </a:lnTo>
                <a:lnTo>
                  <a:pt x="92802" y="130932"/>
                </a:lnTo>
                <a:lnTo>
                  <a:pt x="90025" y="128970"/>
                </a:lnTo>
                <a:lnTo>
                  <a:pt x="89093" y="126074"/>
                </a:lnTo>
                <a:lnTo>
                  <a:pt x="90359" y="125471"/>
                </a:lnTo>
                <a:lnTo>
                  <a:pt x="88193" y="125443"/>
                </a:lnTo>
                <a:lnTo>
                  <a:pt x="88116" y="128575"/>
                </a:lnTo>
                <a:lnTo>
                  <a:pt x="83582" y="128523"/>
                </a:lnTo>
                <a:lnTo>
                  <a:pt x="82443" y="125710"/>
                </a:lnTo>
                <a:lnTo>
                  <a:pt x="83542" y="125263"/>
                </a:lnTo>
                <a:lnTo>
                  <a:pt x="82650" y="124316"/>
                </a:lnTo>
                <a:lnTo>
                  <a:pt x="83217" y="122755"/>
                </a:lnTo>
                <a:lnTo>
                  <a:pt x="81905" y="123025"/>
                </a:lnTo>
                <a:lnTo>
                  <a:pt x="81912" y="124114"/>
                </a:lnTo>
                <a:lnTo>
                  <a:pt x="75113" y="124621"/>
                </a:lnTo>
                <a:lnTo>
                  <a:pt x="70854" y="127578"/>
                </a:lnTo>
                <a:lnTo>
                  <a:pt x="67542" y="123676"/>
                </a:lnTo>
                <a:lnTo>
                  <a:pt x="65906" y="123364"/>
                </a:lnTo>
                <a:lnTo>
                  <a:pt x="64504" y="124368"/>
                </a:lnTo>
                <a:lnTo>
                  <a:pt x="61144" y="133539"/>
                </a:lnTo>
                <a:lnTo>
                  <a:pt x="57557" y="134207"/>
                </a:lnTo>
                <a:lnTo>
                  <a:pt x="56673" y="133431"/>
                </a:lnTo>
                <a:lnTo>
                  <a:pt x="54356" y="136169"/>
                </a:lnTo>
                <a:lnTo>
                  <a:pt x="52723" y="134763"/>
                </a:lnTo>
                <a:lnTo>
                  <a:pt x="54495" y="125673"/>
                </a:lnTo>
                <a:lnTo>
                  <a:pt x="52436" y="122527"/>
                </a:lnTo>
                <a:lnTo>
                  <a:pt x="49511" y="122234"/>
                </a:lnTo>
                <a:lnTo>
                  <a:pt x="50018" y="120231"/>
                </a:lnTo>
                <a:lnTo>
                  <a:pt x="48371" y="117985"/>
                </a:lnTo>
                <a:lnTo>
                  <a:pt x="49582" y="117269"/>
                </a:lnTo>
                <a:lnTo>
                  <a:pt x="48968" y="114013"/>
                </a:lnTo>
                <a:lnTo>
                  <a:pt x="51496" y="110283"/>
                </a:lnTo>
                <a:lnTo>
                  <a:pt x="48410" y="108883"/>
                </a:lnTo>
                <a:lnTo>
                  <a:pt x="47440" y="106132"/>
                </a:lnTo>
                <a:lnTo>
                  <a:pt x="43282" y="104795"/>
                </a:lnTo>
                <a:lnTo>
                  <a:pt x="42539" y="103343"/>
                </a:lnTo>
                <a:lnTo>
                  <a:pt x="42428" y="100300"/>
                </a:lnTo>
                <a:lnTo>
                  <a:pt x="43926" y="99254"/>
                </a:lnTo>
                <a:lnTo>
                  <a:pt x="44331" y="96240"/>
                </a:lnTo>
                <a:lnTo>
                  <a:pt x="40353" y="96253"/>
                </a:lnTo>
                <a:lnTo>
                  <a:pt x="39314" y="97553"/>
                </a:lnTo>
                <a:lnTo>
                  <a:pt x="38277" y="95967"/>
                </a:lnTo>
                <a:lnTo>
                  <a:pt x="39846" y="91115"/>
                </a:lnTo>
                <a:lnTo>
                  <a:pt x="29238" y="87641"/>
                </a:lnTo>
                <a:lnTo>
                  <a:pt x="26382" y="79520"/>
                </a:lnTo>
                <a:lnTo>
                  <a:pt x="24844" y="82302"/>
                </a:lnTo>
                <a:lnTo>
                  <a:pt x="22697" y="82953"/>
                </a:lnTo>
                <a:lnTo>
                  <a:pt x="21550" y="81001"/>
                </a:lnTo>
                <a:lnTo>
                  <a:pt x="18050" y="80010"/>
                </a:lnTo>
                <a:lnTo>
                  <a:pt x="15253" y="77481"/>
                </a:lnTo>
                <a:lnTo>
                  <a:pt x="1633" y="13326"/>
                </a:lnTo>
                <a:lnTo>
                  <a:pt x="0" y="11168"/>
                </a:lnTo>
                <a:lnTo>
                  <a:pt x="2921" y="8169"/>
                </a:lnTo>
                <a:lnTo>
                  <a:pt x="2288" y="5579"/>
                </a:lnTo>
                <a:lnTo>
                  <a:pt x="3753" y="2724"/>
                </a:lnTo>
                <a:lnTo>
                  <a:pt x="4773" y="4260"/>
                </a:lnTo>
                <a:lnTo>
                  <a:pt x="8067" y="693"/>
                </a:lnTo>
                <a:lnTo>
                  <a:pt x="7379" y="4018"/>
                </a:lnTo>
                <a:lnTo>
                  <a:pt x="13298" y="4835"/>
                </a:lnTo>
                <a:lnTo>
                  <a:pt x="13044" y="7249"/>
                </a:lnTo>
                <a:lnTo>
                  <a:pt x="19664" y="3866"/>
                </a:lnTo>
                <a:lnTo>
                  <a:pt x="28287" y="2613"/>
                </a:lnTo>
                <a:lnTo>
                  <a:pt x="30225" y="0"/>
                </a:lnTo>
                <a:lnTo>
                  <a:pt x="43041" y="174"/>
                </a:lnTo>
                <a:lnTo>
                  <a:pt x="43787" y="1442"/>
                </a:lnTo>
                <a:lnTo>
                  <a:pt x="45925" y="217"/>
                </a:lnTo>
                <a:lnTo>
                  <a:pt x="52680" y="342"/>
                </a:lnTo>
                <a:lnTo>
                  <a:pt x="52196" y="4007"/>
                </a:lnTo>
                <a:lnTo>
                  <a:pt x="54336" y="5701"/>
                </a:lnTo>
                <a:lnTo>
                  <a:pt x="54189" y="9294"/>
                </a:lnTo>
                <a:lnTo>
                  <a:pt x="60708" y="8745"/>
                </a:lnTo>
                <a:lnTo>
                  <a:pt x="64321" y="11956"/>
                </a:lnTo>
                <a:lnTo>
                  <a:pt x="66647" y="10870"/>
                </a:lnTo>
                <a:lnTo>
                  <a:pt x="67472" y="13618"/>
                </a:lnTo>
                <a:lnTo>
                  <a:pt x="67562" y="11093"/>
                </a:lnTo>
                <a:lnTo>
                  <a:pt x="77403" y="12328"/>
                </a:lnTo>
                <a:lnTo>
                  <a:pt x="77264" y="18335"/>
                </a:lnTo>
                <a:lnTo>
                  <a:pt x="76312" y="20118"/>
                </a:lnTo>
                <a:lnTo>
                  <a:pt x="76607" y="28479"/>
                </a:lnTo>
                <a:lnTo>
                  <a:pt x="74566" y="30148"/>
                </a:lnTo>
                <a:lnTo>
                  <a:pt x="78954" y="27684"/>
                </a:lnTo>
                <a:lnTo>
                  <a:pt x="90118" y="40327"/>
                </a:lnTo>
                <a:lnTo>
                  <a:pt x="90311" y="43152"/>
                </a:lnTo>
                <a:lnTo>
                  <a:pt x="93806" y="51065"/>
                </a:lnTo>
                <a:lnTo>
                  <a:pt x="92100" y="54623"/>
                </a:lnTo>
                <a:lnTo>
                  <a:pt x="93448" y="58343"/>
                </a:lnTo>
                <a:lnTo>
                  <a:pt x="95570" y="63528"/>
                </a:lnTo>
                <a:lnTo>
                  <a:pt x="98189" y="65152"/>
                </a:lnTo>
                <a:lnTo>
                  <a:pt x="100827" y="73177"/>
                </a:lnTo>
                <a:lnTo>
                  <a:pt x="102884" y="73708"/>
                </a:lnTo>
                <a:lnTo>
                  <a:pt x="102854" y="75754"/>
                </a:lnTo>
                <a:lnTo>
                  <a:pt x="104232" y="76464"/>
                </a:lnTo>
                <a:lnTo>
                  <a:pt x="104861" y="78155"/>
                </a:lnTo>
                <a:lnTo>
                  <a:pt x="103808" y="79612"/>
                </a:lnTo>
                <a:lnTo>
                  <a:pt x="109934" y="93026"/>
                </a:lnTo>
                <a:lnTo>
                  <a:pt x="105136" y="106218"/>
                </a:lnTo>
                <a:close/>
              </a:path>
            </a:pathLst>
          </a:custGeom>
          <a:solidFill>
            <a:srgbClr val="EEBC96"/>
          </a:solidFill>
          <a:ln w="5715">
            <a:solidFill>
              <a:srgbClr val="FFFFFF"/>
            </a:solidFill>
            <a:prstDash val="solid"/>
          </a:ln>
        </p:spPr>
        <p:txBody>
          <a:bodyPr/>
          <a:lstStyle/>
          <a:p>
            <a:endParaRPr lang="en-NZ"/>
          </a:p>
        </p:txBody>
      </p:sp>
      <p:sp>
        <p:nvSpPr>
          <p:cNvPr id="12" name="SHARE_TLA_016">
            <a:extLst>
              <a:ext uri="{FF2B5EF4-FFF2-40B4-BE49-F238E27FC236}">
                <a16:creationId xmlns:a16="http://schemas.microsoft.com/office/drawing/2014/main" id="{C93259E8-E882-4E02-9B3C-942C57EBF9F3}"/>
              </a:ext>
            </a:extLst>
          </p:cNvPr>
          <p:cNvSpPr>
            <a:spLocks noGrp="1"/>
          </p:cNvSpPr>
          <p:nvPr/>
        </p:nvSpPr>
        <p:spPr>
          <a:xfrm>
            <a:off x="2537035" y="3622867"/>
            <a:ext cx="67744" cy="79639"/>
          </a:xfrm>
          <a:custGeom>
            <a:avLst/>
            <a:gdLst/>
            <a:ahLst/>
            <a:cxnLst/>
            <a:rect l="0" t="0" r="0" b="0"/>
            <a:pathLst>
              <a:path w="32113" h="37751">
                <a:moveTo>
                  <a:pt x="17684" y="32019"/>
                </a:moveTo>
                <a:lnTo>
                  <a:pt x="16432" y="31466"/>
                </a:lnTo>
                <a:lnTo>
                  <a:pt x="16072" y="28152"/>
                </a:lnTo>
                <a:lnTo>
                  <a:pt x="11644" y="26876"/>
                </a:lnTo>
                <a:lnTo>
                  <a:pt x="8133" y="30140"/>
                </a:lnTo>
                <a:lnTo>
                  <a:pt x="9447" y="30620"/>
                </a:lnTo>
                <a:lnTo>
                  <a:pt x="7809" y="33874"/>
                </a:lnTo>
                <a:lnTo>
                  <a:pt x="5022" y="33850"/>
                </a:lnTo>
                <a:lnTo>
                  <a:pt x="5029" y="29271"/>
                </a:lnTo>
                <a:lnTo>
                  <a:pt x="8494" y="27480"/>
                </a:lnTo>
                <a:lnTo>
                  <a:pt x="9516" y="25027"/>
                </a:lnTo>
                <a:lnTo>
                  <a:pt x="8528" y="24852"/>
                </a:lnTo>
                <a:lnTo>
                  <a:pt x="8858" y="22429"/>
                </a:lnTo>
                <a:lnTo>
                  <a:pt x="6675" y="21200"/>
                </a:lnTo>
                <a:lnTo>
                  <a:pt x="6699" y="17292"/>
                </a:lnTo>
                <a:lnTo>
                  <a:pt x="4219" y="17801"/>
                </a:lnTo>
                <a:lnTo>
                  <a:pt x="3460" y="16502"/>
                </a:lnTo>
                <a:lnTo>
                  <a:pt x="5001" y="16049"/>
                </a:lnTo>
                <a:lnTo>
                  <a:pt x="4412" y="14703"/>
                </a:lnTo>
                <a:lnTo>
                  <a:pt x="0" y="10979"/>
                </a:lnTo>
                <a:lnTo>
                  <a:pt x="4325" y="10464"/>
                </a:lnTo>
                <a:lnTo>
                  <a:pt x="5665" y="0"/>
                </a:lnTo>
                <a:lnTo>
                  <a:pt x="8918" y="6078"/>
                </a:lnTo>
                <a:lnTo>
                  <a:pt x="10304" y="4476"/>
                </a:lnTo>
                <a:lnTo>
                  <a:pt x="13128" y="5028"/>
                </a:lnTo>
                <a:lnTo>
                  <a:pt x="15933" y="2885"/>
                </a:lnTo>
                <a:lnTo>
                  <a:pt x="21457" y="6097"/>
                </a:lnTo>
                <a:lnTo>
                  <a:pt x="20892" y="8885"/>
                </a:lnTo>
                <a:lnTo>
                  <a:pt x="21995" y="12839"/>
                </a:lnTo>
                <a:lnTo>
                  <a:pt x="24712" y="12118"/>
                </a:lnTo>
                <a:lnTo>
                  <a:pt x="32113" y="24452"/>
                </a:lnTo>
                <a:lnTo>
                  <a:pt x="29781" y="25526"/>
                </a:lnTo>
                <a:lnTo>
                  <a:pt x="28592" y="30018"/>
                </a:lnTo>
                <a:lnTo>
                  <a:pt x="27660" y="28919"/>
                </a:lnTo>
                <a:lnTo>
                  <a:pt x="28964" y="32209"/>
                </a:lnTo>
                <a:lnTo>
                  <a:pt x="24350" y="37751"/>
                </a:lnTo>
                <a:lnTo>
                  <a:pt x="22201" y="33097"/>
                </a:lnTo>
                <a:lnTo>
                  <a:pt x="20730" y="34072"/>
                </a:lnTo>
                <a:lnTo>
                  <a:pt x="17684" y="32019"/>
                </a:lnTo>
                <a:close/>
              </a:path>
            </a:pathLst>
          </a:custGeom>
          <a:solidFill>
            <a:srgbClr val="469796"/>
          </a:solidFill>
          <a:ln w="5715">
            <a:solidFill>
              <a:srgbClr val="FFFFFF"/>
            </a:solidFill>
            <a:prstDash val="solid"/>
          </a:ln>
        </p:spPr>
        <p:txBody>
          <a:bodyPr/>
          <a:lstStyle/>
          <a:p>
            <a:endParaRPr lang="en-NZ"/>
          </a:p>
        </p:txBody>
      </p:sp>
      <p:sp>
        <p:nvSpPr>
          <p:cNvPr id="13" name="SHARE_TLA_017">
            <a:extLst>
              <a:ext uri="{FF2B5EF4-FFF2-40B4-BE49-F238E27FC236}">
                <a16:creationId xmlns:a16="http://schemas.microsoft.com/office/drawing/2014/main" id="{D92D1EA3-541D-4F56-9CE8-3BA0A7AE0239}"/>
              </a:ext>
            </a:extLst>
          </p:cNvPr>
          <p:cNvSpPr>
            <a:spLocks noGrp="1"/>
          </p:cNvSpPr>
          <p:nvPr/>
        </p:nvSpPr>
        <p:spPr>
          <a:xfrm>
            <a:off x="2480416" y="3663866"/>
            <a:ext cx="255906" cy="230666"/>
          </a:xfrm>
          <a:custGeom>
            <a:avLst/>
            <a:gdLst/>
            <a:ahLst/>
            <a:cxnLst/>
            <a:rect l="0" t="0" r="0" b="0"/>
            <a:pathLst>
              <a:path w="121307" h="109342">
                <a:moveTo>
                  <a:pt x="62135" y="78539"/>
                </a:moveTo>
                <a:lnTo>
                  <a:pt x="52417" y="80318"/>
                </a:lnTo>
                <a:lnTo>
                  <a:pt x="51894" y="79429"/>
                </a:lnTo>
                <a:lnTo>
                  <a:pt x="48007" y="79352"/>
                </a:lnTo>
                <a:lnTo>
                  <a:pt x="44808" y="79876"/>
                </a:lnTo>
                <a:lnTo>
                  <a:pt x="44758" y="80750"/>
                </a:lnTo>
                <a:lnTo>
                  <a:pt x="44540" y="79857"/>
                </a:lnTo>
                <a:lnTo>
                  <a:pt x="36843" y="78859"/>
                </a:lnTo>
                <a:lnTo>
                  <a:pt x="29748" y="74651"/>
                </a:lnTo>
                <a:lnTo>
                  <a:pt x="29194" y="73088"/>
                </a:lnTo>
                <a:lnTo>
                  <a:pt x="28137" y="74034"/>
                </a:lnTo>
                <a:lnTo>
                  <a:pt x="26542" y="70287"/>
                </a:lnTo>
                <a:lnTo>
                  <a:pt x="29522" y="66526"/>
                </a:lnTo>
                <a:lnTo>
                  <a:pt x="28666" y="62346"/>
                </a:lnTo>
                <a:lnTo>
                  <a:pt x="31280" y="58774"/>
                </a:lnTo>
                <a:lnTo>
                  <a:pt x="28907" y="58356"/>
                </a:lnTo>
                <a:lnTo>
                  <a:pt x="28623" y="57421"/>
                </a:lnTo>
                <a:lnTo>
                  <a:pt x="27617" y="57757"/>
                </a:lnTo>
                <a:lnTo>
                  <a:pt x="27766" y="58867"/>
                </a:lnTo>
                <a:lnTo>
                  <a:pt x="20989" y="57225"/>
                </a:lnTo>
                <a:lnTo>
                  <a:pt x="20934" y="59854"/>
                </a:lnTo>
                <a:lnTo>
                  <a:pt x="19261" y="59612"/>
                </a:lnTo>
                <a:lnTo>
                  <a:pt x="18504" y="63670"/>
                </a:lnTo>
                <a:lnTo>
                  <a:pt x="14466" y="63594"/>
                </a:lnTo>
                <a:lnTo>
                  <a:pt x="14543" y="60132"/>
                </a:lnTo>
                <a:lnTo>
                  <a:pt x="9193" y="57555"/>
                </a:lnTo>
                <a:lnTo>
                  <a:pt x="12443" y="55184"/>
                </a:lnTo>
                <a:lnTo>
                  <a:pt x="8819" y="51015"/>
                </a:lnTo>
                <a:lnTo>
                  <a:pt x="0" y="32117"/>
                </a:lnTo>
                <a:lnTo>
                  <a:pt x="2185" y="30515"/>
                </a:lnTo>
                <a:lnTo>
                  <a:pt x="1337" y="26862"/>
                </a:lnTo>
                <a:lnTo>
                  <a:pt x="2016" y="21257"/>
                </a:lnTo>
                <a:lnTo>
                  <a:pt x="8268" y="21364"/>
                </a:lnTo>
                <a:lnTo>
                  <a:pt x="6781" y="17596"/>
                </a:lnTo>
                <a:lnTo>
                  <a:pt x="10380" y="17244"/>
                </a:lnTo>
                <a:lnTo>
                  <a:pt x="10455" y="13422"/>
                </a:lnTo>
                <a:lnTo>
                  <a:pt x="13949" y="13438"/>
                </a:lnTo>
                <a:lnTo>
                  <a:pt x="13719" y="11985"/>
                </a:lnTo>
                <a:lnTo>
                  <a:pt x="16454" y="10333"/>
                </a:lnTo>
                <a:lnTo>
                  <a:pt x="16820" y="15147"/>
                </a:lnTo>
                <a:lnTo>
                  <a:pt x="17941" y="16096"/>
                </a:lnTo>
                <a:lnTo>
                  <a:pt x="23494" y="14143"/>
                </a:lnTo>
                <a:lnTo>
                  <a:pt x="23016" y="12271"/>
                </a:lnTo>
                <a:lnTo>
                  <a:pt x="25051" y="10244"/>
                </a:lnTo>
                <a:lnTo>
                  <a:pt x="26238" y="11549"/>
                </a:lnTo>
                <a:lnTo>
                  <a:pt x="31861" y="11502"/>
                </a:lnTo>
                <a:lnTo>
                  <a:pt x="31861" y="14416"/>
                </a:lnTo>
                <a:lnTo>
                  <a:pt x="34648" y="14440"/>
                </a:lnTo>
                <a:lnTo>
                  <a:pt x="36286" y="11186"/>
                </a:lnTo>
                <a:lnTo>
                  <a:pt x="34973" y="10706"/>
                </a:lnTo>
                <a:lnTo>
                  <a:pt x="38932" y="7413"/>
                </a:lnTo>
                <a:lnTo>
                  <a:pt x="42911" y="8718"/>
                </a:lnTo>
                <a:lnTo>
                  <a:pt x="44026" y="12654"/>
                </a:lnTo>
                <a:lnTo>
                  <a:pt x="45575" y="12598"/>
                </a:lnTo>
                <a:lnTo>
                  <a:pt x="47570" y="14638"/>
                </a:lnTo>
                <a:lnTo>
                  <a:pt x="49040" y="13663"/>
                </a:lnTo>
                <a:lnTo>
                  <a:pt x="50943" y="18349"/>
                </a:lnTo>
                <a:lnTo>
                  <a:pt x="55083" y="13697"/>
                </a:lnTo>
                <a:lnTo>
                  <a:pt x="59187" y="16997"/>
                </a:lnTo>
                <a:lnTo>
                  <a:pt x="59076" y="22128"/>
                </a:lnTo>
                <a:lnTo>
                  <a:pt x="60887" y="24871"/>
                </a:lnTo>
                <a:lnTo>
                  <a:pt x="65874" y="24924"/>
                </a:lnTo>
                <a:lnTo>
                  <a:pt x="70090" y="28645"/>
                </a:lnTo>
                <a:lnTo>
                  <a:pt x="71423" y="26176"/>
                </a:lnTo>
                <a:lnTo>
                  <a:pt x="74442" y="26258"/>
                </a:lnTo>
                <a:lnTo>
                  <a:pt x="73962" y="16878"/>
                </a:lnTo>
                <a:lnTo>
                  <a:pt x="74945" y="17336"/>
                </a:lnTo>
                <a:lnTo>
                  <a:pt x="76643" y="15328"/>
                </a:lnTo>
                <a:lnTo>
                  <a:pt x="79189" y="15185"/>
                </a:lnTo>
                <a:lnTo>
                  <a:pt x="79230" y="13661"/>
                </a:lnTo>
                <a:lnTo>
                  <a:pt x="80714" y="13702"/>
                </a:lnTo>
                <a:lnTo>
                  <a:pt x="80744" y="12777"/>
                </a:lnTo>
                <a:lnTo>
                  <a:pt x="82076" y="12836"/>
                </a:lnTo>
                <a:lnTo>
                  <a:pt x="84762" y="15466"/>
                </a:lnTo>
                <a:lnTo>
                  <a:pt x="87630" y="11812"/>
                </a:lnTo>
                <a:lnTo>
                  <a:pt x="86594" y="9918"/>
                </a:lnTo>
                <a:lnTo>
                  <a:pt x="90080" y="9436"/>
                </a:lnTo>
                <a:lnTo>
                  <a:pt x="91690" y="6343"/>
                </a:lnTo>
                <a:lnTo>
                  <a:pt x="93563" y="6583"/>
                </a:lnTo>
                <a:lnTo>
                  <a:pt x="98621" y="4588"/>
                </a:lnTo>
                <a:lnTo>
                  <a:pt x="99322" y="0"/>
                </a:lnTo>
                <a:lnTo>
                  <a:pt x="106622" y="2172"/>
                </a:lnTo>
                <a:lnTo>
                  <a:pt x="105053" y="7025"/>
                </a:lnTo>
                <a:lnTo>
                  <a:pt x="106090" y="8610"/>
                </a:lnTo>
                <a:lnTo>
                  <a:pt x="107129" y="7310"/>
                </a:lnTo>
                <a:lnTo>
                  <a:pt x="111107" y="7297"/>
                </a:lnTo>
                <a:lnTo>
                  <a:pt x="110702" y="10311"/>
                </a:lnTo>
                <a:lnTo>
                  <a:pt x="109204" y="11357"/>
                </a:lnTo>
                <a:lnTo>
                  <a:pt x="109315" y="14400"/>
                </a:lnTo>
                <a:lnTo>
                  <a:pt x="110058" y="15852"/>
                </a:lnTo>
                <a:lnTo>
                  <a:pt x="114216" y="17189"/>
                </a:lnTo>
                <a:lnTo>
                  <a:pt x="115186" y="19940"/>
                </a:lnTo>
                <a:lnTo>
                  <a:pt x="118272" y="21340"/>
                </a:lnTo>
                <a:lnTo>
                  <a:pt x="115744" y="25070"/>
                </a:lnTo>
                <a:lnTo>
                  <a:pt x="116358" y="28326"/>
                </a:lnTo>
                <a:lnTo>
                  <a:pt x="115147" y="29042"/>
                </a:lnTo>
                <a:lnTo>
                  <a:pt x="116794" y="31288"/>
                </a:lnTo>
                <a:lnTo>
                  <a:pt x="116287" y="33291"/>
                </a:lnTo>
                <a:lnTo>
                  <a:pt x="119212" y="33584"/>
                </a:lnTo>
                <a:lnTo>
                  <a:pt x="121271" y="36730"/>
                </a:lnTo>
                <a:lnTo>
                  <a:pt x="119131" y="44489"/>
                </a:lnTo>
                <a:lnTo>
                  <a:pt x="121307" y="47638"/>
                </a:lnTo>
                <a:lnTo>
                  <a:pt x="120065" y="54586"/>
                </a:lnTo>
                <a:lnTo>
                  <a:pt x="121068" y="56429"/>
                </a:lnTo>
                <a:lnTo>
                  <a:pt x="120866" y="60758"/>
                </a:lnTo>
                <a:lnTo>
                  <a:pt x="119365" y="61665"/>
                </a:lnTo>
                <a:lnTo>
                  <a:pt x="120101" y="62736"/>
                </a:lnTo>
                <a:lnTo>
                  <a:pt x="119253" y="64028"/>
                </a:lnTo>
                <a:lnTo>
                  <a:pt x="120474" y="64898"/>
                </a:lnTo>
                <a:lnTo>
                  <a:pt x="120680" y="73841"/>
                </a:lnTo>
                <a:lnTo>
                  <a:pt x="116185" y="75382"/>
                </a:lnTo>
                <a:lnTo>
                  <a:pt x="115273" y="84759"/>
                </a:lnTo>
                <a:lnTo>
                  <a:pt x="114079" y="87380"/>
                </a:lnTo>
                <a:lnTo>
                  <a:pt x="112624" y="88047"/>
                </a:lnTo>
                <a:lnTo>
                  <a:pt x="116426" y="97261"/>
                </a:lnTo>
                <a:lnTo>
                  <a:pt x="101764" y="102574"/>
                </a:lnTo>
                <a:lnTo>
                  <a:pt x="98004" y="109342"/>
                </a:lnTo>
                <a:lnTo>
                  <a:pt x="91244" y="98924"/>
                </a:lnTo>
                <a:lnTo>
                  <a:pt x="90048" y="98492"/>
                </a:lnTo>
                <a:lnTo>
                  <a:pt x="88745" y="94987"/>
                </a:lnTo>
                <a:lnTo>
                  <a:pt x="89127" y="93158"/>
                </a:lnTo>
                <a:lnTo>
                  <a:pt x="87729" y="91908"/>
                </a:lnTo>
                <a:lnTo>
                  <a:pt x="85541" y="90826"/>
                </a:lnTo>
                <a:lnTo>
                  <a:pt x="82833" y="91156"/>
                </a:lnTo>
                <a:lnTo>
                  <a:pt x="82136" y="89411"/>
                </a:lnTo>
                <a:lnTo>
                  <a:pt x="82036" y="91160"/>
                </a:lnTo>
                <a:lnTo>
                  <a:pt x="78214" y="90324"/>
                </a:lnTo>
                <a:lnTo>
                  <a:pt x="78658" y="87200"/>
                </a:lnTo>
                <a:lnTo>
                  <a:pt x="76972" y="84888"/>
                </a:lnTo>
                <a:lnTo>
                  <a:pt x="70273" y="82153"/>
                </a:lnTo>
                <a:lnTo>
                  <a:pt x="69139" y="80598"/>
                </a:lnTo>
                <a:lnTo>
                  <a:pt x="67939" y="81351"/>
                </a:lnTo>
                <a:lnTo>
                  <a:pt x="63846" y="78435"/>
                </a:lnTo>
                <a:lnTo>
                  <a:pt x="62135" y="78539"/>
                </a:lnTo>
                <a:close/>
              </a:path>
            </a:pathLst>
          </a:custGeom>
          <a:solidFill>
            <a:srgbClr val="E7C29B"/>
          </a:solidFill>
          <a:ln w="5715">
            <a:solidFill>
              <a:srgbClr val="FFFFFF"/>
            </a:solidFill>
            <a:prstDash val="solid"/>
          </a:ln>
        </p:spPr>
        <p:txBody>
          <a:bodyPr/>
          <a:lstStyle/>
          <a:p>
            <a:endParaRPr lang="en-NZ"/>
          </a:p>
        </p:txBody>
      </p:sp>
      <p:sp>
        <p:nvSpPr>
          <p:cNvPr id="14" name="SHARE_TLA_018">
            <a:extLst>
              <a:ext uri="{FF2B5EF4-FFF2-40B4-BE49-F238E27FC236}">
                <a16:creationId xmlns:a16="http://schemas.microsoft.com/office/drawing/2014/main" id="{67E4E263-1B29-403D-8CE9-AB4AF4503CB5}"/>
              </a:ext>
            </a:extLst>
          </p:cNvPr>
          <p:cNvSpPr>
            <a:spLocks noGrp="1"/>
          </p:cNvSpPr>
          <p:nvPr/>
        </p:nvSpPr>
        <p:spPr>
          <a:xfrm>
            <a:off x="2360797" y="3761918"/>
            <a:ext cx="385608" cy="291529"/>
          </a:xfrm>
          <a:custGeom>
            <a:avLst/>
            <a:gdLst/>
            <a:ahLst/>
            <a:cxnLst/>
            <a:rect l="0" t="0" r="0" b="0"/>
            <a:pathLst>
              <a:path w="182789" h="138193">
                <a:moveTo>
                  <a:pt x="4844" y="34221"/>
                </a:moveTo>
                <a:lnTo>
                  <a:pt x="4566" y="35476"/>
                </a:lnTo>
                <a:lnTo>
                  <a:pt x="4158" y="34505"/>
                </a:lnTo>
                <a:lnTo>
                  <a:pt x="4844" y="34221"/>
                </a:lnTo>
                <a:close/>
                <a:moveTo>
                  <a:pt x="16997" y="35108"/>
                </a:moveTo>
                <a:lnTo>
                  <a:pt x="18851" y="37896"/>
                </a:lnTo>
                <a:lnTo>
                  <a:pt x="17845" y="39228"/>
                </a:lnTo>
                <a:lnTo>
                  <a:pt x="16997" y="35108"/>
                </a:lnTo>
                <a:close/>
                <a:moveTo>
                  <a:pt x="87327" y="77957"/>
                </a:moveTo>
                <a:lnTo>
                  <a:pt x="81984" y="75649"/>
                </a:lnTo>
                <a:lnTo>
                  <a:pt x="80283" y="76821"/>
                </a:lnTo>
                <a:lnTo>
                  <a:pt x="81423" y="74852"/>
                </a:lnTo>
                <a:lnTo>
                  <a:pt x="79964" y="73279"/>
                </a:lnTo>
                <a:lnTo>
                  <a:pt x="81163" y="72605"/>
                </a:lnTo>
                <a:lnTo>
                  <a:pt x="81263" y="70515"/>
                </a:lnTo>
                <a:lnTo>
                  <a:pt x="79737" y="65564"/>
                </a:lnTo>
                <a:lnTo>
                  <a:pt x="76420" y="67120"/>
                </a:lnTo>
                <a:lnTo>
                  <a:pt x="69096" y="68084"/>
                </a:lnTo>
                <a:lnTo>
                  <a:pt x="69870" y="66515"/>
                </a:lnTo>
                <a:lnTo>
                  <a:pt x="60636" y="62268"/>
                </a:lnTo>
                <a:lnTo>
                  <a:pt x="55198" y="60973"/>
                </a:lnTo>
                <a:lnTo>
                  <a:pt x="54262" y="59351"/>
                </a:lnTo>
                <a:lnTo>
                  <a:pt x="54354" y="54808"/>
                </a:lnTo>
                <a:lnTo>
                  <a:pt x="46394" y="53961"/>
                </a:lnTo>
                <a:lnTo>
                  <a:pt x="48093" y="52250"/>
                </a:lnTo>
                <a:lnTo>
                  <a:pt x="47755" y="51304"/>
                </a:lnTo>
                <a:lnTo>
                  <a:pt x="39239" y="51417"/>
                </a:lnTo>
                <a:lnTo>
                  <a:pt x="38782" y="52935"/>
                </a:lnTo>
                <a:lnTo>
                  <a:pt x="39733" y="54460"/>
                </a:lnTo>
                <a:lnTo>
                  <a:pt x="38545" y="54841"/>
                </a:lnTo>
                <a:lnTo>
                  <a:pt x="38379" y="58079"/>
                </a:lnTo>
                <a:lnTo>
                  <a:pt x="39441" y="59711"/>
                </a:lnTo>
                <a:lnTo>
                  <a:pt x="30514" y="57762"/>
                </a:lnTo>
                <a:lnTo>
                  <a:pt x="21981" y="58430"/>
                </a:lnTo>
                <a:lnTo>
                  <a:pt x="20260" y="57327"/>
                </a:lnTo>
                <a:lnTo>
                  <a:pt x="13531" y="60663"/>
                </a:lnTo>
                <a:lnTo>
                  <a:pt x="13821" y="61742"/>
                </a:lnTo>
                <a:lnTo>
                  <a:pt x="10839" y="61681"/>
                </a:lnTo>
                <a:lnTo>
                  <a:pt x="10884" y="53065"/>
                </a:lnTo>
                <a:lnTo>
                  <a:pt x="11722" y="53165"/>
                </a:lnTo>
                <a:lnTo>
                  <a:pt x="11955" y="50417"/>
                </a:lnTo>
                <a:lnTo>
                  <a:pt x="15468" y="47743"/>
                </a:lnTo>
                <a:lnTo>
                  <a:pt x="14368" y="47465"/>
                </a:lnTo>
                <a:lnTo>
                  <a:pt x="15681" y="44691"/>
                </a:lnTo>
                <a:lnTo>
                  <a:pt x="14392" y="44013"/>
                </a:lnTo>
                <a:lnTo>
                  <a:pt x="15163" y="41921"/>
                </a:lnTo>
                <a:lnTo>
                  <a:pt x="12691" y="41635"/>
                </a:lnTo>
                <a:lnTo>
                  <a:pt x="12632" y="38709"/>
                </a:lnTo>
                <a:lnTo>
                  <a:pt x="11181" y="38980"/>
                </a:lnTo>
                <a:lnTo>
                  <a:pt x="11309" y="40592"/>
                </a:lnTo>
                <a:lnTo>
                  <a:pt x="7697" y="41612"/>
                </a:lnTo>
                <a:lnTo>
                  <a:pt x="8684" y="40681"/>
                </a:lnTo>
                <a:lnTo>
                  <a:pt x="8087" y="39715"/>
                </a:lnTo>
                <a:lnTo>
                  <a:pt x="10091" y="38734"/>
                </a:lnTo>
                <a:lnTo>
                  <a:pt x="9608" y="36279"/>
                </a:lnTo>
                <a:lnTo>
                  <a:pt x="10729" y="36899"/>
                </a:lnTo>
                <a:lnTo>
                  <a:pt x="11829" y="35268"/>
                </a:lnTo>
                <a:lnTo>
                  <a:pt x="12994" y="35884"/>
                </a:lnTo>
                <a:lnTo>
                  <a:pt x="13797" y="34973"/>
                </a:lnTo>
                <a:lnTo>
                  <a:pt x="13447" y="38594"/>
                </a:lnTo>
                <a:lnTo>
                  <a:pt x="14491" y="38194"/>
                </a:lnTo>
                <a:lnTo>
                  <a:pt x="15122" y="39373"/>
                </a:lnTo>
                <a:lnTo>
                  <a:pt x="15428" y="37795"/>
                </a:lnTo>
                <a:lnTo>
                  <a:pt x="14135" y="37860"/>
                </a:lnTo>
                <a:lnTo>
                  <a:pt x="14131" y="36192"/>
                </a:lnTo>
                <a:lnTo>
                  <a:pt x="16031" y="34298"/>
                </a:lnTo>
                <a:lnTo>
                  <a:pt x="16303" y="37987"/>
                </a:lnTo>
                <a:lnTo>
                  <a:pt x="17570" y="39328"/>
                </a:lnTo>
                <a:lnTo>
                  <a:pt x="16668" y="39882"/>
                </a:lnTo>
                <a:lnTo>
                  <a:pt x="17977" y="39849"/>
                </a:lnTo>
                <a:lnTo>
                  <a:pt x="19035" y="41346"/>
                </a:lnTo>
                <a:lnTo>
                  <a:pt x="18426" y="39880"/>
                </a:lnTo>
                <a:lnTo>
                  <a:pt x="19868" y="38660"/>
                </a:lnTo>
                <a:lnTo>
                  <a:pt x="20433" y="39659"/>
                </a:lnTo>
                <a:lnTo>
                  <a:pt x="20824" y="38739"/>
                </a:lnTo>
                <a:lnTo>
                  <a:pt x="22780" y="39675"/>
                </a:lnTo>
                <a:lnTo>
                  <a:pt x="22607" y="38403"/>
                </a:lnTo>
                <a:lnTo>
                  <a:pt x="21444" y="38375"/>
                </a:lnTo>
                <a:lnTo>
                  <a:pt x="23106" y="36289"/>
                </a:lnTo>
                <a:lnTo>
                  <a:pt x="21142" y="38194"/>
                </a:lnTo>
                <a:lnTo>
                  <a:pt x="19240" y="38461"/>
                </a:lnTo>
                <a:lnTo>
                  <a:pt x="19069" y="36259"/>
                </a:lnTo>
                <a:lnTo>
                  <a:pt x="17577" y="35858"/>
                </a:lnTo>
                <a:lnTo>
                  <a:pt x="17322" y="34121"/>
                </a:lnTo>
                <a:lnTo>
                  <a:pt x="23532" y="30965"/>
                </a:lnTo>
                <a:lnTo>
                  <a:pt x="23776" y="33630"/>
                </a:lnTo>
                <a:lnTo>
                  <a:pt x="24115" y="31812"/>
                </a:lnTo>
                <a:lnTo>
                  <a:pt x="25519" y="32187"/>
                </a:lnTo>
                <a:lnTo>
                  <a:pt x="25104" y="31415"/>
                </a:lnTo>
                <a:lnTo>
                  <a:pt x="26499" y="31549"/>
                </a:lnTo>
                <a:lnTo>
                  <a:pt x="26709" y="32899"/>
                </a:lnTo>
                <a:lnTo>
                  <a:pt x="27627" y="31591"/>
                </a:lnTo>
                <a:lnTo>
                  <a:pt x="28520" y="32642"/>
                </a:lnTo>
                <a:lnTo>
                  <a:pt x="28087" y="31559"/>
                </a:lnTo>
                <a:lnTo>
                  <a:pt x="26870" y="32240"/>
                </a:lnTo>
                <a:lnTo>
                  <a:pt x="26879" y="30691"/>
                </a:lnTo>
                <a:lnTo>
                  <a:pt x="25033" y="30539"/>
                </a:lnTo>
                <a:lnTo>
                  <a:pt x="26750" y="30147"/>
                </a:lnTo>
                <a:lnTo>
                  <a:pt x="27963" y="28403"/>
                </a:lnTo>
                <a:lnTo>
                  <a:pt x="26988" y="28121"/>
                </a:lnTo>
                <a:lnTo>
                  <a:pt x="26660" y="29308"/>
                </a:lnTo>
                <a:lnTo>
                  <a:pt x="24845" y="28340"/>
                </a:lnTo>
                <a:lnTo>
                  <a:pt x="22895" y="29284"/>
                </a:lnTo>
                <a:lnTo>
                  <a:pt x="19529" y="28999"/>
                </a:lnTo>
                <a:lnTo>
                  <a:pt x="21189" y="26658"/>
                </a:lnTo>
                <a:lnTo>
                  <a:pt x="24248" y="28390"/>
                </a:lnTo>
                <a:lnTo>
                  <a:pt x="23985" y="27292"/>
                </a:lnTo>
                <a:lnTo>
                  <a:pt x="26348" y="26049"/>
                </a:lnTo>
                <a:lnTo>
                  <a:pt x="24269" y="25895"/>
                </a:lnTo>
                <a:lnTo>
                  <a:pt x="23531" y="27087"/>
                </a:lnTo>
                <a:lnTo>
                  <a:pt x="23484" y="25455"/>
                </a:lnTo>
                <a:lnTo>
                  <a:pt x="26732" y="23251"/>
                </a:lnTo>
                <a:lnTo>
                  <a:pt x="26171" y="21841"/>
                </a:lnTo>
                <a:lnTo>
                  <a:pt x="22482" y="25616"/>
                </a:lnTo>
                <a:lnTo>
                  <a:pt x="22512" y="23446"/>
                </a:lnTo>
                <a:lnTo>
                  <a:pt x="20928" y="23630"/>
                </a:lnTo>
                <a:lnTo>
                  <a:pt x="20373" y="22552"/>
                </a:lnTo>
                <a:lnTo>
                  <a:pt x="22224" y="21016"/>
                </a:lnTo>
                <a:lnTo>
                  <a:pt x="16421" y="23219"/>
                </a:lnTo>
                <a:lnTo>
                  <a:pt x="16307" y="18358"/>
                </a:lnTo>
                <a:lnTo>
                  <a:pt x="15155" y="23510"/>
                </a:lnTo>
                <a:lnTo>
                  <a:pt x="13786" y="24680"/>
                </a:lnTo>
                <a:lnTo>
                  <a:pt x="13870" y="23704"/>
                </a:lnTo>
                <a:lnTo>
                  <a:pt x="12592" y="23774"/>
                </a:lnTo>
                <a:lnTo>
                  <a:pt x="12967" y="19009"/>
                </a:lnTo>
                <a:lnTo>
                  <a:pt x="11346" y="20603"/>
                </a:lnTo>
                <a:lnTo>
                  <a:pt x="10180" y="20310"/>
                </a:lnTo>
                <a:lnTo>
                  <a:pt x="10185" y="24087"/>
                </a:lnTo>
                <a:lnTo>
                  <a:pt x="6504" y="28949"/>
                </a:lnTo>
                <a:lnTo>
                  <a:pt x="206" y="30064"/>
                </a:lnTo>
                <a:lnTo>
                  <a:pt x="0" y="25912"/>
                </a:lnTo>
                <a:lnTo>
                  <a:pt x="1913" y="16338"/>
                </a:lnTo>
                <a:lnTo>
                  <a:pt x="8796" y="10455"/>
                </a:lnTo>
                <a:lnTo>
                  <a:pt x="10362" y="11090"/>
                </a:lnTo>
                <a:lnTo>
                  <a:pt x="9182" y="13789"/>
                </a:lnTo>
                <a:lnTo>
                  <a:pt x="10988" y="13162"/>
                </a:lnTo>
                <a:lnTo>
                  <a:pt x="12181" y="14214"/>
                </a:lnTo>
                <a:lnTo>
                  <a:pt x="11640" y="15409"/>
                </a:lnTo>
                <a:lnTo>
                  <a:pt x="14314" y="15254"/>
                </a:lnTo>
                <a:lnTo>
                  <a:pt x="13474" y="13058"/>
                </a:lnTo>
                <a:lnTo>
                  <a:pt x="14201" y="11321"/>
                </a:lnTo>
                <a:lnTo>
                  <a:pt x="15670" y="13056"/>
                </a:lnTo>
                <a:lnTo>
                  <a:pt x="15052" y="9595"/>
                </a:lnTo>
                <a:lnTo>
                  <a:pt x="16480" y="9446"/>
                </a:lnTo>
                <a:lnTo>
                  <a:pt x="15690" y="8793"/>
                </a:lnTo>
                <a:lnTo>
                  <a:pt x="16885" y="7940"/>
                </a:lnTo>
                <a:lnTo>
                  <a:pt x="16912" y="6345"/>
                </a:lnTo>
                <a:lnTo>
                  <a:pt x="19359" y="8476"/>
                </a:lnTo>
                <a:lnTo>
                  <a:pt x="17867" y="6047"/>
                </a:lnTo>
                <a:lnTo>
                  <a:pt x="18561" y="3676"/>
                </a:lnTo>
                <a:lnTo>
                  <a:pt x="23672" y="3077"/>
                </a:lnTo>
                <a:lnTo>
                  <a:pt x="26862" y="5245"/>
                </a:lnTo>
                <a:lnTo>
                  <a:pt x="29174" y="5348"/>
                </a:lnTo>
                <a:lnTo>
                  <a:pt x="30082" y="6818"/>
                </a:lnTo>
                <a:lnTo>
                  <a:pt x="31932" y="6194"/>
                </a:lnTo>
                <a:lnTo>
                  <a:pt x="33173" y="3008"/>
                </a:lnTo>
                <a:lnTo>
                  <a:pt x="35800" y="1907"/>
                </a:lnTo>
                <a:lnTo>
                  <a:pt x="35673" y="0"/>
                </a:lnTo>
                <a:lnTo>
                  <a:pt x="40369" y="1694"/>
                </a:lnTo>
                <a:lnTo>
                  <a:pt x="40523" y="3522"/>
                </a:lnTo>
                <a:lnTo>
                  <a:pt x="43213" y="2548"/>
                </a:lnTo>
                <a:lnTo>
                  <a:pt x="44113" y="4109"/>
                </a:lnTo>
                <a:lnTo>
                  <a:pt x="46277" y="3492"/>
                </a:lnTo>
                <a:lnTo>
                  <a:pt x="47637" y="4343"/>
                </a:lnTo>
                <a:lnTo>
                  <a:pt x="48229" y="3141"/>
                </a:lnTo>
                <a:lnTo>
                  <a:pt x="53121" y="4244"/>
                </a:lnTo>
                <a:lnTo>
                  <a:pt x="53071" y="6416"/>
                </a:lnTo>
                <a:lnTo>
                  <a:pt x="64936" y="5918"/>
                </a:lnTo>
                <a:lnTo>
                  <a:pt x="65521" y="4535"/>
                </a:lnTo>
                <a:lnTo>
                  <a:pt x="69146" y="8704"/>
                </a:lnTo>
                <a:lnTo>
                  <a:pt x="65896" y="11075"/>
                </a:lnTo>
                <a:lnTo>
                  <a:pt x="71246" y="13651"/>
                </a:lnTo>
                <a:lnTo>
                  <a:pt x="71169" y="17114"/>
                </a:lnTo>
                <a:lnTo>
                  <a:pt x="75207" y="17190"/>
                </a:lnTo>
                <a:lnTo>
                  <a:pt x="75964" y="13132"/>
                </a:lnTo>
                <a:lnTo>
                  <a:pt x="77637" y="13373"/>
                </a:lnTo>
                <a:lnTo>
                  <a:pt x="77692" y="10745"/>
                </a:lnTo>
                <a:lnTo>
                  <a:pt x="84469" y="12387"/>
                </a:lnTo>
                <a:lnTo>
                  <a:pt x="84320" y="11276"/>
                </a:lnTo>
                <a:lnTo>
                  <a:pt x="85325" y="10940"/>
                </a:lnTo>
                <a:lnTo>
                  <a:pt x="85610" y="11875"/>
                </a:lnTo>
                <a:lnTo>
                  <a:pt x="87921" y="12095"/>
                </a:lnTo>
                <a:lnTo>
                  <a:pt x="85368" y="15866"/>
                </a:lnTo>
                <a:lnTo>
                  <a:pt x="86225" y="20045"/>
                </a:lnTo>
                <a:lnTo>
                  <a:pt x="84461" y="21200"/>
                </a:lnTo>
                <a:lnTo>
                  <a:pt x="84776" y="22424"/>
                </a:lnTo>
                <a:lnTo>
                  <a:pt x="84073" y="22194"/>
                </a:lnTo>
                <a:lnTo>
                  <a:pt x="83122" y="24885"/>
                </a:lnTo>
                <a:lnTo>
                  <a:pt x="84255" y="24650"/>
                </a:lnTo>
                <a:lnTo>
                  <a:pt x="84839" y="27553"/>
                </a:lnTo>
                <a:lnTo>
                  <a:pt x="85897" y="26608"/>
                </a:lnTo>
                <a:lnTo>
                  <a:pt x="86451" y="28170"/>
                </a:lnTo>
                <a:lnTo>
                  <a:pt x="93546" y="32378"/>
                </a:lnTo>
                <a:lnTo>
                  <a:pt x="101243" y="33377"/>
                </a:lnTo>
                <a:lnTo>
                  <a:pt x="101461" y="34269"/>
                </a:lnTo>
                <a:lnTo>
                  <a:pt x="101510" y="33396"/>
                </a:lnTo>
                <a:lnTo>
                  <a:pt x="104709" y="32872"/>
                </a:lnTo>
                <a:lnTo>
                  <a:pt x="108597" y="32949"/>
                </a:lnTo>
                <a:lnTo>
                  <a:pt x="109120" y="33837"/>
                </a:lnTo>
                <a:lnTo>
                  <a:pt x="113233" y="32440"/>
                </a:lnTo>
                <a:lnTo>
                  <a:pt x="115470" y="33326"/>
                </a:lnTo>
                <a:lnTo>
                  <a:pt x="120549" y="31955"/>
                </a:lnTo>
                <a:lnTo>
                  <a:pt x="122394" y="34017"/>
                </a:lnTo>
                <a:lnTo>
                  <a:pt x="124074" y="33777"/>
                </a:lnTo>
                <a:lnTo>
                  <a:pt x="124642" y="34870"/>
                </a:lnTo>
                <a:lnTo>
                  <a:pt x="125842" y="34117"/>
                </a:lnTo>
                <a:lnTo>
                  <a:pt x="126976" y="35673"/>
                </a:lnTo>
                <a:lnTo>
                  <a:pt x="133675" y="38408"/>
                </a:lnTo>
                <a:lnTo>
                  <a:pt x="135361" y="40720"/>
                </a:lnTo>
                <a:lnTo>
                  <a:pt x="134917" y="43843"/>
                </a:lnTo>
                <a:lnTo>
                  <a:pt x="138739" y="44680"/>
                </a:lnTo>
                <a:lnTo>
                  <a:pt x="138839" y="42930"/>
                </a:lnTo>
                <a:lnTo>
                  <a:pt x="139536" y="44676"/>
                </a:lnTo>
                <a:lnTo>
                  <a:pt x="144056" y="45181"/>
                </a:lnTo>
                <a:lnTo>
                  <a:pt x="145830" y="46678"/>
                </a:lnTo>
                <a:lnTo>
                  <a:pt x="145448" y="48507"/>
                </a:lnTo>
                <a:lnTo>
                  <a:pt x="146750" y="52012"/>
                </a:lnTo>
                <a:lnTo>
                  <a:pt x="147946" y="52443"/>
                </a:lnTo>
                <a:lnTo>
                  <a:pt x="154706" y="62861"/>
                </a:lnTo>
                <a:lnTo>
                  <a:pt x="158467" y="56094"/>
                </a:lnTo>
                <a:lnTo>
                  <a:pt x="173129" y="50781"/>
                </a:lnTo>
                <a:lnTo>
                  <a:pt x="175132" y="53009"/>
                </a:lnTo>
                <a:lnTo>
                  <a:pt x="174498" y="53970"/>
                </a:lnTo>
                <a:lnTo>
                  <a:pt x="177522" y="54797"/>
                </a:lnTo>
                <a:lnTo>
                  <a:pt x="177092" y="55856"/>
                </a:lnTo>
                <a:lnTo>
                  <a:pt x="178443" y="56281"/>
                </a:lnTo>
                <a:lnTo>
                  <a:pt x="179163" y="58237"/>
                </a:lnTo>
                <a:lnTo>
                  <a:pt x="179199" y="69905"/>
                </a:lnTo>
                <a:lnTo>
                  <a:pt x="180221" y="71147"/>
                </a:lnTo>
                <a:lnTo>
                  <a:pt x="179424" y="78524"/>
                </a:lnTo>
                <a:lnTo>
                  <a:pt x="180830" y="85838"/>
                </a:lnTo>
                <a:lnTo>
                  <a:pt x="179804" y="87613"/>
                </a:lnTo>
                <a:lnTo>
                  <a:pt x="180241" y="89692"/>
                </a:lnTo>
                <a:lnTo>
                  <a:pt x="177325" y="91193"/>
                </a:lnTo>
                <a:lnTo>
                  <a:pt x="175490" y="94197"/>
                </a:lnTo>
                <a:lnTo>
                  <a:pt x="179117" y="97248"/>
                </a:lnTo>
                <a:lnTo>
                  <a:pt x="181128" y="97679"/>
                </a:lnTo>
                <a:lnTo>
                  <a:pt x="180649" y="100033"/>
                </a:lnTo>
                <a:lnTo>
                  <a:pt x="181814" y="101490"/>
                </a:lnTo>
                <a:lnTo>
                  <a:pt x="181054" y="105189"/>
                </a:lnTo>
                <a:lnTo>
                  <a:pt x="182452" y="106243"/>
                </a:lnTo>
                <a:lnTo>
                  <a:pt x="182789" y="109473"/>
                </a:lnTo>
                <a:lnTo>
                  <a:pt x="179673" y="111170"/>
                </a:lnTo>
                <a:lnTo>
                  <a:pt x="177271" y="116012"/>
                </a:lnTo>
                <a:lnTo>
                  <a:pt x="173398" y="117025"/>
                </a:lnTo>
                <a:lnTo>
                  <a:pt x="172179" y="120233"/>
                </a:lnTo>
                <a:lnTo>
                  <a:pt x="167246" y="122342"/>
                </a:lnTo>
                <a:lnTo>
                  <a:pt x="165926" y="124931"/>
                </a:lnTo>
                <a:lnTo>
                  <a:pt x="164740" y="125104"/>
                </a:lnTo>
                <a:lnTo>
                  <a:pt x="165563" y="126806"/>
                </a:lnTo>
                <a:lnTo>
                  <a:pt x="163557" y="130036"/>
                </a:lnTo>
                <a:lnTo>
                  <a:pt x="164634" y="136696"/>
                </a:lnTo>
                <a:lnTo>
                  <a:pt x="155248" y="138193"/>
                </a:lnTo>
                <a:lnTo>
                  <a:pt x="149971" y="131885"/>
                </a:lnTo>
                <a:lnTo>
                  <a:pt x="151119" y="131310"/>
                </a:lnTo>
                <a:lnTo>
                  <a:pt x="147235" y="126083"/>
                </a:lnTo>
                <a:lnTo>
                  <a:pt x="138664" y="117191"/>
                </a:lnTo>
                <a:lnTo>
                  <a:pt x="137458" y="112738"/>
                </a:lnTo>
                <a:lnTo>
                  <a:pt x="129820" y="114039"/>
                </a:lnTo>
                <a:lnTo>
                  <a:pt x="127493" y="105501"/>
                </a:lnTo>
                <a:lnTo>
                  <a:pt x="123491" y="106605"/>
                </a:lnTo>
                <a:lnTo>
                  <a:pt x="125123" y="112560"/>
                </a:lnTo>
                <a:lnTo>
                  <a:pt x="117164" y="113746"/>
                </a:lnTo>
                <a:lnTo>
                  <a:pt x="113297" y="110259"/>
                </a:lnTo>
                <a:lnTo>
                  <a:pt x="111971" y="107205"/>
                </a:lnTo>
                <a:lnTo>
                  <a:pt x="113816" y="106114"/>
                </a:lnTo>
                <a:lnTo>
                  <a:pt x="112866" y="102727"/>
                </a:lnTo>
                <a:lnTo>
                  <a:pt x="109665" y="103605"/>
                </a:lnTo>
                <a:lnTo>
                  <a:pt x="109364" y="100050"/>
                </a:lnTo>
                <a:lnTo>
                  <a:pt x="110189" y="99680"/>
                </a:lnTo>
                <a:lnTo>
                  <a:pt x="107746" y="93423"/>
                </a:lnTo>
                <a:lnTo>
                  <a:pt x="108046" y="91542"/>
                </a:lnTo>
                <a:lnTo>
                  <a:pt x="106953" y="91191"/>
                </a:lnTo>
                <a:lnTo>
                  <a:pt x="107212" y="89142"/>
                </a:lnTo>
                <a:lnTo>
                  <a:pt x="102131" y="89669"/>
                </a:lnTo>
                <a:lnTo>
                  <a:pt x="101084" y="88228"/>
                </a:lnTo>
                <a:lnTo>
                  <a:pt x="96304" y="87514"/>
                </a:lnTo>
                <a:lnTo>
                  <a:pt x="96629" y="89583"/>
                </a:lnTo>
                <a:lnTo>
                  <a:pt x="90265" y="88636"/>
                </a:lnTo>
                <a:lnTo>
                  <a:pt x="87170" y="89430"/>
                </a:lnTo>
                <a:lnTo>
                  <a:pt x="89596" y="83994"/>
                </a:lnTo>
                <a:lnTo>
                  <a:pt x="85915" y="83187"/>
                </a:lnTo>
                <a:lnTo>
                  <a:pt x="85759" y="80784"/>
                </a:lnTo>
                <a:lnTo>
                  <a:pt x="87327" y="77957"/>
                </a:lnTo>
                <a:close/>
              </a:path>
            </a:pathLst>
          </a:custGeom>
          <a:solidFill>
            <a:srgbClr val="EDC39D"/>
          </a:solidFill>
          <a:ln w="5715">
            <a:solidFill>
              <a:srgbClr val="FFFFFF"/>
            </a:solidFill>
            <a:prstDash val="solid"/>
          </a:ln>
        </p:spPr>
        <p:txBody>
          <a:bodyPr/>
          <a:lstStyle/>
          <a:p>
            <a:endParaRPr lang="en-NZ"/>
          </a:p>
        </p:txBody>
      </p:sp>
      <p:sp>
        <p:nvSpPr>
          <p:cNvPr id="15" name="SHARE_TLA_019">
            <a:extLst>
              <a:ext uri="{FF2B5EF4-FFF2-40B4-BE49-F238E27FC236}">
                <a16:creationId xmlns:a16="http://schemas.microsoft.com/office/drawing/2014/main" id="{FC68C5DA-C378-4E2B-A9D3-ABBD150AFC21}"/>
              </a:ext>
            </a:extLst>
          </p:cNvPr>
          <p:cNvSpPr>
            <a:spLocks noGrp="1"/>
          </p:cNvSpPr>
          <p:nvPr/>
        </p:nvSpPr>
        <p:spPr>
          <a:xfrm>
            <a:off x="2718077" y="3735194"/>
            <a:ext cx="221970" cy="291722"/>
          </a:xfrm>
          <a:custGeom>
            <a:avLst/>
            <a:gdLst/>
            <a:ahLst/>
            <a:cxnLst/>
            <a:rect l="0" t="0" r="0" b="0"/>
            <a:pathLst>
              <a:path w="105220" h="138285">
                <a:moveTo>
                  <a:pt x="30603" y="119780"/>
                </a:moveTo>
                <a:lnTo>
                  <a:pt x="28941" y="117422"/>
                </a:lnTo>
                <a:lnTo>
                  <a:pt x="21590" y="114853"/>
                </a:lnTo>
                <a:lnTo>
                  <a:pt x="17520" y="107858"/>
                </a:lnTo>
                <a:lnTo>
                  <a:pt x="12433" y="104754"/>
                </a:lnTo>
                <a:lnTo>
                  <a:pt x="10616" y="101936"/>
                </a:lnTo>
                <a:lnTo>
                  <a:pt x="11478" y="97225"/>
                </a:lnTo>
                <a:lnTo>
                  <a:pt x="10063" y="91192"/>
                </a:lnTo>
                <a:lnTo>
                  <a:pt x="10859" y="83816"/>
                </a:lnTo>
                <a:lnTo>
                  <a:pt x="9837" y="82573"/>
                </a:lnTo>
                <a:lnTo>
                  <a:pt x="9802" y="70906"/>
                </a:lnTo>
                <a:lnTo>
                  <a:pt x="9082" y="68949"/>
                </a:lnTo>
                <a:lnTo>
                  <a:pt x="7731" y="68524"/>
                </a:lnTo>
                <a:lnTo>
                  <a:pt x="8161" y="67465"/>
                </a:lnTo>
                <a:lnTo>
                  <a:pt x="5137" y="66639"/>
                </a:lnTo>
                <a:lnTo>
                  <a:pt x="5771" y="65678"/>
                </a:lnTo>
                <a:lnTo>
                  <a:pt x="2352" y="61322"/>
                </a:lnTo>
                <a:lnTo>
                  <a:pt x="0" y="54430"/>
                </a:lnTo>
                <a:lnTo>
                  <a:pt x="2614" y="50947"/>
                </a:lnTo>
                <a:lnTo>
                  <a:pt x="3527" y="41571"/>
                </a:lnTo>
                <a:lnTo>
                  <a:pt x="8022" y="40030"/>
                </a:lnTo>
                <a:lnTo>
                  <a:pt x="7816" y="31086"/>
                </a:lnTo>
                <a:lnTo>
                  <a:pt x="6595" y="30216"/>
                </a:lnTo>
                <a:lnTo>
                  <a:pt x="7443" y="28924"/>
                </a:lnTo>
                <a:lnTo>
                  <a:pt x="6707" y="27853"/>
                </a:lnTo>
                <a:lnTo>
                  <a:pt x="8208" y="26946"/>
                </a:lnTo>
                <a:lnTo>
                  <a:pt x="8409" y="22617"/>
                </a:lnTo>
                <a:lnTo>
                  <a:pt x="7400" y="20998"/>
                </a:lnTo>
                <a:lnTo>
                  <a:pt x="8497" y="13316"/>
                </a:lnTo>
                <a:lnTo>
                  <a:pt x="10790" y="10676"/>
                </a:lnTo>
                <a:lnTo>
                  <a:pt x="11675" y="11452"/>
                </a:lnTo>
                <a:lnTo>
                  <a:pt x="15262" y="10784"/>
                </a:lnTo>
                <a:lnTo>
                  <a:pt x="18621" y="1614"/>
                </a:lnTo>
                <a:lnTo>
                  <a:pt x="20024" y="609"/>
                </a:lnTo>
                <a:lnTo>
                  <a:pt x="21659" y="921"/>
                </a:lnTo>
                <a:lnTo>
                  <a:pt x="24972" y="4823"/>
                </a:lnTo>
                <a:lnTo>
                  <a:pt x="29231" y="1867"/>
                </a:lnTo>
                <a:lnTo>
                  <a:pt x="36029" y="1360"/>
                </a:lnTo>
                <a:lnTo>
                  <a:pt x="36023" y="270"/>
                </a:lnTo>
                <a:lnTo>
                  <a:pt x="37335" y="0"/>
                </a:lnTo>
                <a:lnTo>
                  <a:pt x="36767" y="1561"/>
                </a:lnTo>
                <a:lnTo>
                  <a:pt x="37660" y="2509"/>
                </a:lnTo>
                <a:lnTo>
                  <a:pt x="36560" y="2955"/>
                </a:lnTo>
                <a:lnTo>
                  <a:pt x="37699" y="5769"/>
                </a:lnTo>
                <a:lnTo>
                  <a:pt x="42233" y="5820"/>
                </a:lnTo>
                <a:lnTo>
                  <a:pt x="42311" y="2688"/>
                </a:lnTo>
                <a:lnTo>
                  <a:pt x="44477" y="2716"/>
                </a:lnTo>
                <a:lnTo>
                  <a:pt x="43210" y="3319"/>
                </a:lnTo>
                <a:lnTo>
                  <a:pt x="44143" y="6215"/>
                </a:lnTo>
                <a:lnTo>
                  <a:pt x="46919" y="8178"/>
                </a:lnTo>
                <a:lnTo>
                  <a:pt x="48619" y="7401"/>
                </a:lnTo>
                <a:lnTo>
                  <a:pt x="48411" y="3833"/>
                </a:lnTo>
                <a:lnTo>
                  <a:pt x="51885" y="5202"/>
                </a:lnTo>
                <a:lnTo>
                  <a:pt x="50953" y="6882"/>
                </a:lnTo>
                <a:lnTo>
                  <a:pt x="52109" y="7367"/>
                </a:lnTo>
                <a:lnTo>
                  <a:pt x="53571" y="6871"/>
                </a:lnTo>
                <a:lnTo>
                  <a:pt x="54185" y="4764"/>
                </a:lnTo>
                <a:lnTo>
                  <a:pt x="58234" y="4822"/>
                </a:lnTo>
                <a:lnTo>
                  <a:pt x="59879" y="3695"/>
                </a:lnTo>
                <a:lnTo>
                  <a:pt x="60580" y="4644"/>
                </a:lnTo>
                <a:lnTo>
                  <a:pt x="59085" y="4946"/>
                </a:lnTo>
                <a:lnTo>
                  <a:pt x="59077" y="6906"/>
                </a:lnTo>
                <a:lnTo>
                  <a:pt x="61382" y="7697"/>
                </a:lnTo>
                <a:lnTo>
                  <a:pt x="68422" y="2431"/>
                </a:lnTo>
                <a:lnTo>
                  <a:pt x="72952" y="5571"/>
                </a:lnTo>
                <a:lnTo>
                  <a:pt x="66775" y="7685"/>
                </a:lnTo>
                <a:lnTo>
                  <a:pt x="65521" y="9345"/>
                </a:lnTo>
                <a:lnTo>
                  <a:pt x="67671" y="17795"/>
                </a:lnTo>
                <a:lnTo>
                  <a:pt x="71398" y="20160"/>
                </a:lnTo>
                <a:lnTo>
                  <a:pt x="71025" y="23795"/>
                </a:lnTo>
                <a:lnTo>
                  <a:pt x="79549" y="26105"/>
                </a:lnTo>
                <a:lnTo>
                  <a:pt x="89149" y="34912"/>
                </a:lnTo>
                <a:lnTo>
                  <a:pt x="75578" y="61121"/>
                </a:lnTo>
                <a:lnTo>
                  <a:pt x="72035" y="62815"/>
                </a:lnTo>
                <a:lnTo>
                  <a:pt x="72551" y="63704"/>
                </a:lnTo>
                <a:lnTo>
                  <a:pt x="81874" y="63304"/>
                </a:lnTo>
                <a:lnTo>
                  <a:pt x="81640" y="70258"/>
                </a:lnTo>
                <a:lnTo>
                  <a:pt x="97585" y="70858"/>
                </a:lnTo>
                <a:lnTo>
                  <a:pt x="105220" y="84189"/>
                </a:lnTo>
                <a:lnTo>
                  <a:pt x="97891" y="96896"/>
                </a:lnTo>
                <a:lnTo>
                  <a:pt x="100520" y="98032"/>
                </a:lnTo>
                <a:lnTo>
                  <a:pt x="96357" y="98557"/>
                </a:lnTo>
                <a:lnTo>
                  <a:pt x="101524" y="101112"/>
                </a:lnTo>
                <a:lnTo>
                  <a:pt x="102054" y="103468"/>
                </a:lnTo>
                <a:lnTo>
                  <a:pt x="100082" y="104071"/>
                </a:lnTo>
                <a:lnTo>
                  <a:pt x="100624" y="105785"/>
                </a:lnTo>
                <a:lnTo>
                  <a:pt x="97718" y="108491"/>
                </a:lnTo>
                <a:lnTo>
                  <a:pt x="92838" y="109092"/>
                </a:lnTo>
                <a:lnTo>
                  <a:pt x="85827" y="113145"/>
                </a:lnTo>
                <a:lnTo>
                  <a:pt x="86648" y="114698"/>
                </a:lnTo>
                <a:lnTo>
                  <a:pt x="83733" y="116989"/>
                </a:lnTo>
                <a:lnTo>
                  <a:pt x="83957" y="118161"/>
                </a:lnTo>
                <a:lnTo>
                  <a:pt x="78596" y="120712"/>
                </a:lnTo>
                <a:lnTo>
                  <a:pt x="79970" y="124494"/>
                </a:lnTo>
                <a:lnTo>
                  <a:pt x="78424" y="126968"/>
                </a:lnTo>
                <a:lnTo>
                  <a:pt x="71940" y="130960"/>
                </a:lnTo>
                <a:lnTo>
                  <a:pt x="71909" y="132235"/>
                </a:lnTo>
                <a:lnTo>
                  <a:pt x="70062" y="132015"/>
                </a:lnTo>
                <a:lnTo>
                  <a:pt x="64999" y="134598"/>
                </a:lnTo>
                <a:lnTo>
                  <a:pt x="59641" y="133643"/>
                </a:lnTo>
                <a:lnTo>
                  <a:pt x="52498" y="136360"/>
                </a:lnTo>
                <a:lnTo>
                  <a:pt x="45914" y="135070"/>
                </a:lnTo>
                <a:lnTo>
                  <a:pt x="42104" y="138285"/>
                </a:lnTo>
                <a:lnTo>
                  <a:pt x="37984" y="137993"/>
                </a:lnTo>
                <a:lnTo>
                  <a:pt x="35575" y="133040"/>
                </a:lnTo>
                <a:lnTo>
                  <a:pt x="29174" y="129160"/>
                </a:lnTo>
                <a:lnTo>
                  <a:pt x="27448" y="126853"/>
                </a:lnTo>
                <a:lnTo>
                  <a:pt x="30219" y="122437"/>
                </a:lnTo>
                <a:lnTo>
                  <a:pt x="30603" y="119780"/>
                </a:lnTo>
                <a:close/>
              </a:path>
            </a:pathLst>
          </a:custGeom>
          <a:solidFill>
            <a:srgbClr val="9AB582"/>
          </a:solidFill>
          <a:ln w="5715">
            <a:solidFill>
              <a:srgbClr val="FFFFFF"/>
            </a:solidFill>
            <a:prstDash val="solid"/>
          </a:ln>
        </p:spPr>
        <p:txBody>
          <a:bodyPr/>
          <a:lstStyle/>
          <a:p>
            <a:endParaRPr lang="en-NZ"/>
          </a:p>
        </p:txBody>
      </p:sp>
      <p:sp>
        <p:nvSpPr>
          <p:cNvPr id="16" name="SHARE_TLA_020">
            <a:extLst>
              <a:ext uri="{FF2B5EF4-FFF2-40B4-BE49-F238E27FC236}">
                <a16:creationId xmlns:a16="http://schemas.microsoft.com/office/drawing/2014/main" id="{AB8DB757-5359-46C9-90DA-2D1FFD13AB72}"/>
              </a:ext>
            </a:extLst>
          </p:cNvPr>
          <p:cNvSpPr>
            <a:spLocks noGrp="1"/>
          </p:cNvSpPr>
          <p:nvPr/>
        </p:nvSpPr>
        <p:spPr>
          <a:xfrm>
            <a:off x="2284744" y="3827189"/>
            <a:ext cx="430199" cy="369407"/>
          </a:xfrm>
          <a:custGeom>
            <a:avLst/>
            <a:gdLst/>
            <a:ahLst/>
            <a:cxnLst/>
            <a:rect l="0" t="0" r="0" b="0"/>
            <a:pathLst>
              <a:path w="203927" h="175110">
                <a:moveTo>
                  <a:pt x="108035" y="37199"/>
                </a:moveTo>
                <a:lnTo>
                  <a:pt x="107959" y="36460"/>
                </a:lnTo>
                <a:lnTo>
                  <a:pt x="112471" y="36180"/>
                </a:lnTo>
                <a:lnTo>
                  <a:pt x="115787" y="34625"/>
                </a:lnTo>
                <a:lnTo>
                  <a:pt x="117313" y="39575"/>
                </a:lnTo>
                <a:lnTo>
                  <a:pt x="117214" y="41666"/>
                </a:lnTo>
                <a:lnTo>
                  <a:pt x="116014" y="42339"/>
                </a:lnTo>
                <a:lnTo>
                  <a:pt x="117474" y="43913"/>
                </a:lnTo>
                <a:lnTo>
                  <a:pt x="116334" y="45882"/>
                </a:lnTo>
                <a:lnTo>
                  <a:pt x="118034" y="44709"/>
                </a:lnTo>
                <a:lnTo>
                  <a:pt x="123377" y="47018"/>
                </a:lnTo>
                <a:lnTo>
                  <a:pt x="121810" y="49844"/>
                </a:lnTo>
                <a:lnTo>
                  <a:pt x="121966" y="52248"/>
                </a:lnTo>
                <a:lnTo>
                  <a:pt x="125647" y="53055"/>
                </a:lnTo>
                <a:lnTo>
                  <a:pt x="123221" y="58491"/>
                </a:lnTo>
                <a:lnTo>
                  <a:pt x="126316" y="57696"/>
                </a:lnTo>
                <a:lnTo>
                  <a:pt x="132679" y="58644"/>
                </a:lnTo>
                <a:lnTo>
                  <a:pt x="132354" y="56575"/>
                </a:lnTo>
                <a:lnTo>
                  <a:pt x="137134" y="57288"/>
                </a:lnTo>
                <a:lnTo>
                  <a:pt x="138182" y="58730"/>
                </a:lnTo>
                <a:lnTo>
                  <a:pt x="143262" y="58202"/>
                </a:lnTo>
                <a:lnTo>
                  <a:pt x="143004" y="60252"/>
                </a:lnTo>
                <a:lnTo>
                  <a:pt x="144096" y="60602"/>
                </a:lnTo>
                <a:lnTo>
                  <a:pt x="143796" y="62484"/>
                </a:lnTo>
                <a:lnTo>
                  <a:pt x="146239" y="68741"/>
                </a:lnTo>
                <a:lnTo>
                  <a:pt x="145414" y="69111"/>
                </a:lnTo>
                <a:lnTo>
                  <a:pt x="145715" y="72666"/>
                </a:lnTo>
                <a:lnTo>
                  <a:pt x="148916" y="71787"/>
                </a:lnTo>
                <a:lnTo>
                  <a:pt x="149867" y="75175"/>
                </a:lnTo>
                <a:lnTo>
                  <a:pt x="148022" y="76266"/>
                </a:lnTo>
                <a:lnTo>
                  <a:pt x="149347" y="79320"/>
                </a:lnTo>
                <a:lnTo>
                  <a:pt x="153215" y="82806"/>
                </a:lnTo>
                <a:lnTo>
                  <a:pt x="161174" y="81621"/>
                </a:lnTo>
                <a:lnTo>
                  <a:pt x="159542" y="75666"/>
                </a:lnTo>
                <a:lnTo>
                  <a:pt x="163543" y="74561"/>
                </a:lnTo>
                <a:lnTo>
                  <a:pt x="165870" y="83100"/>
                </a:lnTo>
                <a:lnTo>
                  <a:pt x="173509" y="81799"/>
                </a:lnTo>
                <a:lnTo>
                  <a:pt x="174714" y="86252"/>
                </a:lnTo>
                <a:lnTo>
                  <a:pt x="183286" y="95143"/>
                </a:lnTo>
                <a:lnTo>
                  <a:pt x="187169" y="100371"/>
                </a:lnTo>
                <a:lnTo>
                  <a:pt x="186022" y="100945"/>
                </a:lnTo>
                <a:lnTo>
                  <a:pt x="191298" y="107254"/>
                </a:lnTo>
                <a:lnTo>
                  <a:pt x="200684" y="105756"/>
                </a:lnTo>
                <a:lnTo>
                  <a:pt x="203927" y="124869"/>
                </a:lnTo>
                <a:lnTo>
                  <a:pt x="202982" y="126731"/>
                </a:lnTo>
                <a:lnTo>
                  <a:pt x="201055" y="127330"/>
                </a:lnTo>
                <a:lnTo>
                  <a:pt x="198634" y="130521"/>
                </a:lnTo>
                <a:lnTo>
                  <a:pt x="191511" y="131536"/>
                </a:lnTo>
                <a:lnTo>
                  <a:pt x="191068" y="132653"/>
                </a:lnTo>
                <a:lnTo>
                  <a:pt x="187497" y="132308"/>
                </a:lnTo>
                <a:lnTo>
                  <a:pt x="185797" y="133454"/>
                </a:lnTo>
                <a:lnTo>
                  <a:pt x="183193" y="132172"/>
                </a:lnTo>
                <a:lnTo>
                  <a:pt x="181741" y="129502"/>
                </a:lnTo>
                <a:lnTo>
                  <a:pt x="180441" y="129432"/>
                </a:lnTo>
                <a:lnTo>
                  <a:pt x="177866" y="123320"/>
                </a:lnTo>
                <a:lnTo>
                  <a:pt x="166959" y="124411"/>
                </a:lnTo>
                <a:lnTo>
                  <a:pt x="162204" y="122185"/>
                </a:lnTo>
                <a:lnTo>
                  <a:pt x="161985" y="120785"/>
                </a:lnTo>
                <a:lnTo>
                  <a:pt x="158033" y="120749"/>
                </a:lnTo>
                <a:lnTo>
                  <a:pt x="157996" y="123016"/>
                </a:lnTo>
                <a:lnTo>
                  <a:pt x="154192" y="122345"/>
                </a:lnTo>
                <a:lnTo>
                  <a:pt x="153260" y="126120"/>
                </a:lnTo>
                <a:lnTo>
                  <a:pt x="144762" y="128156"/>
                </a:lnTo>
                <a:lnTo>
                  <a:pt x="144736" y="122503"/>
                </a:lnTo>
                <a:lnTo>
                  <a:pt x="142795" y="120437"/>
                </a:lnTo>
                <a:lnTo>
                  <a:pt x="138330" y="125435"/>
                </a:lnTo>
                <a:lnTo>
                  <a:pt x="137796" y="129821"/>
                </a:lnTo>
                <a:lnTo>
                  <a:pt x="138854" y="131530"/>
                </a:lnTo>
                <a:lnTo>
                  <a:pt x="137581" y="132826"/>
                </a:lnTo>
                <a:lnTo>
                  <a:pt x="134658" y="129551"/>
                </a:lnTo>
                <a:lnTo>
                  <a:pt x="130542" y="135996"/>
                </a:lnTo>
                <a:lnTo>
                  <a:pt x="127172" y="136335"/>
                </a:lnTo>
                <a:lnTo>
                  <a:pt x="124242" y="140545"/>
                </a:lnTo>
                <a:lnTo>
                  <a:pt x="119988" y="142276"/>
                </a:lnTo>
                <a:lnTo>
                  <a:pt x="117808" y="141708"/>
                </a:lnTo>
                <a:lnTo>
                  <a:pt x="116386" y="139627"/>
                </a:lnTo>
                <a:lnTo>
                  <a:pt x="110847" y="138923"/>
                </a:lnTo>
                <a:lnTo>
                  <a:pt x="105626" y="140004"/>
                </a:lnTo>
                <a:lnTo>
                  <a:pt x="104598" y="138565"/>
                </a:lnTo>
                <a:lnTo>
                  <a:pt x="101372" y="138525"/>
                </a:lnTo>
                <a:lnTo>
                  <a:pt x="100781" y="137372"/>
                </a:lnTo>
                <a:lnTo>
                  <a:pt x="96028" y="141360"/>
                </a:lnTo>
                <a:lnTo>
                  <a:pt x="91356" y="139232"/>
                </a:lnTo>
                <a:lnTo>
                  <a:pt x="91415" y="141170"/>
                </a:lnTo>
                <a:lnTo>
                  <a:pt x="88885" y="141827"/>
                </a:lnTo>
                <a:lnTo>
                  <a:pt x="87580" y="144057"/>
                </a:lnTo>
                <a:lnTo>
                  <a:pt x="77391" y="148134"/>
                </a:lnTo>
                <a:lnTo>
                  <a:pt x="73557" y="146936"/>
                </a:lnTo>
                <a:lnTo>
                  <a:pt x="71633" y="148278"/>
                </a:lnTo>
                <a:lnTo>
                  <a:pt x="68675" y="147551"/>
                </a:lnTo>
                <a:lnTo>
                  <a:pt x="68121" y="150151"/>
                </a:lnTo>
                <a:lnTo>
                  <a:pt x="69169" y="151030"/>
                </a:lnTo>
                <a:lnTo>
                  <a:pt x="68789" y="153320"/>
                </a:lnTo>
                <a:lnTo>
                  <a:pt x="70018" y="155751"/>
                </a:lnTo>
                <a:lnTo>
                  <a:pt x="67790" y="156859"/>
                </a:lnTo>
                <a:lnTo>
                  <a:pt x="67885" y="160364"/>
                </a:lnTo>
                <a:lnTo>
                  <a:pt x="65532" y="161545"/>
                </a:lnTo>
                <a:lnTo>
                  <a:pt x="63950" y="164207"/>
                </a:lnTo>
                <a:lnTo>
                  <a:pt x="64450" y="169207"/>
                </a:lnTo>
                <a:lnTo>
                  <a:pt x="62362" y="170730"/>
                </a:lnTo>
                <a:lnTo>
                  <a:pt x="56095" y="170189"/>
                </a:lnTo>
                <a:lnTo>
                  <a:pt x="53632" y="172284"/>
                </a:lnTo>
                <a:lnTo>
                  <a:pt x="50399" y="172690"/>
                </a:lnTo>
                <a:lnTo>
                  <a:pt x="49394" y="175110"/>
                </a:lnTo>
                <a:lnTo>
                  <a:pt x="46919" y="174627"/>
                </a:lnTo>
                <a:lnTo>
                  <a:pt x="42559" y="171521"/>
                </a:lnTo>
                <a:lnTo>
                  <a:pt x="41824" y="168191"/>
                </a:lnTo>
                <a:lnTo>
                  <a:pt x="35925" y="163750"/>
                </a:lnTo>
                <a:lnTo>
                  <a:pt x="31894" y="165692"/>
                </a:lnTo>
                <a:lnTo>
                  <a:pt x="30555" y="165242"/>
                </a:lnTo>
                <a:lnTo>
                  <a:pt x="28335" y="167165"/>
                </a:lnTo>
                <a:lnTo>
                  <a:pt x="26684" y="166899"/>
                </a:lnTo>
                <a:lnTo>
                  <a:pt x="24647" y="164321"/>
                </a:lnTo>
                <a:lnTo>
                  <a:pt x="17597" y="163316"/>
                </a:lnTo>
                <a:lnTo>
                  <a:pt x="15834" y="164051"/>
                </a:lnTo>
                <a:lnTo>
                  <a:pt x="14679" y="162543"/>
                </a:lnTo>
                <a:lnTo>
                  <a:pt x="7985" y="163778"/>
                </a:lnTo>
                <a:lnTo>
                  <a:pt x="6407" y="161912"/>
                </a:lnTo>
                <a:lnTo>
                  <a:pt x="6693" y="160651"/>
                </a:lnTo>
                <a:lnTo>
                  <a:pt x="646" y="161024"/>
                </a:lnTo>
                <a:lnTo>
                  <a:pt x="0" y="158424"/>
                </a:lnTo>
                <a:lnTo>
                  <a:pt x="1852" y="138672"/>
                </a:lnTo>
                <a:lnTo>
                  <a:pt x="5346" y="112469"/>
                </a:lnTo>
                <a:lnTo>
                  <a:pt x="4410" y="105619"/>
                </a:lnTo>
                <a:lnTo>
                  <a:pt x="6084" y="102474"/>
                </a:lnTo>
                <a:lnTo>
                  <a:pt x="6377" y="99257"/>
                </a:lnTo>
                <a:lnTo>
                  <a:pt x="5445" y="98757"/>
                </a:lnTo>
                <a:lnTo>
                  <a:pt x="6640" y="97940"/>
                </a:lnTo>
                <a:lnTo>
                  <a:pt x="7525" y="93301"/>
                </a:lnTo>
                <a:lnTo>
                  <a:pt x="6737" y="91766"/>
                </a:lnTo>
                <a:lnTo>
                  <a:pt x="7193" y="84844"/>
                </a:lnTo>
                <a:lnTo>
                  <a:pt x="5793" y="82904"/>
                </a:lnTo>
                <a:lnTo>
                  <a:pt x="7017" y="80839"/>
                </a:lnTo>
                <a:lnTo>
                  <a:pt x="5865" y="80507"/>
                </a:lnTo>
                <a:lnTo>
                  <a:pt x="5692" y="75594"/>
                </a:lnTo>
                <a:lnTo>
                  <a:pt x="10128" y="74824"/>
                </a:lnTo>
                <a:lnTo>
                  <a:pt x="11800" y="70720"/>
                </a:lnTo>
                <a:lnTo>
                  <a:pt x="10882" y="69815"/>
                </a:lnTo>
                <a:lnTo>
                  <a:pt x="14968" y="66906"/>
                </a:lnTo>
                <a:lnTo>
                  <a:pt x="18500" y="60981"/>
                </a:lnTo>
                <a:lnTo>
                  <a:pt x="21128" y="59831"/>
                </a:lnTo>
                <a:lnTo>
                  <a:pt x="22354" y="55322"/>
                </a:lnTo>
                <a:lnTo>
                  <a:pt x="22740" y="46891"/>
                </a:lnTo>
                <a:lnTo>
                  <a:pt x="20916" y="36034"/>
                </a:lnTo>
                <a:lnTo>
                  <a:pt x="22712" y="34050"/>
                </a:lnTo>
                <a:lnTo>
                  <a:pt x="21829" y="30898"/>
                </a:lnTo>
                <a:lnTo>
                  <a:pt x="22435" y="28845"/>
                </a:lnTo>
                <a:lnTo>
                  <a:pt x="16294" y="5362"/>
                </a:lnTo>
                <a:lnTo>
                  <a:pt x="17372" y="4897"/>
                </a:lnTo>
                <a:lnTo>
                  <a:pt x="18460" y="7452"/>
                </a:lnTo>
                <a:lnTo>
                  <a:pt x="26932" y="9134"/>
                </a:lnTo>
                <a:lnTo>
                  <a:pt x="32177" y="5146"/>
                </a:lnTo>
                <a:lnTo>
                  <a:pt x="34309" y="0"/>
                </a:lnTo>
                <a:lnTo>
                  <a:pt x="35330" y="1442"/>
                </a:lnTo>
                <a:lnTo>
                  <a:pt x="34249" y="2503"/>
                </a:lnTo>
                <a:lnTo>
                  <a:pt x="33917" y="5743"/>
                </a:lnTo>
                <a:lnTo>
                  <a:pt x="32769" y="5064"/>
                </a:lnTo>
                <a:lnTo>
                  <a:pt x="31605" y="6356"/>
                </a:lnTo>
                <a:lnTo>
                  <a:pt x="33558" y="6990"/>
                </a:lnTo>
                <a:lnTo>
                  <a:pt x="32466" y="8208"/>
                </a:lnTo>
                <a:lnTo>
                  <a:pt x="34102" y="8216"/>
                </a:lnTo>
                <a:lnTo>
                  <a:pt x="35916" y="5517"/>
                </a:lnTo>
                <a:lnTo>
                  <a:pt x="35034" y="7062"/>
                </a:lnTo>
                <a:lnTo>
                  <a:pt x="35481" y="12304"/>
                </a:lnTo>
                <a:lnTo>
                  <a:pt x="36575" y="10552"/>
                </a:lnTo>
                <a:lnTo>
                  <a:pt x="36821" y="12129"/>
                </a:lnTo>
                <a:lnTo>
                  <a:pt x="38440" y="10872"/>
                </a:lnTo>
                <a:lnTo>
                  <a:pt x="38289" y="12319"/>
                </a:lnTo>
                <a:lnTo>
                  <a:pt x="39634" y="12168"/>
                </a:lnTo>
                <a:lnTo>
                  <a:pt x="38920" y="8967"/>
                </a:lnTo>
                <a:lnTo>
                  <a:pt x="41103" y="8204"/>
                </a:lnTo>
                <a:lnTo>
                  <a:pt x="42046" y="12096"/>
                </a:lnTo>
                <a:lnTo>
                  <a:pt x="41480" y="14151"/>
                </a:lnTo>
                <a:lnTo>
                  <a:pt x="44905" y="11928"/>
                </a:lnTo>
                <a:lnTo>
                  <a:pt x="42940" y="14893"/>
                </a:lnTo>
                <a:lnTo>
                  <a:pt x="43472" y="15966"/>
                </a:lnTo>
                <a:lnTo>
                  <a:pt x="45708" y="14116"/>
                </a:lnTo>
                <a:lnTo>
                  <a:pt x="44053" y="17725"/>
                </a:lnTo>
                <a:lnTo>
                  <a:pt x="45715" y="18113"/>
                </a:lnTo>
                <a:lnTo>
                  <a:pt x="47060" y="11832"/>
                </a:lnTo>
                <a:lnTo>
                  <a:pt x="47512" y="12742"/>
                </a:lnTo>
                <a:lnTo>
                  <a:pt x="49851" y="10934"/>
                </a:lnTo>
                <a:lnTo>
                  <a:pt x="50002" y="13401"/>
                </a:lnTo>
                <a:lnTo>
                  <a:pt x="51105" y="14209"/>
                </a:lnTo>
                <a:lnTo>
                  <a:pt x="50291" y="16609"/>
                </a:lnTo>
                <a:lnTo>
                  <a:pt x="51167" y="16809"/>
                </a:lnTo>
                <a:lnTo>
                  <a:pt x="48006" y="19477"/>
                </a:lnTo>
                <a:lnTo>
                  <a:pt x="47773" y="22226"/>
                </a:lnTo>
                <a:lnTo>
                  <a:pt x="46934" y="22125"/>
                </a:lnTo>
                <a:lnTo>
                  <a:pt x="46890" y="30741"/>
                </a:lnTo>
                <a:lnTo>
                  <a:pt x="49872" y="30802"/>
                </a:lnTo>
                <a:lnTo>
                  <a:pt x="49582" y="29724"/>
                </a:lnTo>
                <a:lnTo>
                  <a:pt x="56311" y="26388"/>
                </a:lnTo>
                <a:lnTo>
                  <a:pt x="58031" y="27490"/>
                </a:lnTo>
                <a:lnTo>
                  <a:pt x="66565" y="26823"/>
                </a:lnTo>
                <a:lnTo>
                  <a:pt x="75491" y="28772"/>
                </a:lnTo>
                <a:lnTo>
                  <a:pt x="74430" y="27139"/>
                </a:lnTo>
                <a:lnTo>
                  <a:pt x="74595" y="23902"/>
                </a:lnTo>
                <a:lnTo>
                  <a:pt x="75783" y="23520"/>
                </a:lnTo>
                <a:lnTo>
                  <a:pt x="74832" y="21996"/>
                </a:lnTo>
                <a:lnTo>
                  <a:pt x="75289" y="20477"/>
                </a:lnTo>
                <a:lnTo>
                  <a:pt x="83806" y="20365"/>
                </a:lnTo>
                <a:lnTo>
                  <a:pt x="84144" y="21311"/>
                </a:lnTo>
                <a:lnTo>
                  <a:pt x="82444" y="23021"/>
                </a:lnTo>
                <a:lnTo>
                  <a:pt x="90404" y="23869"/>
                </a:lnTo>
                <a:lnTo>
                  <a:pt x="90313" y="28411"/>
                </a:lnTo>
                <a:lnTo>
                  <a:pt x="91248" y="30034"/>
                </a:lnTo>
                <a:lnTo>
                  <a:pt x="96686" y="31329"/>
                </a:lnTo>
                <a:lnTo>
                  <a:pt x="105920" y="35576"/>
                </a:lnTo>
                <a:lnTo>
                  <a:pt x="105147" y="37145"/>
                </a:lnTo>
                <a:lnTo>
                  <a:pt x="108035" y="37199"/>
                </a:lnTo>
                <a:close/>
              </a:path>
            </a:pathLst>
          </a:custGeom>
          <a:solidFill>
            <a:srgbClr val="92B37F"/>
          </a:solidFill>
          <a:ln w="5715">
            <a:solidFill>
              <a:srgbClr val="FFFFFF"/>
            </a:solidFill>
            <a:prstDash val="solid"/>
          </a:ln>
        </p:spPr>
        <p:txBody>
          <a:bodyPr/>
          <a:lstStyle/>
          <a:p>
            <a:endParaRPr lang="en-NZ"/>
          </a:p>
        </p:txBody>
      </p:sp>
      <p:sp>
        <p:nvSpPr>
          <p:cNvPr id="17" name="SHARE_TLA_021">
            <a:extLst>
              <a:ext uri="{FF2B5EF4-FFF2-40B4-BE49-F238E27FC236}">
                <a16:creationId xmlns:a16="http://schemas.microsoft.com/office/drawing/2014/main" id="{FC88DD83-75A1-4178-ACC1-3EB118D8B93E}"/>
              </a:ext>
            </a:extLst>
          </p:cNvPr>
          <p:cNvSpPr>
            <a:spLocks noGrp="1"/>
          </p:cNvSpPr>
          <p:nvPr/>
        </p:nvSpPr>
        <p:spPr>
          <a:xfrm>
            <a:off x="2664633" y="3951131"/>
            <a:ext cx="493414" cy="537840"/>
          </a:xfrm>
          <a:custGeom>
            <a:avLst/>
            <a:gdLst/>
            <a:ahLst/>
            <a:cxnLst/>
            <a:rect l="0" t="0" r="0" b="0"/>
            <a:pathLst>
              <a:path w="233893" h="254952">
                <a:moveTo>
                  <a:pt x="192983" y="64340"/>
                </a:moveTo>
                <a:lnTo>
                  <a:pt x="193178" y="58441"/>
                </a:lnTo>
                <a:lnTo>
                  <a:pt x="198349" y="58809"/>
                </a:lnTo>
                <a:lnTo>
                  <a:pt x="198327" y="62810"/>
                </a:lnTo>
                <a:lnTo>
                  <a:pt x="204345" y="65254"/>
                </a:lnTo>
                <a:lnTo>
                  <a:pt x="203491" y="67551"/>
                </a:lnTo>
                <a:lnTo>
                  <a:pt x="206120" y="70220"/>
                </a:lnTo>
                <a:lnTo>
                  <a:pt x="205567" y="71685"/>
                </a:lnTo>
                <a:lnTo>
                  <a:pt x="207630" y="77016"/>
                </a:lnTo>
                <a:lnTo>
                  <a:pt x="218051" y="84527"/>
                </a:lnTo>
                <a:lnTo>
                  <a:pt x="219347" y="84182"/>
                </a:lnTo>
                <a:lnTo>
                  <a:pt x="220623" y="81062"/>
                </a:lnTo>
                <a:lnTo>
                  <a:pt x="226130" y="84142"/>
                </a:lnTo>
                <a:lnTo>
                  <a:pt x="219482" y="108197"/>
                </a:lnTo>
                <a:lnTo>
                  <a:pt x="220290" y="121722"/>
                </a:lnTo>
                <a:lnTo>
                  <a:pt x="222789" y="124125"/>
                </a:lnTo>
                <a:lnTo>
                  <a:pt x="233893" y="148178"/>
                </a:lnTo>
                <a:lnTo>
                  <a:pt x="213369" y="167067"/>
                </a:lnTo>
                <a:lnTo>
                  <a:pt x="212763" y="173678"/>
                </a:lnTo>
                <a:lnTo>
                  <a:pt x="213878" y="175174"/>
                </a:lnTo>
                <a:lnTo>
                  <a:pt x="213234" y="177942"/>
                </a:lnTo>
                <a:lnTo>
                  <a:pt x="215684" y="181370"/>
                </a:lnTo>
                <a:lnTo>
                  <a:pt x="215076" y="183693"/>
                </a:lnTo>
                <a:lnTo>
                  <a:pt x="183050" y="183305"/>
                </a:lnTo>
                <a:lnTo>
                  <a:pt x="176705" y="198436"/>
                </a:lnTo>
                <a:lnTo>
                  <a:pt x="180748" y="213579"/>
                </a:lnTo>
                <a:lnTo>
                  <a:pt x="175515" y="212242"/>
                </a:lnTo>
                <a:lnTo>
                  <a:pt x="166000" y="216042"/>
                </a:lnTo>
                <a:lnTo>
                  <a:pt x="167673" y="217571"/>
                </a:lnTo>
                <a:lnTo>
                  <a:pt x="168487" y="216521"/>
                </a:lnTo>
                <a:lnTo>
                  <a:pt x="169452" y="217280"/>
                </a:lnTo>
                <a:lnTo>
                  <a:pt x="169167" y="219726"/>
                </a:lnTo>
                <a:lnTo>
                  <a:pt x="169851" y="220950"/>
                </a:lnTo>
                <a:lnTo>
                  <a:pt x="171230" y="220910"/>
                </a:lnTo>
                <a:lnTo>
                  <a:pt x="169998" y="222186"/>
                </a:lnTo>
                <a:lnTo>
                  <a:pt x="170815" y="223694"/>
                </a:lnTo>
                <a:lnTo>
                  <a:pt x="159829" y="226135"/>
                </a:lnTo>
                <a:lnTo>
                  <a:pt x="139272" y="206217"/>
                </a:lnTo>
                <a:lnTo>
                  <a:pt x="137701" y="209431"/>
                </a:lnTo>
                <a:lnTo>
                  <a:pt x="129410" y="213184"/>
                </a:lnTo>
                <a:lnTo>
                  <a:pt x="127562" y="217532"/>
                </a:lnTo>
                <a:lnTo>
                  <a:pt x="124906" y="215514"/>
                </a:lnTo>
                <a:lnTo>
                  <a:pt x="123367" y="215950"/>
                </a:lnTo>
                <a:lnTo>
                  <a:pt x="121797" y="214934"/>
                </a:lnTo>
                <a:lnTo>
                  <a:pt x="114743" y="219154"/>
                </a:lnTo>
                <a:lnTo>
                  <a:pt x="108591" y="220277"/>
                </a:lnTo>
                <a:lnTo>
                  <a:pt x="87853" y="217744"/>
                </a:lnTo>
                <a:lnTo>
                  <a:pt x="86928" y="219669"/>
                </a:lnTo>
                <a:lnTo>
                  <a:pt x="85411" y="220085"/>
                </a:lnTo>
                <a:lnTo>
                  <a:pt x="86030" y="222918"/>
                </a:lnTo>
                <a:lnTo>
                  <a:pt x="84345" y="226325"/>
                </a:lnTo>
                <a:lnTo>
                  <a:pt x="76690" y="227495"/>
                </a:lnTo>
                <a:lnTo>
                  <a:pt x="76260" y="229770"/>
                </a:lnTo>
                <a:lnTo>
                  <a:pt x="69572" y="231384"/>
                </a:lnTo>
                <a:lnTo>
                  <a:pt x="70875" y="233446"/>
                </a:lnTo>
                <a:lnTo>
                  <a:pt x="70753" y="235942"/>
                </a:lnTo>
                <a:lnTo>
                  <a:pt x="66655" y="239748"/>
                </a:lnTo>
                <a:lnTo>
                  <a:pt x="63068" y="240983"/>
                </a:lnTo>
                <a:lnTo>
                  <a:pt x="65572" y="245809"/>
                </a:lnTo>
                <a:lnTo>
                  <a:pt x="60461" y="247605"/>
                </a:lnTo>
                <a:lnTo>
                  <a:pt x="57560" y="252171"/>
                </a:lnTo>
                <a:lnTo>
                  <a:pt x="54295" y="254952"/>
                </a:lnTo>
                <a:lnTo>
                  <a:pt x="50014" y="254675"/>
                </a:lnTo>
                <a:lnTo>
                  <a:pt x="48612" y="253238"/>
                </a:lnTo>
                <a:lnTo>
                  <a:pt x="45849" y="253334"/>
                </a:lnTo>
                <a:lnTo>
                  <a:pt x="42388" y="251415"/>
                </a:lnTo>
                <a:lnTo>
                  <a:pt x="40207" y="252562"/>
                </a:lnTo>
                <a:lnTo>
                  <a:pt x="40144" y="253777"/>
                </a:lnTo>
                <a:lnTo>
                  <a:pt x="33084" y="251247"/>
                </a:lnTo>
                <a:lnTo>
                  <a:pt x="25982" y="253230"/>
                </a:lnTo>
                <a:lnTo>
                  <a:pt x="4119" y="247267"/>
                </a:lnTo>
                <a:lnTo>
                  <a:pt x="20177" y="217774"/>
                </a:lnTo>
                <a:lnTo>
                  <a:pt x="22189" y="204068"/>
                </a:lnTo>
                <a:lnTo>
                  <a:pt x="23216" y="203022"/>
                </a:lnTo>
                <a:lnTo>
                  <a:pt x="21669" y="202289"/>
                </a:lnTo>
                <a:lnTo>
                  <a:pt x="20836" y="200046"/>
                </a:lnTo>
                <a:lnTo>
                  <a:pt x="18198" y="199541"/>
                </a:lnTo>
                <a:lnTo>
                  <a:pt x="17582" y="198407"/>
                </a:lnTo>
                <a:lnTo>
                  <a:pt x="17322" y="196446"/>
                </a:lnTo>
                <a:lnTo>
                  <a:pt x="18919" y="192670"/>
                </a:lnTo>
                <a:lnTo>
                  <a:pt x="16787" y="190248"/>
                </a:lnTo>
                <a:lnTo>
                  <a:pt x="21233" y="189020"/>
                </a:lnTo>
                <a:lnTo>
                  <a:pt x="23796" y="184665"/>
                </a:lnTo>
                <a:lnTo>
                  <a:pt x="23899" y="181229"/>
                </a:lnTo>
                <a:lnTo>
                  <a:pt x="30899" y="172597"/>
                </a:lnTo>
                <a:lnTo>
                  <a:pt x="22797" y="172507"/>
                </a:lnTo>
                <a:lnTo>
                  <a:pt x="19994" y="170827"/>
                </a:lnTo>
                <a:lnTo>
                  <a:pt x="15845" y="172698"/>
                </a:lnTo>
                <a:lnTo>
                  <a:pt x="7143" y="173726"/>
                </a:lnTo>
                <a:lnTo>
                  <a:pt x="8609" y="169518"/>
                </a:lnTo>
                <a:lnTo>
                  <a:pt x="6874" y="170117"/>
                </a:lnTo>
                <a:lnTo>
                  <a:pt x="5627" y="165761"/>
                </a:lnTo>
                <a:lnTo>
                  <a:pt x="11133" y="154451"/>
                </a:lnTo>
                <a:lnTo>
                  <a:pt x="7549" y="149700"/>
                </a:lnTo>
                <a:lnTo>
                  <a:pt x="7488" y="147606"/>
                </a:lnTo>
                <a:lnTo>
                  <a:pt x="4454" y="142498"/>
                </a:lnTo>
                <a:lnTo>
                  <a:pt x="7978" y="136013"/>
                </a:lnTo>
                <a:lnTo>
                  <a:pt x="11120" y="134138"/>
                </a:lnTo>
                <a:lnTo>
                  <a:pt x="11209" y="132172"/>
                </a:lnTo>
                <a:lnTo>
                  <a:pt x="7121" y="123673"/>
                </a:lnTo>
                <a:lnTo>
                  <a:pt x="4336" y="124835"/>
                </a:lnTo>
                <a:lnTo>
                  <a:pt x="3616" y="120728"/>
                </a:lnTo>
                <a:lnTo>
                  <a:pt x="2275" y="119641"/>
                </a:lnTo>
                <a:lnTo>
                  <a:pt x="0" y="113711"/>
                </a:lnTo>
                <a:lnTo>
                  <a:pt x="12699" y="96222"/>
                </a:lnTo>
                <a:lnTo>
                  <a:pt x="12200" y="88072"/>
                </a:lnTo>
                <a:lnTo>
                  <a:pt x="17184" y="84209"/>
                </a:lnTo>
                <a:lnTo>
                  <a:pt x="23924" y="73545"/>
                </a:lnTo>
                <a:lnTo>
                  <a:pt x="25082" y="63643"/>
                </a:lnTo>
                <a:lnTo>
                  <a:pt x="23463" y="63267"/>
                </a:lnTo>
                <a:lnTo>
                  <a:pt x="22825" y="61717"/>
                </a:lnTo>
                <a:lnTo>
                  <a:pt x="19531" y="40345"/>
                </a:lnTo>
                <a:lnTo>
                  <a:pt x="21537" y="37114"/>
                </a:lnTo>
                <a:lnTo>
                  <a:pt x="20713" y="35412"/>
                </a:lnTo>
                <a:lnTo>
                  <a:pt x="21899" y="35239"/>
                </a:lnTo>
                <a:lnTo>
                  <a:pt x="23219" y="32651"/>
                </a:lnTo>
                <a:lnTo>
                  <a:pt x="27060" y="31472"/>
                </a:lnTo>
                <a:lnTo>
                  <a:pt x="29371" y="27333"/>
                </a:lnTo>
                <a:lnTo>
                  <a:pt x="32718" y="26748"/>
                </a:lnTo>
                <a:lnTo>
                  <a:pt x="35646" y="21478"/>
                </a:lnTo>
                <a:lnTo>
                  <a:pt x="38745" y="19886"/>
                </a:lnTo>
                <a:lnTo>
                  <a:pt x="38425" y="16551"/>
                </a:lnTo>
                <a:lnTo>
                  <a:pt x="37028" y="15497"/>
                </a:lnTo>
                <a:lnTo>
                  <a:pt x="37787" y="11798"/>
                </a:lnTo>
                <a:lnTo>
                  <a:pt x="36622" y="10342"/>
                </a:lnTo>
                <a:lnTo>
                  <a:pt x="37101" y="7987"/>
                </a:lnTo>
                <a:lnTo>
                  <a:pt x="31606" y="4988"/>
                </a:lnTo>
                <a:lnTo>
                  <a:pt x="32590" y="2175"/>
                </a:lnTo>
                <a:lnTo>
                  <a:pt x="36214" y="0"/>
                </a:lnTo>
                <a:lnTo>
                  <a:pt x="37767" y="2394"/>
                </a:lnTo>
                <a:lnTo>
                  <a:pt x="42854" y="5498"/>
                </a:lnTo>
                <a:lnTo>
                  <a:pt x="46925" y="12493"/>
                </a:lnTo>
                <a:lnTo>
                  <a:pt x="54960" y="15647"/>
                </a:lnTo>
                <a:lnTo>
                  <a:pt x="55731" y="19664"/>
                </a:lnTo>
                <a:lnTo>
                  <a:pt x="52782" y="24492"/>
                </a:lnTo>
                <a:lnTo>
                  <a:pt x="54509" y="26799"/>
                </a:lnTo>
                <a:lnTo>
                  <a:pt x="60909" y="30679"/>
                </a:lnTo>
                <a:lnTo>
                  <a:pt x="62616" y="35066"/>
                </a:lnTo>
                <a:lnTo>
                  <a:pt x="64365" y="36068"/>
                </a:lnTo>
                <a:lnTo>
                  <a:pt x="67438" y="35924"/>
                </a:lnTo>
                <a:lnTo>
                  <a:pt x="71248" y="32710"/>
                </a:lnTo>
                <a:lnTo>
                  <a:pt x="77832" y="34000"/>
                </a:lnTo>
                <a:lnTo>
                  <a:pt x="84975" y="31283"/>
                </a:lnTo>
                <a:lnTo>
                  <a:pt x="90334" y="32238"/>
                </a:lnTo>
                <a:lnTo>
                  <a:pt x="95397" y="29655"/>
                </a:lnTo>
                <a:lnTo>
                  <a:pt x="97243" y="29874"/>
                </a:lnTo>
                <a:lnTo>
                  <a:pt x="97274" y="28600"/>
                </a:lnTo>
                <a:lnTo>
                  <a:pt x="103758" y="24608"/>
                </a:lnTo>
                <a:lnTo>
                  <a:pt x="103626" y="23749"/>
                </a:lnTo>
                <a:lnTo>
                  <a:pt x="107551" y="23598"/>
                </a:lnTo>
                <a:lnTo>
                  <a:pt x="111543" y="26514"/>
                </a:lnTo>
                <a:lnTo>
                  <a:pt x="113612" y="29581"/>
                </a:lnTo>
                <a:lnTo>
                  <a:pt x="116428" y="29361"/>
                </a:lnTo>
                <a:lnTo>
                  <a:pt x="118151" y="30864"/>
                </a:lnTo>
                <a:lnTo>
                  <a:pt x="122552" y="31265"/>
                </a:lnTo>
                <a:lnTo>
                  <a:pt x="126418" y="37930"/>
                </a:lnTo>
                <a:lnTo>
                  <a:pt x="127738" y="50291"/>
                </a:lnTo>
                <a:lnTo>
                  <a:pt x="132512" y="53184"/>
                </a:lnTo>
                <a:lnTo>
                  <a:pt x="132172" y="55214"/>
                </a:lnTo>
                <a:lnTo>
                  <a:pt x="133684" y="58489"/>
                </a:lnTo>
                <a:lnTo>
                  <a:pt x="136331" y="58191"/>
                </a:lnTo>
                <a:lnTo>
                  <a:pt x="138395" y="60170"/>
                </a:lnTo>
                <a:lnTo>
                  <a:pt x="140498" y="59006"/>
                </a:lnTo>
                <a:lnTo>
                  <a:pt x="143672" y="59710"/>
                </a:lnTo>
                <a:lnTo>
                  <a:pt x="147195" y="56361"/>
                </a:lnTo>
                <a:lnTo>
                  <a:pt x="150928" y="55652"/>
                </a:lnTo>
                <a:lnTo>
                  <a:pt x="153487" y="51600"/>
                </a:lnTo>
                <a:lnTo>
                  <a:pt x="157116" y="50785"/>
                </a:lnTo>
                <a:lnTo>
                  <a:pt x="157832" y="51809"/>
                </a:lnTo>
                <a:lnTo>
                  <a:pt x="158499" y="50864"/>
                </a:lnTo>
                <a:lnTo>
                  <a:pt x="159891" y="54047"/>
                </a:lnTo>
                <a:lnTo>
                  <a:pt x="161055" y="54301"/>
                </a:lnTo>
                <a:lnTo>
                  <a:pt x="161267" y="55871"/>
                </a:lnTo>
                <a:lnTo>
                  <a:pt x="162249" y="55305"/>
                </a:lnTo>
                <a:lnTo>
                  <a:pt x="162601" y="56581"/>
                </a:lnTo>
                <a:lnTo>
                  <a:pt x="161540" y="56745"/>
                </a:lnTo>
                <a:lnTo>
                  <a:pt x="160049" y="61554"/>
                </a:lnTo>
                <a:lnTo>
                  <a:pt x="157362" y="64113"/>
                </a:lnTo>
                <a:lnTo>
                  <a:pt x="158389" y="66493"/>
                </a:lnTo>
                <a:lnTo>
                  <a:pt x="157549" y="67545"/>
                </a:lnTo>
                <a:lnTo>
                  <a:pt x="169179" y="72479"/>
                </a:lnTo>
                <a:lnTo>
                  <a:pt x="175322" y="56854"/>
                </a:lnTo>
                <a:lnTo>
                  <a:pt x="189677" y="63761"/>
                </a:lnTo>
                <a:lnTo>
                  <a:pt x="192983" y="64340"/>
                </a:lnTo>
                <a:close/>
              </a:path>
            </a:pathLst>
          </a:custGeom>
          <a:solidFill>
            <a:srgbClr val="AEB889"/>
          </a:solidFill>
          <a:ln w="5715">
            <a:solidFill>
              <a:srgbClr val="FFFFFF"/>
            </a:solidFill>
            <a:prstDash val="solid"/>
          </a:ln>
        </p:spPr>
        <p:txBody>
          <a:bodyPr/>
          <a:lstStyle/>
          <a:p>
            <a:endParaRPr lang="en-NZ"/>
          </a:p>
        </p:txBody>
      </p:sp>
      <p:sp>
        <p:nvSpPr>
          <p:cNvPr id="18" name="SHARE_TLA_022">
            <a:extLst>
              <a:ext uri="{FF2B5EF4-FFF2-40B4-BE49-F238E27FC236}">
                <a16:creationId xmlns:a16="http://schemas.microsoft.com/office/drawing/2014/main" id="{CA878570-904D-4C7D-933B-288CB05CF0D2}"/>
              </a:ext>
            </a:extLst>
          </p:cNvPr>
          <p:cNvSpPr>
            <a:spLocks noGrp="1"/>
          </p:cNvSpPr>
          <p:nvPr/>
        </p:nvSpPr>
        <p:spPr>
          <a:xfrm>
            <a:off x="2805686" y="3456688"/>
            <a:ext cx="333934" cy="352155"/>
          </a:xfrm>
          <a:custGeom>
            <a:avLst/>
            <a:gdLst/>
            <a:ahLst/>
            <a:cxnLst/>
            <a:rect l="0" t="0" r="0" b="0"/>
            <a:pathLst>
              <a:path w="158294" h="166932">
                <a:moveTo>
                  <a:pt x="37647" y="62265"/>
                </a:moveTo>
                <a:lnTo>
                  <a:pt x="37639" y="65478"/>
                </a:lnTo>
                <a:lnTo>
                  <a:pt x="36399" y="64098"/>
                </a:lnTo>
                <a:lnTo>
                  <a:pt x="37647" y="62265"/>
                </a:lnTo>
                <a:close/>
                <a:moveTo>
                  <a:pt x="55507" y="67290"/>
                </a:moveTo>
                <a:lnTo>
                  <a:pt x="51211" y="70677"/>
                </a:lnTo>
                <a:lnTo>
                  <a:pt x="51347" y="68427"/>
                </a:lnTo>
                <a:lnTo>
                  <a:pt x="55507" y="67290"/>
                </a:lnTo>
                <a:close/>
                <a:moveTo>
                  <a:pt x="57076" y="60353"/>
                </a:moveTo>
                <a:lnTo>
                  <a:pt x="63155" y="65592"/>
                </a:lnTo>
                <a:lnTo>
                  <a:pt x="63919" y="68061"/>
                </a:lnTo>
                <a:lnTo>
                  <a:pt x="59862" y="68617"/>
                </a:lnTo>
                <a:lnTo>
                  <a:pt x="59012" y="65877"/>
                </a:lnTo>
                <a:lnTo>
                  <a:pt x="59961" y="64189"/>
                </a:lnTo>
                <a:lnTo>
                  <a:pt x="57076" y="60353"/>
                </a:lnTo>
                <a:close/>
                <a:moveTo>
                  <a:pt x="42124" y="39829"/>
                </a:moveTo>
                <a:lnTo>
                  <a:pt x="36128" y="31208"/>
                </a:lnTo>
                <a:lnTo>
                  <a:pt x="36731" y="25415"/>
                </a:lnTo>
                <a:lnTo>
                  <a:pt x="41564" y="28083"/>
                </a:lnTo>
                <a:lnTo>
                  <a:pt x="57968" y="53615"/>
                </a:lnTo>
                <a:lnTo>
                  <a:pt x="69012" y="65525"/>
                </a:lnTo>
                <a:lnTo>
                  <a:pt x="70511" y="68373"/>
                </a:lnTo>
                <a:lnTo>
                  <a:pt x="69357" y="69913"/>
                </a:lnTo>
                <a:lnTo>
                  <a:pt x="67747" y="69640"/>
                </a:lnTo>
                <a:lnTo>
                  <a:pt x="65344" y="65606"/>
                </a:lnTo>
                <a:lnTo>
                  <a:pt x="64266" y="65988"/>
                </a:lnTo>
                <a:lnTo>
                  <a:pt x="63661" y="62933"/>
                </a:lnTo>
                <a:lnTo>
                  <a:pt x="59805" y="61501"/>
                </a:lnTo>
                <a:lnTo>
                  <a:pt x="59411" y="59400"/>
                </a:lnTo>
                <a:lnTo>
                  <a:pt x="55676" y="56921"/>
                </a:lnTo>
                <a:lnTo>
                  <a:pt x="55808" y="58716"/>
                </a:lnTo>
                <a:lnTo>
                  <a:pt x="54996" y="58010"/>
                </a:lnTo>
                <a:lnTo>
                  <a:pt x="55145" y="59199"/>
                </a:lnTo>
                <a:lnTo>
                  <a:pt x="54124" y="59050"/>
                </a:lnTo>
                <a:lnTo>
                  <a:pt x="57762" y="64114"/>
                </a:lnTo>
                <a:lnTo>
                  <a:pt x="55646" y="64859"/>
                </a:lnTo>
                <a:lnTo>
                  <a:pt x="53294" y="64037"/>
                </a:lnTo>
                <a:lnTo>
                  <a:pt x="51558" y="60241"/>
                </a:lnTo>
                <a:lnTo>
                  <a:pt x="45453" y="58354"/>
                </a:lnTo>
                <a:lnTo>
                  <a:pt x="44409" y="54433"/>
                </a:lnTo>
                <a:lnTo>
                  <a:pt x="45273" y="50457"/>
                </a:lnTo>
                <a:lnTo>
                  <a:pt x="50356" y="51366"/>
                </a:lnTo>
                <a:lnTo>
                  <a:pt x="52358" y="53627"/>
                </a:lnTo>
                <a:lnTo>
                  <a:pt x="51763" y="54119"/>
                </a:lnTo>
                <a:lnTo>
                  <a:pt x="53492" y="53514"/>
                </a:lnTo>
                <a:lnTo>
                  <a:pt x="52357" y="51867"/>
                </a:lnTo>
                <a:lnTo>
                  <a:pt x="52805" y="50802"/>
                </a:lnTo>
                <a:lnTo>
                  <a:pt x="49800" y="49601"/>
                </a:lnTo>
                <a:lnTo>
                  <a:pt x="42124" y="39829"/>
                </a:lnTo>
                <a:close/>
                <a:moveTo>
                  <a:pt x="150897" y="115337"/>
                </a:moveTo>
                <a:lnTo>
                  <a:pt x="158294" y="120700"/>
                </a:lnTo>
                <a:lnTo>
                  <a:pt x="156585" y="166898"/>
                </a:lnTo>
                <a:lnTo>
                  <a:pt x="146574" y="165963"/>
                </a:lnTo>
                <a:lnTo>
                  <a:pt x="146669" y="164203"/>
                </a:lnTo>
                <a:lnTo>
                  <a:pt x="142772" y="161173"/>
                </a:lnTo>
                <a:lnTo>
                  <a:pt x="137772" y="161882"/>
                </a:lnTo>
                <a:lnTo>
                  <a:pt x="136790" y="160214"/>
                </a:lnTo>
                <a:lnTo>
                  <a:pt x="136375" y="152741"/>
                </a:lnTo>
                <a:lnTo>
                  <a:pt x="130801" y="152532"/>
                </a:lnTo>
                <a:lnTo>
                  <a:pt x="130113" y="154571"/>
                </a:lnTo>
                <a:lnTo>
                  <a:pt x="124355" y="152037"/>
                </a:lnTo>
                <a:lnTo>
                  <a:pt x="113039" y="150888"/>
                </a:lnTo>
                <a:lnTo>
                  <a:pt x="113148" y="149420"/>
                </a:lnTo>
                <a:lnTo>
                  <a:pt x="110468" y="149325"/>
                </a:lnTo>
                <a:lnTo>
                  <a:pt x="106556" y="146129"/>
                </a:lnTo>
                <a:lnTo>
                  <a:pt x="93491" y="145610"/>
                </a:lnTo>
                <a:lnTo>
                  <a:pt x="83756" y="151015"/>
                </a:lnTo>
                <a:lnTo>
                  <a:pt x="80263" y="149531"/>
                </a:lnTo>
                <a:lnTo>
                  <a:pt x="74982" y="150960"/>
                </a:lnTo>
                <a:lnTo>
                  <a:pt x="74156" y="149419"/>
                </a:lnTo>
                <a:lnTo>
                  <a:pt x="73001" y="150821"/>
                </a:lnTo>
                <a:lnTo>
                  <a:pt x="61876" y="150655"/>
                </a:lnTo>
                <a:lnTo>
                  <a:pt x="59109" y="152630"/>
                </a:lnTo>
                <a:lnTo>
                  <a:pt x="55426" y="150648"/>
                </a:lnTo>
                <a:lnTo>
                  <a:pt x="47619" y="166932"/>
                </a:lnTo>
                <a:lnTo>
                  <a:pt x="38019" y="158125"/>
                </a:lnTo>
                <a:lnTo>
                  <a:pt x="29682" y="156057"/>
                </a:lnTo>
                <a:lnTo>
                  <a:pt x="29869" y="152180"/>
                </a:lnTo>
                <a:lnTo>
                  <a:pt x="28735" y="150764"/>
                </a:lnTo>
                <a:lnTo>
                  <a:pt x="27379" y="151171"/>
                </a:lnTo>
                <a:lnTo>
                  <a:pt x="25481" y="148370"/>
                </a:lnTo>
                <a:lnTo>
                  <a:pt x="24097" y="140961"/>
                </a:lnTo>
                <a:lnTo>
                  <a:pt x="31423" y="137591"/>
                </a:lnTo>
                <a:lnTo>
                  <a:pt x="26892" y="134451"/>
                </a:lnTo>
                <a:lnTo>
                  <a:pt x="30594" y="129715"/>
                </a:lnTo>
                <a:lnTo>
                  <a:pt x="28343" y="131311"/>
                </a:lnTo>
                <a:lnTo>
                  <a:pt x="25781" y="128534"/>
                </a:lnTo>
                <a:lnTo>
                  <a:pt x="23431" y="129110"/>
                </a:lnTo>
                <a:lnTo>
                  <a:pt x="24276" y="125737"/>
                </a:lnTo>
                <a:lnTo>
                  <a:pt x="21971" y="121606"/>
                </a:lnTo>
                <a:lnTo>
                  <a:pt x="23490" y="119250"/>
                </a:lnTo>
                <a:lnTo>
                  <a:pt x="17725" y="115483"/>
                </a:lnTo>
                <a:lnTo>
                  <a:pt x="22522" y="102292"/>
                </a:lnTo>
                <a:lnTo>
                  <a:pt x="16396" y="88877"/>
                </a:lnTo>
                <a:lnTo>
                  <a:pt x="17449" y="87420"/>
                </a:lnTo>
                <a:lnTo>
                  <a:pt x="16821" y="85729"/>
                </a:lnTo>
                <a:lnTo>
                  <a:pt x="15442" y="85020"/>
                </a:lnTo>
                <a:lnTo>
                  <a:pt x="15472" y="82973"/>
                </a:lnTo>
                <a:lnTo>
                  <a:pt x="13415" y="82442"/>
                </a:lnTo>
                <a:lnTo>
                  <a:pt x="10778" y="74417"/>
                </a:lnTo>
                <a:lnTo>
                  <a:pt x="8159" y="72793"/>
                </a:lnTo>
                <a:lnTo>
                  <a:pt x="4689" y="63888"/>
                </a:lnTo>
                <a:lnTo>
                  <a:pt x="6395" y="60330"/>
                </a:lnTo>
                <a:lnTo>
                  <a:pt x="2899" y="52417"/>
                </a:lnTo>
                <a:lnTo>
                  <a:pt x="2706" y="49592"/>
                </a:lnTo>
                <a:lnTo>
                  <a:pt x="746" y="47674"/>
                </a:lnTo>
                <a:lnTo>
                  <a:pt x="1053" y="45385"/>
                </a:lnTo>
                <a:lnTo>
                  <a:pt x="4868" y="40815"/>
                </a:lnTo>
                <a:lnTo>
                  <a:pt x="3465" y="38219"/>
                </a:lnTo>
                <a:lnTo>
                  <a:pt x="3451" y="35428"/>
                </a:lnTo>
                <a:lnTo>
                  <a:pt x="0" y="34014"/>
                </a:lnTo>
                <a:lnTo>
                  <a:pt x="578" y="31576"/>
                </a:lnTo>
                <a:lnTo>
                  <a:pt x="2555" y="29500"/>
                </a:lnTo>
                <a:lnTo>
                  <a:pt x="1717" y="27499"/>
                </a:lnTo>
                <a:lnTo>
                  <a:pt x="5720" y="24231"/>
                </a:lnTo>
                <a:lnTo>
                  <a:pt x="7807" y="28212"/>
                </a:lnTo>
                <a:lnTo>
                  <a:pt x="12155" y="31748"/>
                </a:lnTo>
                <a:lnTo>
                  <a:pt x="13179" y="31821"/>
                </a:lnTo>
                <a:lnTo>
                  <a:pt x="13226" y="30556"/>
                </a:lnTo>
                <a:lnTo>
                  <a:pt x="19016" y="30767"/>
                </a:lnTo>
                <a:lnTo>
                  <a:pt x="15528" y="23917"/>
                </a:lnTo>
                <a:lnTo>
                  <a:pt x="13665" y="24949"/>
                </a:lnTo>
                <a:lnTo>
                  <a:pt x="11495" y="21732"/>
                </a:lnTo>
                <a:lnTo>
                  <a:pt x="14948" y="19283"/>
                </a:lnTo>
                <a:lnTo>
                  <a:pt x="16035" y="16507"/>
                </a:lnTo>
                <a:lnTo>
                  <a:pt x="17711" y="17488"/>
                </a:lnTo>
                <a:lnTo>
                  <a:pt x="21718" y="14207"/>
                </a:lnTo>
                <a:lnTo>
                  <a:pt x="22465" y="12876"/>
                </a:lnTo>
                <a:lnTo>
                  <a:pt x="21426" y="12228"/>
                </a:lnTo>
                <a:lnTo>
                  <a:pt x="20664" y="7901"/>
                </a:lnTo>
                <a:lnTo>
                  <a:pt x="24856" y="7710"/>
                </a:lnTo>
                <a:lnTo>
                  <a:pt x="23376" y="7256"/>
                </a:lnTo>
                <a:lnTo>
                  <a:pt x="23330" y="6180"/>
                </a:lnTo>
                <a:lnTo>
                  <a:pt x="25328" y="2359"/>
                </a:lnTo>
                <a:lnTo>
                  <a:pt x="23442" y="1273"/>
                </a:lnTo>
                <a:lnTo>
                  <a:pt x="24746" y="10"/>
                </a:lnTo>
                <a:lnTo>
                  <a:pt x="28405" y="0"/>
                </a:lnTo>
                <a:lnTo>
                  <a:pt x="27552" y="1955"/>
                </a:lnTo>
                <a:lnTo>
                  <a:pt x="28783" y="3671"/>
                </a:lnTo>
                <a:lnTo>
                  <a:pt x="27767" y="5173"/>
                </a:lnTo>
                <a:lnTo>
                  <a:pt x="28210" y="6981"/>
                </a:lnTo>
                <a:lnTo>
                  <a:pt x="37889" y="23529"/>
                </a:lnTo>
                <a:lnTo>
                  <a:pt x="35296" y="24514"/>
                </a:lnTo>
                <a:lnTo>
                  <a:pt x="33237" y="17452"/>
                </a:lnTo>
                <a:lnTo>
                  <a:pt x="31406" y="15374"/>
                </a:lnTo>
                <a:lnTo>
                  <a:pt x="29481" y="16794"/>
                </a:lnTo>
                <a:lnTo>
                  <a:pt x="31465" y="15671"/>
                </a:lnTo>
                <a:lnTo>
                  <a:pt x="33525" y="19652"/>
                </a:lnTo>
                <a:lnTo>
                  <a:pt x="31062" y="19210"/>
                </a:lnTo>
                <a:lnTo>
                  <a:pt x="27146" y="23304"/>
                </a:lnTo>
                <a:lnTo>
                  <a:pt x="26612" y="27938"/>
                </a:lnTo>
                <a:lnTo>
                  <a:pt x="28733" y="26772"/>
                </a:lnTo>
                <a:lnTo>
                  <a:pt x="28758" y="27903"/>
                </a:lnTo>
                <a:lnTo>
                  <a:pt x="26791" y="29953"/>
                </a:lnTo>
                <a:lnTo>
                  <a:pt x="25727" y="29479"/>
                </a:lnTo>
                <a:lnTo>
                  <a:pt x="25168" y="31364"/>
                </a:lnTo>
                <a:lnTo>
                  <a:pt x="25566" y="32158"/>
                </a:lnTo>
                <a:lnTo>
                  <a:pt x="27296" y="31502"/>
                </a:lnTo>
                <a:lnTo>
                  <a:pt x="27605" y="32419"/>
                </a:lnTo>
                <a:lnTo>
                  <a:pt x="30318" y="31499"/>
                </a:lnTo>
                <a:lnTo>
                  <a:pt x="29410" y="28264"/>
                </a:lnTo>
                <a:lnTo>
                  <a:pt x="32848" y="31192"/>
                </a:lnTo>
                <a:lnTo>
                  <a:pt x="34843" y="36074"/>
                </a:lnTo>
                <a:lnTo>
                  <a:pt x="31060" y="37274"/>
                </a:lnTo>
                <a:lnTo>
                  <a:pt x="28378" y="40176"/>
                </a:lnTo>
                <a:lnTo>
                  <a:pt x="22477" y="40535"/>
                </a:lnTo>
                <a:lnTo>
                  <a:pt x="22801" y="42656"/>
                </a:lnTo>
                <a:lnTo>
                  <a:pt x="25927" y="41462"/>
                </a:lnTo>
                <a:lnTo>
                  <a:pt x="25119" y="43147"/>
                </a:lnTo>
                <a:lnTo>
                  <a:pt x="28281" y="43050"/>
                </a:lnTo>
                <a:lnTo>
                  <a:pt x="29491" y="45943"/>
                </a:lnTo>
                <a:lnTo>
                  <a:pt x="28930" y="46936"/>
                </a:lnTo>
                <a:lnTo>
                  <a:pt x="27946" y="46154"/>
                </a:lnTo>
                <a:lnTo>
                  <a:pt x="24394" y="47112"/>
                </a:lnTo>
                <a:lnTo>
                  <a:pt x="26217" y="48272"/>
                </a:lnTo>
                <a:lnTo>
                  <a:pt x="23082" y="51252"/>
                </a:lnTo>
                <a:lnTo>
                  <a:pt x="23323" y="52729"/>
                </a:lnTo>
                <a:lnTo>
                  <a:pt x="24466" y="53169"/>
                </a:lnTo>
                <a:lnTo>
                  <a:pt x="27301" y="49643"/>
                </a:lnTo>
                <a:lnTo>
                  <a:pt x="27985" y="50798"/>
                </a:lnTo>
                <a:lnTo>
                  <a:pt x="26231" y="52459"/>
                </a:lnTo>
                <a:lnTo>
                  <a:pt x="28625" y="55620"/>
                </a:lnTo>
                <a:lnTo>
                  <a:pt x="27933" y="55312"/>
                </a:lnTo>
                <a:lnTo>
                  <a:pt x="27496" y="56621"/>
                </a:lnTo>
                <a:lnTo>
                  <a:pt x="31835" y="53544"/>
                </a:lnTo>
                <a:lnTo>
                  <a:pt x="33140" y="51052"/>
                </a:lnTo>
                <a:lnTo>
                  <a:pt x="34209" y="55076"/>
                </a:lnTo>
                <a:lnTo>
                  <a:pt x="32423" y="57131"/>
                </a:lnTo>
                <a:lnTo>
                  <a:pt x="30224" y="57337"/>
                </a:lnTo>
                <a:lnTo>
                  <a:pt x="29805" y="60605"/>
                </a:lnTo>
                <a:lnTo>
                  <a:pt x="29938" y="59345"/>
                </a:lnTo>
                <a:lnTo>
                  <a:pt x="30780" y="60151"/>
                </a:lnTo>
                <a:lnTo>
                  <a:pt x="34251" y="59530"/>
                </a:lnTo>
                <a:lnTo>
                  <a:pt x="34400" y="61606"/>
                </a:lnTo>
                <a:lnTo>
                  <a:pt x="35994" y="61642"/>
                </a:lnTo>
                <a:lnTo>
                  <a:pt x="33013" y="62256"/>
                </a:lnTo>
                <a:lnTo>
                  <a:pt x="29930" y="65861"/>
                </a:lnTo>
                <a:lnTo>
                  <a:pt x="32330" y="65529"/>
                </a:lnTo>
                <a:lnTo>
                  <a:pt x="32275" y="67151"/>
                </a:lnTo>
                <a:lnTo>
                  <a:pt x="32894" y="64174"/>
                </a:lnTo>
                <a:lnTo>
                  <a:pt x="34763" y="65597"/>
                </a:lnTo>
                <a:lnTo>
                  <a:pt x="35749" y="64757"/>
                </a:lnTo>
                <a:lnTo>
                  <a:pt x="36612" y="66162"/>
                </a:lnTo>
                <a:lnTo>
                  <a:pt x="35487" y="69681"/>
                </a:lnTo>
                <a:lnTo>
                  <a:pt x="37715" y="69391"/>
                </a:lnTo>
                <a:lnTo>
                  <a:pt x="37900" y="66510"/>
                </a:lnTo>
                <a:lnTo>
                  <a:pt x="41485" y="64249"/>
                </a:lnTo>
                <a:lnTo>
                  <a:pt x="40568" y="67055"/>
                </a:lnTo>
                <a:lnTo>
                  <a:pt x="41576" y="66652"/>
                </a:lnTo>
                <a:lnTo>
                  <a:pt x="41579" y="67974"/>
                </a:lnTo>
                <a:lnTo>
                  <a:pt x="39889" y="71160"/>
                </a:lnTo>
                <a:lnTo>
                  <a:pt x="41419" y="69007"/>
                </a:lnTo>
                <a:lnTo>
                  <a:pt x="42174" y="69804"/>
                </a:lnTo>
                <a:lnTo>
                  <a:pt x="42635" y="68016"/>
                </a:lnTo>
                <a:lnTo>
                  <a:pt x="45704" y="67909"/>
                </a:lnTo>
                <a:lnTo>
                  <a:pt x="49207" y="64994"/>
                </a:lnTo>
                <a:lnTo>
                  <a:pt x="49196" y="66665"/>
                </a:lnTo>
                <a:lnTo>
                  <a:pt x="45436" y="70777"/>
                </a:lnTo>
                <a:lnTo>
                  <a:pt x="45681" y="72435"/>
                </a:lnTo>
                <a:lnTo>
                  <a:pt x="42694" y="75242"/>
                </a:lnTo>
                <a:lnTo>
                  <a:pt x="46130" y="73722"/>
                </a:lnTo>
                <a:lnTo>
                  <a:pt x="46781" y="71767"/>
                </a:lnTo>
                <a:lnTo>
                  <a:pt x="48100" y="72232"/>
                </a:lnTo>
                <a:lnTo>
                  <a:pt x="46281" y="75659"/>
                </a:lnTo>
                <a:lnTo>
                  <a:pt x="48187" y="75880"/>
                </a:lnTo>
                <a:lnTo>
                  <a:pt x="44598" y="79364"/>
                </a:lnTo>
                <a:lnTo>
                  <a:pt x="48748" y="78554"/>
                </a:lnTo>
                <a:lnTo>
                  <a:pt x="48092" y="76556"/>
                </a:lnTo>
                <a:lnTo>
                  <a:pt x="49393" y="76263"/>
                </a:lnTo>
                <a:lnTo>
                  <a:pt x="47976" y="73430"/>
                </a:lnTo>
                <a:lnTo>
                  <a:pt x="49999" y="74133"/>
                </a:lnTo>
                <a:lnTo>
                  <a:pt x="51365" y="76507"/>
                </a:lnTo>
                <a:lnTo>
                  <a:pt x="51324" y="73692"/>
                </a:lnTo>
                <a:lnTo>
                  <a:pt x="50244" y="73371"/>
                </a:lnTo>
                <a:lnTo>
                  <a:pt x="50933" y="72907"/>
                </a:lnTo>
                <a:lnTo>
                  <a:pt x="56884" y="74612"/>
                </a:lnTo>
                <a:lnTo>
                  <a:pt x="57033" y="77281"/>
                </a:lnTo>
                <a:lnTo>
                  <a:pt x="58593" y="78267"/>
                </a:lnTo>
                <a:lnTo>
                  <a:pt x="57035" y="79519"/>
                </a:lnTo>
                <a:lnTo>
                  <a:pt x="56293" y="82306"/>
                </a:lnTo>
                <a:lnTo>
                  <a:pt x="58365" y="86925"/>
                </a:lnTo>
                <a:lnTo>
                  <a:pt x="56583" y="91251"/>
                </a:lnTo>
                <a:lnTo>
                  <a:pt x="52032" y="96533"/>
                </a:lnTo>
                <a:lnTo>
                  <a:pt x="51358" y="100649"/>
                </a:lnTo>
                <a:lnTo>
                  <a:pt x="52444" y="101999"/>
                </a:lnTo>
                <a:lnTo>
                  <a:pt x="56320" y="100245"/>
                </a:lnTo>
                <a:lnTo>
                  <a:pt x="57135" y="105346"/>
                </a:lnTo>
                <a:lnTo>
                  <a:pt x="60738" y="105009"/>
                </a:lnTo>
                <a:lnTo>
                  <a:pt x="60428" y="99799"/>
                </a:lnTo>
                <a:lnTo>
                  <a:pt x="61328" y="97997"/>
                </a:lnTo>
                <a:lnTo>
                  <a:pt x="65852" y="98900"/>
                </a:lnTo>
                <a:lnTo>
                  <a:pt x="66713" y="97235"/>
                </a:lnTo>
                <a:lnTo>
                  <a:pt x="68489" y="97855"/>
                </a:lnTo>
                <a:lnTo>
                  <a:pt x="69349" y="99725"/>
                </a:lnTo>
                <a:lnTo>
                  <a:pt x="71640" y="99326"/>
                </a:lnTo>
                <a:lnTo>
                  <a:pt x="72649" y="97507"/>
                </a:lnTo>
                <a:lnTo>
                  <a:pt x="76209" y="97191"/>
                </a:lnTo>
                <a:lnTo>
                  <a:pt x="76709" y="95735"/>
                </a:lnTo>
                <a:lnTo>
                  <a:pt x="78770" y="95959"/>
                </a:lnTo>
                <a:lnTo>
                  <a:pt x="78361" y="94947"/>
                </a:lnTo>
                <a:lnTo>
                  <a:pt x="80457" y="93007"/>
                </a:lnTo>
                <a:lnTo>
                  <a:pt x="79906" y="91424"/>
                </a:lnTo>
                <a:lnTo>
                  <a:pt x="81508" y="89684"/>
                </a:lnTo>
                <a:lnTo>
                  <a:pt x="85563" y="89116"/>
                </a:lnTo>
                <a:lnTo>
                  <a:pt x="88109" y="90372"/>
                </a:lnTo>
                <a:lnTo>
                  <a:pt x="91197" y="89464"/>
                </a:lnTo>
                <a:lnTo>
                  <a:pt x="93316" y="91340"/>
                </a:lnTo>
                <a:lnTo>
                  <a:pt x="95210" y="91538"/>
                </a:lnTo>
                <a:lnTo>
                  <a:pt x="95131" y="89545"/>
                </a:lnTo>
                <a:lnTo>
                  <a:pt x="99701" y="90372"/>
                </a:lnTo>
                <a:lnTo>
                  <a:pt x="107392" y="94373"/>
                </a:lnTo>
                <a:lnTo>
                  <a:pt x="111481" y="97862"/>
                </a:lnTo>
                <a:lnTo>
                  <a:pt x="113317" y="97570"/>
                </a:lnTo>
                <a:lnTo>
                  <a:pt x="118642" y="99521"/>
                </a:lnTo>
                <a:lnTo>
                  <a:pt x="121372" y="98361"/>
                </a:lnTo>
                <a:lnTo>
                  <a:pt x="129047" y="100483"/>
                </a:lnTo>
                <a:lnTo>
                  <a:pt x="121758" y="98827"/>
                </a:lnTo>
                <a:lnTo>
                  <a:pt x="124342" y="102287"/>
                </a:lnTo>
                <a:lnTo>
                  <a:pt x="129048" y="101129"/>
                </a:lnTo>
                <a:lnTo>
                  <a:pt x="131994" y="97022"/>
                </a:lnTo>
                <a:lnTo>
                  <a:pt x="134207" y="102134"/>
                </a:lnTo>
                <a:lnTo>
                  <a:pt x="132872" y="102279"/>
                </a:lnTo>
                <a:lnTo>
                  <a:pt x="131849" y="105609"/>
                </a:lnTo>
                <a:lnTo>
                  <a:pt x="132823" y="105078"/>
                </a:lnTo>
                <a:lnTo>
                  <a:pt x="133872" y="106427"/>
                </a:lnTo>
                <a:lnTo>
                  <a:pt x="135029" y="105501"/>
                </a:lnTo>
                <a:lnTo>
                  <a:pt x="136129" y="106842"/>
                </a:lnTo>
                <a:lnTo>
                  <a:pt x="137308" y="106645"/>
                </a:lnTo>
                <a:lnTo>
                  <a:pt x="137526" y="105506"/>
                </a:lnTo>
                <a:lnTo>
                  <a:pt x="134059" y="100852"/>
                </a:lnTo>
                <a:lnTo>
                  <a:pt x="150897" y="115337"/>
                </a:lnTo>
                <a:close/>
              </a:path>
            </a:pathLst>
          </a:custGeom>
          <a:solidFill>
            <a:srgbClr val="B5B98B"/>
          </a:solidFill>
          <a:ln w="5715">
            <a:solidFill>
              <a:srgbClr val="FFFFFF"/>
            </a:solidFill>
            <a:prstDash val="solid"/>
          </a:ln>
        </p:spPr>
        <p:txBody>
          <a:bodyPr/>
          <a:lstStyle/>
          <a:p>
            <a:endParaRPr lang="en-NZ"/>
          </a:p>
        </p:txBody>
      </p:sp>
      <p:sp>
        <p:nvSpPr>
          <p:cNvPr id="19" name="SHARE_TLA_023">
            <a:extLst>
              <a:ext uri="{FF2B5EF4-FFF2-40B4-BE49-F238E27FC236}">
                <a16:creationId xmlns:a16="http://schemas.microsoft.com/office/drawing/2014/main" id="{62977C3A-C94D-4712-A36B-D170D8F95030}"/>
              </a:ext>
            </a:extLst>
          </p:cNvPr>
          <p:cNvSpPr>
            <a:spLocks noGrp="1"/>
          </p:cNvSpPr>
          <p:nvPr/>
        </p:nvSpPr>
        <p:spPr>
          <a:xfrm>
            <a:off x="2914028" y="3594843"/>
            <a:ext cx="147318" cy="84079"/>
          </a:xfrm>
          <a:custGeom>
            <a:avLst/>
            <a:gdLst/>
            <a:ahLst/>
            <a:cxnLst/>
            <a:rect l="0" t="0" r="0" b="0"/>
            <a:pathLst>
              <a:path w="69833" h="39856">
                <a:moveTo>
                  <a:pt x="37348" y="14645"/>
                </a:moveTo>
                <a:lnTo>
                  <a:pt x="56406" y="24629"/>
                </a:lnTo>
                <a:lnTo>
                  <a:pt x="69833" y="32860"/>
                </a:lnTo>
                <a:lnTo>
                  <a:pt x="69344" y="33827"/>
                </a:lnTo>
                <a:lnTo>
                  <a:pt x="60123" y="32373"/>
                </a:lnTo>
                <a:lnTo>
                  <a:pt x="56034" y="28884"/>
                </a:lnTo>
                <a:lnTo>
                  <a:pt x="47959" y="24763"/>
                </a:lnTo>
                <a:lnTo>
                  <a:pt x="43773" y="24056"/>
                </a:lnTo>
                <a:lnTo>
                  <a:pt x="43993" y="25976"/>
                </a:lnTo>
                <a:lnTo>
                  <a:pt x="42549" y="26048"/>
                </a:lnTo>
                <a:lnTo>
                  <a:pt x="39915" y="23997"/>
                </a:lnTo>
                <a:lnTo>
                  <a:pt x="36751" y="24883"/>
                </a:lnTo>
                <a:lnTo>
                  <a:pt x="34206" y="23627"/>
                </a:lnTo>
                <a:lnTo>
                  <a:pt x="30150" y="24195"/>
                </a:lnTo>
                <a:lnTo>
                  <a:pt x="28548" y="25935"/>
                </a:lnTo>
                <a:lnTo>
                  <a:pt x="29100" y="27518"/>
                </a:lnTo>
                <a:lnTo>
                  <a:pt x="27003" y="29458"/>
                </a:lnTo>
                <a:lnTo>
                  <a:pt x="27413" y="30470"/>
                </a:lnTo>
                <a:lnTo>
                  <a:pt x="25351" y="30246"/>
                </a:lnTo>
                <a:lnTo>
                  <a:pt x="24852" y="31702"/>
                </a:lnTo>
                <a:lnTo>
                  <a:pt x="21292" y="32018"/>
                </a:lnTo>
                <a:lnTo>
                  <a:pt x="20283" y="33837"/>
                </a:lnTo>
                <a:lnTo>
                  <a:pt x="17991" y="34236"/>
                </a:lnTo>
                <a:lnTo>
                  <a:pt x="17131" y="32366"/>
                </a:lnTo>
                <a:lnTo>
                  <a:pt x="15356" y="31746"/>
                </a:lnTo>
                <a:lnTo>
                  <a:pt x="14494" y="33410"/>
                </a:lnTo>
                <a:lnTo>
                  <a:pt x="9970" y="32508"/>
                </a:lnTo>
                <a:lnTo>
                  <a:pt x="9070" y="34310"/>
                </a:lnTo>
                <a:lnTo>
                  <a:pt x="9381" y="39520"/>
                </a:lnTo>
                <a:lnTo>
                  <a:pt x="5777" y="39856"/>
                </a:lnTo>
                <a:lnTo>
                  <a:pt x="4962" y="34755"/>
                </a:lnTo>
                <a:lnTo>
                  <a:pt x="1086" y="36510"/>
                </a:lnTo>
                <a:lnTo>
                  <a:pt x="0" y="35160"/>
                </a:lnTo>
                <a:lnTo>
                  <a:pt x="674" y="31044"/>
                </a:lnTo>
                <a:lnTo>
                  <a:pt x="5225" y="25762"/>
                </a:lnTo>
                <a:lnTo>
                  <a:pt x="7007" y="21436"/>
                </a:lnTo>
                <a:lnTo>
                  <a:pt x="4935" y="16817"/>
                </a:lnTo>
                <a:lnTo>
                  <a:pt x="5585" y="15129"/>
                </a:lnTo>
                <a:lnTo>
                  <a:pt x="9376" y="13126"/>
                </a:lnTo>
                <a:lnTo>
                  <a:pt x="11138" y="14405"/>
                </a:lnTo>
                <a:lnTo>
                  <a:pt x="12680" y="11756"/>
                </a:lnTo>
                <a:lnTo>
                  <a:pt x="9776" y="11645"/>
                </a:lnTo>
                <a:lnTo>
                  <a:pt x="10437" y="9823"/>
                </a:lnTo>
                <a:lnTo>
                  <a:pt x="12619" y="8429"/>
                </a:lnTo>
                <a:lnTo>
                  <a:pt x="19821" y="11647"/>
                </a:lnTo>
                <a:lnTo>
                  <a:pt x="20729" y="8625"/>
                </a:lnTo>
                <a:lnTo>
                  <a:pt x="22086" y="8444"/>
                </a:lnTo>
                <a:lnTo>
                  <a:pt x="21339" y="12498"/>
                </a:lnTo>
                <a:lnTo>
                  <a:pt x="22604" y="12583"/>
                </a:lnTo>
                <a:lnTo>
                  <a:pt x="23628" y="3976"/>
                </a:lnTo>
                <a:lnTo>
                  <a:pt x="22528" y="2232"/>
                </a:lnTo>
                <a:lnTo>
                  <a:pt x="21044" y="2706"/>
                </a:lnTo>
                <a:lnTo>
                  <a:pt x="21209" y="319"/>
                </a:lnTo>
                <a:lnTo>
                  <a:pt x="22182" y="0"/>
                </a:lnTo>
                <a:lnTo>
                  <a:pt x="28925" y="7516"/>
                </a:lnTo>
                <a:lnTo>
                  <a:pt x="37348" y="14645"/>
                </a:lnTo>
                <a:close/>
                <a:moveTo>
                  <a:pt x="19786" y="11693"/>
                </a:moveTo>
                <a:lnTo>
                  <a:pt x="19148" y="11523"/>
                </a:lnTo>
                <a:lnTo>
                  <a:pt x="19499" y="11944"/>
                </a:lnTo>
                <a:lnTo>
                  <a:pt x="19786" y="11693"/>
                </a:lnTo>
                <a:close/>
                <a:moveTo>
                  <a:pt x="15699" y="25527"/>
                </a:moveTo>
                <a:lnTo>
                  <a:pt x="18719" y="26293"/>
                </a:lnTo>
                <a:lnTo>
                  <a:pt x="19739" y="24548"/>
                </a:lnTo>
                <a:lnTo>
                  <a:pt x="19337" y="21638"/>
                </a:lnTo>
                <a:lnTo>
                  <a:pt x="16994" y="22424"/>
                </a:lnTo>
                <a:lnTo>
                  <a:pt x="16777" y="24963"/>
                </a:lnTo>
                <a:lnTo>
                  <a:pt x="15699" y="25527"/>
                </a:lnTo>
                <a:close/>
                <a:moveTo>
                  <a:pt x="15734" y="14159"/>
                </a:moveTo>
                <a:lnTo>
                  <a:pt x="17190" y="18006"/>
                </a:lnTo>
                <a:lnTo>
                  <a:pt x="20004" y="12528"/>
                </a:lnTo>
                <a:lnTo>
                  <a:pt x="18688" y="11659"/>
                </a:lnTo>
                <a:lnTo>
                  <a:pt x="18228" y="13518"/>
                </a:lnTo>
                <a:lnTo>
                  <a:pt x="15734" y="14159"/>
                </a:lnTo>
                <a:close/>
                <a:moveTo>
                  <a:pt x="29827" y="15964"/>
                </a:moveTo>
                <a:lnTo>
                  <a:pt x="28466" y="17077"/>
                </a:lnTo>
                <a:lnTo>
                  <a:pt x="29430" y="18259"/>
                </a:lnTo>
                <a:lnTo>
                  <a:pt x="24690" y="20927"/>
                </a:lnTo>
                <a:lnTo>
                  <a:pt x="22620" y="16318"/>
                </a:lnTo>
                <a:lnTo>
                  <a:pt x="24176" y="15589"/>
                </a:lnTo>
                <a:lnTo>
                  <a:pt x="26604" y="17630"/>
                </a:lnTo>
                <a:lnTo>
                  <a:pt x="27947" y="16124"/>
                </a:lnTo>
                <a:lnTo>
                  <a:pt x="27855" y="13562"/>
                </a:lnTo>
                <a:lnTo>
                  <a:pt x="25865" y="14350"/>
                </a:lnTo>
                <a:lnTo>
                  <a:pt x="23119" y="11183"/>
                </a:lnTo>
                <a:lnTo>
                  <a:pt x="22797" y="12553"/>
                </a:lnTo>
                <a:lnTo>
                  <a:pt x="21307" y="12569"/>
                </a:lnTo>
                <a:lnTo>
                  <a:pt x="21020" y="15659"/>
                </a:lnTo>
                <a:lnTo>
                  <a:pt x="22574" y="16343"/>
                </a:lnTo>
                <a:lnTo>
                  <a:pt x="21017" y="15766"/>
                </a:lnTo>
                <a:lnTo>
                  <a:pt x="20051" y="17884"/>
                </a:lnTo>
                <a:lnTo>
                  <a:pt x="19970" y="24627"/>
                </a:lnTo>
                <a:lnTo>
                  <a:pt x="24660" y="20934"/>
                </a:lnTo>
                <a:lnTo>
                  <a:pt x="24995" y="23521"/>
                </a:lnTo>
                <a:lnTo>
                  <a:pt x="23433" y="23292"/>
                </a:lnTo>
                <a:lnTo>
                  <a:pt x="21570" y="25290"/>
                </a:lnTo>
                <a:lnTo>
                  <a:pt x="23428" y="25746"/>
                </a:lnTo>
                <a:lnTo>
                  <a:pt x="26109" y="24506"/>
                </a:lnTo>
                <a:lnTo>
                  <a:pt x="26683" y="25131"/>
                </a:lnTo>
                <a:lnTo>
                  <a:pt x="27125" y="22669"/>
                </a:lnTo>
                <a:lnTo>
                  <a:pt x="29163" y="22348"/>
                </a:lnTo>
                <a:lnTo>
                  <a:pt x="29440" y="23182"/>
                </a:lnTo>
                <a:lnTo>
                  <a:pt x="31134" y="22246"/>
                </a:lnTo>
                <a:lnTo>
                  <a:pt x="32030" y="23221"/>
                </a:lnTo>
                <a:lnTo>
                  <a:pt x="33908" y="22461"/>
                </a:lnTo>
                <a:lnTo>
                  <a:pt x="32105" y="20426"/>
                </a:lnTo>
                <a:lnTo>
                  <a:pt x="33351" y="20452"/>
                </a:lnTo>
                <a:lnTo>
                  <a:pt x="34387" y="18567"/>
                </a:lnTo>
                <a:lnTo>
                  <a:pt x="30834" y="17359"/>
                </a:lnTo>
                <a:lnTo>
                  <a:pt x="29827" y="15964"/>
                </a:lnTo>
                <a:close/>
              </a:path>
            </a:pathLst>
          </a:custGeom>
          <a:solidFill>
            <a:srgbClr val="57A186"/>
          </a:solidFill>
          <a:ln w="5715">
            <a:solidFill>
              <a:srgbClr val="FFFFFF"/>
            </a:solidFill>
            <a:prstDash val="solid"/>
          </a:ln>
        </p:spPr>
        <p:txBody>
          <a:bodyPr/>
          <a:lstStyle/>
          <a:p>
            <a:endParaRPr lang="en-NZ"/>
          </a:p>
        </p:txBody>
      </p:sp>
      <p:sp>
        <p:nvSpPr>
          <p:cNvPr id="20" name="SHARE_TLA_024">
            <a:extLst>
              <a:ext uri="{FF2B5EF4-FFF2-40B4-BE49-F238E27FC236}">
                <a16:creationId xmlns:a16="http://schemas.microsoft.com/office/drawing/2014/main" id="{220D0984-3709-4BAF-834B-C0C74797EF9D}"/>
              </a:ext>
            </a:extLst>
          </p:cNvPr>
          <p:cNvSpPr>
            <a:spLocks noGrp="1"/>
          </p:cNvSpPr>
          <p:nvPr/>
        </p:nvSpPr>
        <p:spPr>
          <a:xfrm>
            <a:off x="2870040" y="3763864"/>
            <a:ext cx="270177" cy="340169"/>
          </a:xfrm>
          <a:custGeom>
            <a:avLst/>
            <a:gdLst/>
            <a:ahLst/>
            <a:cxnLst/>
            <a:rect l="0" t="0" r="0" b="0"/>
            <a:pathLst>
              <a:path w="128072" h="161250">
                <a:moveTo>
                  <a:pt x="58758" y="139549"/>
                </a:moveTo>
                <a:lnTo>
                  <a:pt x="56118" y="140370"/>
                </a:lnTo>
                <a:lnTo>
                  <a:pt x="53559" y="144423"/>
                </a:lnTo>
                <a:lnTo>
                  <a:pt x="49826" y="145131"/>
                </a:lnTo>
                <a:lnTo>
                  <a:pt x="46303" y="148480"/>
                </a:lnTo>
                <a:lnTo>
                  <a:pt x="43129" y="147776"/>
                </a:lnTo>
                <a:lnTo>
                  <a:pt x="41025" y="148940"/>
                </a:lnTo>
                <a:lnTo>
                  <a:pt x="38962" y="146961"/>
                </a:lnTo>
                <a:lnTo>
                  <a:pt x="36315" y="147259"/>
                </a:lnTo>
                <a:lnTo>
                  <a:pt x="34803" y="143984"/>
                </a:lnTo>
                <a:lnTo>
                  <a:pt x="35143" y="141954"/>
                </a:lnTo>
                <a:lnTo>
                  <a:pt x="30369" y="139061"/>
                </a:lnTo>
                <a:lnTo>
                  <a:pt x="29049" y="126700"/>
                </a:lnTo>
                <a:lnTo>
                  <a:pt x="25183" y="120036"/>
                </a:lnTo>
                <a:lnTo>
                  <a:pt x="20782" y="119634"/>
                </a:lnTo>
                <a:lnTo>
                  <a:pt x="19059" y="118131"/>
                </a:lnTo>
                <a:lnTo>
                  <a:pt x="16243" y="118351"/>
                </a:lnTo>
                <a:lnTo>
                  <a:pt x="12193" y="113537"/>
                </a:lnTo>
                <a:lnTo>
                  <a:pt x="6848" y="112215"/>
                </a:lnTo>
                <a:lnTo>
                  <a:pt x="7935" y="110905"/>
                </a:lnTo>
                <a:lnTo>
                  <a:pt x="6561" y="107122"/>
                </a:lnTo>
                <a:lnTo>
                  <a:pt x="11922" y="104571"/>
                </a:lnTo>
                <a:lnTo>
                  <a:pt x="11698" y="103399"/>
                </a:lnTo>
                <a:lnTo>
                  <a:pt x="14614" y="101108"/>
                </a:lnTo>
                <a:lnTo>
                  <a:pt x="13793" y="99555"/>
                </a:lnTo>
                <a:lnTo>
                  <a:pt x="20804" y="95502"/>
                </a:lnTo>
                <a:lnTo>
                  <a:pt x="25684" y="94901"/>
                </a:lnTo>
                <a:lnTo>
                  <a:pt x="28589" y="92195"/>
                </a:lnTo>
                <a:lnTo>
                  <a:pt x="28047" y="90481"/>
                </a:lnTo>
                <a:lnTo>
                  <a:pt x="30019" y="89878"/>
                </a:lnTo>
                <a:lnTo>
                  <a:pt x="30059" y="88177"/>
                </a:lnTo>
                <a:lnTo>
                  <a:pt x="24322" y="84967"/>
                </a:lnTo>
                <a:lnTo>
                  <a:pt x="28485" y="84442"/>
                </a:lnTo>
                <a:lnTo>
                  <a:pt x="25856" y="83306"/>
                </a:lnTo>
                <a:lnTo>
                  <a:pt x="33185" y="70599"/>
                </a:lnTo>
                <a:lnTo>
                  <a:pt x="25550" y="57269"/>
                </a:lnTo>
                <a:lnTo>
                  <a:pt x="9606" y="56668"/>
                </a:lnTo>
                <a:lnTo>
                  <a:pt x="9839" y="49714"/>
                </a:lnTo>
                <a:lnTo>
                  <a:pt x="516" y="50114"/>
                </a:lnTo>
                <a:lnTo>
                  <a:pt x="0" y="49225"/>
                </a:lnTo>
                <a:lnTo>
                  <a:pt x="3543" y="47531"/>
                </a:lnTo>
                <a:lnTo>
                  <a:pt x="4813" y="45380"/>
                </a:lnTo>
                <a:lnTo>
                  <a:pt x="24921" y="5038"/>
                </a:lnTo>
                <a:lnTo>
                  <a:pt x="28604" y="7020"/>
                </a:lnTo>
                <a:lnTo>
                  <a:pt x="31370" y="5045"/>
                </a:lnTo>
                <a:lnTo>
                  <a:pt x="42496" y="5211"/>
                </a:lnTo>
                <a:lnTo>
                  <a:pt x="43650" y="3809"/>
                </a:lnTo>
                <a:lnTo>
                  <a:pt x="44477" y="5350"/>
                </a:lnTo>
                <a:lnTo>
                  <a:pt x="49757" y="3921"/>
                </a:lnTo>
                <a:lnTo>
                  <a:pt x="53250" y="5405"/>
                </a:lnTo>
                <a:lnTo>
                  <a:pt x="62986" y="0"/>
                </a:lnTo>
                <a:lnTo>
                  <a:pt x="76050" y="519"/>
                </a:lnTo>
                <a:lnTo>
                  <a:pt x="79962" y="3715"/>
                </a:lnTo>
                <a:lnTo>
                  <a:pt x="82643" y="3810"/>
                </a:lnTo>
                <a:lnTo>
                  <a:pt x="82534" y="5278"/>
                </a:lnTo>
                <a:lnTo>
                  <a:pt x="93849" y="6427"/>
                </a:lnTo>
                <a:lnTo>
                  <a:pt x="99608" y="8961"/>
                </a:lnTo>
                <a:lnTo>
                  <a:pt x="100296" y="6922"/>
                </a:lnTo>
                <a:lnTo>
                  <a:pt x="105870" y="7131"/>
                </a:lnTo>
                <a:lnTo>
                  <a:pt x="106285" y="14604"/>
                </a:lnTo>
                <a:lnTo>
                  <a:pt x="107266" y="16272"/>
                </a:lnTo>
                <a:lnTo>
                  <a:pt x="112267" y="15563"/>
                </a:lnTo>
                <a:lnTo>
                  <a:pt x="116164" y="18593"/>
                </a:lnTo>
                <a:lnTo>
                  <a:pt x="116068" y="20353"/>
                </a:lnTo>
                <a:lnTo>
                  <a:pt x="126080" y="21288"/>
                </a:lnTo>
                <a:lnTo>
                  <a:pt x="125702" y="31622"/>
                </a:lnTo>
                <a:lnTo>
                  <a:pt x="128072" y="33443"/>
                </a:lnTo>
                <a:lnTo>
                  <a:pt x="126496" y="35377"/>
                </a:lnTo>
                <a:lnTo>
                  <a:pt x="125633" y="35090"/>
                </a:lnTo>
                <a:lnTo>
                  <a:pt x="125133" y="49081"/>
                </a:lnTo>
                <a:lnTo>
                  <a:pt x="121157" y="49970"/>
                </a:lnTo>
                <a:lnTo>
                  <a:pt x="116989" y="126843"/>
                </a:lnTo>
                <a:lnTo>
                  <a:pt x="105727" y="124469"/>
                </a:lnTo>
                <a:lnTo>
                  <a:pt x="102661" y="119985"/>
                </a:lnTo>
                <a:lnTo>
                  <a:pt x="95424" y="148982"/>
                </a:lnTo>
                <a:lnTo>
                  <a:pt x="95614" y="153111"/>
                </a:lnTo>
                <a:lnTo>
                  <a:pt x="92308" y="152531"/>
                </a:lnTo>
                <a:lnTo>
                  <a:pt x="77953" y="145624"/>
                </a:lnTo>
                <a:lnTo>
                  <a:pt x="71810" y="161250"/>
                </a:lnTo>
                <a:lnTo>
                  <a:pt x="60180" y="156315"/>
                </a:lnTo>
                <a:lnTo>
                  <a:pt x="61019" y="155264"/>
                </a:lnTo>
                <a:lnTo>
                  <a:pt x="59992" y="152884"/>
                </a:lnTo>
                <a:lnTo>
                  <a:pt x="62679" y="150324"/>
                </a:lnTo>
                <a:lnTo>
                  <a:pt x="64171" y="145516"/>
                </a:lnTo>
                <a:lnTo>
                  <a:pt x="65232" y="145351"/>
                </a:lnTo>
                <a:lnTo>
                  <a:pt x="64880" y="144075"/>
                </a:lnTo>
                <a:lnTo>
                  <a:pt x="63898" y="144642"/>
                </a:lnTo>
                <a:lnTo>
                  <a:pt x="63686" y="143072"/>
                </a:lnTo>
                <a:lnTo>
                  <a:pt x="62522" y="142817"/>
                </a:lnTo>
                <a:lnTo>
                  <a:pt x="61239" y="139679"/>
                </a:lnTo>
                <a:lnTo>
                  <a:pt x="60463" y="140580"/>
                </a:lnTo>
                <a:lnTo>
                  <a:pt x="58758" y="139549"/>
                </a:lnTo>
                <a:close/>
              </a:path>
            </a:pathLst>
          </a:custGeom>
          <a:solidFill>
            <a:srgbClr val="5AA384"/>
          </a:solidFill>
          <a:ln w="5715">
            <a:solidFill>
              <a:srgbClr val="FFFFFF"/>
            </a:solidFill>
            <a:prstDash val="solid"/>
          </a:ln>
        </p:spPr>
        <p:txBody>
          <a:bodyPr/>
          <a:lstStyle/>
          <a:p>
            <a:endParaRPr lang="en-NZ"/>
          </a:p>
        </p:txBody>
      </p:sp>
      <p:sp>
        <p:nvSpPr>
          <p:cNvPr id="21" name="SHARE_TLA_025">
            <a:extLst>
              <a:ext uri="{FF2B5EF4-FFF2-40B4-BE49-F238E27FC236}">
                <a16:creationId xmlns:a16="http://schemas.microsoft.com/office/drawing/2014/main" id="{9FFF35B1-BFF4-4535-9D9D-394AF63ED0C7}"/>
              </a:ext>
            </a:extLst>
          </p:cNvPr>
          <p:cNvSpPr>
            <a:spLocks noGrp="1"/>
          </p:cNvSpPr>
          <p:nvPr/>
        </p:nvSpPr>
        <p:spPr>
          <a:xfrm>
            <a:off x="3072154" y="3711314"/>
            <a:ext cx="325528" cy="552411"/>
          </a:xfrm>
          <a:custGeom>
            <a:avLst/>
            <a:gdLst/>
            <a:ahLst/>
            <a:cxnLst/>
            <a:rect l="0" t="0" r="0" b="0"/>
            <a:pathLst>
              <a:path w="154310" h="261859">
                <a:moveTo>
                  <a:pt x="124889" y="43167"/>
                </a:moveTo>
                <a:lnTo>
                  <a:pt x="127417" y="45353"/>
                </a:lnTo>
                <a:lnTo>
                  <a:pt x="124359" y="43925"/>
                </a:lnTo>
                <a:lnTo>
                  <a:pt x="124889" y="43167"/>
                </a:lnTo>
                <a:close/>
                <a:moveTo>
                  <a:pt x="135241" y="46434"/>
                </a:moveTo>
                <a:lnTo>
                  <a:pt x="135438" y="48607"/>
                </a:lnTo>
                <a:lnTo>
                  <a:pt x="134576" y="48953"/>
                </a:lnTo>
                <a:lnTo>
                  <a:pt x="134248" y="47863"/>
                </a:lnTo>
                <a:lnTo>
                  <a:pt x="133078" y="49368"/>
                </a:lnTo>
                <a:lnTo>
                  <a:pt x="134015" y="47348"/>
                </a:lnTo>
                <a:lnTo>
                  <a:pt x="133394" y="46703"/>
                </a:lnTo>
                <a:lnTo>
                  <a:pt x="134463" y="47286"/>
                </a:lnTo>
                <a:lnTo>
                  <a:pt x="135241" y="46434"/>
                </a:lnTo>
                <a:close/>
                <a:moveTo>
                  <a:pt x="122558" y="49820"/>
                </a:moveTo>
                <a:lnTo>
                  <a:pt x="123081" y="50896"/>
                </a:lnTo>
                <a:lnTo>
                  <a:pt x="123858" y="49331"/>
                </a:lnTo>
                <a:lnTo>
                  <a:pt x="124814" y="49843"/>
                </a:lnTo>
                <a:lnTo>
                  <a:pt x="124254" y="46372"/>
                </a:lnTo>
                <a:lnTo>
                  <a:pt x="126603" y="47873"/>
                </a:lnTo>
                <a:lnTo>
                  <a:pt x="128188" y="46557"/>
                </a:lnTo>
                <a:lnTo>
                  <a:pt x="127077" y="49234"/>
                </a:lnTo>
                <a:lnTo>
                  <a:pt x="128238" y="49539"/>
                </a:lnTo>
                <a:lnTo>
                  <a:pt x="127010" y="51511"/>
                </a:lnTo>
                <a:lnTo>
                  <a:pt x="128863" y="50232"/>
                </a:lnTo>
                <a:lnTo>
                  <a:pt x="129496" y="51869"/>
                </a:lnTo>
                <a:lnTo>
                  <a:pt x="129013" y="48016"/>
                </a:lnTo>
                <a:lnTo>
                  <a:pt x="132311" y="48003"/>
                </a:lnTo>
                <a:lnTo>
                  <a:pt x="132962" y="50357"/>
                </a:lnTo>
                <a:lnTo>
                  <a:pt x="131278" y="51301"/>
                </a:lnTo>
                <a:lnTo>
                  <a:pt x="130587" y="53785"/>
                </a:lnTo>
                <a:lnTo>
                  <a:pt x="131940" y="55204"/>
                </a:lnTo>
                <a:lnTo>
                  <a:pt x="131464" y="56146"/>
                </a:lnTo>
                <a:lnTo>
                  <a:pt x="133984" y="62450"/>
                </a:lnTo>
                <a:lnTo>
                  <a:pt x="135760" y="62743"/>
                </a:lnTo>
                <a:lnTo>
                  <a:pt x="136151" y="67085"/>
                </a:lnTo>
                <a:lnTo>
                  <a:pt x="140158" y="66866"/>
                </a:lnTo>
                <a:lnTo>
                  <a:pt x="140242" y="68691"/>
                </a:lnTo>
                <a:lnTo>
                  <a:pt x="142135" y="69035"/>
                </a:lnTo>
                <a:lnTo>
                  <a:pt x="142327" y="75358"/>
                </a:lnTo>
                <a:lnTo>
                  <a:pt x="143800" y="77707"/>
                </a:lnTo>
                <a:lnTo>
                  <a:pt x="140983" y="78493"/>
                </a:lnTo>
                <a:lnTo>
                  <a:pt x="140263" y="84260"/>
                </a:lnTo>
                <a:lnTo>
                  <a:pt x="141553" y="88739"/>
                </a:lnTo>
                <a:lnTo>
                  <a:pt x="139968" y="90414"/>
                </a:lnTo>
                <a:lnTo>
                  <a:pt x="139883" y="93524"/>
                </a:lnTo>
                <a:lnTo>
                  <a:pt x="138411" y="96108"/>
                </a:lnTo>
                <a:lnTo>
                  <a:pt x="139485" y="98411"/>
                </a:lnTo>
                <a:lnTo>
                  <a:pt x="138337" y="104482"/>
                </a:lnTo>
                <a:lnTo>
                  <a:pt x="136939" y="105598"/>
                </a:lnTo>
                <a:lnTo>
                  <a:pt x="140061" y="109039"/>
                </a:lnTo>
                <a:lnTo>
                  <a:pt x="141065" y="115011"/>
                </a:lnTo>
                <a:lnTo>
                  <a:pt x="149017" y="115626"/>
                </a:lnTo>
                <a:lnTo>
                  <a:pt x="150271" y="119131"/>
                </a:lnTo>
                <a:lnTo>
                  <a:pt x="153341" y="122476"/>
                </a:lnTo>
                <a:lnTo>
                  <a:pt x="153181" y="127973"/>
                </a:lnTo>
                <a:lnTo>
                  <a:pt x="149803" y="130112"/>
                </a:lnTo>
                <a:lnTo>
                  <a:pt x="149655" y="135472"/>
                </a:lnTo>
                <a:lnTo>
                  <a:pt x="154208" y="137128"/>
                </a:lnTo>
                <a:lnTo>
                  <a:pt x="154310" y="141389"/>
                </a:lnTo>
                <a:lnTo>
                  <a:pt x="151486" y="142441"/>
                </a:lnTo>
                <a:lnTo>
                  <a:pt x="150970" y="145201"/>
                </a:lnTo>
                <a:lnTo>
                  <a:pt x="148951" y="144737"/>
                </a:lnTo>
                <a:lnTo>
                  <a:pt x="147178" y="146035"/>
                </a:lnTo>
                <a:lnTo>
                  <a:pt x="148399" y="150567"/>
                </a:lnTo>
                <a:lnTo>
                  <a:pt x="144649" y="155237"/>
                </a:lnTo>
                <a:lnTo>
                  <a:pt x="143146" y="160378"/>
                </a:lnTo>
                <a:lnTo>
                  <a:pt x="143276" y="167614"/>
                </a:lnTo>
                <a:lnTo>
                  <a:pt x="141267" y="172274"/>
                </a:lnTo>
                <a:lnTo>
                  <a:pt x="141663" y="173858"/>
                </a:lnTo>
                <a:lnTo>
                  <a:pt x="145993" y="176466"/>
                </a:lnTo>
                <a:lnTo>
                  <a:pt x="145145" y="181791"/>
                </a:lnTo>
                <a:lnTo>
                  <a:pt x="142237" y="184906"/>
                </a:lnTo>
                <a:lnTo>
                  <a:pt x="139505" y="190889"/>
                </a:lnTo>
                <a:lnTo>
                  <a:pt x="137285" y="192551"/>
                </a:lnTo>
                <a:lnTo>
                  <a:pt x="137318" y="195102"/>
                </a:lnTo>
                <a:lnTo>
                  <a:pt x="134005" y="196599"/>
                </a:lnTo>
                <a:lnTo>
                  <a:pt x="131574" y="194583"/>
                </a:lnTo>
                <a:lnTo>
                  <a:pt x="127857" y="196576"/>
                </a:lnTo>
                <a:lnTo>
                  <a:pt x="124839" y="201244"/>
                </a:lnTo>
                <a:lnTo>
                  <a:pt x="123317" y="207126"/>
                </a:lnTo>
                <a:lnTo>
                  <a:pt x="122575" y="204908"/>
                </a:lnTo>
                <a:lnTo>
                  <a:pt x="120640" y="205239"/>
                </a:lnTo>
                <a:lnTo>
                  <a:pt x="119150" y="202656"/>
                </a:lnTo>
                <a:lnTo>
                  <a:pt x="115596" y="205420"/>
                </a:lnTo>
                <a:lnTo>
                  <a:pt x="113109" y="204817"/>
                </a:lnTo>
                <a:lnTo>
                  <a:pt x="110367" y="206984"/>
                </a:lnTo>
                <a:lnTo>
                  <a:pt x="106357" y="216504"/>
                </a:lnTo>
                <a:lnTo>
                  <a:pt x="100965" y="223031"/>
                </a:lnTo>
                <a:lnTo>
                  <a:pt x="96835" y="225676"/>
                </a:lnTo>
                <a:lnTo>
                  <a:pt x="95029" y="223573"/>
                </a:lnTo>
                <a:lnTo>
                  <a:pt x="88502" y="223633"/>
                </a:lnTo>
                <a:lnTo>
                  <a:pt x="87607" y="221760"/>
                </a:lnTo>
                <a:lnTo>
                  <a:pt x="82745" y="219414"/>
                </a:lnTo>
                <a:lnTo>
                  <a:pt x="80396" y="215213"/>
                </a:lnTo>
                <a:lnTo>
                  <a:pt x="78308" y="215511"/>
                </a:lnTo>
                <a:lnTo>
                  <a:pt x="75166" y="218447"/>
                </a:lnTo>
                <a:lnTo>
                  <a:pt x="74275" y="216472"/>
                </a:lnTo>
                <a:lnTo>
                  <a:pt x="72107" y="216398"/>
                </a:lnTo>
                <a:lnTo>
                  <a:pt x="67298" y="220999"/>
                </a:lnTo>
                <a:lnTo>
                  <a:pt x="62802" y="218049"/>
                </a:lnTo>
                <a:lnTo>
                  <a:pt x="57551" y="218844"/>
                </a:lnTo>
                <a:lnTo>
                  <a:pt x="54496" y="224926"/>
                </a:lnTo>
                <a:lnTo>
                  <a:pt x="51471" y="225588"/>
                </a:lnTo>
                <a:lnTo>
                  <a:pt x="51040" y="229604"/>
                </a:lnTo>
                <a:lnTo>
                  <a:pt x="49325" y="229654"/>
                </a:lnTo>
                <a:lnTo>
                  <a:pt x="47956" y="227961"/>
                </a:lnTo>
                <a:lnTo>
                  <a:pt x="45297" y="229400"/>
                </a:lnTo>
                <a:lnTo>
                  <a:pt x="42629" y="243549"/>
                </a:lnTo>
                <a:lnTo>
                  <a:pt x="43439" y="244916"/>
                </a:lnTo>
                <a:lnTo>
                  <a:pt x="41811" y="246141"/>
                </a:lnTo>
                <a:lnTo>
                  <a:pt x="41745" y="248528"/>
                </a:lnTo>
                <a:lnTo>
                  <a:pt x="40097" y="249165"/>
                </a:lnTo>
                <a:lnTo>
                  <a:pt x="40723" y="253100"/>
                </a:lnTo>
                <a:lnTo>
                  <a:pt x="42278" y="254563"/>
                </a:lnTo>
                <a:lnTo>
                  <a:pt x="41396" y="257280"/>
                </a:lnTo>
                <a:lnTo>
                  <a:pt x="42116" y="259154"/>
                </a:lnTo>
                <a:lnTo>
                  <a:pt x="40715" y="261859"/>
                </a:lnTo>
                <a:lnTo>
                  <a:pt x="29611" y="237805"/>
                </a:lnTo>
                <a:lnTo>
                  <a:pt x="27113" y="235403"/>
                </a:lnTo>
                <a:lnTo>
                  <a:pt x="26305" y="221877"/>
                </a:lnTo>
                <a:lnTo>
                  <a:pt x="32952" y="197823"/>
                </a:lnTo>
                <a:lnTo>
                  <a:pt x="27446" y="194743"/>
                </a:lnTo>
                <a:lnTo>
                  <a:pt x="26170" y="197863"/>
                </a:lnTo>
                <a:lnTo>
                  <a:pt x="24874" y="198208"/>
                </a:lnTo>
                <a:lnTo>
                  <a:pt x="14453" y="190697"/>
                </a:lnTo>
                <a:lnTo>
                  <a:pt x="12389" y="185366"/>
                </a:lnTo>
                <a:lnTo>
                  <a:pt x="12943" y="183901"/>
                </a:lnTo>
                <a:lnTo>
                  <a:pt x="10313" y="181231"/>
                </a:lnTo>
                <a:lnTo>
                  <a:pt x="11168" y="178935"/>
                </a:lnTo>
                <a:lnTo>
                  <a:pt x="5149" y="176491"/>
                </a:lnTo>
                <a:lnTo>
                  <a:pt x="5172" y="172489"/>
                </a:lnTo>
                <a:lnTo>
                  <a:pt x="0" y="172122"/>
                </a:lnTo>
                <a:lnTo>
                  <a:pt x="6852" y="144896"/>
                </a:lnTo>
                <a:lnTo>
                  <a:pt x="9919" y="149379"/>
                </a:lnTo>
                <a:lnTo>
                  <a:pt x="21180" y="151753"/>
                </a:lnTo>
                <a:lnTo>
                  <a:pt x="25349" y="74881"/>
                </a:lnTo>
                <a:lnTo>
                  <a:pt x="29324" y="73991"/>
                </a:lnTo>
                <a:lnTo>
                  <a:pt x="29825" y="60000"/>
                </a:lnTo>
                <a:lnTo>
                  <a:pt x="30688" y="60288"/>
                </a:lnTo>
                <a:lnTo>
                  <a:pt x="32264" y="58353"/>
                </a:lnTo>
                <a:lnTo>
                  <a:pt x="29894" y="56533"/>
                </a:lnTo>
                <a:lnTo>
                  <a:pt x="31980" y="0"/>
                </a:lnTo>
                <a:lnTo>
                  <a:pt x="58514" y="13749"/>
                </a:lnTo>
                <a:lnTo>
                  <a:pt x="97464" y="24848"/>
                </a:lnTo>
                <a:lnTo>
                  <a:pt x="112900" y="32417"/>
                </a:lnTo>
                <a:lnTo>
                  <a:pt x="111212" y="33347"/>
                </a:lnTo>
                <a:lnTo>
                  <a:pt x="108943" y="32846"/>
                </a:lnTo>
                <a:lnTo>
                  <a:pt x="109397" y="33696"/>
                </a:lnTo>
                <a:lnTo>
                  <a:pt x="112103" y="33540"/>
                </a:lnTo>
                <a:lnTo>
                  <a:pt x="114372" y="31025"/>
                </a:lnTo>
                <a:lnTo>
                  <a:pt x="115511" y="35709"/>
                </a:lnTo>
                <a:lnTo>
                  <a:pt x="118549" y="37821"/>
                </a:lnTo>
                <a:lnTo>
                  <a:pt x="122406" y="39792"/>
                </a:lnTo>
                <a:lnTo>
                  <a:pt x="139048" y="43834"/>
                </a:lnTo>
                <a:lnTo>
                  <a:pt x="139887" y="45968"/>
                </a:lnTo>
                <a:lnTo>
                  <a:pt x="130953" y="42834"/>
                </a:lnTo>
                <a:lnTo>
                  <a:pt x="124390" y="41938"/>
                </a:lnTo>
                <a:lnTo>
                  <a:pt x="122991" y="45539"/>
                </a:lnTo>
                <a:lnTo>
                  <a:pt x="121790" y="45870"/>
                </a:lnTo>
                <a:lnTo>
                  <a:pt x="122558" y="49820"/>
                </a:lnTo>
                <a:close/>
                <a:moveTo>
                  <a:pt x="57679" y="57922"/>
                </a:moveTo>
                <a:lnTo>
                  <a:pt x="54421" y="59187"/>
                </a:lnTo>
                <a:lnTo>
                  <a:pt x="54899" y="59730"/>
                </a:lnTo>
                <a:lnTo>
                  <a:pt x="52711" y="61160"/>
                </a:lnTo>
                <a:lnTo>
                  <a:pt x="52212" y="59591"/>
                </a:lnTo>
                <a:lnTo>
                  <a:pt x="50339" y="61275"/>
                </a:lnTo>
                <a:lnTo>
                  <a:pt x="50960" y="62072"/>
                </a:lnTo>
                <a:lnTo>
                  <a:pt x="39575" y="66101"/>
                </a:lnTo>
                <a:lnTo>
                  <a:pt x="37121" y="69467"/>
                </a:lnTo>
                <a:lnTo>
                  <a:pt x="37630" y="70746"/>
                </a:lnTo>
                <a:lnTo>
                  <a:pt x="39160" y="70864"/>
                </a:lnTo>
                <a:lnTo>
                  <a:pt x="40380" y="73030"/>
                </a:lnTo>
                <a:lnTo>
                  <a:pt x="49220" y="72012"/>
                </a:lnTo>
                <a:lnTo>
                  <a:pt x="50681" y="68353"/>
                </a:lnTo>
                <a:lnTo>
                  <a:pt x="54348" y="66722"/>
                </a:lnTo>
                <a:lnTo>
                  <a:pt x="53791" y="65277"/>
                </a:lnTo>
                <a:lnTo>
                  <a:pt x="53259" y="65817"/>
                </a:lnTo>
                <a:lnTo>
                  <a:pt x="53460" y="64163"/>
                </a:lnTo>
                <a:lnTo>
                  <a:pt x="56238" y="64510"/>
                </a:lnTo>
                <a:lnTo>
                  <a:pt x="56251" y="65872"/>
                </a:lnTo>
                <a:lnTo>
                  <a:pt x="60028" y="62513"/>
                </a:lnTo>
                <a:lnTo>
                  <a:pt x="60511" y="61162"/>
                </a:lnTo>
                <a:lnTo>
                  <a:pt x="59476" y="61125"/>
                </a:lnTo>
                <a:lnTo>
                  <a:pt x="57679" y="57922"/>
                </a:lnTo>
                <a:close/>
              </a:path>
            </a:pathLst>
          </a:custGeom>
          <a:solidFill>
            <a:srgbClr val="337D95"/>
          </a:solidFill>
          <a:ln w="5715">
            <a:solidFill>
              <a:srgbClr val="FFFFFF"/>
            </a:solidFill>
            <a:prstDash val="solid"/>
          </a:ln>
        </p:spPr>
        <p:txBody>
          <a:bodyPr/>
          <a:lstStyle/>
          <a:p>
            <a:endParaRPr lang="en-NZ"/>
          </a:p>
        </p:txBody>
      </p:sp>
      <p:sp>
        <p:nvSpPr>
          <p:cNvPr id="22" name="SHARE_TLA_026">
            <a:extLst>
              <a:ext uri="{FF2B5EF4-FFF2-40B4-BE49-F238E27FC236}">
                <a16:creationId xmlns:a16="http://schemas.microsoft.com/office/drawing/2014/main" id="{994B877F-4712-46C0-A90D-167F2DD1242A}"/>
              </a:ext>
            </a:extLst>
          </p:cNvPr>
          <p:cNvSpPr>
            <a:spLocks noGrp="1"/>
          </p:cNvSpPr>
          <p:nvPr/>
        </p:nvSpPr>
        <p:spPr>
          <a:xfrm>
            <a:off x="3150463" y="3833503"/>
            <a:ext cx="49342" cy="31871"/>
          </a:xfrm>
          <a:custGeom>
            <a:avLst/>
            <a:gdLst/>
            <a:ahLst/>
            <a:cxnLst/>
            <a:rect l="0" t="0" r="0" b="0"/>
            <a:pathLst>
              <a:path w="23390" h="15108">
                <a:moveTo>
                  <a:pt x="20103" y="799"/>
                </a:moveTo>
                <a:lnTo>
                  <a:pt x="20558" y="0"/>
                </a:lnTo>
                <a:lnTo>
                  <a:pt x="22355" y="3204"/>
                </a:lnTo>
                <a:lnTo>
                  <a:pt x="23390" y="3240"/>
                </a:lnTo>
                <a:lnTo>
                  <a:pt x="22907" y="4591"/>
                </a:lnTo>
                <a:lnTo>
                  <a:pt x="19130" y="7951"/>
                </a:lnTo>
                <a:lnTo>
                  <a:pt x="19117" y="6589"/>
                </a:lnTo>
                <a:lnTo>
                  <a:pt x="16339" y="6241"/>
                </a:lnTo>
                <a:lnTo>
                  <a:pt x="16139" y="7895"/>
                </a:lnTo>
                <a:lnTo>
                  <a:pt x="16670" y="7355"/>
                </a:lnTo>
                <a:lnTo>
                  <a:pt x="17227" y="8801"/>
                </a:lnTo>
                <a:lnTo>
                  <a:pt x="13560" y="10432"/>
                </a:lnTo>
                <a:lnTo>
                  <a:pt x="12099" y="14091"/>
                </a:lnTo>
                <a:lnTo>
                  <a:pt x="3259" y="15108"/>
                </a:lnTo>
                <a:lnTo>
                  <a:pt x="2039" y="12943"/>
                </a:lnTo>
                <a:lnTo>
                  <a:pt x="509" y="12824"/>
                </a:lnTo>
                <a:lnTo>
                  <a:pt x="0" y="11546"/>
                </a:lnTo>
                <a:lnTo>
                  <a:pt x="2455" y="8180"/>
                </a:lnTo>
                <a:lnTo>
                  <a:pt x="13839" y="4151"/>
                </a:lnTo>
                <a:lnTo>
                  <a:pt x="13218" y="3354"/>
                </a:lnTo>
                <a:lnTo>
                  <a:pt x="15091" y="1670"/>
                </a:lnTo>
                <a:lnTo>
                  <a:pt x="15590" y="3239"/>
                </a:lnTo>
                <a:lnTo>
                  <a:pt x="17778" y="1809"/>
                </a:lnTo>
                <a:lnTo>
                  <a:pt x="17300" y="1265"/>
                </a:lnTo>
                <a:lnTo>
                  <a:pt x="20103" y="799"/>
                </a:lnTo>
                <a:close/>
              </a:path>
            </a:pathLst>
          </a:custGeom>
          <a:solidFill>
            <a:srgbClr val="4C9B90"/>
          </a:solidFill>
          <a:ln w="5715">
            <a:solidFill>
              <a:srgbClr val="FFFFFF"/>
            </a:solidFill>
            <a:prstDash val="solid"/>
          </a:ln>
        </p:spPr>
        <p:txBody>
          <a:bodyPr/>
          <a:lstStyle/>
          <a:p>
            <a:endParaRPr lang="en-NZ"/>
          </a:p>
        </p:txBody>
      </p:sp>
      <p:sp>
        <p:nvSpPr>
          <p:cNvPr id="23" name="SHARE_TLA_027">
            <a:extLst>
              <a:ext uri="{FF2B5EF4-FFF2-40B4-BE49-F238E27FC236}">
                <a16:creationId xmlns:a16="http://schemas.microsoft.com/office/drawing/2014/main" id="{C5F24537-7C82-4F7A-AC9D-786D6A4F8271}"/>
              </a:ext>
            </a:extLst>
          </p:cNvPr>
          <p:cNvSpPr>
            <a:spLocks noGrp="1"/>
          </p:cNvSpPr>
          <p:nvPr/>
        </p:nvSpPr>
        <p:spPr>
          <a:xfrm>
            <a:off x="3347637" y="3580849"/>
            <a:ext cx="439619" cy="519714"/>
          </a:xfrm>
          <a:custGeom>
            <a:avLst/>
            <a:gdLst/>
            <a:ahLst/>
            <a:cxnLst/>
            <a:rect l="0" t="0" r="0" b="0"/>
            <a:pathLst>
              <a:path w="208392" h="246360">
                <a:moveTo>
                  <a:pt x="6589" y="114435"/>
                </a:moveTo>
                <a:lnTo>
                  <a:pt x="6490" y="115303"/>
                </a:lnTo>
                <a:lnTo>
                  <a:pt x="6047" y="114433"/>
                </a:lnTo>
                <a:lnTo>
                  <a:pt x="6589" y="114435"/>
                </a:lnTo>
                <a:close/>
                <a:moveTo>
                  <a:pt x="10593" y="109289"/>
                </a:moveTo>
                <a:lnTo>
                  <a:pt x="9334" y="110148"/>
                </a:lnTo>
                <a:lnTo>
                  <a:pt x="8710" y="109908"/>
                </a:lnTo>
                <a:lnTo>
                  <a:pt x="10593" y="109289"/>
                </a:lnTo>
                <a:close/>
                <a:moveTo>
                  <a:pt x="7645" y="112475"/>
                </a:moveTo>
                <a:lnTo>
                  <a:pt x="6722" y="113161"/>
                </a:lnTo>
                <a:lnTo>
                  <a:pt x="5140" y="111503"/>
                </a:lnTo>
                <a:lnTo>
                  <a:pt x="5970" y="110605"/>
                </a:lnTo>
                <a:lnTo>
                  <a:pt x="7645" y="112475"/>
                </a:lnTo>
                <a:close/>
                <a:moveTo>
                  <a:pt x="118924" y="131063"/>
                </a:moveTo>
                <a:lnTo>
                  <a:pt x="117338" y="134813"/>
                </a:lnTo>
                <a:lnTo>
                  <a:pt x="115586" y="135014"/>
                </a:lnTo>
                <a:lnTo>
                  <a:pt x="114907" y="136831"/>
                </a:lnTo>
                <a:lnTo>
                  <a:pt x="116789" y="136053"/>
                </a:lnTo>
                <a:lnTo>
                  <a:pt x="117210" y="138266"/>
                </a:lnTo>
                <a:lnTo>
                  <a:pt x="118330" y="138745"/>
                </a:lnTo>
                <a:lnTo>
                  <a:pt x="117392" y="139798"/>
                </a:lnTo>
                <a:lnTo>
                  <a:pt x="118629" y="139818"/>
                </a:lnTo>
                <a:lnTo>
                  <a:pt x="119990" y="142141"/>
                </a:lnTo>
                <a:lnTo>
                  <a:pt x="118451" y="141375"/>
                </a:lnTo>
                <a:lnTo>
                  <a:pt x="117702" y="142860"/>
                </a:lnTo>
                <a:lnTo>
                  <a:pt x="116533" y="142288"/>
                </a:lnTo>
                <a:lnTo>
                  <a:pt x="115201" y="143892"/>
                </a:lnTo>
                <a:lnTo>
                  <a:pt x="111985" y="144422"/>
                </a:lnTo>
                <a:lnTo>
                  <a:pt x="111461" y="147368"/>
                </a:lnTo>
                <a:lnTo>
                  <a:pt x="109932" y="148058"/>
                </a:lnTo>
                <a:lnTo>
                  <a:pt x="108995" y="150428"/>
                </a:lnTo>
                <a:lnTo>
                  <a:pt x="109334" y="154919"/>
                </a:lnTo>
                <a:lnTo>
                  <a:pt x="107005" y="156135"/>
                </a:lnTo>
                <a:lnTo>
                  <a:pt x="104282" y="155204"/>
                </a:lnTo>
                <a:lnTo>
                  <a:pt x="101805" y="157792"/>
                </a:lnTo>
                <a:lnTo>
                  <a:pt x="98888" y="157612"/>
                </a:lnTo>
                <a:lnTo>
                  <a:pt x="99172" y="161564"/>
                </a:lnTo>
                <a:lnTo>
                  <a:pt x="98512" y="161020"/>
                </a:lnTo>
                <a:lnTo>
                  <a:pt x="97570" y="162380"/>
                </a:lnTo>
                <a:lnTo>
                  <a:pt x="94853" y="163133"/>
                </a:lnTo>
                <a:lnTo>
                  <a:pt x="92757" y="162787"/>
                </a:lnTo>
                <a:lnTo>
                  <a:pt x="89238" y="165685"/>
                </a:lnTo>
                <a:lnTo>
                  <a:pt x="89964" y="166914"/>
                </a:lnTo>
                <a:lnTo>
                  <a:pt x="84601" y="166630"/>
                </a:lnTo>
                <a:lnTo>
                  <a:pt x="84174" y="168959"/>
                </a:lnTo>
                <a:lnTo>
                  <a:pt x="77984" y="167364"/>
                </a:lnTo>
                <a:lnTo>
                  <a:pt x="78111" y="168478"/>
                </a:lnTo>
                <a:lnTo>
                  <a:pt x="76457" y="169552"/>
                </a:lnTo>
                <a:lnTo>
                  <a:pt x="75824" y="173964"/>
                </a:lnTo>
                <a:lnTo>
                  <a:pt x="74293" y="173226"/>
                </a:lnTo>
                <a:lnTo>
                  <a:pt x="73799" y="173914"/>
                </a:lnTo>
                <a:lnTo>
                  <a:pt x="75549" y="176581"/>
                </a:lnTo>
                <a:lnTo>
                  <a:pt x="75174" y="179398"/>
                </a:lnTo>
                <a:lnTo>
                  <a:pt x="76712" y="179374"/>
                </a:lnTo>
                <a:lnTo>
                  <a:pt x="73880" y="182727"/>
                </a:lnTo>
                <a:lnTo>
                  <a:pt x="74015" y="188299"/>
                </a:lnTo>
                <a:lnTo>
                  <a:pt x="69021" y="197564"/>
                </a:lnTo>
                <a:lnTo>
                  <a:pt x="22477" y="219037"/>
                </a:lnTo>
                <a:lnTo>
                  <a:pt x="25610" y="240078"/>
                </a:lnTo>
                <a:lnTo>
                  <a:pt x="24536" y="241416"/>
                </a:lnTo>
                <a:lnTo>
                  <a:pt x="22238" y="240461"/>
                </a:lnTo>
                <a:lnTo>
                  <a:pt x="18995" y="246360"/>
                </a:lnTo>
                <a:lnTo>
                  <a:pt x="14558" y="243635"/>
                </a:lnTo>
                <a:lnTo>
                  <a:pt x="15405" y="238310"/>
                </a:lnTo>
                <a:lnTo>
                  <a:pt x="11076" y="235702"/>
                </a:lnTo>
                <a:lnTo>
                  <a:pt x="10680" y="234117"/>
                </a:lnTo>
                <a:lnTo>
                  <a:pt x="12689" y="229458"/>
                </a:lnTo>
                <a:lnTo>
                  <a:pt x="12559" y="222221"/>
                </a:lnTo>
                <a:lnTo>
                  <a:pt x="14062" y="217080"/>
                </a:lnTo>
                <a:lnTo>
                  <a:pt x="17812" y="212410"/>
                </a:lnTo>
                <a:lnTo>
                  <a:pt x="16591" y="207878"/>
                </a:lnTo>
                <a:lnTo>
                  <a:pt x="18364" y="206581"/>
                </a:lnTo>
                <a:lnTo>
                  <a:pt x="20382" y="207044"/>
                </a:lnTo>
                <a:lnTo>
                  <a:pt x="20898" y="204285"/>
                </a:lnTo>
                <a:lnTo>
                  <a:pt x="23723" y="203233"/>
                </a:lnTo>
                <a:lnTo>
                  <a:pt x="23621" y="198972"/>
                </a:lnTo>
                <a:lnTo>
                  <a:pt x="19068" y="197316"/>
                </a:lnTo>
                <a:lnTo>
                  <a:pt x="19216" y="191956"/>
                </a:lnTo>
                <a:lnTo>
                  <a:pt x="22593" y="189816"/>
                </a:lnTo>
                <a:lnTo>
                  <a:pt x="22753" y="184319"/>
                </a:lnTo>
                <a:lnTo>
                  <a:pt x="19683" y="180975"/>
                </a:lnTo>
                <a:lnTo>
                  <a:pt x="18429" y="177469"/>
                </a:lnTo>
                <a:lnTo>
                  <a:pt x="10478" y="176855"/>
                </a:lnTo>
                <a:lnTo>
                  <a:pt x="9474" y="170883"/>
                </a:lnTo>
                <a:lnTo>
                  <a:pt x="6352" y="167442"/>
                </a:lnTo>
                <a:lnTo>
                  <a:pt x="7750" y="166325"/>
                </a:lnTo>
                <a:lnTo>
                  <a:pt x="8898" y="160255"/>
                </a:lnTo>
                <a:lnTo>
                  <a:pt x="7823" y="157952"/>
                </a:lnTo>
                <a:lnTo>
                  <a:pt x="9296" y="155368"/>
                </a:lnTo>
                <a:lnTo>
                  <a:pt x="9381" y="152257"/>
                </a:lnTo>
                <a:lnTo>
                  <a:pt x="10966" y="150583"/>
                </a:lnTo>
                <a:lnTo>
                  <a:pt x="9676" y="146104"/>
                </a:lnTo>
                <a:lnTo>
                  <a:pt x="10396" y="140336"/>
                </a:lnTo>
                <a:lnTo>
                  <a:pt x="12737" y="140379"/>
                </a:lnTo>
                <a:lnTo>
                  <a:pt x="13211" y="139238"/>
                </a:lnTo>
                <a:lnTo>
                  <a:pt x="11740" y="137202"/>
                </a:lnTo>
                <a:lnTo>
                  <a:pt x="11547" y="130879"/>
                </a:lnTo>
                <a:lnTo>
                  <a:pt x="9655" y="130534"/>
                </a:lnTo>
                <a:lnTo>
                  <a:pt x="9571" y="128709"/>
                </a:lnTo>
                <a:lnTo>
                  <a:pt x="5563" y="128929"/>
                </a:lnTo>
                <a:lnTo>
                  <a:pt x="5172" y="124587"/>
                </a:lnTo>
                <a:lnTo>
                  <a:pt x="3397" y="124294"/>
                </a:lnTo>
                <a:lnTo>
                  <a:pt x="876" y="117989"/>
                </a:lnTo>
                <a:lnTo>
                  <a:pt x="1353" y="117048"/>
                </a:lnTo>
                <a:lnTo>
                  <a:pt x="0" y="115629"/>
                </a:lnTo>
                <a:lnTo>
                  <a:pt x="3531" y="114007"/>
                </a:lnTo>
                <a:lnTo>
                  <a:pt x="6381" y="120334"/>
                </a:lnTo>
                <a:lnTo>
                  <a:pt x="6527" y="118673"/>
                </a:lnTo>
                <a:lnTo>
                  <a:pt x="9319" y="120981"/>
                </a:lnTo>
                <a:lnTo>
                  <a:pt x="11556" y="119962"/>
                </a:lnTo>
                <a:lnTo>
                  <a:pt x="9763" y="117800"/>
                </a:lnTo>
                <a:lnTo>
                  <a:pt x="8397" y="118497"/>
                </a:lnTo>
                <a:lnTo>
                  <a:pt x="7308" y="114988"/>
                </a:lnTo>
                <a:lnTo>
                  <a:pt x="8844" y="113332"/>
                </a:lnTo>
                <a:lnTo>
                  <a:pt x="9082" y="110919"/>
                </a:lnTo>
                <a:lnTo>
                  <a:pt x="10233" y="110808"/>
                </a:lnTo>
                <a:lnTo>
                  <a:pt x="9243" y="111428"/>
                </a:lnTo>
                <a:lnTo>
                  <a:pt x="10752" y="112470"/>
                </a:lnTo>
                <a:lnTo>
                  <a:pt x="12258" y="111637"/>
                </a:lnTo>
                <a:lnTo>
                  <a:pt x="12249" y="107315"/>
                </a:lnTo>
                <a:lnTo>
                  <a:pt x="9553" y="108611"/>
                </a:lnTo>
                <a:lnTo>
                  <a:pt x="11599" y="106397"/>
                </a:lnTo>
                <a:lnTo>
                  <a:pt x="32931" y="108860"/>
                </a:lnTo>
                <a:lnTo>
                  <a:pt x="57883" y="108236"/>
                </a:lnTo>
                <a:lnTo>
                  <a:pt x="64343" y="106363"/>
                </a:lnTo>
                <a:lnTo>
                  <a:pt x="66176" y="104150"/>
                </a:lnTo>
                <a:lnTo>
                  <a:pt x="68272" y="104485"/>
                </a:lnTo>
                <a:lnTo>
                  <a:pt x="69344" y="101959"/>
                </a:lnTo>
                <a:lnTo>
                  <a:pt x="71032" y="102876"/>
                </a:lnTo>
                <a:lnTo>
                  <a:pt x="78002" y="100397"/>
                </a:lnTo>
                <a:lnTo>
                  <a:pt x="79464" y="98449"/>
                </a:lnTo>
                <a:lnTo>
                  <a:pt x="78389" y="96384"/>
                </a:lnTo>
                <a:lnTo>
                  <a:pt x="87480" y="93046"/>
                </a:lnTo>
                <a:lnTo>
                  <a:pt x="91304" y="89583"/>
                </a:lnTo>
                <a:lnTo>
                  <a:pt x="90967" y="87122"/>
                </a:lnTo>
                <a:lnTo>
                  <a:pt x="92819" y="83945"/>
                </a:lnTo>
                <a:lnTo>
                  <a:pt x="99026" y="80107"/>
                </a:lnTo>
                <a:lnTo>
                  <a:pt x="100536" y="76054"/>
                </a:lnTo>
                <a:lnTo>
                  <a:pt x="99570" y="74261"/>
                </a:lnTo>
                <a:lnTo>
                  <a:pt x="100245" y="72564"/>
                </a:lnTo>
                <a:lnTo>
                  <a:pt x="103916" y="72870"/>
                </a:lnTo>
                <a:lnTo>
                  <a:pt x="104238" y="70660"/>
                </a:lnTo>
                <a:lnTo>
                  <a:pt x="106151" y="68751"/>
                </a:lnTo>
                <a:lnTo>
                  <a:pt x="105526" y="66268"/>
                </a:lnTo>
                <a:lnTo>
                  <a:pt x="107033" y="65321"/>
                </a:lnTo>
                <a:lnTo>
                  <a:pt x="108768" y="67136"/>
                </a:lnTo>
                <a:lnTo>
                  <a:pt x="113253" y="65001"/>
                </a:lnTo>
                <a:lnTo>
                  <a:pt x="114527" y="62826"/>
                </a:lnTo>
                <a:lnTo>
                  <a:pt x="113885" y="60054"/>
                </a:lnTo>
                <a:lnTo>
                  <a:pt x="120589" y="53897"/>
                </a:lnTo>
                <a:lnTo>
                  <a:pt x="120258" y="51198"/>
                </a:lnTo>
                <a:lnTo>
                  <a:pt x="118116" y="48231"/>
                </a:lnTo>
                <a:lnTo>
                  <a:pt x="121369" y="47258"/>
                </a:lnTo>
                <a:lnTo>
                  <a:pt x="122865" y="46003"/>
                </a:lnTo>
                <a:lnTo>
                  <a:pt x="122480" y="45276"/>
                </a:lnTo>
                <a:lnTo>
                  <a:pt x="123949" y="45649"/>
                </a:lnTo>
                <a:lnTo>
                  <a:pt x="125859" y="44467"/>
                </a:lnTo>
                <a:lnTo>
                  <a:pt x="126076" y="42682"/>
                </a:lnTo>
                <a:lnTo>
                  <a:pt x="128049" y="41274"/>
                </a:lnTo>
                <a:lnTo>
                  <a:pt x="129539" y="35091"/>
                </a:lnTo>
                <a:lnTo>
                  <a:pt x="130855" y="34888"/>
                </a:lnTo>
                <a:lnTo>
                  <a:pt x="130395" y="33911"/>
                </a:lnTo>
                <a:lnTo>
                  <a:pt x="134884" y="32839"/>
                </a:lnTo>
                <a:lnTo>
                  <a:pt x="141701" y="33385"/>
                </a:lnTo>
                <a:lnTo>
                  <a:pt x="142890" y="34673"/>
                </a:lnTo>
                <a:lnTo>
                  <a:pt x="144174" y="34041"/>
                </a:lnTo>
                <a:lnTo>
                  <a:pt x="143957" y="33012"/>
                </a:lnTo>
                <a:lnTo>
                  <a:pt x="145364" y="32837"/>
                </a:lnTo>
                <a:lnTo>
                  <a:pt x="145355" y="31081"/>
                </a:lnTo>
                <a:lnTo>
                  <a:pt x="148513" y="29236"/>
                </a:lnTo>
                <a:lnTo>
                  <a:pt x="152302" y="30951"/>
                </a:lnTo>
                <a:lnTo>
                  <a:pt x="158256" y="29317"/>
                </a:lnTo>
                <a:lnTo>
                  <a:pt x="160613" y="27123"/>
                </a:lnTo>
                <a:lnTo>
                  <a:pt x="161298" y="24881"/>
                </a:lnTo>
                <a:lnTo>
                  <a:pt x="162678" y="24687"/>
                </a:lnTo>
                <a:lnTo>
                  <a:pt x="164803" y="20846"/>
                </a:lnTo>
                <a:lnTo>
                  <a:pt x="164342" y="19877"/>
                </a:lnTo>
                <a:lnTo>
                  <a:pt x="167049" y="16670"/>
                </a:lnTo>
                <a:lnTo>
                  <a:pt x="167769" y="19613"/>
                </a:lnTo>
                <a:lnTo>
                  <a:pt x="170021" y="20659"/>
                </a:lnTo>
                <a:lnTo>
                  <a:pt x="177078" y="19804"/>
                </a:lnTo>
                <a:lnTo>
                  <a:pt x="177924" y="17475"/>
                </a:lnTo>
                <a:lnTo>
                  <a:pt x="179773" y="16455"/>
                </a:lnTo>
                <a:lnTo>
                  <a:pt x="179628" y="14548"/>
                </a:lnTo>
                <a:lnTo>
                  <a:pt x="182804" y="12738"/>
                </a:lnTo>
                <a:lnTo>
                  <a:pt x="185585" y="9062"/>
                </a:lnTo>
                <a:lnTo>
                  <a:pt x="183339" y="4546"/>
                </a:lnTo>
                <a:lnTo>
                  <a:pt x="184103" y="0"/>
                </a:lnTo>
                <a:lnTo>
                  <a:pt x="188853" y="4569"/>
                </a:lnTo>
                <a:lnTo>
                  <a:pt x="194878" y="1885"/>
                </a:lnTo>
                <a:lnTo>
                  <a:pt x="204660" y="2632"/>
                </a:lnTo>
                <a:lnTo>
                  <a:pt x="206691" y="13875"/>
                </a:lnTo>
                <a:lnTo>
                  <a:pt x="208392" y="17214"/>
                </a:lnTo>
                <a:lnTo>
                  <a:pt x="194688" y="16173"/>
                </a:lnTo>
                <a:lnTo>
                  <a:pt x="192650" y="17762"/>
                </a:lnTo>
                <a:lnTo>
                  <a:pt x="183776" y="18451"/>
                </a:lnTo>
                <a:lnTo>
                  <a:pt x="181936" y="20462"/>
                </a:lnTo>
                <a:lnTo>
                  <a:pt x="181149" y="23790"/>
                </a:lnTo>
                <a:lnTo>
                  <a:pt x="183883" y="27689"/>
                </a:lnTo>
                <a:lnTo>
                  <a:pt x="183818" y="39337"/>
                </a:lnTo>
                <a:lnTo>
                  <a:pt x="185007" y="39161"/>
                </a:lnTo>
                <a:lnTo>
                  <a:pt x="183953" y="40913"/>
                </a:lnTo>
                <a:lnTo>
                  <a:pt x="182556" y="40975"/>
                </a:lnTo>
                <a:lnTo>
                  <a:pt x="182266" y="43519"/>
                </a:lnTo>
                <a:lnTo>
                  <a:pt x="183651" y="45970"/>
                </a:lnTo>
                <a:lnTo>
                  <a:pt x="180488" y="49431"/>
                </a:lnTo>
                <a:lnTo>
                  <a:pt x="180198" y="52821"/>
                </a:lnTo>
                <a:lnTo>
                  <a:pt x="182942" y="55200"/>
                </a:lnTo>
                <a:lnTo>
                  <a:pt x="183237" y="58148"/>
                </a:lnTo>
                <a:lnTo>
                  <a:pt x="192630" y="50662"/>
                </a:lnTo>
                <a:lnTo>
                  <a:pt x="199118" y="58803"/>
                </a:lnTo>
                <a:lnTo>
                  <a:pt x="177660" y="78431"/>
                </a:lnTo>
                <a:lnTo>
                  <a:pt x="151638" y="145117"/>
                </a:lnTo>
                <a:lnTo>
                  <a:pt x="150638" y="143986"/>
                </a:lnTo>
                <a:lnTo>
                  <a:pt x="149240" y="144894"/>
                </a:lnTo>
                <a:lnTo>
                  <a:pt x="128214" y="126138"/>
                </a:lnTo>
                <a:lnTo>
                  <a:pt x="125320" y="121041"/>
                </a:lnTo>
                <a:lnTo>
                  <a:pt x="120582" y="120678"/>
                </a:lnTo>
                <a:lnTo>
                  <a:pt x="116751" y="117990"/>
                </a:lnTo>
                <a:lnTo>
                  <a:pt x="115065" y="119606"/>
                </a:lnTo>
                <a:lnTo>
                  <a:pt x="119402" y="130127"/>
                </a:lnTo>
                <a:lnTo>
                  <a:pt x="118924" y="131063"/>
                </a:lnTo>
                <a:close/>
              </a:path>
            </a:pathLst>
          </a:custGeom>
          <a:solidFill>
            <a:srgbClr val="509D8D"/>
          </a:solidFill>
          <a:ln w="5715">
            <a:solidFill>
              <a:srgbClr val="FFFFFF"/>
            </a:solidFill>
            <a:prstDash val="solid"/>
          </a:ln>
        </p:spPr>
        <p:txBody>
          <a:bodyPr/>
          <a:lstStyle/>
          <a:p>
            <a:endParaRPr lang="en-NZ"/>
          </a:p>
        </p:txBody>
      </p:sp>
      <p:sp>
        <p:nvSpPr>
          <p:cNvPr id="24" name="SHARE_TLA_028">
            <a:extLst>
              <a:ext uri="{FF2B5EF4-FFF2-40B4-BE49-F238E27FC236}">
                <a16:creationId xmlns:a16="http://schemas.microsoft.com/office/drawing/2014/main" id="{5C596B48-45B0-446F-9754-A281C1DB563C}"/>
              </a:ext>
            </a:extLst>
          </p:cNvPr>
          <p:cNvSpPr>
            <a:spLocks noGrp="1"/>
          </p:cNvSpPr>
          <p:nvPr/>
        </p:nvSpPr>
        <p:spPr>
          <a:xfrm>
            <a:off x="3342798" y="3584147"/>
            <a:ext cx="641947" cy="766057"/>
          </a:xfrm>
          <a:custGeom>
            <a:avLst/>
            <a:gdLst/>
            <a:ahLst/>
            <a:cxnLst/>
            <a:rect l="0" t="0" r="0" b="0"/>
            <a:pathLst>
              <a:path w="304302" h="363134">
                <a:moveTo>
                  <a:pt x="183392" y="296642"/>
                </a:moveTo>
                <a:lnTo>
                  <a:pt x="183741" y="297056"/>
                </a:lnTo>
                <a:lnTo>
                  <a:pt x="183154" y="297038"/>
                </a:lnTo>
                <a:lnTo>
                  <a:pt x="183392" y="296642"/>
                </a:lnTo>
                <a:close/>
                <a:moveTo>
                  <a:pt x="304186" y="44133"/>
                </a:moveTo>
                <a:lnTo>
                  <a:pt x="304302" y="44927"/>
                </a:lnTo>
                <a:lnTo>
                  <a:pt x="303710" y="45048"/>
                </a:lnTo>
                <a:lnTo>
                  <a:pt x="304186" y="44133"/>
                </a:lnTo>
                <a:close/>
                <a:moveTo>
                  <a:pt x="246976" y="216950"/>
                </a:moveTo>
                <a:lnTo>
                  <a:pt x="248037" y="217132"/>
                </a:lnTo>
                <a:lnTo>
                  <a:pt x="247193" y="217746"/>
                </a:lnTo>
                <a:lnTo>
                  <a:pt x="247961" y="219289"/>
                </a:lnTo>
                <a:lnTo>
                  <a:pt x="246634" y="218927"/>
                </a:lnTo>
                <a:lnTo>
                  <a:pt x="246976" y="216950"/>
                </a:lnTo>
                <a:close/>
                <a:moveTo>
                  <a:pt x="192104" y="288625"/>
                </a:moveTo>
                <a:lnTo>
                  <a:pt x="189007" y="291798"/>
                </a:lnTo>
                <a:lnTo>
                  <a:pt x="187536" y="297581"/>
                </a:lnTo>
                <a:lnTo>
                  <a:pt x="185729" y="295525"/>
                </a:lnTo>
                <a:lnTo>
                  <a:pt x="183391" y="296325"/>
                </a:lnTo>
                <a:lnTo>
                  <a:pt x="181576" y="291483"/>
                </a:lnTo>
                <a:lnTo>
                  <a:pt x="178562" y="288900"/>
                </a:lnTo>
                <a:lnTo>
                  <a:pt x="177770" y="289432"/>
                </a:lnTo>
                <a:lnTo>
                  <a:pt x="180216" y="287796"/>
                </a:lnTo>
                <a:lnTo>
                  <a:pt x="178002" y="288941"/>
                </a:lnTo>
                <a:lnTo>
                  <a:pt x="179903" y="287095"/>
                </a:lnTo>
                <a:lnTo>
                  <a:pt x="179333" y="288057"/>
                </a:lnTo>
                <a:lnTo>
                  <a:pt x="175292" y="287422"/>
                </a:lnTo>
                <a:lnTo>
                  <a:pt x="168716" y="289659"/>
                </a:lnTo>
                <a:lnTo>
                  <a:pt x="165183" y="292519"/>
                </a:lnTo>
                <a:lnTo>
                  <a:pt x="160918" y="298483"/>
                </a:lnTo>
                <a:lnTo>
                  <a:pt x="161148" y="305730"/>
                </a:lnTo>
                <a:lnTo>
                  <a:pt x="160129" y="306954"/>
                </a:lnTo>
                <a:lnTo>
                  <a:pt x="167423" y="309233"/>
                </a:lnTo>
                <a:lnTo>
                  <a:pt x="163122" y="310455"/>
                </a:lnTo>
                <a:lnTo>
                  <a:pt x="160464" y="315369"/>
                </a:lnTo>
                <a:lnTo>
                  <a:pt x="158435" y="316200"/>
                </a:lnTo>
                <a:lnTo>
                  <a:pt x="156208" y="322007"/>
                </a:lnTo>
                <a:lnTo>
                  <a:pt x="156747" y="324955"/>
                </a:lnTo>
                <a:lnTo>
                  <a:pt x="154404" y="326416"/>
                </a:lnTo>
                <a:lnTo>
                  <a:pt x="153918" y="332015"/>
                </a:lnTo>
                <a:lnTo>
                  <a:pt x="155596" y="336423"/>
                </a:lnTo>
                <a:lnTo>
                  <a:pt x="151826" y="341576"/>
                </a:lnTo>
                <a:lnTo>
                  <a:pt x="152958" y="348084"/>
                </a:lnTo>
                <a:lnTo>
                  <a:pt x="149432" y="363134"/>
                </a:lnTo>
                <a:lnTo>
                  <a:pt x="137767" y="358209"/>
                </a:lnTo>
                <a:lnTo>
                  <a:pt x="137370" y="356261"/>
                </a:lnTo>
                <a:lnTo>
                  <a:pt x="139746" y="349517"/>
                </a:lnTo>
                <a:lnTo>
                  <a:pt x="137086" y="346851"/>
                </a:lnTo>
                <a:lnTo>
                  <a:pt x="135252" y="349325"/>
                </a:lnTo>
                <a:lnTo>
                  <a:pt x="131964" y="346632"/>
                </a:lnTo>
                <a:lnTo>
                  <a:pt x="132414" y="345347"/>
                </a:lnTo>
                <a:lnTo>
                  <a:pt x="131173" y="342910"/>
                </a:lnTo>
                <a:lnTo>
                  <a:pt x="132126" y="342894"/>
                </a:lnTo>
                <a:lnTo>
                  <a:pt x="131062" y="342136"/>
                </a:lnTo>
                <a:lnTo>
                  <a:pt x="128946" y="342916"/>
                </a:lnTo>
                <a:lnTo>
                  <a:pt x="129586" y="344041"/>
                </a:lnTo>
                <a:lnTo>
                  <a:pt x="126260" y="346586"/>
                </a:lnTo>
                <a:lnTo>
                  <a:pt x="121127" y="342198"/>
                </a:lnTo>
                <a:lnTo>
                  <a:pt x="116790" y="347620"/>
                </a:lnTo>
                <a:lnTo>
                  <a:pt x="116059" y="346160"/>
                </a:lnTo>
                <a:lnTo>
                  <a:pt x="117084" y="343697"/>
                </a:lnTo>
                <a:lnTo>
                  <a:pt x="115638" y="342321"/>
                </a:lnTo>
                <a:lnTo>
                  <a:pt x="113774" y="342476"/>
                </a:lnTo>
                <a:lnTo>
                  <a:pt x="113322" y="344297"/>
                </a:lnTo>
                <a:lnTo>
                  <a:pt x="106130" y="342025"/>
                </a:lnTo>
                <a:lnTo>
                  <a:pt x="103306" y="343326"/>
                </a:lnTo>
                <a:lnTo>
                  <a:pt x="104514" y="328362"/>
                </a:lnTo>
                <a:lnTo>
                  <a:pt x="102504" y="329808"/>
                </a:lnTo>
                <a:lnTo>
                  <a:pt x="101413" y="332531"/>
                </a:lnTo>
                <a:lnTo>
                  <a:pt x="100878" y="331394"/>
                </a:lnTo>
                <a:lnTo>
                  <a:pt x="99760" y="332020"/>
                </a:lnTo>
                <a:lnTo>
                  <a:pt x="99230" y="334553"/>
                </a:lnTo>
                <a:lnTo>
                  <a:pt x="97319" y="327371"/>
                </a:lnTo>
                <a:lnTo>
                  <a:pt x="91976" y="329275"/>
                </a:lnTo>
                <a:lnTo>
                  <a:pt x="91250" y="322893"/>
                </a:lnTo>
                <a:lnTo>
                  <a:pt x="90421" y="323212"/>
                </a:lnTo>
                <a:lnTo>
                  <a:pt x="92102" y="317836"/>
                </a:lnTo>
                <a:lnTo>
                  <a:pt x="91278" y="316798"/>
                </a:lnTo>
                <a:lnTo>
                  <a:pt x="86212" y="317081"/>
                </a:lnTo>
                <a:lnTo>
                  <a:pt x="84890" y="316087"/>
                </a:lnTo>
                <a:lnTo>
                  <a:pt x="81757" y="317587"/>
                </a:lnTo>
                <a:lnTo>
                  <a:pt x="80280" y="320162"/>
                </a:lnTo>
                <a:lnTo>
                  <a:pt x="78623" y="320393"/>
                </a:lnTo>
                <a:lnTo>
                  <a:pt x="80363" y="318675"/>
                </a:lnTo>
                <a:lnTo>
                  <a:pt x="80149" y="315494"/>
                </a:lnTo>
                <a:lnTo>
                  <a:pt x="78272" y="314049"/>
                </a:lnTo>
                <a:lnTo>
                  <a:pt x="79114" y="313246"/>
                </a:lnTo>
                <a:lnTo>
                  <a:pt x="75965" y="308714"/>
                </a:lnTo>
                <a:lnTo>
                  <a:pt x="71892" y="309412"/>
                </a:lnTo>
                <a:lnTo>
                  <a:pt x="70050" y="303475"/>
                </a:lnTo>
                <a:lnTo>
                  <a:pt x="67328" y="303440"/>
                </a:lnTo>
                <a:lnTo>
                  <a:pt x="66996" y="300576"/>
                </a:lnTo>
                <a:lnTo>
                  <a:pt x="68741" y="299089"/>
                </a:lnTo>
                <a:lnTo>
                  <a:pt x="68816" y="297470"/>
                </a:lnTo>
                <a:lnTo>
                  <a:pt x="67575" y="296250"/>
                </a:lnTo>
                <a:lnTo>
                  <a:pt x="68117" y="294269"/>
                </a:lnTo>
                <a:lnTo>
                  <a:pt x="66498" y="291643"/>
                </a:lnTo>
                <a:lnTo>
                  <a:pt x="67218" y="290722"/>
                </a:lnTo>
                <a:lnTo>
                  <a:pt x="61939" y="290078"/>
                </a:lnTo>
                <a:lnTo>
                  <a:pt x="60019" y="286945"/>
                </a:lnTo>
                <a:lnTo>
                  <a:pt x="55831" y="288578"/>
                </a:lnTo>
                <a:lnTo>
                  <a:pt x="58573" y="283322"/>
                </a:lnTo>
                <a:lnTo>
                  <a:pt x="58137" y="282186"/>
                </a:lnTo>
                <a:lnTo>
                  <a:pt x="60647" y="281116"/>
                </a:lnTo>
                <a:lnTo>
                  <a:pt x="63369" y="275071"/>
                </a:lnTo>
                <a:lnTo>
                  <a:pt x="65094" y="273855"/>
                </a:lnTo>
                <a:lnTo>
                  <a:pt x="64395" y="272789"/>
                </a:lnTo>
                <a:lnTo>
                  <a:pt x="58082" y="271624"/>
                </a:lnTo>
                <a:lnTo>
                  <a:pt x="53520" y="268744"/>
                </a:lnTo>
                <a:lnTo>
                  <a:pt x="45703" y="269008"/>
                </a:lnTo>
                <a:lnTo>
                  <a:pt x="37162" y="261550"/>
                </a:lnTo>
                <a:lnTo>
                  <a:pt x="36125" y="277520"/>
                </a:lnTo>
                <a:lnTo>
                  <a:pt x="0" y="256531"/>
                </a:lnTo>
                <a:lnTo>
                  <a:pt x="3281" y="254864"/>
                </a:lnTo>
                <a:lnTo>
                  <a:pt x="5712" y="256880"/>
                </a:lnTo>
                <a:lnTo>
                  <a:pt x="9025" y="255382"/>
                </a:lnTo>
                <a:lnTo>
                  <a:pt x="8991" y="252832"/>
                </a:lnTo>
                <a:lnTo>
                  <a:pt x="11212" y="251169"/>
                </a:lnTo>
                <a:lnTo>
                  <a:pt x="13944" y="245186"/>
                </a:lnTo>
                <a:lnTo>
                  <a:pt x="16749" y="242092"/>
                </a:lnTo>
                <a:lnTo>
                  <a:pt x="21289" y="244796"/>
                </a:lnTo>
                <a:lnTo>
                  <a:pt x="24532" y="238898"/>
                </a:lnTo>
                <a:lnTo>
                  <a:pt x="27303" y="239693"/>
                </a:lnTo>
                <a:lnTo>
                  <a:pt x="27904" y="238515"/>
                </a:lnTo>
                <a:lnTo>
                  <a:pt x="24771" y="217474"/>
                </a:lnTo>
                <a:lnTo>
                  <a:pt x="71315" y="196001"/>
                </a:lnTo>
                <a:lnTo>
                  <a:pt x="76309" y="186736"/>
                </a:lnTo>
                <a:lnTo>
                  <a:pt x="76174" y="181164"/>
                </a:lnTo>
                <a:lnTo>
                  <a:pt x="79006" y="177811"/>
                </a:lnTo>
                <a:lnTo>
                  <a:pt x="77468" y="177834"/>
                </a:lnTo>
                <a:lnTo>
                  <a:pt x="77843" y="175018"/>
                </a:lnTo>
                <a:lnTo>
                  <a:pt x="76093" y="172351"/>
                </a:lnTo>
                <a:lnTo>
                  <a:pt x="76587" y="171662"/>
                </a:lnTo>
                <a:lnTo>
                  <a:pt x="78118" y="172401"/>
                </a:lnTo>
                <a:lnTo>
                  <a:pt x="78751" y="167988"/>
                </a:lnTo>
                <a:lnTo>
                  <a:pt x="80405" y="166915"/>
                </a:lnTo>
                <a:lnTo>
                  <a:pt x="80278" y="165801"/>
                </a:lnTo>
                <a:lnTo>
                  <a:pt x="86468" y="167396"/>
                </a:lnTo>
                <a:lnTo>
                  <a:pt x="86895" y="165067"/>
                </a:lnTo>
                <a:lnTo>
                  <a:pt x="92258" y="165350"/>
                </a:lnTo>
                <a:lnTo>
                  <a:pt x="91532" y="164121"/>
                </a:lnTo>
                <a:lnTo>
                  <a:pt x="95051" y="161224"/>
                </a:lnTo>
                <a:lnTo>
                  <a:pt x="97147" y="161570"/>
                </a:lnTo>
                <a:lnTo>
                  <a:pt x="99864" y="160817"/>
                </a:lnTo>
                <a:lnTo>
                  <a:pt x="100806" y="159456"/>
                </a:lnTo>
                <a:lnTo>
                  <a:pt x="101466" y="160000"/>
                </a:lnTo>
                <a:lnTo>
                  <a:pt x="101182" y="156048"/>
                </a:lnTo>
                <a:lnTo>
                  <a:pt x="104099" y="156229"/>
                </a:lnTo>
                <a:lnTo>
                  <a:pt x="106576" y="153640"/>
                </a:lnTo>
                <a:lnTo>
                  <a:pt x="109299" y="154572"/>
                </a:lnTo>
                <a:lnTo>
                  <a:pt x="111628" y="153355"/>
                </a:lnTo>
                <a:lnTo>
                  <a:pt x="111289" y="148865"/>
                </a:lnTo>
                <a:lnTo>
                  <a:pt x="112226" y="146495"/>
                </a:lnTo>
                <a:lnTo>
                  <a:pt x="113754" y="145805"/>
                </a:lnTo>
                <a:lnTo>
                  <a:pt x="114279" y="142859"/>
                </a:lnTo>
                <a:lnTo>
                  <a:pt x="117495" y="142328"/>
                </a:lnTo>
                <a:lnTo>
                  <a:pt x="118827" y="140724"/>
                </a:lnTo>
                <a:lnTo>
                  <a:pt x="119996" y="141296"/>
                </a:lnTo>
                <a:lnTo>
                  <a:pt x="120745" y="139812"/>
                </a:lnTo>
                <a:lnTo>
                  <a:pt x="122284" y="140577"/>
                </a:lnTo>
                <a:lnTo>
                  <a:pt x="120923" y="138255"/>
                </a:lnTo>
                <a:lnTo>
                  <a:pt x="119685" y="138235"/>
                </a:lnTo>
                <a:lnTo>
                  <a:pt x="120624" y="137181"/>
                </a:lnTo>
                <a:lnTo>
                  <a:pt x="119503" y="136702"/>
                </a:lnTo>
                <a:lnTo>
                  <a:pt x="119083" y="134489"/>
                </a:lnTo>
                <a:lnTo>
                  <a:pt x="117201" y="135268"/>
                </a:lnTo>
                <a:lnTo>
                  <a:pt x="117880" y="133451"/>
                </a:lnTo>
                <a:lnTo>
                  <a:pt x="119632" y="133250"/>
                </a:lnTo>
                <a:lnTo>
                  <a:pt x="121687" y="129401"/>
                </a:lnTo>
                <a:lnTo>
                  <a:pt x="117510" y="119549"/>
                </a:lnTo>
                <a:lnTo>
                  <a:pt x="117359" y="118043"/>
                </a:lnTo>
                <a:lnTo>
                  <a:pt x="119045" y="116426"/>
                </a:lnTo>
                <a:lnTo>
                  <a:pt x="122876" y="119115"/>
                </a:lnTo>
                <a:lnTo>
                  <a:pt x="127614" y="119477"/>
                </a:lnTo>
                <a:lnTo>
                  <a:pt x="130508" y="124575"/>
                </a:lnTo>
                <a:lnTo>
                  <a:pt x="151534" y="143331"/>
                </a:lnTo>
                <a:lnTo>
                  <a:pt x="152932" y="142422"/>
                </a:lnTo>
                <a:lnTo>
                  <a:pt x="153932" y="143553"/>
                </a:lnTo>
                <a:lnTo>
                  <a:pt x="179954" y="76868"/>
                </a:lnTo>
                <a:lnTo>
                  <a:pt x="201412" y="57239"/>
                </a:lnTo>
                <a:lnTo>
                  <a:pt x="194924" y="49099"/>
                </a:lnTo>
                <a:lnTo>
                  <a:pt x="185531" y="56585"/>
                </a:lnTo>
                <a:lnTo>
                  <a:pt x="185236" y="53636"/>
                </a:lnTo>
                <a:lnTo>
                  <a:pt x="182492" y="51258"/>
                </a:lnTo>
                <a:lnTo>
                  <a:pt x="182782" y="47867"/>
                </a:lnTo>
                <a:lnTo>
                  <a:pt x="185945" y="44407"/>
                </a:lnTo>
                <a:lnTo>
                  <a:pt x="184560" y="41956"/>
                </a:lnTo>
                <a:lnTo>
                  <a:pt x="184850" y="39411"/>
                </a:lnTo>
                <a:lnTo>
                  <a:pt x="186247" y="39349"/>
                </a:lnTo>
                <a:lnTo>
                  <a:pt x="187301" y="37598"/>
                </a:lnTo>
                <a:lnTo>
                  <a:pt x="186112" y="37774"/>
                </a:lnTo>
                <a:lnTo>
                  <a:pt x="186177" y="26125"/>
                </a:lnTo>
                <a:lnTo>
                  <a:pt x="183443" y="22227"/>
                </a:lnTo>
                <a:lnTo>
                  <a:pt x="184667" y="17939"/>
                </a:lnTo>
                <a:lnTo>
                  <a:pt x="186070" y="16888"/>
                </a:lnTo>
                <a:lnTo>
                  <a:pt x="194944" y="16198"/>
                </a:lnTo>
                <a:lnTo>
                  <a:pt x="196982" y="14609"/>
                </a:lnTo>
                <a:lnTo>
                  <a:pt x="210686" y="15651"/>
                </a:lnTo>
                <a:lnTo>
                  <a:pt x="208985" y="12312"/>
                </a:lnTo>
                <a:lnTo>
                  <a:pt x="206954" y="1068"/>
                </a:lnTo>
                <a:lnTo>
                  <a:pt x="212080" y="2931"/>
                </a:lnTo>
                <a:lnTo>
                  <a:pt x="216604" y="3563"/>
                </a:lnTo>
                <a:lnTo>
                  <a:pt x="217553" y="2714"/>
                </a:lnTo>
                <a:lnTo>
                  <a:pt x="218282" y="3822"/>
                </a:lnTo>
                <a:lnTo>
                  <a:pt x="222754" y="4522"/>
                </a:lnTo>
                <a:lnTo>
                  <a:pt x="224867" y="1036"/>
                </a:lnTo>
                <a:lnTo>
                  <a:pt x="224504" y="0"/>
                </a:lnTo>
                <a:lnTo>
                  <a:pt x="226670" y="1263"/>
                </a:lnTo>
                <a:lnTo>
                  <a:pt x="228196" y="300"/>
                </a:lnTo>
                <a:lnTo>
                  <a:pt x="232233" y="611"/>
                </a:lnTo>
                <a:lnTo>
                  <a:pt x="233348" y="1402"/>
                </a:lnTo>
                <a:lnTo>
                  <a:pt x="233487" y="3670"/>
                </a:lnTo>
                <a:lnTo>
                  <a:pt x="254020" y="7619"/>
                </a:lnTo>
                <a:lnTo>
                  <a:pt x="254692" y="8261"/>
                </a:lnTo>
                <a:lnTo>
                  <a:pt x="253219" y="9953"/>
                </a:lnTo>
                <a:lnTo>
                  <a:pt x="248805" y="10455"/>
                </a:lnTo>
                <a:lnTo>
                  <a:pt x="248661" y="14061"/>
                </a:lnTo>
                <a:lnTo>
                  <a:pt x="250233" y="15973"/>
                </a:lnTo>
                <a:lnTo>
                  <a:pt x="249983" y="17203"/>
                </a:lnTo>
                <a:lnTo>
                  <a:pt x="254869" y="16126"/>
                </a:lnTo>
                <a:lnTo>
                  <a:pt x="252927" y="18825"/>
                </a:lnTo>
                <a:lnTo>
                  <a:pt x="257601" y="24146"/>
                </a:lnTo>
                <a:lnTo>
                  <a:pt x="263670" y="27381"/>
                </a:lnTo>
                <a:lnTo>
                  <a:pt x="265801" y="26465"/>
                </a:lnTo>
                <a:lnTo>
                  <a:pt x="270924" y="27660"/>
                </a:lnTo>
                <a:lnTo>
                  <a:pt x="273092" y="27074"/>
                </a:lnTo>
                <a:lnTo>
                  <a:pt x="279334" y="30289"/>
                </a:lnTo>
                <a:lnTo>
                  <a:pt x="285660" y="30457"/>
                </a:lnTo>
                <a:lnTo>
                  <a:pt x="292924" y="38652"/>
                </a:lnTo>
                <a:lnTo>
                  <a:pt x="296850" y="39664"/>
                </a:lnTo>
                <a:lnTo>
                  <a:pt x="298976" y="44498"/>
                </a:lnTo>
                <a:lnTo>
                  <a:pt x="293193" y="51507"/>
                </a:lnTo>
                <a:lnTo>
                  <a:pt x="292990" y="54781"/>
                </a:lnTo>
                <a:lnTo>
                  <a:pt x="283260" y="64694"/>
                </a:lnTo>
                <a:lnTo>
                  <a:pt x="276869" y="74217"/>
                </a:lnTo>
                <a:lnTo>
                  <a:pt x="275868" y="76699"/>
                </a:lnTo>
                <a:lnTo>
                  <a:pt x="276908" y="79280"/>
                </a:lnTo>
                <a:lnTo>
                  <a:pt x="268644" y="85405"/>
                </a:lnTo>
                <a:lnTo>
                  <a:pt x="265621" y="96584"/>
                </a:lnTo>
                <a:lnTo>
                  <a:pt x="262572" y="100404"/>
                </a:lnTo>
                <a:lnTo>
                  <a:pt x="263183" y="104335"/>
                </a:lnTo>
                <a:lnTo>
                  <a:pt x="264739" y="106093"/>
                </a:lnTo>
                <a:lnTo>
                  <a:pt x="262847" y="111152"/>
                </a:lnTo>
                <a:lnTo>
                  <a:pt x="260067" y="112170"/>
                </a:lnTo>
                <a:lnTo>
                  <a:pt x="257868" y="117016"/>
                </a:lnTo>
                <a:lnTo>
                  <a:pt x="254531" y="117949"/>
                </a:lnTo>
                <a:lnTo>
                  <a:pt x="251207" y="122778"/>
                </a:lnTo>
                <a:lnTo>
                  <a:pt x="250733" y="129857"/>
                </a:lnTo>
                <a:lnTo>
                  <a:pt x="254350" y="133277"/>
                </a:lnTo>
                <a:lnTo>
                  <a:pt x="257541" y="133510"/>
                </a:lnTo>
                <a:lnTo>
                  <a:pt x="255252" y="138141"/>
                </a:lnTo>
                <a:lnTo>
                  <a:pt x="257441" y="139160"/>
                </a:lnTo>
                <a:lnTo>
                  <a:pt x="257376" y="144636"/>
                </a:lnTo>
                <a:lnTo>
                  <a:pt x="254191" y="148632"/>
                </a:lnTo>
                <a:lnTo>
                  <a:pt x="252783" y="147731"/>
                </a:lnTo>
                <a:lnTo>
                  <a:pt x="250590" y="148279"/>
                </a:lnTo>
                <a:lnTo>
                  <a:pt x="246493" y="151334"/>
                </a:lnTo>
                <a:lnTo>
                  <a:pt x="245399" y="155653"/>
                </a:lnTo>
                <a:lnTo>
                  <a:pt x="246366" y="158620"/>
                </a:lnTo>
                <a:lnTo>
                  <a:pt x="251014" y="164058"/>
                </a:lnTo>
                <a:lnTo>
                  <a:pt x="254881" y="165546"/>
                </a:lnTo>
                <a:lnTo>
                  <a:pt x="252395" y="165692"/>
                </a:lnTo>
                <a:lnTo>
                  <a:pt x="251694" y="168000"/>
                </a:lnTo>
                <a:lnTo>
                  <a:pt x="248785" y="169205"/>
                </a:lnTo>
                <a:lnTo>
                  <a:pt x="247714" y="176339"/>
                </a:lnTo>
                <a:lnTo>
                  <a:pt x="244652" y="176615"/>
                </a:lnTo>
                <a:lnTo>
                  <a:pt x="242374" y="179416"/>
                </a:lnTo>
                <a:lnTo>
                  <a:pt x="243756" y="183241"/>
                </a:lnTo>
                <a:lnTo>
                  <a:pt x="246664" y="186433"/>
                </a:lnTo>
                <a:lnTo>
                  <a:pt x="245916" y="189911"/>
                </a:lnTo>
                <a:lnTo>
                  <a:pt x="246690" y="192470"/>
                </a:lnTo>
                <a:lnTo>
                  <a:pt x="251560" y="194228"/>
                </a:lnTo>
                <a:lnTo>
                  <a:pt x="250144" y="196094"/>
                </a:lnTo>
                <a:lnTo>
                  <a:pt x="246205" y="196226"/>
                </a:lnTo>
                <a:lnTo>
                  <a:pt x="244538" y="198022"/>
                </a:lnTo>
                <a:lnTo>
                  <a:pt x="243860" y="200646"/>
                </a:lnTo>
                <a:lnTo>
                  <a:pt x="245782" y="203446"/>
                </a:lnTo>
                <a:lnTo>
                  <a:pt x="243817" y="205417"/>
                </a:lnTo>
                <a:lnTo>
                  <a:pt x="244671" y="210033"/>
                </a:lnTo>
                <a:lnTo>
                  <a:pt x="239691" y="212361"/>
                </a:lnTo>
                <a:lnTo>
                  <a:pt x="239472" y="214935"/>
                </a:lnTo>
                <a:lnTo>
                  <a:pt x="242005" y="217682"/>
                </a:lnTo>
                <a:lnTo>
                  <a:pt x="246398" y="216857"/>
                </a:lnTo>
                <a:lnTo>
                  <a:pt x="245260" y="223537"/>
                </a:lnTo>
                <a:lnTo>
                  <a:pt x="246289" y="226340"/>
                </a:lnTo>
                <a:lnTo>
                  <a:pt x="247165" y="226377"/>
                </a:lnTo>
                <a:lnTo>
                  <a:pt x="245473" y="228213"/>
                </a:lnTo>
                <a:lnTo>
                  <a:pt x="239882" y="230579"/>
                </a:lnTo>
                <a:lnTo>
                  <a:pt x="237489" y="233172"/>
                </a:lnTo>
                <a:lnTo>
                  <a:pt x="234673" y="239297"/>
                </a:lnTo>
                <a:lnTo>
                  <a:pt x="232883" y="240655"/>
                </a:lnTo>
                <a:lnTo>
                  <a:pt x="233988" y="245298"/>
                </a:lnTo>
                <a:lnTo>
                  <a:pt x="233001" y="249832"/>
                </a:lnTo>
                <a:lnTo>
                  <a:pt x="234839" y="252906"/>
                </a:lnTo>
                <a:lnTo>
                  <a:pt x="234489" y="254632"/>
                </a:lnTo>
                <a:lnTo>
                  <a:pt x="232848" y="254908"/>
                </a:lnTo>
                <a:lnTo>
                  <a:pt x="232167" y="257242"/>
                </a:lnTo>
                <a:lnTo>
                  <a:pt x="229735" y="257001"/>
                </a:lnTo>
                <a:lnTo>
                  <a:pt x="228233" y="259326"/>
                </a:lnTo>
                <a:lnTo>
                  <a:pt x="223067" y="261712"/>
                </a:lnTo>
                <a:lnTo>
                  <a:pt x="221734" y="263133"/>
                </a:lnTo>
                <a:lnTo>
                  <a:pt x="221890" y="264852"/>
                </a:lnTo>
                <a:lnTo>
                  <a:pt x="215938" y="268358"/>
                </a:lnTo>
                <a:lnTo>
                  <a:pt x="214855" y="272884"/>
                </a:lnTo>
                <a:lnTo>
                  <a:pt x="210988" y="274508"/>
                </a:lnTo>
                <a:lnTo>
                  <a:pt x="209168" y="278649"/>
                </a:lnTo>
                <a:lnTo>
                  <a:pt x="206456" y="278492"/>
                </a:lnTo>
                <a:lnTo>
                  <a:pt x="203610" y="282529"/>
                </a:lnTo>
                <a:lnTo>
                  <a:pt x="203802" y="284227"/>
                </a:lnTo>
                <a:lnTo>
                  <a:pt x="199284" y="283638"/>
                </a:lnTo>
                <a:lnTo>
                  <a:pt x="195914" y="285720"/>
                </a:lnTo>
                <a:lnTo>
                  <a:pt x="195193" y="287349"/>
                </a:lnTo>
                <a:lnTo>
                  <a:pt x="192104" y="288625"/>
                </a:lnTo>
                <a:close/>
              </a:path>
            </a:pathLst>
          </a:custGeom>
          <a:solidFill>
            <a:srgbClr val="378498"/>
          </a:solidFill>
          <a:ln w="5715">
            <a:solidFill>
              <a:srgbClr val="FFFFFF"/>
            </a:solidFill>
            <a:prstDash val="solid"/>
          </a:ln>
        </p:spPr>
        <p:txBody>
          <a:bodyPr/>
          <a:lstStyle/>
          <a:p>
            <a:endParaRPr lang="en-NZ"/>
          </a:p>
        </p:txBody>
      </p:sp>
      <p:sp>
        <p:nvSpPr>
          <p:cNvPr id="25" name="SHARE_TLA_029">
            <a:extLst>
              <a:ext uri="{FF2B5EF4-FFF2-40B4-BE49-F238E27FC236}">
                <a16:creationId xmlns:a16="http://schemas.microsoft.com/office/drawing/2014/main" id="{2EFF2BFD-405B-4244-8BF7-3BC12C265D1F}"/>
              </a:ext>
            </a:extLst>
          </p:cNvPr>
          <p:cNvSpPr>
            <a:spLocks noGrp="1"/>
          </p:cNvSpPr>
          <p:nvPr/>
        </p:nvSpPr>
        <p:spPr>
          <a:xfrm>
            <a:off x="3156741" y="4125320"/>
            <a:ext cx="541335" cy="402703"/>
          </a:xfrm>
          <a:custGeom>
            <a:avLst/>
            <a:gdLst/>
            <a:ahLst/>
            <a:cxnLst/>
            <a:rect l="0" t="0" r="0" b="0"/>
            <a:pathLst>
              <a:path w="256609" h="190893">
                <a:moveTo>
                  <a:pt x="228340" y="183590"/>
                </a:moveTo>
                <a:lnTo>
                  <a:pt x="228434" y="186687"/>
                </a:lnTo>
                <a:lnTo>
                  <a:pt x="226806" y="190893"/>
                </a:lnTo>
                <a:lnTo>
                  <a:pt x="226812" y="185901"/>
                </a:lnTo>
                <a:lnTo>
                  <a:pt x="228340" y="183590"/>
                </a:lnTo>
                <a:close/>
                <a:moveTo>
                  <a:pt x="171340" y="123883"/>
                </a:moveTo>
                <a:lnTo>
                  <a:pt x="147843" y="123883"/>
                </a:lnTo>
                <a:lnTo>
                  <a:pt x="124200" y="128485"/>
                </a:lnTo>
                <a:lnTo>
                  <a:pt x="109418" y="132761"/>
                </a:lnTo>
                <a:lnTo>
                  <a:pt x="96472" y="137968"/>
                </a:lnTo>
                <a:lnTo>
                  <a:pt x="85854" y="142344"/>
                </a:lnTo>
                <a:lnTo>
                  <a:pt x="74274" y="148819"/>
                </a:lnTo>
                <a:lnTo>
                  <a:pt x="73140" y="148139"/>
                </a:lnTo>
                <a:lnTo>
                  <a:pt x="74660" y="147054"/>
                </a:lnTo>
                <a:lnTo>
                  <a:pt x="74156" y="145429"/>
                </a:lnTo>
                <a:lnTo>
                  <a:pt x="72865" y="145608"/>
                </a:lnTo>
                <a:lnTo>
                  <a:pt x="73069" y="143692"/>
                </a:lnTo>
                <a:lnTo>
                  <a:pt x="71546" y="144915"/>
                </a:lnTo>
                <a:lnTo>
                  <a:pt x="70247" y="142918"/>
                </a:lnTo>
                <a:lnTo>
                  <a:pt x="68428" y="145439"/>
                </a:lnTo>
                <a:lnTo>
                  <a:pt x="65494" y="143309"/>
                </a:lnTo>
                <a:lnTo>
                  <a:pt x="65387" y="145479"/>
                </a:lnTo>
                <a:lnTo>
                  <a:pt x="63379" y="145498"/>
                </a:lnTo>
                <a:lnTo>
                  <a:pt x="64095" y="143080"/>
                </a:lnTo>
                <a:lnTo>
                  <a:pt x="61716" y="143731"/>
                </a:lnTo>
                <a:lnTo>
                  <a:pt x="61297" y="140507"/>
                </a:lnTo>
                <a:lnTo>
                  <a:pt x="58826" y="138100"/>
                </a:lnTo>
                <a:lnTo>
                  <a:pt x="56692" y="137554"/>
                </a:lnTo>
                <a:lnTo>
                  <a:pt x="55978" y="134638"/>
                </a:lnTo>
                <a:lnTo>
                  <a:pt x="54217" y="134848"/>
                </a:lnTo>
                <a:lnTo>
                  <a:pt x="55012" y="132938"/>
                </a:lnTo>
                <a:lnTo>
                  <a:pt x="51943" y="130615"/>
                </a:lnTo>
                <a:lnTo>
                  <a:pt x="52305" y="129963"/>
                </a:lnTo>
                <a:lnTo>
                  <a:pt x="50614" y="129692"/>
                </a:lnTo>
                <a:lnTo>
                  <a:pt x="49538" y="127350"/>
                </a:lnTo>
                <a:lnTo>
                  <a:pt x="48291" y="128531"/>
                </a:lnTo>
                <a:lnTo>
                  <a:pt x="47025" y="127398"/>
                </a:lnTo>
                <a:lnTo>
                  <a:pt x="45425" y="129500"/>
                </a:lnTo>
                <a:lnTo>
                  <a:pt x="44634" y="128889"/>
                </a:lnTo>
                <a:lnTo>
                  <a:pt x="44143" y="130904"/>
                </a:lnTo>
                <a:lnTo>
                  <a:pt x="43562" y="130077"/>
                </a:lnTo>
                <a:lnTo>
                  <a:pt x="42286" y="131297"/>
                </a:lnTo>
                <a:lnTo>
                  <a:pt x="38162" y="131207"/>
                </a:lnTo>
                <a:lnTo>
                  <a:pt x="37356" y="129435"/>
                </a:lnTo>
                <a:lnTo>
                  <a:pt x="35508" y="129661"/>
                </a:lnTo>
                <a:lnTo>
                  <a:pt x="32793" y="127229"/>
                </a:lnTo>
                <a:lnTo>
                  <a:pt x="32363" y="123802"/>
                </a:lnTo>
                <a:lnTo>
                  <a:pt x="27612" y="121041"/>
                </a:lnTo>
                <a:lnTo>
                  <a:pt x="25941" y="118155"/>
                </a:lnTo>
                <a:lnTo>
                  <a:pt x="27039" y="115869"/>
                </a:lnTo>
                <a:lnTo>
                  <a:pt x="26441" y="113974"/>
                </a:lnTo>
                <a:lnTo>
                  <a:pt x="24141" y="115088"/>
                </a:lnTo>
                <a:lnTo>
                  <a:pt x="23012" y="113183"/>
                </a:lnTo>
                <a:lnTo>
                  <a:pt x="23946" y="110938"/>
                </a:lnTo>
                <a:lnTo>
                  <a:pt x="23013" y="109081"/>
                </a:lnTo>
                <a:lnTo>
                  <a:pt x="18850" y="109061"/>
                </a:lnTo>
                <a:lnTo>
                  <a:pt x="14943" y="105709"/>
                </a:lnTo>
                <a:lnTo>
                  <a:pt x="14915" y="102893"/>
                </a:lnTo>
                <a:lnTo>
                  <a:pt x="2865" y="102296"/>
                </a:lnTo>
                <a:lnTo>
                  <a:pt x="2878" y="87821"/>
                </a:lnTo>
                <a:lnTo>
                  <a:pt x="618" y="65608"/>
                </a:lnTo>
                <a:lnTo>
                  <a:pt x="2019" y="62903"/>
                </a:lnTo>
                <a:lnTo>
                  <a:pt x="1299" y="61029"/>
                </a:lnTo>
                <a:lnTo>
                  <a:pt x="2181" y="58312"/>
                </a:lnTo>
                <a:lnTo>
                  <a:pt x="626" y="56849"/>
                </a:lnTo>
                <a:lnTo>
                  <a:pt x="0" y="52914"/>
                </a:lnTo>
                <a:lnTo>
                  <a:pt x="1648" y="52277"/>
                </a:lnTo>
                <a:lnTo>
                  <a:pt x="1714" y="49890"/>
                </a:lnTo>
                <a:lnTo>
                  <a:pt x="3342" y="48665"/>
                </a:lnTo>
                <a:lnTo>
                  <a:pt x="2532" y="47298"/>
                </a:lnTo>
                <a:lnTo>
                  <a:pt x="5200" y="33149"/>
                </a:lnTo>
                <a:lnTo>
                  <a:pt x="7859" y="31709"/>
                </a:lnTo>
                <a:lnTo>
                  <a:pt x="9228" y="33402"/>
                </a:lnTo>
                <a:lnTo>
                  <a:pt x="10943" y="33353"/>
                </a:lnTo>
                <a:lnTo>
                  <a:pt x="11374" y="29337"/>
                </a:lnTo>
                <a:lnTo>
                  <a:pt x="14399" y="28675"/>
                </a:lnTo>
                <a:lnTo>
                  <a:pt x="17454" y="22593"/>
                </a:lnTo>
                <a:lnTo>
                  <a:pt x="22705" y="21798"/>
                </a:lnTo>
                <a:lnTo>
                  <a:pt x="27201" y="24748"/>
                </a:lnTo>
                <a:lnTo>
                  <a:pt x="32010" y="20147"/>
                </a:lnTo>
                <a:lnTo>
                  <a:pt x="34178" y="20221"/>
                </a:lnTo>
                <a:lnTo>
                  <a:pt x="35069" y="22196"/>
                </a:lnTo>
                <a:lnTo>
                  <a:pt x="38866" y="19024"/>
                </a:lnTo>
                <a:lnTo>
                  <a:pt x="40685" y="19135"/>
                </a:lnTo>
                <a:lnTo>
                  <a:pt x="42648" y="23162"/>
                </a:lnTo>
                <a:lnTo>
                  <a:pt x="47510" y="25509"/>
                </a:lnTo>
                <a:lnTo>
                  <a:pt x="48405" y="27382"/>
                </a:lnTo>
                <a:lnTo>
                  <a:pt x="54932" y="27322"/>
                </a:lnTo>
                <a:lnTo>
                  <a:pt x="56738" y="29424"/>
                </a:lnTo>
                <a:lnTo>
                  <a:pt x="60868" y="26780"/>
                </a:lnTo>
                <a:lnTo>
                  <a:pt x="66261" y="20253"/>
                </a:lnTo>
                <a:lnTo>
                  <a:pt x="68556" y="13303"/>
                </a:lnTo>
                <a:lnTo>
                  <a:pt x="72563" y="8708"/>
                </a:lnTo>
                <a:lnTo>
                  <a:pt x="75499" y="9168"/>
                </a:lnTo>
                <a:lnTo>
                  <a:pt x="79053" y="6405"/>
                </a:lnTo>
                <a:lnTo>
                  <a:pt x="80543" y="8988"/>
                </a:lnTo>
                <a:lnTo>
                  <a:pt x="82478" y="8657"/>
                </a:lnTo>
                <a:lnTo>
                  <a:pt x="83340" y="10771"/>
                </a:lnTo>
                <a:lnTo>
                  <a:pt x="84743" y="4993"/>
                </a:lnTo>
                <a:lnTo>
                  <a:pt x="88196" y="0"/>
                </a:lnTo>
                <a:lnTo>
                  <a:pt x="124322" y="20989"/>
                </a:lnTo>
                <a:lnTo>
                  <a:pt x="125359" y="5019"/>
                </a:lnTo>
                <a:lnTo>
                  <a:pt x="133899" y="12477"/>
                </a:lnTo>
                <a:lnTo>
                  <a:pt x="141717" y="12213"/>
                </a:lnTo>
                <a:lnTo>
                  <a:pt x="146278" y="15093"/>
                </a:lnTo>
                <a:lnTo>
                  <a:pt x="151030" y="15375"/>
                </a:lnTo>
                <a:lnTo>
                  <a:pt x="153290" y="17324"/>
                </a:lnTo>
                <a:lnTo>
                  <a:pt x="151566" y="18539"/>
                </a:lnTo>
                <a:lnTo>
                  <a:pt x="148843" y="24584"/>
                </a:lnTo>
                <a:lnTo>
                  <a:pt x="146334" y="25654"/>
                </a:lnTo>
                <a:lnTo>
                  <a:pt x="146769" y="26791"/>
                </a:lnTo>
                <a:lnTo>
                  <a:pt x="144028" y="32047"/>
                </a:lnTo>
                <a:lnTo>
                  <a:pt x="148216" y="30413"/>
                </a:lnTo>
                <a:lnTo>
                  <a:pt x="150135" y="33546"/>
                </a:lnTo>
                <a:lnTo>
                  <a:pt x="155414" y="34190"/>
                </a:lnTo>
                <a:lnTo>
                  <a:pt x="154695" y="35112"/>
                </a:lnTo>
                <a:lnTo>
                  <a:pt x="156314" y="37737"/>
                </a:lnTo>
                <a:lnTo>
                  <a:pt x="155771" y="39718"/>
                </a:lnTo>
                <a:lnTo>
                  <a:pt x="157013" y="40939"/>
                </a:lnTo>
                <a:lnTo>
                  <a:pt x="156938" y="42557"/>
                </a:lnTo>
                <a:lnTo>
                  <a:pt x="155193" y="44045"/>
                </a:lnTo>
                <a:lnTo>
                  <a:pt x="155524" y="46908"/>
                </a:lnTo>
                <a:lnTo>
                  <a:pt x="158246" y="46943"/>
                </a:lnTo>
                <a:lnTo>
                  <a:pt x="160089" y="52881"/>
                </a:lnTo>
                <a:lnTo>
                  <a:pt x="164162" y="52182"/>
                </a:lnTo>
                <a:lnTo>
                  <a:pt x="167311" y="56715"/>
                </a:lnTo>
                <a:lnTo>
                  <a:pt x="166468" y="57518"/>
                </a:lnTo>
                <a:lnTo>
                  <a:pt x="168345" y="58962"/>
                </a:lnTo>
                <a:lnTo>
                  <a:pt x="168560" y="62144"/>
                </a:lnTo>
                <a:lnTo>
                  <a:pt x="166820" y="63861"/>
                </a:lnTo>
                <a:lnTo>
                  <a:pt x="168476" y="63630"/>
                </a:lnTo>
                <a:lnTo>
                  <a:pt x="169954" y="61055"/>
                </a:lnTo>
                <a:lnTo>
                  <a:pt x="173087" y="59556"/>
                </a:lnTo>
                <a:lnTo>
                  <a:pt x="174409" y="60550"/>
                </a:lnTo>
                <a:lnTo>
                  <a:pt x="179475" y="60266"/>
                </a:lnTo>
                <a:lnTo>
                  <a:pt x="180298" y="61304"/>
                </a:lnTo>
                <a:lnTo>
                  <a:pt x="178617" y="66681"/>
                </a:lnTo>
                <a:lnTo>
                  <a:pt x="179446" y="66361"/>
                </a:lnTo>
                <a:lnTo>
                  <a:pt x="180172" y="72744"/>
                </a:lnTo>
                <a:lnTo>
                  <a:pt x="185515" y="70839"/>
                </a:lnTo>
                <a:lnTo>
                  <a:pt x="187243" y="77968"/>
                </a:lnTo>
                <a:lnTo>
                  <a:pt x="187956" y="75489"/>
                </a:lnTo>
                <a:lnTo>
                  <a:pt x="189075" y="74863"/>
                </a:lnTo>
                <a:lnTo>
                  <a:pt x="189609" y="76000"/>
                </a:lnTo>
                <a:lnTo>
                  <a:pt x="190700" y="73276"/>
                </a:lnTo>
                <a:lnTo>
                  <a:pt x="192711" y="71830"/>
                </a:lnTo>
                <a:lnTo>
                  <a:pt x="191502" y="86794"/>
                </a:lnTo>
                <a:lnTo>
                  <a:pt x="194327" y="85494"/>
                </a:lnTo>
                <a:lnTo>
                  <a:pt x="201518" y="87766"/>
                </a:lnTo>
                <a:lnTo>
                  <a:pt x="201971" y="85944"/>
                </a:lnTo>
                <a:lnTo>
                  <a:pt x="203835" y="85790"/>
                </a:lnTo>
                <a:lnTo>
                  <a:pt x="205281" y="87166"/>
                </a:lnTo>
                <a:lnTo>
                  <a:pt x="204255" y="89629"/>
                </a:lnTo>
                <a:lnTo>
                  <a:pt x="204987" y="91089"/>
                </a:lnTo>
                <a:lnTo>
                  <a:pt x="209324" y="85666"/>
                </a:lnTo>
                <a:lnTo>
                  <a:pt x="214456" y="90054"/>
                </a:lnTo>
                <a:lnTo>
                  <a:pt x="217782" y="87510"/>
                </a:lnTo>
                <a:lnTo>
                  <a:pt x="217142" y="86385"/>
                </a:lnTo>
                <a:lnTo>
                  <a:pt x="219258" y="85605"/>
                </a:lnTo>
                <a:lnTo>
                  <a:pt x="220323" y="86363"/>
                </a:lnTo>
                <a:lnTo>
                  <a:pt x="219369" y="86378"/>
                </a:lnTo>
                <a:lnTo>
                  <a:pt x="220610" y="88816"/>
                </a:lnTo>
                <a:lnTo>
                  <a:pt x="220161" y="90101"/>
                </a:lnTo>
                <a:lnTo>
                  <a:pt x="223449" y="92794"/>
                </a:lnTo>
                <a:lnTo>
                  <a:pt x="225934" y="90653"/>
                </a:lnTo>
                <a:lnTo>
                  <a:pt x="228128" y="93549"/>
                </a:lnTo>
                <a:lnTo>
                  <a:pt x="225705" y="99146"/>
                </a:lnTo>
                <a:lnTo>
                  <a:pt x="225906" y="101610"/>
                </a:lnTo>
                <a:lnTo>
                  <a:pt x="230604" y="104273"/>
                </a:lnTo>
                <a:lnTo>
                  <a:pt x="238082" y="106377"/>
                </a:lnTo>
                <a:lnTo>
                  <a:pt x="234861" y="119544"/>
                </a:lnTo>
                <a:lnTo>
                  <a:pt x="237250" y="132148"/>
                </a:lnTo>
                <a:lnTo>
                  <a:pt x="239552" y="135301"/>
                </a:lnTo>
                <a:lnTo>
                  <a:pt x="245270" y="138306"/>
                </a:lnTo>
                <a:lnTo>
                  <a:pt x="248315" y="136747"/>
                </a:lnTo>
                <a:lnTo>
                  <a:pt x="249659" y="139259"/>
                </a:lnTo>
                <a:lnTo>
                  <a:pt x="256609" y="140884"/>
                </a:lnTo>
                <a:lnTo>
                  <a:pt x="255532" y="144219"/>
                </a:lnTo>
                <a:lnTo>
                  <a:pt x="246784" y="149300"/>
                </a:lnTo>
                <a:lnTo>
                  <a:pt x="244800" y="153404"/>
                </a:lnTo>
                <a:lnTo>
                  <a:pt x="240569" y="156839"/>
                </a:lnTo>
                <a:lnTo>
                  <a:pt x="240187" y="161638"/>
                </a:lnTo>
                <a:lnTo>
                  <a:pt x="236003" y="171222"/>
                </a:lnTo>
                <a:lnTo>
                  <a:pt x="227294" y="180624"/>
                </a:lnTo>
                <a:lnTo>
                  <a:pt x="226450" y="172906"/>
                </a:lnTo>
                <a:lnTo>
                  <a:pt x="224067" y="172183"/>
                </a:lnTo>
                <a:lnTo>
                  <a:pt x="225217" y="171563"/>
                </a:lnTo>
                <a:lnTo>
                  <a:pt x="225427" y="167967"/>
                </a:lnTo>
                <a:lnTo>
                  <a:pt x="224134" y="160031"/>
                </a:lnTo>
                <a:lnTo>
                  <a:pt x="220113" y="153536"/>
                </a:lnTo>
                <a:lnTo>
                  <a:pt x="221402" y="153982"/>
                </a:lnTo>
                <a:lnTo>
                  <a:pt x="223590" y="151734"/>
                </a:lnTo>
                <a:lnTo>
                  <a:pt x="223902" y="148545"/>
                </a:lnTo>
                <a:lnTo>
                  <a:pt x="226218" y="146534"/>
                </a:lnTo>
                <a:lnTo>
                  <a:pt x="228519" y="141659"/>
                </a:lnTo>
                <a:lnTo>
                  <a:pt x="228198" y="139393"/>
                </a:lnTo>
                <a:lnTo>
                  <a:pt x="230096" y="138241"/>
                </a:lnTo>
                <a:lnTo>
                  <a:pt x="229681" y="135510"/>
                </a:lnTo>
                <a:lnTo>
                  <a:pt x="230928" y="135588"/>
                </a:lnTo>
                <a:lnTo>
                  <a:pt x="231227" y="133298"/>
                </a:lnTo>
                <a:lnTo>
                  <a:pt x="228904" y="129821"/>
                </a:lnTo>
                <a:lnTo>
                  <a:pt x="223966" y="128040"/>
                </a:lnTo>
                <a:lnTo>
                  <a:pt x="222635" y="131733"/>
                </a:lnTo>
                <a:lnTo>
                  <a:pt x="221415" y="132283"/>
                </a:lnTo>
                <a:lnTo>
                  <a:pt x="214808" y="128862"/>
                </a:lnTo>
                <a:lnTo>
                  <a:pt x="199460" y="125154"/>
                </a:lnTo>
                <a:lnTo>
                  <a:pt x="186549" y="123780"/>
                </a:lnTo>
                <a:lnTo>
                  <a:pt x="171340" y="123883"/>
                </a:lnTo>
                <a:close/>
              </a:path>
            </a:pathLst>
          </a:custGeom>
          <a:solidFill>
            <a:srgbClr val="B6BA8B"/>
          </a:solidFill>
          <a:ln w="5715">
            <a:solidFill>
              <a:srgbClr val="FFFFFF"/>
            </a:solidFill>
            <a:prstDash val="solid"/>
          </a:ln>
        </p:spPr>
        <p:txBody>
          <a:bodyPr/>
          <a:lstStyle/>
          <a:p>
            <a:endParaRPr lang="en-NZ"/>
          </a:p>
        </p:txBody>
      </p:sp>
      <p:sp>
        <p:nvSpPr>
          <p:cNvPr id="26" name="SHARE_TLA_030">
            <a:extLst>
              <a:ext uri="{FF2B5EF4-FFF2-40B4-BE49-F238E27FC236}">
                <a16:creationId xmlns:a16="http://schemas.microsoft.com/office/drawing/2014/main" id="{11F48743-5510-4A09-B47E-8512B633838F}"/>
              </a:ext>
            </a:extLst>
          </p:cNvPr>
          <p:cNvSpPr>
            <a:spLocks noGrp="1"/>
          </p:cNvSpPr>
          <p:nvPr/>
        </p:nvSpPr>
        <p:spPr>
          <a:xfrm>
            <a:off x="2911535" y="4263724"/>
            <a:ext cx="402707" cy="560195"/>
          </a:xfrm>
          <a:custGeom>
            <a:avLst/>
            <a:gdLst/>
            <a:ahLst/>
            <a:cxnLst/>
            <a:rect l="0" t="0" r="0" b="0"/>
            <a:pathLst>
              <a:path w="190895" h="265549">
                <a:moveTo>
                  <a:pt x="134838" y="252465"/>
                </a:moveTo>
                <a:lnTo>
                  <a:pt x="133139" y="254612"/>
                </a:lnTo>
                <a:lnTo>
                  <a:pt x="129272" y="252052"/>
                </a:lnTo>
                <a:lnTo>
                  <a:pt x="130939" y="248962"/>
                </a:lnTo>
                <a:lnTo>
                  <a:pt x="128970" y="242660"/>
                </a:lnTo>
                <a:lnTo>
                  <a:pt x="127569" y="242692"/>
                </a:lnTo>
                <a:lnTo>
                  <a:pt x="124347" y="246090"/>
                </a:lnTo>
                <a:lnTo>
                  <a:pt x="121536" y="242533"/>
                </a:lnTo>
                <a:lnTo>
                  <a:pt x="114037" y="250182"/>
                </a:lnTo>
                <a:lnTo>
                  <a:pt x="112690" y="255167"/>
                </a:lnTo>
                <a:lnTo>
                  <a:pt x="110692" y="254279"/>
                </a:lnTo>
                <a:lnTo>
                  <a:pt x="105414" y="256269"/>
                </a:lnTo>
                <a:lnTo>
                  <a:pt x="103227" y="255772"/>
                </a:lnTo>
                <a:lnTo>
                  <a:pt x="101206" y="253706"/>
                </a:lnTo>
                <a:lnTo>
                  <a:pt x="101213" y="248792"/>
                </a:lnTo>
                <a:lnTo>
                  <a:pt x="99079" y="246403"/>
                </a:lnTo>
                <a:lnTo>
                  <a:pt x="95933" y="245030"/>
                </a:lnTo>
                <a:lnTo>
                  <a:pt x="95401" y="246051"/>
                </a:lnTo>
                <a:lnTo>
                  <a:pt x="88180" y="242356"/>
                </a:lnTo>
                <a:lnTo>
                  <a:pt x="82336" y="236990"/>
                </a:lnTo>
                <a:lnTo>
                  <a:pt x="67394" y="230288"/>
                </a:lnTo>
                <a:lnTo>
                  <a:pt x="67497" y="228623"/>
                </a:lnTo>
                <a:lnTo>
                  <a:pt x="66121" y="227335"/>
                </a:lnTo>
                <a:lnTo>
                  <a:pt x="64951" y="227724"/>
                </a:lnTo>
                <a:lnTo>
                  <a:pt x="64380" y="225271"/>
                </a:lnTo>
                <a:lnTo>
                  <a:pt x="64846" y="222669"/>
                </a:lnTo>
                <a:lnTo>
                  <a:pt x="67926" y="219654"/>
                </a:lnTo>
                <a:lnTo>
                  <a:pt x="67977" y="218270"/>
                </a:lnTo>
                <a:lnTo>
                  <a:pt x="66422" y="217480"/>
                </a:lnTo>
                <a:lnTo>
                  <a:pt x="66786" y="215667"/>
                </a:lnTo>
                <a:lnTo>
                  <a:pt x="62550" y="212363"/>
                </a:lnTo>
                <a:lnTo>
                  <a:pt x="59554" y="212136"/>
                </a:lnTo>
                <a:lnTo>
                  <a:pt x="58576" y="209901"/>
                </a:lnTo>
                <a:lnTo>
                  <a:pt x="51579" y="207464"/>
                </a:lnTo>
                <a:lnTo>
                  <a:pt x="47371" y="209452"/>
                </a:lnTo>
                <a:lnTo>
                  <a:pt x="44494" y="214438"/>
                </a:lnTo>
                <a:lnTo>
                  <a:pt x="41366" y="216651"/>
                </a:lnTo>
                <a:lnTo>
                  <a:pt x="42189" y="218957"/>
                </a:lnTo>
                <a:lnTo>
                  <a:pt x="38532" y="231756"/>
                </a:lnTo>
                <a:lnTo>
                  <a:pt x="34409" y="229270"/>
                </a:lnTo>
                <a:lnTo>
                  <a:pt x="32402" y="225077"/>
                </a:lnTo>
                <a:lnTo>
                  <a:pt x="23322" y="223842"/>
                </a:lnTo>
                <a:lnTo>
                  <a:pt x="7192" y="207386"/>
                </a:lnTo>
                <a:lnTo>
                  <a:pt x="10646" y="204153"/>
                </a:lnTo>
                <a:lnTo>
                  <a:pt x="9762" y="201721"/>
                </a:lnTo>
                <a:lnTo>
                  <a:pt x="3830" y="197711"/>
                </a:lnTo>
                <a:lnTo>
                  <a:pt x="7295" y="189751"/>
                </a:lnTo>
                <a:lnTo>
                  <a:pt x="6955" y="186763"/>
                </a:lnTo>
                <a:lnTo>
                  <a:pt x="1851" y="184807"/>
                </a:lnTo>
                <a:lnTo>
                  <a:pt x="0" y="181278"/>
                </a:lnTo>
                <a:lnTo>
                  <a:pt x="5474" y="180660"/>
                </a:lnTo>
                <a:lnTo>
                  <a:pt x="9467" y="175219"/>
                </a:lnTo>
                <a:lnTo>
                  <a:pt x="11369" y="174641"/>
                </a:lnTo>
                <a:lnTo>
                  <a:pt x="11618" y="171924"/>
                </a:lnTo>
                <a:lnTo>
                  <a:pt x="13742" y="168763"/>
                </a:lnTo>
                <a:lnTo>
                  <a:pt x="18081" y="168501"/>
                </a:lnTo>
                <a:lnTo>
                  <a:pt x="23160" y="163548"/>
                </a:lnTo>
                <a:lnTo>
                  <a:pt x="25298" y="164230"/>
                </a:lnTo>
                <a:lnTo>
                  <a:pt x="26019" y="162355"/>
                </a:lnTo>
                <a:lnTo>
                  <a:pt x="27658" y="162535"/>
                </a:lnTo>
                <a:lnTo>
                  <a:pt x="27698" y="161354"/>
                </a:lnTo>
                <a:lnTo>
                  <a:pt x="28837" y="162100"/>
                </a:lnTo>
                <a:lnTo>
                  <a:pt x="30088" y="160996"/>
                </a:lnTo>
                <a:lnTo>
                  <a:pt x="31751" y="162755"/>
                </a:lnTo>
                <a:lnTo>
                  <a:pt x="32364" y="161214"/>
                </a:lnTo>
                <a:lnTo>
                  <a:pt x="34493" y="161500"/>
                </a:lnTo>
                <a:lnTo>
                  <a:pt x="34178" y="162904"/>
                </a:lnTo>
                <a:lnTo>
                  <a:pt x="35321" y="163030"/>
                </a:lnTo>
                <a:lnTo>
                  <a:pt x="36493" y="161378"/>
                </a:lnTo>
                <a:lnTo>
                  <a:pt x="38189" y="162192"/>
                </a:lnTo>
                <a:lnTo>
                  <a:pt x="40052" y="161453"/>
                </a:lnTo>
                <a:lnTo>
                  <a:pt x="39200" y="161454"/>
                </a:lnTo>
                <a:lnTo>
                  <a:pt x="39558" y="160301"/>
                </a:lnTo>
                <a:lnTo>
                  <a:pt x="38083" y="160631"/>
                </a:lnTo>
                <a:lnTo>
                  <a:pt x="39196" y="158143"/>
                </a:lnTo>
                <a:lnTo>
                  <a:pt x="36907" y="157884"/>
                </a:lnTo>
                <a:lnTo>
                  <a:pt x="36892" y="159367"/>
                </a:lnTo>
                <a:lnTo>
                  <a:pt x="34926" y="160251"/>
                </a:lnTo>
                <a:lnTo>
                  <a:pt x="35693" y="157855"/>
                </a:lnTo>
                <a:lnTo>
                  <a:pt x="34641" y="156462"/>
                </a:lnTo>
                <a:lnTo>
                  <a:pt x="36209" y="155640"/>
                </a:lnTo>
                <a:lnTo>
                  <a:pt x="33716" y="153471"/>
                </a:lnTo>
                <a:lnTo>
                  <a:pt x="34365" y="153042"/>
                </a:lnTo>
                <a:lnTo>
                  <a:pt x="33498" y="151471"/>
                </a:lnTo>
                <a:lnTo>
                  <a:pt x="35037" y="149124"/>
                </a:lnTo>
                <a:lnTo>
                  <a:pt x="32835" y="144856"/>
                </a:lnTo>
                <a:lnTo>
                  <a:pt x="35863" y="140487"/>
                </a:lnTo>
                <a:lnTo>
                  <a:pt x="34578" y="139792"/>
                </a:lnTo>
                <a:lnTo>
                  <a:pt x="35648" y="138750"/>
                </a:lnTo>
                <a:lnTo>
                  <a:pt x="37052" y="139138"/>
                </a:lnTo>
                <a:lnTo>
                  <a:pt x="36501" y="137258"/>
                </a:lnTo>
                <a:lnTo>
                  <a:pt x="37862" y="137049"/>
                </a:lnTo>
                <a:lnTo>
                  <a:pt x="37187" y="136081"/>
                </a:lnTo>
                <a:lnTo>
                  <a:pt x="38390" y="133933"/>
                </a:lnTo>
                <a:lnTo>
                  <a:pt x="37044" y="134042"/>
                </a:lnTo>
                <a:lnTo>
                  <a:pt x="36811" y="132825"/>
                </a:lnTo>
                <a:lnTo>
                  <a:pt x="39030" y="132434"/>
                </a:lnTo>
                <a:lnTo>
                  <a:pt x="39176" y="130284"/>
                </a:lnTo>
                <a:lnTo>
                  <a:pt x="38344" y="130125"/>
                </a:lnTo>
                <a:lnTo>
                  <a:pt x="39268" y="129256"/>
                </a:lnTo>
                <a:lnTo>
                  <a:pt x="38588" y="127603"/>
                </a:lnTo>
                <a:lnTo>
                  <a:pt x="35088" y="127895"/>
                </a:lnTo>
                <a:lnTo>
                  <a:pt x="33569" y="124372"/>
                </a:lnTo>
                <a:lnTo>
                  <a:pt x="31817" y="124628"/>
                </a:lnTo>
                <a:lnTo>
                  <a:pt x="31370" y="125915"/>
                </a:lnTo>
                <a:lnTo>
                  <a:pt x="29200" y="124701"/>
                </a:lnTo>
                <a:lnTo>
                  <a:pt x="28278" y="125628"/>
                </a:lnTo>
                <a:lnTo>
                  <a:pt x="26331" y="122287"/>
                </a:lnTo>
                <a:lnTo>
                  <a:pt x="27283" y="121454"/>
                </a:lnTo>
                <a:lnTo>
                  <a:pt x="26122" y="119190"/>
                </a:lnTo>
                <a:lnTo>
                  <a:pt x="27894" y="119342"/>
                </a:lnTo>
                <a:lnTo>
                  <a:pt x="29880" y="112171"/>
                </a:lnTo>
                <a:lnTo>
                  <a:pt x="33345" y="111282"/>
                </a:lnTo>
                <a:lnTo>
                  <a:pt x="34694" y="107930"/>
                </a:lnTo>
                <a:lnTo>
                  <a:pt x="33693" y="103827"/>
                </a:lnTo>
                <a:lnTo>
                  <a:pt x="32508" y="104096"/>
                </a:lnTo>
                <a:lnTo>
                  <a:pt x="33020" y="101504"/>
                </a:lnTo>
                <a:lnTo>
                  <a:pt x="31566" y="97486"/>
                </a:lnTo>
                <a:lnTo>
                  <a:pt x="32557" y="97432"/>
                </a:lnTo>
                <a:lnTo>
                  <a:pt x="29537" y="94508"/>
                </a:lnTo>
                <a:lnTo>
                  <a:pt x="25677" y="95547"/>
                </a:lnTo>
                <a:lnTo>
                  <a:pt x="25350" y="93468"/>
                </a:lnTo>
                <a:lnTo>
                  <a:pt x="24629" y="94049"/>
                </a:lnTo>
                <a:lnTo>
                  <a:pt x="24143" y="92943"/>
                </a:lnTo>
                <a:lnTo>
                  <a:pt x="16738" y="92112"/>
                </a:lnTo>
                <a:lnTo>
                  <a:pt x="13773" y="89194"/>
                </a:lnTo>
                <a:lnTo>
                  <a:pt x="13739" y="82849"/>
                </a:lnTo>
                <a:lnTo>
                  <a:pt x="10883" y="79851"/>
                </a:lnTo>
                <a:lnTo>
                  <a:pt x="11451" y="77020"/>
                </a:lnTo>
                <a:lnTo>
                  <a:pt x="10354" y="70733"/>
                </a:lnTo>
                <a:lnTo>
                  <a:pt x="12307" y="66803"/>
                </a:lnTo>
                <a:lnTo>
                  <a:pt x="11967" y="65537"/>
                </a:lnTo>
                <a:lnTo>
                  <a:pt x="20662" y="61253"/>
                </a:lnTo>
                <a:lnTo>
                  <a:pt x="22232" y="58039"/>
                </a:lnTo>
                <a:lnTo>
                  <a:pt x="42789" y="77957"/>
                </a:lnTo>
                <a:lnTo>
                  <a:pt x="53776" y="75516"/>
                </a:lnTo>
                <a:lnTo>
                  <a:pt x="52958" y="74008"/>
                </a:lnTo>
                <a:lnTo>
                  <a:pt x="54190" y="72732"/>
                </a:lnTo>
                <a:lnTo>
                  <a:pt x="52812" y="72772"/>
                </a:lnTo>
                <a:lnTo>
                  <a:pt x="52128" y="71547"/>
                </a:lnTo>
                <a:lnTo>
                  <a:pt x="52413" y="69102"/>
                </a:lnTo>
                <a:lnTo>
                  <a:pt x="51448" y="68343"/>
                </a:lnTo>
                <a:lnTo>
                  <a:pt x="50634" y="69393"/>
                </a:lnTo>
                <a:lnTo>
                  <a:pt x="48961" y="67864"/>
                </a:lnTo>
                <a:lnTo>
                  <a:pt x="58475" y="64064"/>
                </a:lnTo>
                <a:lnTo>
                  <a:pt x="63709" y="65401"/>
                </a:lnTo>
                <a:lnTo>
                  <a:pt x="59666" y="50257"/>
                </a:lnTo>
                <a:lnTo>
                  <a:pt x="66011" y="35127"/>
                </a:lnTo>
                <a:lnTo>
                  <a:pt x="98037" y="35515"/>
                </a:lnTo>
                <a:lnTo>
                  <a:pt x="98645" y="33192"/>
                </a:lnTo>
                <a:lnTo>
                  <a:pt x="96195" y="29764"/>
                </a:lnTo>
                <a:lnTo>
                  <a:pt x="96839" y="26995"/>
                </a:lnTo>
                <a:lnTo>
                  <a:pt x="95724" y="25500"/>
                </a:lnTo>
                <a:lnTo>
                  <a:pt x="96330" y="18889"/>
                </a:lnTo>
                <a:lnTo>
                  <a:pt x="116854" y="0"/>
                </a:lnTo>
                <a:lnTo>
                  <a:pt x="119113" y="22213"/>
                </a:lnTo>
                <a:lnTo>
                  <a:pt x="119100" y="36689"/>
                </a:lnTo>
                <a:lnTo>
                  <a:pt x="131150" y="37285"/>
                </a:lnTo>
                <a:lnTo>
                  <a:pt x="131178" y="40101"/>
                </a:lnTo>
                <a:lnTo>
                  <a:pt x="135085" y="43453"/>
                </a:lnTo>
                <a:lnTo>
                  <a:pt x="139248" y="43474"/>
                </a:lnTo>
                <a:lnTo>
                  <a:pt x="140181" y="45331"/>
                </a:lnTo>
                <a:lnTo>
                  <a:pt x="139247" y="47575"/>
                </a:lnTo>
                <a:lnTo>
                  <a:pt x="140376" y="49480"/>
                </a:lnTo>
                <a:lnTo>
                  <a:pt x="142676" y="48366"/>
                </a:lnTo>
                <a:lnTo>
                  <a:pt x="143275" y="50261"/>
                </a:lnTo>
                <a:lnTo>
                  <a:pt x="142176" y="52547"/>
                </a:lnTo>
                <a:lnTo>
                  <a:pt x="143847" y="55433"/>
                </a:lnTo>
                <a:lnTo>
                  <a:pt x="148599" y="58194"/>
                </a:lnTo>
                <a:lnTo>
                  <a:pt x="149028" y="61621"/>
                </a:lnTo>
                <a:lnTo>
                  <a:pt x="151743" y="64054"/>
                </a:lnTo>
                <a:lnTo>
                  <a:pt x="153591" y="63827"/>
                </a:lnTo>
                <a:lnTo>
                  <a:pt x="155464" y="66109"/>
                </a:lnTo>
                <a:lnTo>
                  <a:pt x="158521" y="65690"/>
                </a:lnTo>
                <a:lnTo>
                  <a:pt x="159797" y="64469"/>
                </a:lnTo>
                <a:lnTo>
                  <a:pt x="160378" y="65296"/>
                </a:lnTo>
                <a:lnTo>
                  <a:pt x="160869" y="63281"/>
                </a:lnTo>
                <a:lnTo>
                  <a:pt x="161660" y="63892"/>
                </a:lnTo>
                <a:lnTo>
                  <a:pt x="163260" y="61790"/>
                </a:lnTo>
                <a:lnTo>
                  <a:pt x="164527" y="62923"/>
                </a:lnTo>
                <a:lnTo>
                  <a:pt x="165773" y="61743"/>
                </a:lnTo>
                <a:lnTo>
                  <a:pt x="166850" y="64084"/>
                </a:lnTo>
                <a:lnTo>
                  <a:pt x="168540" y="64356"/>
                </a:lnTo>
                <a:lnTo>
                  <a:pt x="168178" y="65008"/>
                </a:lnTo>
                <a:lnTo>
                  <a:pt x="171247" y="67330"/>
                </a:lnTo>
                <a:lnTo>
                  <a:pt x="170452" y="69240"/>
                </a:lnTo>
                <a:lnTo>
                  <a:pt x="172213" y="69030"/>
                </a:lnTo>
                <a:lnTo>
                  <a:pt x="172927" y="71946"/>
                </a:lnTo>
                <a:lnTo>
                  <a:pt x="175061" y="72493"/>
                </a:lnTo>
                <a:lnTo>
                  <a:pt x="177532" y="74899"/>
                </a:lnTo>
                <a:lnTo>
                  <a:pt x="177951" y="78123"/>
                </a:lnTo>
                <a:lnTo>
                  <a:pt x="180330" y="77473"/>
                </a:lnTo>
                <a:lnTo>
                  <a:pt x="179615" y="79890"/>
                </a:lnTo>
                <a:lnTo>
                  <a:pt x="181622" y="79871"/>
                </a:lnTo>
                <a:lnTo>
                  <a:pt x="181729" y="77702"/>
                </a:lnTo>
                <a:lnTo>
                  <a:pt x="184664" y="79831"/>
                </a:lnTo>
                <a:lnTo>
                  <a:pt x="186632" y="77315"/>
                </a:lnTo>
                <a:lnTo>
                  <a:pt x="187782" y="79308"/>
                </a:lnTo>
                <a:lnTo>
                  <a:pt x="189542" y="78311"/>
                </a:lnTo>
                <a:lnTo>
                  <a:pt x="189100" y="80000"/>
                </a:lnTo>
                <a:lnTo>
                  <a:pt x="190391" y="79821"/>
                </a:lnTo>
                <a:lnTo>
                  <a:pt x="190895" y="81447"/>
                </a:lnTo>
                <a:lnTo>
                  <a:pt x="189388" y="82450"/>
                </a:lnTo>
                <a:lnTo>
                  <a:pt x="190386" y="83362"/>
                </a:lnTo>
                <a:lnTo>
                  <a:pt x="181221" y="90271"/>
                </a:lnTo>
                <a:lnTo>
                  <a:pt x="179513" y="99827"/>
                </a:lnTo>
                <a:lnTo>
                  <a:pt x="176945" y="101987"/>
                </a:lnTo>
                <a:lnTo>
                  <a:pt x="176163" y="105769"/>
                </a:lnTo>
                <a:lnTo>
                  <a:pt x="171748" y="110031"/>
                </a:lnTo>
                <a:lnTo>
                  <a:pt x="169988" y="113954"/>
                </a:lnTo>
                <a:lnTo>
                  <a:pt x="165158" y="118721"/>
                </a:lnTo>
                <a:lnTo>
                  <a:pt x="162694" y="119818"/>
                </a:lnTo>
                <a:lnTo>
                  <a:pt x="158974" y="124977"/>
                </a:lnTo>
                <a:lnTo>
                  <a:pt x="157841" y="123913"/>
                </a:lnTo>
                <a:lnTo>
                  <a:pt x="155700" y="124943"/>
                </a:lnTo>
                <a:lnTo>
                  <a:pt x="151495" y="131645"/>
                </a:lnTo>
                <a:lnTo>
                  <a:pt x="148416" y="139315"/>
                </a:lnTo>
                <a:lnTo>
                  <a:pt x="147019" y="139841"/>
                </a:lnTo>
                <a:lnTo>
                  <a:pt x="145497" y="136808"/>
                </a:lnTo>
                <a:lnTo>
                  <a:pt x="144289" y="138227"/>
                </a:lnTo>
                <a:lnTo>
                  <a:pt x="142126" y="137853"/>
                </a:lnTo>
                <a:lnTo>
                  <a:pt x="142430" y="143853"/>
                </a:lnTo>
                <a:lnTo>
                  <a:pt x="140200" y="144365"/>
                </a:lnTo>
                <a:lnTo>
                  <a:pt x="140390" y="148323"/>
                </a:lnTo>
                <a:lnTo>
                  <a:pt x="137188" y="149339"/>
                </a:lnTo>
                <a:lnTo>
                  <a:pt x="137181" y="151439"/>
                </a:lnTo>
                <a:lnTo>
                  <a:pt x="138057" y="151906"/>
                </a:lnTo>
                <a:lnTo>
                  <a:pt x="138609" y="150580"/>
                </a:lnTo>
                <a:lnTo>
                  <a:pt x="138920" y="152797"/>
                </a:lnTo>
                <a:lnTo>
                  <a:pt x="136221" y="153979"/>
                </a:lnTo>
                <a:lnTo>
                  <a:pt x="135752" y="155463"/>
                </a:lnTo>
                <a:lnTo>
                  <a:pt x="137779" y="159167"/>
                </a:lnTo>
                <a:lnTo>
                  <a:pt x="135170" y="160516"/>
                </a:lnTo>
                <a:lnTo>
                  <a:pt x="134961" y="161450"/>
                </a:lnTo>
                <a:lnTo>
                  <a:pt x="136168" y="161923"/>
                </a:lnTo>
                <a:lnTo>
                  <a:pt x="133046" y="163535"/>
                </a:lnTo>
                <a:lnTo>
                  <a:pt x="132753" y="165734"/>
                </a:lnTo>
                <a:lnTo>
                  <a:pt x="136189" y="169464"/>
                </a:lnTo>
                <a:lnTo>
                  <a:pt x="136122" y="171774"/>
                </a:lnTo>
                <a:lnTo>
                  <a:pt x="131993" y="177965"/>
                </a:lnTo>
                <a:lnTo>
                  <a:pt x="134054" y="179270"/>
                </a:lnTo>
                <a:lnTo>
                  <a:pt x="137682" y="177454"/>
                </a:lnTo>
                <a:lnTo>
                  <a:pt x="141424" y="177962"/>
                </a:lnTo>
                <a:lnTo>
                  <a:pt x="142938" y="178975"/>
                </a:lnTo>
                <a:lnTo>
                  <a:pt x="144201" y="182175"/>
                </a:lnTo>
                <a:lnTo>
                  <a:pt x="146522" y="183417"/>
                </a:lnTo>
                <a:lnTo>
                  <a:pt x="154576" y="181495"/>
                </a:lnTo>
                <a:lnTo>
                  <a:pt x="161683" y="197515"/>
                </a:lnTo>
                <a:lnTo>
                  <a:pt x="173273" y="204480"/>
                </a:lnTo>
                <a:lnTo>
                  <a:pt x="180594" y="203438"/>
                </a:lnTo>
                <a:lnTo>
                  <a:pt x="183263" y="201596"/>
                </a:lnTo>
                <a:lnTo>
                  <a:pt x="185176" y="203688"/>
                </a:lnTo>
                <a:lnTo>
                  <a:pt x="187145" y="203686"/>
                </a:lnTo>
                <a:lnTo>
                  <a:pt x="182671" y="211229"/>
                </a:lnTo>
                <a:lnTo>
                  <a:pt x="175319" y="217855"/>
                </a:lnTo>
                <a:lnTo>
                  <a:pt x="170052" y="225536"/>
                </a:lnTo>
                <a:lnTo>
                  <a:pt x="168189" y="235400"/>
                </a:lnTo>
                <a:lnTo>
                  <a:pt x="165242" y="242158"/>
                </a:lnTo>
                <a:lnTo>
                  <a:pt x="165225" y="247255"/>
                </a:lnTo>
                <a:lnTo>
                  <a:pt x="166928" y="253310"/>
                </a:lnTo>
                <a:lnTo>
                  <a:pt x="165180" y="253511"/>
                </a:lnTo>
                <a:lnTo>
                  <a:pt x="158834" y="263612"/>
                </a:lnTo>
                <a:lnTo>
                  <a:pt x="149260" y="261477"/>
                </a:lnTo>
                <a:lnTo>
                  <a:pt x="146921" y="265549"/>
                </a:lnTo>
                <a:lnTo>
                  <a:pt x="136600" y="264158"/>
                </a:lnTo>
                <a:lnTo>
                  <a:pt x="138262" y="252817"/>
                </a:lnTo>
                <a:lnTo>
                  <a:pt x="134838" y="252465"/>
                </a:lnTo>
                <a:close/>
              </a:path>
            </a:pathLst>
          </a:custGeom>
          <a:solidFill>
            <a:srgbClr val="8BB27D"/>
          </a:solidFill>
          <a:ln w="5715">
            <a:solidFill>
              <a:srgbClr val="FFFFFF"/>
            </a:solidFill>
            <a:prstDash val="solid"/>
          </a:ln>
        </p:spPr>
        <p:txBody>
          <a:bodyPr/>
          <a:lstStyle/>
          <a:p>
            <a:endParaRPr lang="en-NZ"/>
          </a:p>
        </p:txBody>
      </p:sp>
      <p:sp>
        <p:nvSpPr>
          <p:cNvPr id="27" name="SHARE_TLA_031">
            <a:extLst>
              <a:ext uri="{FF2B5EF4-FFF2-40B4-BE49-F238E27FC236}">
                <a16:creationId xmlns:a16="http://schemas.microsoft.com/office/drawing/2014/main" id="{6226DF9F-3876-4CD6-8C26-8A4AC4A0C1E8}"/>
              </a:ext>
            </a:extLst>
          </p:cNvPr>
          <p:cNvSpPr>
            <a:spLocks noGrp="1"/>
          </p:cNvSpPr>
          <p:nvPr/>
        </p:nvSpPr>
        <p:spPr>
          <a:xfrm>
            <a:off x="3189982" y="4552330"/>
            <a:ext cx="48697" cy="98229"/>
          </a:xfrm>
          <a:custGeom>
            <a:avLst/>
            <a:gdLst/>
            <a:ahLst/>
            <a:cxnLst/>
            <a:rect l="0" t="0" r="0" b="0"/>
            <a:pathLst>
              <a:path w="23084" h="46563">
                <a:moveTo>
                  <a:pt x="13172" y="45986"/>
                </a:moveTo>
                <a:lnTo>
                  <a:pt x="9432" y="41154"/>
                </a:lnTo>
                <a:lnTo>
                  <a:pt x="5689" y="40646"/>
                </a:lnTo>
                <a:lnTo>
                  <a:pt x="2062" y="42462"/>
                </a:lnTo>
                <a:lnTo>
                  <a:pt x="0" y="41158"/>
                </a:lnTo>
                <a:lnTo>
                  <a:pt x="4130" y="34966"/>
                </a:lnTo>
                <a:lnTo>
                  <a:pt x="4196" y="32656"/>
                </a:lnTo>
                <a:lnTo>
                  <a:pt x="760" y="28926"/>
                </a:lnTo>
                <a:lnTo>
                  <a:pt x="1053" y="26727"/>
                </a:lnTo>
                <a:lnTo>
                  <a:pt x="4175" y="25115"/>
                </a:lnTo>
                <a:lnTo>
                  <a:pt x="2969" y="24643"/>
                </a:lnTo>
                <a:lnTo>
                  <a:pt x="3178" y="23708"/>
                </a:lnTo>
                <a:lnTo>
                  <a:pt x="5786" y="22359"/>
                </a:lnTo>
                <a:lnTo>
                  <a:pt x="3759" y="18656"/>
                </a:lnTo>
                <a:lnTo>
                  <a:pt x="7190" y="14867"/>
                </a:lnTo>
                <a:lnTo>
                  <a:pt x="6616" y="13772"/>
                </a:lnTo>
                <a:lnTo>
                  <a:pt x="5505" y="15214"/>
                </a:lnTo>
                <a:lnTo>
                  <a:pt x="5195" y="12532"/>
                </a:lnTo>
                <a:lnTo>
                  <a:pt x="8397" y="11515"/>
                </a:lnTo>
                <a:lnTo>
                  <a:pt x="8208" y="7557"/>
                </a:lnTo>
                <a:lnTo>
                  <a:pt x="10437" y="7045"/>
                </a:lnTo>
                <a:lnTo>
                  <a:pt x="10134" y="1045"/>
                </a:lnTo>
                <a:lnTo>
                  <a:pt x="12296" y="1419"/>
                </a:lnTo>
                <a:lnTo>
                  <a:pt x="13504" y="0"/>
                </a:lnTo>
                <a:lnTo>
                  <a:pt x="15026" y="3033"/>
                </a:lnTo>
                <a:lnTo>
                  <a:pt x="16424" y="2507"/>
                </a:lnTo>
                <a:lnTo>
                  <a:pt x="13229" y="14102"/>
                </a:lnTo>
                <a:lnTo>
                  <a:pt x="14032" y="20364"/>
                </a:lnTo>
                <a:lnTo>
                  <a:pt x="15571" y="23196"/>
                </a:lnTo>
                <a:lnTo>
                  <a:pt x="17095" y="23399"/>
                </a:lnTo>
                <a:lnTo>
                  <a:pt x="16049" y="24164"/>
                </a:lnTo>
                <a:lnTo>
                  <a:pt x="16753" y="25020"/>
                </a:lnTo>
                <a:lnTo>
                  <a:pt x="17506" y="22942"/>
                </a:lnTo>
                <a:lnTo>
                  <a:pt x="19965" y="23226"/>
                </a:lnTo>
                <a:lnTo>
                  <a:pt x="21756" y="22100"/>
                </a:lnTo>
                <a:lnTo>
                  <a:pt x="22548" y="23147"/>
                </a:lnTo>
                <a:lnTo>
                  <a:pt x="21811" y="21259"/>
                </a:lnTo>
                <a:lnTo>
                  <a:pt x="23084" y="22880"/>
                </a:lnTo>
                <a:lnTo>
                  <a:pt x="21589" y="34658"/>
                </a:lnTo>
                <a:lnTo>
                  <a:pt x="22583" y="44688"/>
                </a:lnTo>
                <a:lnTo>
                  <a:pt x="15486" y="46563"/>
                </a:lnTo>
                <a:lnTo>
                  <a:pt x="13172" y="45986"/>
                </a:lnTo>
                <a:close/>
                <a:moveTo>
                  <a:pt x="13845" y="24259"/>
                </a:moveTo>
                <a:lnTo>
                  <a:pt x="13673" y="25618"/>
                </a:lnTo>
                <a:lnTo>
                  <a:pt x="16167" y="24955"/>
                </a:lnTo>
                <a:lnTo>
                  <a:pt x="15920" y="24073"/>
                </a:lnTo>
                <a:lnTo>
                  <a:pt x="14232" y="24253"/>
                </a:lnTo>
                <a:lnTo>
                  <a:pt x="14469" y="23103"/>
                </a:lnTo>
                <a:lnTo>
                  <a:pt x="13845" y="24259"/>
                </a:lnTo>
                <a:close/>
              </a:path>
            </a:pathLst>
          </a:custGeom>
          <a:solidFill>
            <a:srgbClr val="4A9A92"/>
          </a:solidFill>
          <a:ln w="5715">
            <a:solidFill>
              <a:srgbClr val="FFFFFF"/>
            </a:solidFill>
            <a:prstDash val="solid"/>
          </a:ln>
        </p:spPr>
        <p:txBody>
          <a:bodyPr/>
          <a:lstStyle/>
          <a:p>
            <a:endParaRPr lang="en-NZ"/>
          </a:p>
        </p:txBody>
      </p:sp>
      <p:sp>
        <p:nvSpPr>
          <p:cNvPr id="28" name="SHARE_TLA_032">
            <a:extLst>
              <a:ext uri="{FF2B5EF4-FFF2-40B4-BE49-F238E27FC236}">
                <a16:creationId xmlns:a16="http://schemas.microsoft.com/office/drawing/2014/main" id="{0172704A-E8E0-45E0-B32E-15DFCA291137}"/>
              </a:ext>
            </a:extLst>
          </p:cNvPr>
          <p:cNvSpPr>
            <a:spLocks noGrp="1"/>
          </p:cNvSpPr>
          <p:nvPr/>
        </p:nvSpPr>
        <p:spPr>
          <a:xfrm>
            <a:off x="2883598" y="4701220"/>
            <a:ext cx="363331" cy="406351"/>
          </a:xfrm>
          <a:custGeom>
            <a:avLst/>
            <a:gdLst/>
            <a:ahLst/>
            <a:cxnLst/>
            <a:rect l="0" t="0" r="0" b="0"/>
            <a:pathLst>
              <a:path w="172230" h="192622">
                <a:moveTo>
                  <a:pt x="78004" y="186075"/>
                </a:moveTo>
                <a:lnTo>
                  <a:pt x="74041" y="183954"/>
                </a:lnTo>
                <a:lnTo>
                  <a:pt x="73669" y="186945"/>
                </a:lnTo>
                <a:lnTo>
                  <a:pt x="71550" y="186072"/>
                </a:lnTo>
                <a:lnTo>
                  <a:pt x="67864" y="185969"/>
                </a:lnTo>
                <a:lnTo>
                  <a:pt x="67803" y="186685"/>
                </a:lnTo>
                <a:lnTo>
                  <a:pt x="63751" y="185228"/>
                </a:lnTo>
                <a:lnTo>
                  <a:pt x="62543" y="184219"/>
                </a:lnTo>
                <a:lnTo>
                  <a:pt x="63147" y="181329"/>
                </a:lnTo>
                <a:lnTo>
                  <a:pt x="59512" y="181395"/>
                </a:lnTo>
                <a:lnTo>
                  <a:pt x="57555" y="177834"/>
                </a:lnTo>
                <a:lnTo>
                  <a:pt x="54533" y="177496"/>
                </a:lnTo>
                <a:lnTo>
                  <a:pt x="53720" y="176463"/>
                </a:lnTo>
                <a:lnTo>
                  <a:pt x="54771" y="173409"/>
                </a:lnTo>
                <a:lnTo>
                  <a:pt x="50666" y="172467"/>
                </a:lnTo>
                <a:lnTo>
                  <a:pt x="57735" y="166212"/>
                </a:lnTo>
                <a:lnTo>
                  <a:pt x="55114" y="165153"/>
                </a:lnTo>
                <a:lnTo>
                  <a:pt x="54570" y="163535"/>
                </a:lnTo>
                <a:lnTo>
                  <a:pt x="56950" y="153913"/>
                </a:lnTo>
                <a:lnTo>
                  <a:pt x="55740" y="151855"/>
                </a:lnTo>
                <a:lnTo>
                  <a:pt x="54446" y="152399"/>
                </a:lnTo>
                <a:lnTo>
                  <a:pt x="52953" y="150599"/>
                </a:lnTo>
                <a:lnTo>
                  <a:pt x="54620" y="148939"/>
                </a:lnTo>
                <a:lnTo>
                  <a:pt x="53406" y="147064"/>
                </a:lnTo>
                <a:lnTo>
                  <a:pt x="53726" y="141695"/>
                </a:lnTo>
                <a:lnTo>
                  <a:pt x="51799" y="140813"/>
                </a:lnTo>
                <a:lnTo>
                  <a:pt x="51971" y="135762"/>
                </a:lnTo>
                <a:lnTo>
                  <a:pt x="50315" y="135937"/>
                </a:lnTo>
                <a:lnTo>
                  <a:pt x="49896" y="131500"/>
                </a:lnTo>
                <a:lnTo>
                  <a:pt x="51544" y="128871"/>
                </a:lnTo>
                <a:lnTo>
                  <a:pt x="51557" y="125247"/>
                </a:lnTo>
                <a:lnTo>
                  <a:pt x="54190" y="121508"/>
                </a:lnTo>
                <a:lnTo>
                  <a:pt x="52492" y="119776"/>
                </a:lnTo>
                <a:lnTo>
                  <a:pt x="47374" y="118038"/>
                </a:lnTo>
                <a:lnTo>
                  <a:pt x="45606" y="116211"/>
                </a:lnTo>
                <a:lnTo>
                  <a:pt x="46239" y="113490"/>
                </a:lnTo>
                <a:lnTo>
                  <a:pt x="44935" y="112077"/>
                </a:lnTo>
                <a:lnTo>
                  <a:pt x="41204" y="111582"/>
                </a:lnTo>
                <a:lnTo>
                  <a:pt x="43960" y="104704"/>
                </a:lnTo>
                <a:lnTo>
                  <a:pt x="43582" y="102628"/>
                </a:lnTo>
                <a:lnTo>
                  <a:pt x="39548" y="100047"/>
                </a:lnTo>
                <a:lnTo>
                  <a:pt x="40150" y="99109"/>
                </a:lnTo>
                <a:lnTo>
                  <a:pt x="39127" y="97984"/>
                </a:lnTo>
                <a:lnTo>
                  <a:pt x="32631" y="96384"/>
                </a:lnTo>
                <a:lnTo>
                  <a:pt x="32498" y="91891"/>
                </a:lnTo>
                <a:lnTo>
                  <a:pt x="27947" y="90015"/>
                </a:lnTo>
                <a:lnTo>
                  <a:pt x="28075" y="87202"/>
                </a:lnTo>
                <a:lnTo>
                  <a:pt x="23966" y="87431"/>
                </a:lnTo>
                <a:lnTo>
                  <a:pt x="23225" y="84602"/>
                </a:lnTo>
                <a:lnTo>
                  <a:pt x="13761" y="84212"/>
                </a:lnTo>
                <a:lnTo>
                  <a:pt x="11679" y="82764"/>
                </a:lnTo>
                <a:lnTo>
                  <a:pt x="8079" y="86803"/>
                </a:lnTo>
                <a:lnTo>
                  <a:pt x="5792" y="84236"/>
                </a:lnTo>
                <a:lnTo>
                  <a:pt x="6036" y="82916"/>
                </a:lnTo>
                <a:lnTo>
                  <a:pt x="0" y="78094"/>
                </a:lnTo>
                <a:lnTo>
                  <a:pt x="1990" y="73507"/>
                </a:lnTo>
                <a:lnTo>
                  <a:pt x="5634" y="69869"/>
                </a:lnTo>
                <a:lnTo>
                  <a:pt x="4892" y="68643"/>
                </a:lnTo>
                <a:lnTo>
                  <a:pt x="6428" y="66154"/>
                </a:lnTo>
                <a:lnTo>
                  <a:pt x="3589" y="64551"/>
                </a:lnTo>
                <a:lnTo>
                  <a:pt x="4815" y="61421"/>
                </a:lnTo>
                <a:lnTo>
                  <a:pt x="3241" y="58229"/>
                </a:lnTo>
                <a:lnTo>
                  <a:pt x="7129" y="55228"/>
                </a:lnTo>
                <a:lnTo>
                  <a:pt x="7398" y="51868"/>
                </a:lnTo>
                <a:lnTo>
                  <a:pt x="5542" y="50584"/>
                </a:lnTo>
                <a:lnTo>
                  <a:pt x="9352" y="41500"/>
                </a:lnTo>
                <a:lnTo>
                  <a:pt x="10171" y="34724"/>
                </a:lnTo>
                <a:lnTo>
                  <a:pt x="18525" y="14680"/>
                </a:lnTo>
                <a:lnTo>
                  <a:pt x="17235" y="7976"/>
                </a:lnTo>
                <a:lnTo>
                  <a:pt x="19549" y="6313"/>
                </a:lnTo>
                <a:lnTo>
                  <a:pt x="20435" y="0"/>
                </a:lnTo>
                <a:lnTo>
                  <a:pt x="36565" y="16456"/>
                </a:lnTo>
                <a:lnTo>
                  <a:pt x="45645" y="17691"/>
                </a:lnTo>
                <a:lnTo>
                  <a:pt x="47652" y="21884"/>
                </a:lnTo>
                <a:lnTo>
                  <a:pt x="51774" y="24369"/>
                </a:lnTo>
                <a:lnTo>
                  <a:pt x="55432" y="11570"/>
                </a:lnTo>
                <a:lnTo>
                  <a:pt x="54609" y="9264"/>
                </a:lnTo>
                <a:lnTo>
                  <a:pt x="57737" y="7052"/>
                </a:lnTo>
                <a:lnTo>
                  <a:pt x="60613" y="2066"/>
                </a:lnTo>
                <a:lnTo>
                  <a:pt x="64821" y="78"/>
                </a:lnTo>
                <a:lnTo>
                  <a:pt x="71819" y="2514"/>
                </a:lnTo>
                <a:lnTo>
                  <a:pt x="72797" y="4750"/>
                </a:lnTo>
                <a:lnTo>
                  <a:pt x="75625" y="4905"/>
                </a:lnTo>
                <a:lnTo>
                  <a:pt x="78241" y="6583"/>
                </a:lnTo>
                <a:lnTo>
                  <a:pt x="80029" y="8281"/>
                </a:lnTo>
                <a:lnTo>
                  <a:pt x="79664" y="10094"/>
                </a:lnTo>
                <a:lnTo>
                  <a:pt x="81220" y="10884"/>
                </a:lnTo>
                <a:lnTo>
                  <a:pt x="80271" y="13937"/>
                </a:lnTo>
                <a:lnTo>
                  <a:pt x="78088" y="15282"/>
                </a:lnTo>
                <a:lnTo>
                  <a:pt x="77623" y="17884"/>
                </a:lnTo>
                <a:lnTo>
                  <a:pt x="78193" y="20337"/>
                </a:lnTo>
                <a:lnTo>
                  <a:pt x="79364" y="19948"/>
                </a:lnTo>
                <a:lnTo>
                  <a:pt x="80739" y="21237"/>
                </a:lnTo>
                <a:lnTo>
                  <a:pt x="80637" y="22902"/>
                </a:lnTo>
                <a:lnTo>
                  <a:pt x="95579" y="29604"/>
                </a:lnTo>
                <a:lnTo>
                  <a:pt x="101423" y="34970"/>
                </a:lnTo>
                <a:lnTo>
                  <a:pt x="108644" y="38664"/>
                </a:lnTo>
                <a:lnTo>
                  <a:pt x="109176" y="37643"/>
                </a:lnTo>
                <a:lnTo>
                  <a:pt x="112321" y="39016"/>
                </a:lnTo>
                <a:lnTo>
                  <a:pt x="114455" y="41406"/>
                </a:lnTo>
                <a:lnTo>
                  <a:pt x="114449" y="46319"/>
                </a:lnTo>
                <a:lnTo>
                  <a:pt x="116469" y="48386"/>
                </a:lnTo>
                <a:lnTo>
                  <a:pt x="118657" y="48883"/>
                </a:lnTo>
                <a:lnTo>
                  <a:pt x="123935" y="46893"/>
                </a:lnTo>
                <a:lnTo>
                  <a:pt x="125933" y="47781"/>
                </a:lnTo>
                <a:lnTo>
                  <a:pt x="127279" y="42795"/>
                </a:lnTo>
                <a:lnTo>
                  <a:pt x="134212" y="35322"/>
                </a:lnTo>
                <a:lnTo>
                  <a:pt x="135305" y="35346"/>
                </a:lnTo>
                <a:lnTo>
                  <a:pt x="137590" y="38704"/>
                </a:lnTo>
                <a:lnTo>
                  <a:pt x="140812" y="35306"/>
                </a:lnTo>
                <a:lnTo>
                  <a:pt x="142212" y="35273"/>
                </a:lnTo>
                <a:lnTo>
                  <a:pt x="144182" y="41576"/>
                </a:lnTo>
                <a:lnTo>
                  <a:pt x="142515" y="44666"/>
                </a:lnTo>
                <a:lnTo>
                  <a:pt x="146382" y="47225"/>
                </a:lnTo>
                <a:lnTo>
                  <a:pt x="147749" y="45095"/>
                </a:lnTo>
                <a:lnTo>
                  <a:pt x="151505" y="45431"/>
                </a:lnTo>
                <a:lnTo>
                  <a:pt x="149843" y="56771"/>
                </a:lnTo>
                <a:lnTo>
                  <a:pt x="160163" y="58163"/>
                </a:lnTo>
                <a:lnTo>
                  <a:pt x="162503" y="54091"/>
                </a:lnTo>
                <a:lnTo>
                  <a:pt x="172230" y="56513"/>
                </a:lnTo>
                <a:lnTo>
                  <a:pt x="170252" y="63583"/>
                </a:lnTo>
                <a:lnTo>
                  <a:pt x="164756" y="69244"/>
                </a:lnTo>
                <a:lnTo>
                  <a:pt x="163527" y="75090"/>
                </a:lnTo>
                <a:lnTo>
                  <a:pt x="159547" y="80795"/>
                </a:lnTo>
                <a:lnTo>
                  <a:pt x="158523" y="86198"/>
                </a:lnTo>
                <a:lnTo>
                  <a:pt x="153779" y="95374"/>
                </a:lnTo>
                <a:lnTo>
                  <a:pt x="153080" y="101100"/>
                </a:lnTo>
                <a:lnTo>
                  <a:pt x="155716" y="104734"/>
                </a:lnTo>
                <a:lnTo>
                  <a:pt x="153994" y="107651"/>
                </a:lnTo>
                <a:lnTo>
                  <a:pt x="151004" y="109728"/>
                </a:lnTo>
                <a:lnTo>
                  <a:pt x="151272" y="115642"/>
                </a:lnTo>
                <a:lnTo>
                  <a:pt x="150358" y="118400"/>
                </a:lnTo>
                <a:lnTo>
                  <a:pt x="145508" y="121358"/>
                </a:lnTo>
                <a:lnTo>
                  <a:pt x="145346" y="124318"/>
                </a:lnTo>
                <a:lnTo>
                  <a:pt x="141680" y="127603"/>
                </a:lnTo>
                <a:lnTo>
                  <a:pt x="140585" y="131416"/>
                </a:lnTo>
                <a:lnTo>
                  <a:pt x="134838" y="136800"/>
                </a:lnTo>
                <a:lnTo>
                  <a:pt x="133259" y="140045"/>
                </a:lnTo>
                <a:lnTo>
                  <a:pt x="129475" y="139831"/>
                </a:lnTo>
                <a:lnTo>
                  <a:pt x="124037" y="141974"/>
                </a:lnTo>
                <a:lnTo>
                  <a:pt x="115262" y="147350"/>
                </a:lnTo>
                <a:lnTo>
                  <a:pt x="111531" y="151194"/>
                </a:lnTo>
                <a:lnTo>
                  <a:pt x="113001" y="152462"/>
                </a:lnTo>
                <a:lnTo>
                  <a:pt x="108950" y="160117"/>
                </a:lnTo>
                <a:lnTo>
                  <a:pt x="108784" y="163720"/>
                </a:lnTo>
                <a:lnTo>
                  <a:pt x="109887" y="165522"/>
                </a:lnTo>
                <a:lnTo>
                  <a:pt x="105729" y="172822"/>
                </a:lnTo>
                <a:lnTo>
                  <a:pt x="104935" y="176731"/>
                </a:lnTo>
                <a:lnTo>
                  <a:pt x="102034" y="182181"/>
                </a:lnTo>
                <a:lnTo>
                  <a:pt x="101200" y="185555"/>
                </a:lnTo>
                <a:lnTo>
                  <a:pt x="101863" y="186949"/>
                </a:lnTo>
                <a:lnTo>
                  <a:pt x="98987" y="192068"/>
                </a:lnTo>
                <a:lnTo>
                  <a:pt x="92656" y="190417"/>
                </a:lnTo>
                <a:lnTo>
                  <a:pt x="92100" y="192622"/>
                </a:lnTo>
                <a:lnTo>
                  <a:pt x="90559" y="188304"/>
                </a:lnTo>
                <a:lnTo>
                  <a:pt x="86789" y="186267"/>
                </a:lnTo>
                <a:lnTo>
                  <a:pt x="84935" y="189753"/>
                </a:lnTo>
                <a:lnTo>
                  <a:pt x="78004" y="186075"/>
                </a:lnTo>
                <a:close/>
              </a:path>
            </a:pathLst>
          </a:custGeom>
          <a:solidFill>
            <a:srgbClr val="B3B98A"/>
          </a:solidFill>
          <a:ln w="5715">
            <a:solidFill>
              <a:srgbClr val="FFFFFF"/>
            </a:solidFill>
            <a:prstDash val="solid"/>
          </a:ln>
        </p:spPr>
        <p:txBody>
          <a:bodyPr/>
          <a:lstStyle/>
          <a:p>
            <a:endParaRPr lang="en-NZ"/>
          </a:p>
        </p:txBody>
      </p:sp>
      <p:sp>
        <p:nvSpPr>
          <p:cNvPr id="29" name="SHARE_TLA_033">
            <a:extLst>
              <a:ext uri="{FF2B5EF4-FFF2-40B4-BE49-F238E27FC236}">
                <a16:creationId xmlns:a16="http://schemas.microsoft.com/office/drawing/2014/main" id="{6B3E8949-48C3-4AD1-A17C-58F369F2AA7B}"/>
              </a:ext>
            </a:extLst>
          </p:cNvPr>
          <p:cNvSpPr>
            <a:spLocks noGrp="1"/>
          </p:cNvSpPr>
          <p:nvPr/>
        </p:nvSpPr>
        <p:spPr>
          <a:xfrm>
            <a:off x="1949083" y="4158376"/>
            <a:ext cx="439863" cy="312664"/>
          </a:xfrm>
          <a:custGeom>
            <a:avLst/>
            <a:gdLst/>
            <a:ahLst/>
            <a:cxnLst/>
            <a:rect l="0" t="0" r="0" b="0"/>
            <a:pathLst>
              <a:path w="208508" h="148212">
                <a:moveTo>
                  <a:pt x="122481" y="122602"/>
                </a:moveTo>
                <a:lnTo>
                  <a:pt x="123147" y="123815"/>
                </a:lnTo>
                <a:lnTo>
                  <a:pt x="121729" y="124990"/>
                </a:lnTo>
                <a:lnTo>
                  <a:pt x="123008" y="126162"/>
                </a:lnTo>
                <a:lnTo>
                  <a:pt x="123990" y="125771"/>
                </a:lnTo>
                <a:lnTo>
                  <a:pt x="122655" y="127228"/>
                </a:lnTo>
                <a:lnTo>
                  <a:pt x="120350" y="127731"/>
                </a:lnTo>
                <a:lnTo>
                  <a:pt x="120052" y="126820"/>
                </a:lnTo>
                <a:lnTo>
                  <a:pt x="120273" y="129909"/>
                </a:lnTo>
                <a:lnTo>
                  <a:pt x="118842" y="128367"/>
                </a:lnTo>
                <a:lnTo>
                  <a:pt x="118371" y="129735"/>
                </a:lnTo>
                <a:lnTo>
                  <a:pt x="119791" y="131010"/>
                </a:lnTo>
                <a:lnTo>
                  <a:pt x="119121" y="132107"/>
                </a:lnTo>
                <a:lnTo>
                  <a:pt x="117600" y="130949"/>
                </a:lnTo>
                <a:lnTo>
                  <a:pt x="117446" y="131781"/>
                </a:lnTo>
                <a:lnTo>
                  <a:pt x="110566" y="131195"/>
                </a:lnTo>
                <a:lnTo>
                  <a:pt x="106490" y="132125"/>
                </a:lnTo>
                <a:lnTo>
                  <a:pt x="105959" y="135110"/>
                </a:lnTo>
                <a:lnTo>
                  <a:pt x="105255" y="134236"/>
                </a:lnTo>
                <a:lnTo>
                  <a:pt x="103449" y="134818"/>
                </a:lnTo>
                <a:lnTo>
                  <a:pt x="103582" y="133835"/>
                </a:lnTo>
                <a:lnTo>
                  <a:pt x="97227" y="133780"/>
                </a:lnTo>
                <a:lnTo>
                  <a:pt x="97094" y="132999"/>
                </a:lnTo>
                <a:lnTo>
                  <a:pt x="94988" y="133641"/>
                </a:lnTo>
                <a:lnTo>
                  <a:pt x="93965" y="132654"/>
                </a:lnTo>
                <a:lnTo>
                  <a:pt x="92075" y="133307"/>
                </a:lnTo>
                <a:lnTo>
                  <a:pt x="92112" y="130604"/>
                </a:lnTo>
                <a:lnTo>
                  <a:pt x="89223" y="130433"/>
                </a:lnTo>
                <a:lnTo>
                  <a:pt x="88237" y="132047"/>
                </a:lnTo>
                <a:lnTo>
                  <a:pt x="86300" y="132505"/>
                </a:lnTo>
                <a:lnTo>
                  <a:pt x="84450" y="137309"/>
                </a:lnTo>
                <a:lnTo>
                  <a:pt x="83230" y="137134"/>
                </a:lnTo>
                <a:lnTo>
                  <a:pt x="79426" y="141176"/>
                </a:lnTo>
                <a:lnTo>
                  <a:pt x="72014" y="145797"/>
                </a:lnTo>
                <a:lnTo>
                  <a:pt x="47837" y="148212"/>
                </a:lnTo>
                <a:lnTo>
                  <a:pt x="27637" y="139211"/>
                </a:lnTo>
                <a:lnTo>
                  <a:pt x="28314" y="137808"/>
                </a:lnTo>
                <a:lnTo>
                  <a:pt x="20474" y="134678"/>
                </a:lnTo>
                <a:lnTo>
                  <a:pt x="15999" y="131026"/>
                </a:lnTo>
                <a:lnTo>
                  <a:pt x="8597" y="121011"/>
                </a:lnTo>
                <a:lnTo>
                  <a:pt x="5071" y="118288"/>
                </a:lnTo>
                <a:lnTo>
                  <a:pt x="2662" y="118422"/>
                </a:lnTo>
                <a:lnTo>
                  <a:pt x="0" y="115998"/>
                </a:lnTo>
                <a:lnTo>
                  <a:pt x="2451" y="115251"/>
                </a:lnTo>
                <a:lnTo>
                  <a:pt x="5077" y="111594"/>
                </a:lnTo>
                <a:lnTo>
                  <a:pt x="15160" y="106202"/>
                </a:lnTo>
                <a:lnTo>
                  <a:pt x="18241" y="103061"/>
                </a:lnTo>
                <a:lnTo>
                  <a:pt x="25420" y="102031"/>
                </a:lnTo>
                <a:lnTo>
                  <a:pt x="36603" y="94470"/>
                </a:lnTo>
                <a:lnTo>
                  <a:pt x="41728" y="86682"/>
                </a:lnTo>
                <a:lnTo>
                  <a:pt x="43704" y="86032"/>
                </a:lnTo>
                <a:lnTo>
                  <a:pt x="42119" y="87309"/>
                </a:lnTo>
                <a:lnTo>
                  <a:pt x="44405" y="88288"/>
                </a:lnTo>
                <a:lnTo>
                  <a:pt x="45936" y="87679"/>
                </a:lnTo>
                <a:lnTo>
                  <a:pt x="44747" y="86829"/>
                </a:lnTo>
                <a:lnTo>
                  <a:pt x="46167" y="87693"/>
                </a:lnTo>
                <a:lnTo>
                  <a:pt x="53547" y="85985"/>
                </a:lnTo>
                <a:lnTo>
                  <a:pt x="63320" y="77763"/>
                </a:lnTo>
                <a:lnTo>
                  <a:pt x="67389" y="76876"/>
                </a:lnTo>
                <a:lnTo>
                  <a:pt x="71679" y="72249"/>
                </a:lnTo>
                <a:lnTo>
                  <a:pt x="75756" y="70361"/>
                </a:lnTo>
                <a:lnTo>
                  <a:pt x="81313" y="70241"/>
                </a:lnTo>
                <a:lnTo>
                  <a:pt x="84137" y="68692"/>
                </a:lnTo>
                <a:lnTo>
                  <a:pt x="89055" y="70072"/>
                </a:lnTo>
                <a:lnTo>
                  <a:pt x="96101" y="69058"/>
                </a:lnTo>
                <a:lnTo>
                  <a:pt x="105160" y="72142"/>
                </a:lnTo>
                <a:lnTo>
                  <a:pt x="116879" y="69601"/>
                </a:lnTo>
                <a:lnTo>
                  <a:pt x="123422" y="64304"/>
                </a:lnTo>
                <a:lnTo>
                  <a:pt x="135535" y="47656"/>
                </a:lnTo>
                <a:lnTo>
                  <a:pt x="137301" y="46247"/>
                </a:lnTo>
                <a:lnTo>
                  <a:pt x="139225" y="46718"/>
                </a:lnTo>
                <a:lnTo>
                  <a:pt x="145746" y="40370"/>
                </a:lnTo>
                <a:lnTo>
                  <a:pt x="152409" y="28079"/>
                </a:lnTo>
                <a:lnTo>
                  <a:pt x="154601" y="27931"/>
                </a:lnTo>
                <a:lnTo>
                  <a:pt x="154049" y="26627"/>
                </a:lnTo>
                <a:lnTo>
                  <a:pt x="152856" y="26710"/>
                </a:lnTo>
                <a:lnTo>
                  <a:pt x="154531" y="23701"/>
                </a:lnTo>
                <a:lnTo>
                  <a:pt x="154055" y="22477"/>
                </a:lnTo>
                <a:lnTo>
                  <a:pt x="157157" y="12769"/>
                </a:lnTo>
                <a:lnTo>
                  <a:pt x="158893" y="0"/>
                </a:lnTo>
                <a:lnTo>
                  <a:pt x="159760" y="4030"/>
                </a:lnTo>
                <a:lnTo>
                  <a:pt x="165806" y="3658"/>
                </a:lnTo>
                <a:lnTo>
                  <a:pt x="165521" y="4919"/>
                </a:lnTo>
                <a:lnTo>
                  <a:pt x="167098" y="6784"/>
                </a:lnTo>
                <a:lnTo>
                  <a:pt x="173793" y="5550"/>
                </a:lnTo>
                <a:lnTo>
                  <a:pt x="174947" y="7058"/>
                </a:lnTo>
                <a:lnTo>
                  <a:pt x="176710" y="6323"/>
                </a:lnTo>
                <a:lnTo>
                  <a:pt x="183761" y="7328"/>
                </a:lnTo>
                <a:lnTo>
                  <a:pt x="185797" y="9906"/>
                </a:lnTo>
                <a:lnTo>
                  <a:pt x="187448" y="10172"/>
                </a:lnTo>
                <a:lnTo>
                  <a:pt x="189669" y="8249"/>
                </a:lnTo>
                <a:lnTo>
                  <a:pt x="191008" y="8699"/>
                </a:lnTo>
                <a:lnTo>
                  <a:pt x="195038" y="6756"/>
                </a:lnTo>
                <a:lnTo>
                  <a:pt x="197655" y="8065"/>
                </a:lnTo>
                <a:lnTo>
                  <a:pt x="200938" y="11198"/>
                </a:lnTo>
                <a:lnTo>
                  <a:pt x="201672" y="14528"/>
                </a:lnTo>
                <a:lnTo>
                  <a:pt x="206032" y="17633"/>
                </a:lnTo>
                <a:lnTo>
                  <a:pt x="208508" y="18117"/>
                </a:lnTo>
                <a:lnTo>
                  <a:pt x="207137" y="20171"/>
                </a:lnTo>
                <a:lnTo>
                  <a:pt x="205638" y="19084"/>
                </a:lnTo>
                <a:lnTo>
                  <a:pt x="199904" y="21103"/>
                </a:lnTo>
                <a:lnTo>
                  <a:pt x="200225" y="22862"/>
                </a:lnTo>
                <a:lnTo>
                  <a:pt x="199242" y="22914"/>
                </a:lnTo>
                <a:lnTo>
                  <a:pt x="197312" y="29448"/>
                </a:lnTo>
                <a:lnTo>
                  <a:pt x="193091" y="29610"/>
                </a:lnTo>
                <a:lnTo>
                  <a:pt x="195542" y="31597"/>
                </a:lnTo>
                <a:lnTo>
                  <a:pt x="195284" y="40928"/>
                </a:lnTo>
                <a:lnTo>
                  <a:pt x="196824" y="42047"/>
                </a:lnTo>
                <a:lnTo>
                  <a:pt x="196962" y="45188"/>
                </a:lnTo>
                <a:lnTo>
                  <a:pt x="199591" y="46599"/>
                </a:lnTo>
                <a:lnTo>
                  <a:pt x="199273" y="48411"/>
                </a:lnTo>
                <a:lnTo>
                  <a:pt x="200271" y="48738"/>
                </a:lnTo>
                <a:lnTo>
                  <a:pt x="201664" y="53740"/>
                </a:lnTo>
                <a:lnTo>
                  <a:pt x="201176" y="55820"/>
                </a:lnTo>
                <a:lnTo>
                  <a:pt x="195904" y="56354"/>
                </a:lnTo>
                <a:lnTo>
                  <a:pt x="194279" y="53789"/>
                </a:lnTo>
                <a:lnTo>
                  <a:pt x="192123" y="54959"/>
                </a:lnTo>
                <a:lnTo>
                  <a:pt x="191999" y="56071"/>
                </a:lnTo>
                <a:lnTo>
                  <a:pt x="190893" y="55904"/>
                </a:lnTo>
                <a:lnTo>
                  <a:pt x="189041" y="53385"/>
                </a:lnTo>
                <a:lnTo>
                  <a:pt x="188788" y="54974"/>
                </a:lnTo>
                <a:lnTo>
                  <a:pt x="185938" y="55925"/>
                </a:lnTo>
                <a:lnTo>
                  <a:pt x="183094" y="52341"/>
                </a:lnTo>
                <a:lnTo>
                  <a:pt x="181476" y="53398"/>
                </a:lnTo>
                <a:lnTo>
                  <a:pt x="177552" y="57375"/>
                </a:lnTo>
                <a:lnTo>
                  <a:pt x="177274" y="59874"/>
                </a:lnTo>
                <a:lnTo>
                  <a:pt x="179315" y="62583"/>
                </a:lnTo>
                <a:lnTo>
                  <a:pt x="177516" y="63697"/>
                </a:lnTo>
                <a:lnTo>
                  <a:pt x="176805" y="65742"/>
                </a:lnTo>
                <a:lnTo>
                  <a:pt x="178497" y="67543"/>
                </a:lnTo>
                <a:lnTo>
                  <a:pt x="177916" y="68797"/>
                </a:lnTo>
                <a:lnTo>
                  <a:pt x="182313" y="70933"/>
                </a:lnTo>
                <a:lnTo>
                  <a:pt x="182567" y="74282"/>
                </a:lnTo>
                <a:lnTo>
                  <a:pt x="179527" y="79363"/>
                </a:lnTo>
                <a:lnTo>
                  <a:pt x="180602" y="81968"/>
                </a:lnTo>
                <a:lnTo>
                  <a:pt x="177656" y="85410"/>
                </a:lnTo>
                <a:lnTo>
                  <a:pt x="175163" y="86110"/>
                </a:lnTo>
                <a:lnTo>
                  <a:pt x="172112" y="83313"/>
                </a:lnTo>
                <a:lnTo>
                  <a:pt x="168614" y="85029"/>
                </a:lnTo>
                <a:lnTo>
                  <a:pt x="169649" y="88601"/>
                </a:lnTo>
                <a:lnTo>
                  <a:pt x="168705" y="89925"/>
                </a:lnTo>
                <a:lnTo>
                  <a:pt x="166487" y="89805"/>
                </a:lnTo>
                <a:lnTo>
                  <a:pt x="166753" y="91799"/>
                </a:lnTo>
                <a:lnTo>
                  <a:pt x="164551" y="96942"/>
                </a:lnTo>
                <a:lnTo>
                  <a:pt x="166613" y="101889"/>
                </a:lnTo>
                <a:lnTo>
                  <a:pt x="166140" y="103590"/>
                </a:lnTo>
                <a:lnTo>
                  <a:pt x="159410" y="100690"/>
                </a:lnTo>
                <a:lnTo>
                  <a:pt x="156790" y="98232"/>
                </a:lnTo>
                <a:lnTo>
                  <a:pt x="153876" y="98924"/>
                </a:lnTo>
                <a:lnTo>
                  <a:pt x="151696" y="93729"/>
                </a:lnTo>
                <a:lnTo>
                  <a:pt x="150009" y="96179"/>
                </a:lnTo>
                <a:lnTo>
                  <a:pt x="148609" y="92315"/>
                </a:lnTo>
                <a:lnTo>
                  <a:pt x="147103" y="94440"/>
                </a:lnTo>
                <a:lnTo>
                  <a:pt x="145934" y="92465"/>
                </a:lnTo>
                <a:lnTo>
                  <a:pt x="146388" y="97816"/>
                </a:lnTo>
                <a:lnTo>
                  <a:pt x="144318" y="97849"/>
                </a:lnTo>
                <a:lnTo>
                  <a:pt x="146313" y="99880"/>
                </a:lnTo>
                <a:lnTo>
                  <a:pt x="143906" y="100343"/>
                </a:lnTo>
                <a:lnTo>
                  <a:pt x="142569" y="99469"/>
                </a:lnTo>
                <a:lnTo>
                  <a:pt x="142268" y="101017"/>
                </a:lnTo>
                <a:lnTo>
                  <a:pt x="144063" y="102701"/>
                </a:lnTo>
                <a:lnTo>
                  <a:pt x="141699" y="102290"/>
                </a:lnTo>
                <a:lnTo>
                  <a:pt x="142145" y="105837"/>
                </a:lnTo>
                <a:lnTo>
                  <a:pt x="139922" y="104830"/>
                </a:lnTo>
                <a:lnTo>
                  <a:pt x="138874" y="106046"/>
                </a:lnTo>
                <a:lnTo>
                  <a:pt x="140453" y="108087"/>
                </a:lnTo>
                <a:lnTo>
                  <a:pt x="138786" y="109517"/>
                </a:lnTo>
                <a:lnTo>
                  <a:pt x="140197" y="110698"/>
                </a:lnTo>
                <a:lnTo>
                  <a:pt x="141269" y="109757"/>
                </a:lnTo>
                <a:lnTo>
                  <a:pt x="142967" y="110692"/>
                </a:lnTo>
                <a:lnTo>
                  <a:pt x="140151" y="111492"/>
                </a:lnTo>
                <a:lnTo>
                  <a:pt x="140511" y="114756"/>
                </a:lnTo>
                <a:lnTo>
                  <a:pt x="139086" y="113003"/>
                </a:lnTo>
                <a:lnTo>
                  <a:pt x="138945" y="114668"/>
                </a:lnTo>
                <a:lnTo>
                  <a:pt x="140046" y="115130"/>
                </a:lnTo>
                <a:lnTo>
                  <a:pt x="138352" y="116096"/>
                </a:lnTo>
                <a:lnTo>
                  <a:pt x="141531" y="116521"/>
                </a:lnTo>
                <a:lnTo>
                  <a:pt x="139594" y="117454"/>
                </a:lnTo>
                <a:lnTo>
                  <a:pt x="141152" y="117578"/>
                </a:lnTo>
                <a:lnTo>
                  <a:pt x="140752" y="118648"/>
                </a:lnTo>
                <a:lnTo>
                  <a:pt x="138517" y="118803"/>
                </a:lnTo>
                <a:lnTo>
                  <a:pt x="137533" y="123357"/>
                </a:lnTo>
                <a:lnTo>
                  <a:pt x="136687" y="124285"/>
                </a:lnTo>
                <a:lnTo>
                  <a:pt x="134492" y="123943"/>
                </a:lnTo>
                <a:lnTo>
                  <a:pt x="130900" y="121840"/>
                </a:lnTo>
                <a:lnTo>
                  <a:pt x="129847" y="119657"/>
                </a:lnTo>
                <a:lnTo>
                  <a:pt x="128177" y="120231"/>
                </a:lnTo>
                <a:lnTo>
                  <a:pt x="126212" y="119247"/>
                </a:lnTo>
                <a:lnTo>
                  <a:pt x="125364" y="121479"/>
                </a:lnTo>
                <a:lnTo>
                  <a:pt x="122481" y="122602"/>
                </a:lnTo>
                <a:close/>
              </a:path>
            </a:pathLst>
          </a:custGeom>
          <a:solidFill>
            <a:srgbClr val="5BA383"/>
          </a:solidFill>
          <a:ln w="5715">
            <a:solidFill>
              <a:srgbClr val="FFFFFF"/>
            </a:solidFill>
            <a:prstDash val="solid"/>
          </a:ln>
        </p:spPr>
        <p:txBody>
          <a:bodyPr/>
          <a:lstStyle/>
          <a:p>
            <a:endParaRPr lang="en-NZ"/>
          </a:p>
        </p:txBody>
      </p:sp>
      <p:sp>
        <p:nvSpPr>
          <p:cNvPr id="30" name="SHARE_TLA_034">
            <a:extLst>
              <a:ext uri="{FF2B5EF4-FFF2-40B4-BE49-F238E27FC236}">
                <a16:creationId xmlns:a16="http://schemas.microsoft.com/office/drawing/2014/main" id="{091D246F-A1EB-45B8-9FC9-DC147A4FDE9C}"/>
              </a:ext>
            </a:extLst>
          </p:cNvPr>
          <p:cNvSpPr>
            <a:spLocks noGrp="1"/>
          </p:cNvSpPr>
          <p:nvPr/>
        </p:nvSpPr>
        <p:spPr>
          <a:xfrm>
            <a:off x="2049999" y="4257783"/>
            <a:ext cx="421699" cy="277801"/>
          </a:xfrm>
          <a:custGeom>
            <a:avLst/>
            <a:gdLst/>
            <a:ahLst/>
            <a:cxnLst/>
            <a:rect l="0" t="0" r="0" b="0"/>
            <a:pathLst>
              <a:path w="199898" h="131686">
                <a:moveTo>
                  <a:pt x="46743" y="129505"/>
                </a:moveTo>
                <a:lnTo>
                  <a:pt x="41883" y="129357"/>
                </a:lnTo>
                <a:lnTo>
                  <a:pt x="41466" y="127593"/>
                </a:lnTo>
                <a:lnTo>
                  <a:pt x="39954" y="127422"/>
                </a:lnTo>
                <a:lnTo>
                  <a:pt x="40411" y="125548"/>
                </a:lnTo>
                <a:lnTo>
                  <a:pt x="29634" y="124873"/>
                </a:lnTo>
                <a:lnTo>
                  <a:pt x="30584" y="126518"/>
                </a:lnTo>
                <a:lnTo>
                  <a:pt x="21202" y="126385"/>
                </a:lnTo>
                <a:lnTo>
                  <a:pt x="20550" y="129237"/>
                </a:lnTo>
                <a:lnTo>
                  <a:pt x="6159" y="129507"/>
                </a:lnTo>
                <a:lnTo>
                  <a:pt x="5838" y="122419"/>
                </a:lnTo>
                <a:lnTo>
                  <a:pt x="0" y="101091"/>
                </a:lnTo>
                <a:lnTo>
                  <a:pt x="24177" y="98677"/>
                </a:lnTo>
                <a:lnTo>
                  <a:pt x="31589" y="94055"/>
                </a:lnTo>
                <a:lnTo>
                  <a:pt x="35393" y="90013"/>
                </a:lnTo>
                <a:lnTo>
                  <a:pt x="36613" y="90188"/>
                </a:lnTo>
                <a:lnTo>
                  <a:pt x="38463" y="85385"/>
                </a:lnTo>
                <a:lnTo>
                  <a:pt x="40400" y="84927"/>
                </a:lnTo>
                <a:lnTo>
                  <a:pt x="41386" y="83312"/>
                </a:lnTo>
                <a:lnTo>
                  <a:pt x="44275" y="83483"/>
                </a:lnTo>
                <a:lnTo>
                  <a:pt x="44238" y="86187"/>
                </a:lnTo>
                <a:lnTo>
                  <a:pt x="46128" y="85533"/>
                </a:lnTo>
                <a:lnTo>
                  <a:pt x="47151" y="86520"/>
                </a:lnTo>
                <a:lnTo>
                  <a:pt x="49257" y="85878"/>
                </a:lnTo>
                <a:lnTo>
                  <a:pt x="49390" y="86660"/>
                </a:lnTo>
                <a:lnTo>
                  <a:pt x="55744" y="86715"/>
                </a:lnTo>
                <a:lnTo>
                  <a:pt x="55612" y="87697"/>
                </a:lnTo>
                <a:lnTo>
                  <a:pt x="57418" y="87116"/>
                </a:lnTo>
                <a:lnTo>
                  <a:pt x="58122" y="87989"/>
                </a:lnTo>
                <a:lnTo>
                  <a:pt x="58652" y="85004"/>
                </a:lnTo>
                <a:lnTo>
                  <a:pt x="62728" y="84075"/>
                </a:lnTo>
                <a:lnTo>
                  <a:pt x="69609" y="84660"/>
                </a:lnTo>
                <a:lnTo>
                  <a:pt x="69763" y="83829"/>
                </a:lnTo>
                <a:lnTo>
                  <a:pt x="71284" y="84987"/>
                </a:lnTo>
                <a:lnTo>
                  <a:pt x="71954" y="83889"/>
                </a:lnTo>
                <a:lnTo>
                  <a:pt x="70534" y="82614"/>
                </a:lnTo>
                <a:lnTo>
                  <a:pt x="71005" y="81247"/>
                </a:lnTo>
                <a:lnTo>
                  <a:pt x="72436" y="82788"/>
                </a:lnTo>
                <a:lnTo>
                  <a:pt x="72214" y="79700"/>
                </a:lnTo>
                <a:lnTo>
                  <a:pt x="72791" y="80634"/>
                </a:lnTo>
                <a:lnTo>
                  <a:pt x="75869" y="79209"/>
                </a:lnTo>
                <a:lnTo>
                  <a:pt x="76111" y="78286"/>
                </a:lnTo>
                <a:lnTo>
                  <a:pt x="75171" y="79041"/>
                </a:lnTo>
                <a:lnTo>
                  <a:pt x="73892" y="77869"/>
                </a:lnTo>
                <a:lnTo>
                  <a:pt x="75310" y="76695"/>
                </a:lnTo>
                <a:lnTo>
                  <a:pt x="74644" y="75481"/>
                </a:lnTo>
                <a:lnTo>
                  <a:pt x="77527" y="74358"/>
                </a:lnTo>
                <a:lnTo>
                  <a:pt x="78375" y="72127"/>
                </a:lnTo>
                <a:lnTo>
                  <a:pt x="80340" y="73111"/>
                </a:lnTo>
                <a:lnTo>
                  <a:pt x="82010" y="72536"/>
                </a:lnTo>
                <a:lnTo>
                  <a:pt x="83063" y="74720"/>
                </a:lnTo>
                <a:lnTo>
                  <a:pt x="88850" y="77164"/>
                </a:lnTo>
                <a:lnTo>
                  <a:pt x="89836" y="74519"/>
                </a:lnTo>
                <a:lnTo>
                  <a:pt x="90808" y="74336"/>
                </a:lnTo>
                <a:lnTo>
                  <a:pt x="90680" y="71682"/>
                </a:lnTo>
                <a:lnTo>
                  <a:pt x="93410" y="70939"/>
                </a:lnTo>
                <a:lnTo>
                  <a:pt x="91757" y="70334"/>
                </a:lnTo>
                <a:lnTo>
                  <a:pt x="93656" y="69551"/>
                </a:lnTo>
                <a:lnTo>
                  <a:pt x="93211" y="68953"/>
                </a:lnTo>
                <a:lnTo>
                  <a:pt x="90515" y="68975"/>
                </a:lnTo>
                <a:lnTo>
                  <a:pt x="92209" y="68009"/>
                </a:lnTo>
                <a:lnTo>
                  <a:pt x="91108" y="67548"/>
                </a:lnTo>
                <a:lnTo>
                  <a:pt x="91249" y="65883"/>
                </a:lnTo>
                <a:lnTo>
                  <a:pt x="92674" y="67636"/>
                </a:lnTo>
                <a:lnTo>
                  <a:pt x="92314" y="64371"/>
                </a:lnTo>
                <a:lnTo>
                  <a:pt x="95130" y="63571"/>
                </a:lnTo>
                <a:lnTo>
                  <a:pt x="93432" y="62636"/>
                </a:lnTo>
                <a:lnTo>
                  <a:pt x="92360" y="63577"/>
                </a:lnTo>
                <a:lnTo>
                  <a:pt x="90949" y="62396"/>
                </a:lnTo>
                <a:lnTo>
                  <a:pt x="92616" y="60966"/>
                </a:lnTo>
                <a:lnTo>
                  <a:pt x="91037" y="58925"/>
                </a:lnTo>
                <a:lnTo>
                  <a:pt x="92085" y="57709"/>
                </a:lnTo>
                <a:lnTo>
                  <a:pt x="94308" y="58717"/>
                </a:lnTo>
                <a:lnTo>
                  <a:pt x="93862" y="55169"/>
                </a:lnTo>
                <a:lnTo>
                  <a:pt x="96226" y="55580"/>
                </a:lnTo>
                <a:lnTo>
                  <a:pt x="94431" y="53896"/>
                </a:lnTo>
                <a:lnTo>
                  <a:pt x="94732" y="52349"/>
                </a:lnTo>
                <a:lnTo>
                  <a:pt x="96069" y="53223"/>
                </a:lnTo>
                <a:lnTo>
                  <a:pt x="98476" y="52759"/>
                </a:lnTo>
                <a:lnTo>
                  <a:pt x="96481" y="50729"/>
                </a:lnTo>
                <a:lnTo>
                  <a:pt x="98551" y="50696"/>
                </a:lnTo>
                <a:lnTo>
                  <a:pt x="97762" y="45596"/>
                </a:lnTo>
                <a:lnTo>
                  <a:pt x="99266" y="47319"/>
                </a:lnTo>
                <a:lnTo>
                  <a:pt x="100771" y="45195"/>
                </a:lnTo>
                <a:lnTo>
                  <a:pt x="102172" y="49058"/>
                </a:lnTo>
                <a:lnTo>
                  <a:pt x="103859" y="46608"/>
                </a:lnTo>
                <a:lnTo>
                  <a:pt x="106039" y="51804"/>
                </a:lnTo>
                <a:lnTo>
                  <a:pt x="108953" y="51111"/>
                </a:lnTo>
                <a:lnTo>
                  <a:pt x="111573" y="53570"/>
                </a:lnTo>
                <a:lnTo>
                  <a:pt x="118303" y="56470"/>
                </a:lnTo>
                <a:lnTo>
                  <a:pt x="118776" y="54768"/>
                </a:lnTo>
                <a:lnTo>
                  <a:pt x="116714" y="49821"/>
                </a:lnTo>
                <a:lnTo>
                  <a:pt x="118916" y="44679"/>
                </a:lnTo>
                <a:lnTo>
                  <a:pt x="118650" y="42684"/>
                </a:lnTo>
                <a:lnTo>
                  <a:pt x="120868" y="42804"/>
                </a:lnTo>
                <a:lnTo>
                  <a:pt x="121812" y="41480"/>
                </a:lnTo>
                <a:lnTo>
                  <a:pt x="120777" y="37908"/>
                </a:lnTo>
                <a:lnTo>
                  <a:pt x="124275" y="36192"/>
                </a:lnTo>
                <a:lnTo>
                  <a:pt x="127326" y="38990"/>
                </a:lnTo>
                <a:lnTo>
                  <a:pt x="129819" y="38290"/>
                </a:lnTo>
                <a:lnTo>
                  <a:pt x="132765" y="34848"/>
                </a:lnTo>
                <a:lnTo>
                  <a:pt x="131690" y="32242"/>
                </a:lnTo>
                <a:lnTo>
                  <a:pt x="134730" y="27162"/>
                </a:lnTo>
                <a:lnTo>
                  <a:pt x="134518" y="24170"/>
                </a:lnTo>
                <a:lnTo>
                  <a:pt x="130079" y="21676"/>
                </a:lnTo>
                <a:lnTo>
                  <a:pt x="130660" y="20423"/>
                </a:lnTo>
                <a:lnTo>
                  <a:pt x="128968" y="18621"/>
                </a:lnTo>
                <a:lnTo>
                  <a:pt x="129679" y="16576"/>
                </a:lnTo>
                <a:lnTo>
                  <a:pt x="131478" y="15463"/>
                </a:lnTo>
                <a:lnTo>
                  <a:pt x="129437" y="12753"/>
                </a:lnTo>
                <a:lnTo>
                  <a:pt x="130115" y="9748"/>
                </a:lnTo>
                <a:lnTo>
                  <a:pt x="135257" y="5220"/>
                </a:lnTo>
                <a:lnTo>
                  <a:pt x="138101" y="8804"/>
                </a:lnTo>
                <a:lnTo>
                  <a:pt x="140951" y="7853"/>
                </a:lnTo>
                <a:lnTo>
                  <a:pt x="141204" y="6264"/>
                </a:lnTo>
                <a:lnTo>
                  <a:pt x="143056" y="8784"/>
                </a:lnTo>
                <a:lnTo>
                  <a:pt x="144162" y="8951"/>
                </a:lnTo>
                <a:lnTo>
                  <a:pt x="144286" y="7839"/>
                </a:lnTo>
                <a:lnTo>
                  <a:pt x="146442" y="6668"/>
                </a:lnTo>
                <a:lnTo>
                  <a:pt x="147865" y="9143"/>
                </a:lnTo>
                <a:lnTo>
                  <a:pt x="151789" y="9240"/>
                </a:lnTo>
                <a:lnTo>
                  <a:pt x="151524" y="8596"/>
                </a:lnTo>
                <a:lnTo>
                  <a:pt x="153338" y="8699"/>
                </a:lnTo>
                <a:lnTo>
                  <a:pt x="153827" y="6619"/>
                </a:lnTo>
                <a:lnTo>
                  <a:pt x="152854" y="5401"/>
                </a:lnTo>
                <a:lnTo>
                  <a:pt x="154462" y="2845"/>
                </a:lnTo>
                <a:lnTo>
                  <a:pt x="156809" y="1410"/>
                </a:lnTo>
                <a:lnTo>
                  <a:pt x="156785" y="2422"/>
                </a:lnTo>
                <a:lnTo>
                  <a:pt x="157719" y="2345"/>
                </a:lnTo>
                <a:lnTo>
                  <a:pt x="158741" y="0"/>
                </a:lnTo>
                <a:lnTo>
                  <a:pt x="158847" y="1704"/>
                </a:lnTo>
                <a:lnTo>
                  <a:pt x="160191" y="319"/>
                </a:lnTo>
                <a:lnTo>
                  <a:pt x="161760" y="536"/>
                </a:lnTo>
                <a:lnTo>
                  <a:pt x="162344" y="2617"/>
                </a:lnTo>
                <a:lnTo>
                  <a:pt x="160792" y="3918"/>
                </a:lnTo>
                <a:lnTo>
                  <a:pt x="163226" y="4021"/>
                </a:lnTo>
                <a:lnTo>
                  <a:pt x="164199" y="6279"/>
                </a:lnTo>
                <a:lnTo>
                  <a:pt x="163402" y="8090"/>
                </a:lnTo>
                <a:lnTo>
                  <a:pt x="162184" y="8141"/>
                </a:lnTo>
                <a:lnTo>
                  <a:pt x="164076" y="10050"/>
                </a:lnTo>
                <a:lnTo>
                  <a:pt x="161987" y="9499"/>
                </a:lnTo>
                <a:lnTo>
                  <a:pt x="161619" y="10937"/>
                </a:lnTo>
                <a:lnTo>
                  <a:pt x="162842" y="11341"/>
                </a:lnTo>
                <a:lnTo>
                  <a:pt x="162222" y="13982"/>
                </a:lnTo>
                <a:lnTo>
                  <a:pt x="164388" y="16876"/>
                </a:lnTo>
                <a:lnTo>
                  <a:pt x="163157" y="17155"/>
                </a:lnTo>
                <a:lnTo>
                  <a:pt x="162505" y="18927"/>
                </a:lnTo>
                <a:lnTo>
                  <a:pt x="164127" y="20575"/>
                </a:lnTo>
                <a:lnTo>
                  <a:pt x="162206" y="24877"/>
                </a:lnTo>
                <a:lnTo>
                  <a:pt x="160739" y="25592"/>
                </a:lnTo>
                <a:lnTo>
                  <a:pt x="162498" y="25488"/>
                </a:lnTo>
                <a:lnTo>
                  <a:pt x="163394" y="26665"/>
                </a:lnTo>
                <a:lnTo>
                  <a:pt x="169098" y="25796"/>
                </a:lnTo>
                <a:lnTo>
                  <a:pt x="170117" y="28376"/>
                </a:lnTo>
                <a:lnTo>
                  <a:pt x="169712" y="31303"/>
                </a:lnTo>
                <a:lnTo>
                  <a:pt x="171567" y="31185"/>
                </a:lnTo>
                <a:lnTo>
                  <a:pt x="174926" y="27486"/>
                </a:lnTo>
                <a:lnTo>
                  <a:pt x="177195" y="28414"/>
                </a:lnTo>
                <a:lnTo>
                  <a:pt x="178852" y="27457"/>
                </a:lnTo>
                <a:lnTo>
                  <a:pt x="177768" y="28521"/>
                </a:lnTo>
                <a:lnTo>
                  <a:pt x="178935" y="29659"/>
                </a:lnTo>
                <a:lnTo>
                  <a:pt x="178725" y="34664"/>
                </a:lnTo>
                <a:lnTo>
                  <a:pt x="179667" y="34748"/>
                </a:lnTo>
                <a:lnTo>
                  <a:pt x="179120" y="35880"/>
                </a:lnTo>
                <a:lnTo>
                  <a:pt x="181823" y="39487"/>
                </a:lnTo>
                <a:lnTo>
                  <a:pt x="180591" y="42049"/>
                </a:lnTo>
                <a:lnTo>
                  <a:pt x="178781" y="42235"/>
                </a:lnTo>
                <a:lnTo>
                  <a:pt x="178463" y="44773"/>
                </a:lnTo>
                <a:lnTo>
                  <a:pt x="179332" y="45712"/>
                </a:lnTo>
                <a:lnTo>
                  <a:pt x="181622" y="44792"/>
                </a:lnTo>
                <a:lnTo>
                  <a:pt x="185768" y="47367"/>
                </a:lnTo>
                <a:lnTo>
                  <a:pt x="188720" y="45709"/>
                </a:lnTo>
                <a:lnTo>
                  <a:pt x="195702" y="47022"/>
                </a:lnTo>
                <a:lnTo>
                  <a:pt x="194783" y="50323"/>
                </a:lnTo>
                <a:lnTo>
                  <a:pt x="199898" y="56525"/>
                </a:lnTo>
                <a:lnTo>
                  <a:pt x="197490" y="57710"/>
                </a:lnTo>
                <a:lnTo>
                  <a:pt x="191034" y="55046"/>
                </a:lnTo>
                <a:lnTo>
                  <a:pt x="188101" y="58595"/>
                </a:lnTo>
                <a:lnTo>
                  <a:pt x="185410" y="57310"/>
                </a:lnTo>
                <a:lnTo>
                  <a:pt x="186936" y="60355"/>
                </a:lnTo>
                <a:lnTo>
                  <a:pt x="186037" y="61676"/>
                </a:lnTo>
                <a:lnTo>
                  <a:pt x="184831" y="60804"/>
                </a:lnTo>
                <a:lnTo>
                  <a:pt x="184607" y="57832"/>
                </a:lnTo>
                <a:lnTo>
                  <a:pt x="182705" y="57370"/>
                </a:lnTo>
                <a:lnTo>
                  <a:pt x="184689" y="64090"/>
                </a:lnTo>
                <a:lnTo>
                  <a:pt x="181562" y="64339"/>
                </a:lnTo>
                <a:lnTo>
                  <a:pt x="182797" y="66781"/>
                </a:lnTo>
                <a:lnTo>
                  <a:pt x="182294" y="68664"/>
                </a:lnTo>
                <a:lnTo>
                  <a:pt x="175888" y="70226"/>
                </a:lnTo>
                <a:lnTo>
                  <a:pt x="177607" y="72228"/>
                </a:lnTo>
                <a:lnTo>
                  <a:pt x="174024" y="73890"/>
                </a:lnTo>
                <a:lnTo>
                  <a:pt x="175857" y="75429"/>
                </a:lnTo>
                <a:lnTo>
                  <a:pt x="168615" y="85829"/>
                </a:lnTo>
                <a:lnTo>
                  <a:pt x="168504" y="87978"/>
                </a:lnTo>
                <a:lnTo>
                  <a:pt x="164764" y="86184"/>
                </a:lnTo>
                <a:lnTo>
                  <a:pt x="163117" y="89762"/>
                </a:lnTo>
                <a:lnTo>
                  <a:pt x="159338" y="87324"/>
                </a:lnTo>
                <a:lnTo>
                  <a:pt x="157632" y="87355"/>
                </a:lnTo>
                <a:lnTo>
                  <a:pt x="158621" y="91161"/>
                </a:lnTo>
                <a:lnTo>
                  <a:pt x="157996" y="93325"/>
                </a:lnTo>
                <a:lnTo>
                  <a:pt x="156700" y="94799"/>
                </a:lnTo>
                <a:lnTo>
                  <a:pt x="155013" y="94376"/>
                </a:lnTo>
                <a:lnTo>
                  <a:pt x="153069" y="101452"/>
                </a:lnTo>
                <a:lnTo>
                  <a:pt x="147967" y="107920"/>
                </a:lnTo>
                <a:lnTo>
                  <a:pt x="149838" y="113133"/>
                </a:lnTo>
                <a:lnTo>
                  <a:pt x="155216" y="113950"/>
                </a:lnTo>
                <a:lnTo>
                  <a:pt x="159236" y="116592"/>
                </a:lnTo>
                <a:lnTo>
                  <a:pt x="160408" y="119158"/>
                </a:lnTo>
                <a:lnTo>
                  <a:pt x="161679" y="118169"/>
                </a:lnTo>
                <a:lnTo>
                  <a:pt x="163292" y="119541"/>
                </a:lnTo>
                <a:lnTo>
                  <a:pt x="160723" y="127670"/>
                </a:lnTo>
                <a:lnTo>
                  <a:pt x="158055" y="127329"/>
                </a:lnTo>
                <a:lnTo>
                  <a:pt x="160166" y="131202"/>
                </a:lnTo>
                <a:lnTo>
                  <a:pt x="120892" y="130633"/>
                </a:lnTo>
                <a:lnTo>
                  <a:pt x="122383" y="127800"/>
                </a:lnTo>
                <a:lnTo>
                  <a:pt x="121131" y="122854"/>
                </a:lnTo>
                <a:lnTo>
                  <a:pt x="101427" y="122284"/>
                </a:lnTo>
                <a:lnTo>
                  <a:pt x="101203" y="119698"/>
                </a:lnTo>
                <a:lnTo>
                  <a:pt x="99101" y="120355"/>
                </a:lnTo>
                <a:lnTo>
                  <a:pt x="96624" y="118758"/>
                </a:lnTo>
                <a:lnTo>
                  <a:pt x="92273" y="122980"/>
                </a:lnTo>
                <a:lnTo>
                  <a:pt x="90385" y="123455"/>
                </a:lnTo>
                <a:lnTo>
                  <a:pt x="88975" y="127119"/>
                </a:lnTo>
                <a:lnTo>
                  <a:pt x="87385" y="128155"/>
                </a:lnTo>
                <a:lnTo>
                  <a:pt x="88083" y="129977"/>
                </a:lnTo>
                <a:lnTo>
                  <a:pt x="81896" y="130399"/>
                </a:lnTo>
                <a:lnTo>
                  <a:pt x="80032" y="128447"/>
                </a:lnTo>
                <a:lnTo>
                  <a:pt x="80453" y="130394"/>
                </a:lnTo>
                <a:lnTo>
                  <a:pt x="77467" y="130025"/>
                </a:lnTo>
                <a:lnTo>
                  <a:pt x="77623" y="128225"/>
                </a:lnTo>
                <a:lnTo>
                  <a:pt x="74208" y="127790"/>
                </a:lnTo>
                <a:lnTo>
                  <a:pt x="74177" y="129732"/>
                </a:lnTo>
                <a:lnTo>
                  <a:pt x="67141" y="128757"/>
                </a:lnTo>
                <a:lnTo>
                  <a:pt x="64522" y="131281"/>
                </a:lnTo>
                <a:lnTo>
                  <a:pt x="60433" y="128922"/>
                </a:lnTo>
                <a:lnTo>
                  <a:pt x="58450" y="131686"/>
                </a:lnTo>
                <a:lnTo>
                  <a:pt x="53154" y="129583"/>
                </a:lnTo>
                <a:lnTo>
                  <a:pt x="46743" y="129505"/>
                </a:lnTo>
                <a:close/>
              </a:path>
            </a:pathLst>
          </a:custGeom>
          <a:solidFill>
            <a:srgbClr val="F2C49F"/>
          </a:solidFill>
          <a:ln w="5715">
            <a:solidFill>
              <a:srgbClr val="FFFFFF"/>
            </a:solidFill>
            <a:prstDash val="solid"/>
          </a:ln>
        </p:spPr>
        <p:txBody>
          <a:bodyPr/>
          <a:lstStyle/>
          <a:p>
            <a:endParaRPr lang="en-NZ"/>
          </a:p>
        </p:txBody>
      </p:sp>
      <p:sp>
        <p:nvSpPr>
          <p:cNvPr id="31" name="SHARE_TLA_035">
            <a:extLst>
              <a:ext uri="{FF2B5EF4-FFF2-40B4-BE49-F238E27FC236}">
                <a16:creationId xmlns:a16="http://schemas.microsoft.com/office/drawing/2014/main" id="{157E8CC1-8959-4A20-AE8C-744A1AD25064}"/>
              </a:ext>
            </a:extLst>
          </p:cNvPr>
          <p:cNvSpPr>
            <a:spLocks noGrp="1"/>
          </p:cNvSpPr>
          <p:nvPr/>
        </p:nvSpPr>
        <p:spPr>
          <a:xfrm>
            <a:off x="1919868" y="4404691"/>
            <a:ext cx="514157" cy="377867"/>
          </a:xfrm>
          <a:custGeom>
            <a:avLst/>
            <a:gdLst/>
            <a:ahLst/>
            <a:cxnLst/>
            <a:rect l="0" t="0" r="0" b="0"/>
            <a:pathLst>
              <a:path w="243726" h="179120">
                <a:moveTo>
                  <a:pt x="173999" y="170135"/>
                </a:moveTo>
                <a:lnTo>
                  <a:pt x="161362" y="165683"/>
                </a:lnTo>
                <a:lnTo>
                  <a:pt x="157226" y="165547"/>
                </a:lnTo>
                <a:lnTo>
                  <a:pt x="152507" y="162017"/>
                </a:lnTo>
                <a:lnTo>
                  <a:pt x="148369" y="156768"/>
                </a:lnTo>
                <a:lnTo>
                  <a:pt x="136900" y="149717"/>
                </a:lnTo>
                <a:lnTo>
                  <a:pt x="130041" y="143383"/>
                </a:lnTo>
                <a:lnTo>
                  <a:pt x="117425" y="124586"/>
                </a:lnTo>
                <a:lnTo>
                  <a:pt x="106638" y="116055"/>
                </a:lnTo>
                <a:lnTo>
                  <a:pt x="99490" y="113947"/>
                </a:lnTo>
                <a:lnTo>
                  <a:pt x="87929" y="106085"/>
                </a:lnTo>
                <a:lnTo>
                  <a:pt x="73885" y="103458"/>
                </a:lnTo>
                <a:lnTo>
                  <a:pt x="63423" y="103044"/>
                </a:lnTo>
                <a:lnTo>
                  <a:pt x="56756" y="98388"/>
                </a:lnTo>
                <a:lnTo>
                  <a:pt x="52584" y="98057"/>
                </a:lnTo>
                <a:lnTo>
                  <a:pt x="49025" y="96304"/>
                </a:lnTo>
                <a:lnTo>
                  <a:pt x="45826" y="96967"/>
                </a:lnTo>
                <a:lnTo>
                  <a:pt x="40193" y="92816"/>
                </a:lnTo>
                <a:lnTo>
                  <a:pt x="38356" y="93142"/>
                </a:lnTo>
                <a:lnTo>
                  <a:pt x="34964" y="88480"/>
                </a:lnTo>
                <a:lnTo>
                  <a:pt x="30899" y="87843"/>
                </a:lnTo>
                <a:lnTo>
                  <a:pt x="29826" y="84482"/>
                </a:lnTo>
                <a:lnTo>
                  <a:pt x="26727" y="80321"/>
                </a:lnTo>
                <a:lnTo>
                  <a:pt x="25435" y="80385"/>
                </a:lnTo>
                <a:lnTo>
                  <a:pt x="22294" y="74223"/>
                </a:lnTo>
                <a:lnTo>
                  <a:pt x="20580" y="73715"/>
                </a:lnTo>
                <a:lnTo>
                  <a:pt x="20234" y="72139"/>
                </a:lnTo>
                <a:lnTo>
                  <a:pt x="18519" y="72501"/>
                </a:lnTo>
                <a:lnTo>
                  <a:pt x="18796" y="71245"/>
                </a:lnTo>
                <a:lnTo>
                  <a:pt x="16846" y="69053"/>
                </a:lnTo>
                <a:lnTo>
                  <a:pt x="15475" y="69209"/>
                </a:lnTo>
                <a:lnTo>
                  <a:pt x="15477" y="67625"/>
                </a:lnTo>
                <a:lnTo>
                  <a:pt x="13294" y="64912"/>
                </a:lnTo>
                <a:lnTo>
                  <a:pt x="8297" y="61186"/>
                </a:lnTo>
                <a:lnTo>
                  <a:pt x="4120" y="49779"/>
                </a:lnTo>
                <a:lnTo>
                  <a:pt x="3440" y="41683"/>
                </a:lnTo>
                <a:lnTo>
                  <a:pt x="1576" y="36810"/>
                </a:lnTo>
                <a:lnTo>
                  <a:pt x="0" y="26469"/>
                </a:lnTo>
                <a:lnTo>
                  <a:pt x="4830" y="17535"/>
                </a:lnTo>
                <a:lnTo>
                  <a:pt x="5343" y="10696"/>
                </a:lnTo>
                <a:lnTo>
                  <a:pt x="8124" y="4663"/>
                </a:lnTo>
                <a:lnTo>
                  <a:pt x="13103" y="1891"/>
                </a:lnTo>
                <a:lnTo>
                  <a:pt x="13978" y="0"/>
                </a:lnTo>
                <a:lnTo>
                  <a:pt x="16510" y="1663"/>
                </a:lnTo>
                <a:lnTo>
                  <a:pt x="18919" y="1528"/>
                </a:lnTo>
                <a:lnTo>
                  <a:pt x="24127" y="6048"/>
                </a:lnTo>
                <a:lnTo>
                  <a:pt x="29847" y="14266"/>
                </a:lnTo>
                <a:lnTo>
                  <a:pt x="34323" y="17918"/>
                </a:lnTo>
                <a:lnTo>
                  <a:pt x="42162" y="21048"/>
                </a:lnTo>
                <a:lnTo>
                  <a:pt x="41486" y="22452"/>
                </a:lnTo>
                <a:lnTo>
                  <a:pt x="61686" y="31452"/>
                </a:lnTo>
                <a:lnTo>
                  <a:pt x="67524" y="52780"/>
                </a:lnTo>
                <a:lnTo>
                  <a:pt x="67845" y="59868"/>
                </a:lnTo>
                <a:lnTo>
                  <a:pt x="82236" y="59597"/>
                </a:lnTo>
                <a:lnTo>
                  <a:pt x="82888" y="56746"/>
                </a:lnTo>
                <a:lnTo>
                  <a:pt x="92269" y="56879"/>
                </a:lnTo>
                <a:lnTo>
                  <a:pt x="91319" y="55234"/>
                </a:lnTo>
                <a:lnTo>
                  <a:pt x="102097" y="55909"/>
                </a:lnTo>
                <a:lnTo>
                  <a:pt x="101640" y="57783"/>
                </a:lnTo>
                <a:lnTo>
                  <a:pt x="103151" y="57954"/>
                </a:lnTo>
                <a:lnTo>
                  <a:pt x="102792" y="59107"/>
                </a:lnTo>
                <a:lnTo>
                  <a:pt x="104202" y="60022"/>
                </a:lnTo>
                <a:lnTo>
                  <a:pt x="114839" y="59944"/>
                </a:lnTo>
                <a:lnTo>
                  <a:pt x="120135" y="62047"/>
                </a:lnTo>
                <a:lnTo>
                  <a:pt x="122119" y="59283"/>
                </a:lnTo>
                <a:lnTo>
                  <a:pt x="126208" y="61642"/>
                </a:lnTo>
                <a:lnTo>
                  <a:pt x="128827" y="59118"/>
                </a:lnTo>
                <a:lnTo>
                  <a:pt x="135863" y="60093"/>
                </a:lnTo>
                <a:lnTo>
                  <a:pt x="135893" y="58151"/>
                </a:lnTo>
                <a:lnTo>
                  <a:pt x="139308" y="58586"/>
                </a:lnTo>
                <a:lnTo>
                  <a:pt x="139153" y="60385"/>
                </a:lnTo>
                <a:lnTo>
                  <a:pt x="142138" y="60755"/>
                </a:lnTo>
                <a:lnTo>
                  <a:pt x="141718" y="58808"/>
                </a:lnTo>
                <a:lnTo>
                  <a:pt x="143581" y="60760"/>
                </a:lnTo>
                <a:lnTo>
                  <a:pt x="149768" y="60338"/>
                </a:lnTo>
                <a:lnTo>
                  <a:pt x="149071" y="58516"/>
                </a:lnTo>
                <a:lnTo>
                  <a:pt x="150660" y="57480"/>
                </a:lnTo>
                <a:lnTo>
                  <a:pt x="152071" y="53815"/>
                </a:lnTo>
                <a:lnTo>
                  <a:pt x="153959" y="53341"/>
                </a:lnTo>
                <a:lnTo>
                  <a:pt x="158309" y="49119"/>
                </a:lnTo>
                <a:lnTo>
                  <a:pt x="160787" y="50716"/>
                </a:lnTo>
                <a:lnTo>
                  <a:pt x="162889" y="50059"/>
                </a:lnTo>
                <a:lnTo>
                  <a:pt x="163113" y="52644"/>
                </a:lnTo>
                <a:lnTo>
                  <a:pt x="182816" y="53215"/>
                </a:lnTo>
                <a:lnTo>
                  <a:pt x="184068" y="58161"/>
                </a:lnTo>
                <a:lnTo>
                  <a:pt x="182578" y="60994"/>
                </a:lnTo>
                <a:lnTo>
                  <a:pt x="221851" y="61563"/>
                </a:lnTo>
                <a:lnTo>
                  <a:pt x="223869" y="64341"/>
                </a:lnTo>
                <a:lnTo>
                  <a:pt x="224133" y="69116"/>
                </a:lnTo>
                <a:lnTo>
                  <a:pt x="223181" y="69572"/>
                </a:lnTo>
                <a:lnTo>
                  <a:pt x="225589" y="72109"/>
                </a:lnTo>
                <a:lnTo>
                  <a:pt x="227104" y="72119"/>
                </a:lnTo>
                <a:lnTo>
                  <a:pt x="226969" y="73632"/>
                </a:lnTo>
                <a:lnTo>
                  <a:pt x="230362" y="78898"/>
                </a:lnTo>
                <a:lnTo>
                  <a:pt x="239235" y="82465"/>
                </a:lnTo>
                <a:lnTo>
                  <a:pt x="237948" y="84497"/>
                </a:lnTo>
                <a:lnTo>
                  <a:pt x="239559" y="87277"/>
                </a:lnTo>
                <a:lnTo>
                  <a:pt x="238715" y="88243"/>
                </a:lnTo>
                <a:lnTo>
                  <a:pt x="239592" y="92802"/>
                </a:lnTo>
                <a:lnTo>
                  <a:pt x="243726" y="96642"/>
                </a:lnTo>
                <a:lnTo>
                  <a:pt x="242725" y="100653"/>
                </a:lnTo>
                <a:lnTo>
                  <a:pt x="240044" y="102522"/>
                </a:lnTo>
                <a:lnTo>
                  <a:pt x="239977" y="109541"/>
                </a:lnTo>
                <a:lnTo>
                  <a:pt x="238621" y="113117"/>
                </a:lnTo>
                <a:lnTo>
                  <a:pt x="239536" y="115087"/>
                </a:lnTo>
                <a:lnTo>
                  <a:pt x="239071" y="119784"/>
                </a:lnTo>
                <a:lnTo>
                  <a:pt x="240171" y="121405"/>
                </a:lnTo>
                <a:lnTo>
                  <a:pt x="238798" y="123551"/>
                </a:lnTo>
                <a:lnTo>
                  <a:pt x="239985" y="124304"/>
                </a:lnTo>
                <a:lnTo>
                  <a:pt x="239254" y="125450"/>
                </a:lnTo>
                <a:lnTo>
                  <a:pt x="241445" y="126373"/>
                </a:lnTo>
                <a:lnTo>
                  <a:pt x="242293" y="128502"/>
                </a:lnTo>
                <a:lnTo>
                  <a:pt x="239406" y="129690"/>
                </a:lnTo>
                <a:lnTo>
                  <a:pt x="238656" y="131323"/>
                </a:lnTo>
                <a:lnTo>
                  <a:pt x="235054" y="132052"/>
                </a:lnTo>
                <a:lnTo>
                  <a:pt x="232552" y="131170"/>
                </a:lnTo>
                <a:lnTo>
                  <a:pt x="231910" y="133422"/>
                </a:lnTo>
                <a:lnTo>
                  <a:pt x="230780" y="132693"/>
                </a:lnTo>
                <a:lnTo>
                  <a:pt x="229277" y="135858"/>
                </a:lnTo>
                <a:lnTo>
                  <a:pt x="230213" y="137266"/>
                </a:lnTo>
                <a:lnTo>
                  <a:pt x="229107" y="137996"/>
                </a:lnTo>
                <a:lnTo>
                  <a:pt x="230888" y="142956"/>
                </a:lnTo>
                <a:lnTo>
                  <a:pt x="228500" y="146728"/>
                </a:lnTo>
                <a:lnTo>
                  <a:pt x="229107" y="148090"/>
                </a:lnTo>
                <a:lnTo>
                  <a:pt x="228045" y="149645"/>
                </a:lnTo>
                <a:lnTo>
                  <a:pt x="227733" y="148239"/>
                </a:lnTo>
                <a:lnTo>
                  <a:pt x="226004" y="147535"/>
                </a:lnTo>
                <a:lnTo>
                  <a:pt x="225227" y="148936"/>
                </a:lnTo>
                <a:lnTo>
                  <a:pt x="222211" y="149918"/>
                </a:lnTo>
                <a:lnTo>
                  <a:pt x="221853" y="151428"/>
                </a:lnTo>
                <a:lnTo>
                  <a:pt x="218816" y="153785"/>
                </a:lnTo>
                <a:lnTo>
                  <a:pt x="218573" y="155455"/>
                </a:lnTo>
                <a:lnTo>
                  <a:pt x="214579" y="156461"/>
                </a:lnTo>
                <a:lnTo>
                  <a:pt x="214875" y="159420"/>
                </a:lnTo>
                <a:lnTo>
                  <a:pt x="211415" y="162226"/>
                </a:lnTo>
                <a:lnTo>
                  <a:pt x="205218" y="162752"/>
                </a:lnTo>
                <a:lnTo>
                  <a:pt x="203301" y="167152"/>
                </a:lnTo>
                <a:lnTo>
                  <a:pt x="204504" y="167110"/>
                </a:lnTo>
                <a:lnTo>
                  <a:pt x="203182" y="170482"/>
                </a:lnTo>
                <a:lnTo>
                  <a:pt x="201517" y="169945"/>
                </a:lnTo>
                <a:lnTo>
                  <a:pt x="200360" y="172848"/>
                </a:lnTo>
                <a:lnTo>
                  <a:pt x="197762" y="175290"/>
                </a:lnTo>
                <a:lnTo>
                  <a:pt x="201223" y="176652"/>
                </a:lnTo>
                <a:lnTo>
                  <a:pt x="200314" y="177576"/>
                </a:lnTo>
                <a:lnTo>
                  <a:pt x="192321" y="179120"/>
                </a:lnTo>
                <a:lnTo>
                  <a:pt x="187941" y="178740"/>
                </a:lnTo>
                <a:lnTo>
                  <a:pt x="182466" y="174401"/>
                </a:lnTo>
                <a:lnTo>
                  <a:pt x="173999" y="170135"/>
                </a:lnTo>
                <a:close/>
              </a:path>
            </a:pathLst>
          </a:custGeom>
          <a:solidFill>
            <a:srgbClr val="DDC098"/>
          </a:solidFill>
          <a:ln w="5715">
            <a:solidFill>
              <a:srgbClr val="FFFFFF"/>
            </a:solidFill>
            <a:prstDash val="solid"/>
          </a:ln>
        </p:spPr>
        <p:txBody>
          <a:bodyPr/>
          <a:lstStyle/>
          <a:p>
            <a:endParaRPr lang="en-NZ"/>
          </a:p>
        </p:txBody>
      </p:sp>
      <p:sp>
        <p:nvSpPr>
          <p:cNvPr id="32" name="SHARE_TLA_036">
            <a:extLst>
              <a:ext uri="{FF2B5EF4-FFF2-40B4-BE49-F238E27FC236}">
                <a16:creationId xmlns:a16="http://schemas.microsoft.com/office/drawing/2014/main" id="{25BE34B7-F961-422C-A5E8-75DF234A6513}"/>
              </a:ext>
            </a:extLst>
          </p:cNvPr>
          <p:cNvSpPr>
            <a:spLocks noGrp="1"/>
          </p:cNvSpPr>
          <p:nvPr/>
        </p:nvSpPr>
        <p:spPr>
          <a:xfrm>
            <a:off x="2356426" y="4081259"/>
            <a:ext cx="512166" cy="576741"/>
          </a:xfrm>
          <a:custGeom>
            <a:avLst/>
            <a:gdLst/>
            <a:ahLst/>
            <a:cxnLst/>
            <a:rect l="0" t="0" r="0" b="0"/>
            <a:pathLst>
              <a:path w="242782" h="273392">
                <a:moveTo>
                  <a:pt x="150218" y="185582"/>
                </a:moveTo>
                <a:lnTo>
                  <a:pt x="172081" y="191545"/>
                </a:lnTo>
                <a:lnTo>
                  <a:pt x="179183" y="189562"/>
                </a:lnTo>
                <a:lnTo>
                  <a:pt x="186243" y="192092"/>
                </a:lnTo>
                <a:lnTo>
                  <a:pt x="186306" y="190877"/>
                </a:lnTo>
                <a:lnTo>
                  <a:pt x="188487" y="189730"/>
                </a:lnTo>
                <a:lnTo>
                  <a:pt x="191948" y="191649"/>
                </a:lnTo>
                <a:lnTo>
                  <a:pt x="194710" y="191553"/>
                </a:lnTo>
                <a:lnTo>
                  <a:pt x="196113" y="192990"/>
                </a:lnTo>
                <a:lnTo>
                  <a:pt x="200394" y="193267"/>
                </a:lnTo>
                <a:lnTo>
                  <a:pt x="203659" y="190486"/>
                </a:lnTo>
                <a:lnTo>
                  <a:pt x="211598" y="191138"/>
                </a:lnTo>
                <a:lnTo>
                  <a:pt x="214926" y="192523"/>
                </a:lnTo>
                <a:lnTo>
                  <a:pt x="219781" y="187803"/>
                </a:lnTo>
                <a:lnTo>
                  <a:pt x="222948" y="188038"/>
                </a:lnTo>
                <a:lnTo>
                  <a:pt x="225463" y="183399"/>
                </a:lnTo>
                <a:lnTo>
                  <a:pt x="227570" y="184577"/>
                </a:lnTo>
                <a:lnTo>
                  <a:pt x="229384" y="183362"/>
                </a:lnTo>
                <a:lnTo>
                  <a:pt x="230826" y="184176"/>
                </a:lnTo>
                <a:lnTo>
                  <a:pt x="231892" y="187268"/>
                </a:lnTo>
                <a:lnTo>
                  <a:pt x="234217" y="186578"/>
                </a:lnTo>
                <a:lnTo>
                  <a:pt x="236692" y="189755"/>
                </a:lnTo>
                <a:lnTo>
                  <a:pt x="238421" y="189788"/>
                </a:lnTo>
                <a:lnTo>
                  <a:pt x="238371" y="191047"/>
                </a:lnTo>
                <a:lnTo>
                  <a:pt x="232764" y="190890"/>
                </a:lnTo>
                <a:lnTo>
                  <a:pt x="232264" y="208470"/>
                </a:lnTo>
                <a:lnTo>
                  <a:pt x="242782" y="208746"/>
                </a:lnTo>
                <a:lnTo>
                  <a:pt x="242467" y="209867"/>
                </a:lnTo>
                <a:lnTo>
                  <a:pt x="241143" y="209572"/>
                </a:lnTo>
                <a:lnTo>
                  <a:pt x="241179" y="213877"/>
                </a:lnTo>
                <a:lnTo>
                  <a:pt x="239316" y="215528"/>
                </a:lnTo>
                <a:lnTo>
                  <a:pt x="240256" y="216684"/>
                </a:lnTo>
                <a:lnTo>
                  <a:pt x="239528" y="217924"/>
                </a:lnTo>
                <a:lnTo>
                  <a:pt x="240610" y="218522"/>
                </a:lnTo>
                <a:lnTo>
                  <a:pt x="240192" y="219831"/>
                </a:lnTo>
                <a:lnTo>
                  <a:pt x="239190" y="219732"/>
                </a:lnTo>
                <a:lnTo>
                  <a:pt x="238097" y="223655"/>
                </a:lnTo>
                <a:lnTo>
                  <a:pt x="231836" y="223475"/>
                </a:lnTo>
                <a:lnTo>
                  <a:pt x="231866" y="222420"/>
                </a:lnTo>
                <a:lnTo>
                  <a:pt x="215476" y="222288"/>
                </a:lnTo>
                <a:lnTo>
                  <a:pt x="214497" y="243133"/>
                </a:lnTo>
                <a:lnTo>
                  <a:pt x="216489" y="243362"/>
                </a:lnTo>
                <a:lnTo>
                  <a:pt x="216295" y="244937"/>
                </a:lnTo>
                <a:lnTo>
                  <a:pt x="209180" y="249641"/>
                </a:lnTo>
                <a:lnTo>
                  <a:pt x="205144" y="246867"/>
                </a:lnTo>
                <a:lnTo>
                  <a:pt x="205617" y="250498"/>
                </a:lnTo>
                <a:lnTo>
                  <a:pt x="202923" y="251450"/>
                </a:lnTo>
                <a:lnTo>
                  <a:pt x="194051" y="250624"/>
                </a:lnTo>
                <a:lnTo>
                  <a:pt x="192723" y="254107"/>
                </a:lnTo>
                <a:lnTo>
                  <a:pt x="190325" y="255023"/>
                </a:lnTo>
                <a:lnTo>
                  <a:pt x="187203" y="254558"/>
                </a:lnTo>
                <a:lnTo>
                  <a:pt x="185074" y="259610"/>
                </a:lnTo>
                <a:lnTo>
                  <a:pt x="178657" y="262248"/>
                </a:lnTo>
                <a:lnTo>
                  <a:pt x="175870" y="260622"/>
                </a:lnTo>
                <a:lnTo>
                  <a:pt x="175945" y="257947"/>
                </a:lnTo>
                <a:lnTo>
                  <a:pt x="173526" y="256171"/>
                </a:lnTo>
                <a:lnTo>
                  <a:pt x="173120" y="254493"/>
                </a:lnTo>
                <a:lnTo>
                  <a:pt x="172320" y="254925"/>
                </a:lnTo>
                <a:lnTo>
                  <a:pt x="172017" y="253994"/>
                </a:lnTo>
                <a:lnTo>
                  <a:pt x="167883" y="255536"/>
                </a:lnTo>
                <a:lnTo>
                  <a:pt x="165286" y="249535"/>
                </a:lnTo>
                <a:lnTo>
                  <a:pt x="155960" y="248489"/>
                </a:lnTo>
                <a:lnTo>
                  <a:pt x="155010" y="253756"/>
                </a:lnTo>
                <a:lnTo>
                  <a:pt x="135768" y="253227"/>
                </a:lnTo>
                <a:lnTo>
                  <a:pt x="133090" y="254170"/>
                </a:lnTo>
                <a:lnTo>
                  <a:pt x="121420" y="253249"/>
                </a:lnTo>
                <a:lnTo>
                  <a:pt x="120496" y="256624"/>
                </a:lnTo>
                <a:lnTo>
                  <a:pt x="122938" y="258159"/>
                </a:lnTo>
                <a:lnTo>
                  <a:pt x="123537" y="260547"/>
                </a:lnTo>
                <a:lnTo>
                  <a:pt x="122354" y="261223"/>
                </a:lnTo>
                <a:lnTo>
                  <a:pt x="123549" y="263851"/>
                </a:lnTo>
                <a:lnTo>
                  <a:pt x="120211" y="263308"/>
                </a:lnTo>
                <a:lnTo>
                  <a:pt x="118993" y="265359"/>
                </a:lnTo>
                <a:lnTo>
                  <a:pt x="117498" y="265626"/>
                </a:lnTo>
                <a:lnTo>
                  <a:pt x="117731" y="264469"/>
                </a:lnTo>
                <a:lnTo>
                  <a:pt x="115501" y="264075"/>
                </a:lnTo>
                <a:lnTo>
                  <a:pt x="112154" y="260551"/>
                </a:lnTo>
                <a:lnTo>
                  <a:pt x="110039" y="260205"/>
                </a:lnTo>
                <a:lnTo>
                  <a:pt x="108900" y="264985"/>
                </a:lnTo>
                <a:lnTo>
                  <a:pt x="106220" y="268541"/>
                </a:lnTo>
                <a:lnTo>
                  <a:pt x="105388" y="267564"/>
                </a:lnTo>
                <a:lnTo>
                  <a:pt x="98646" y="270760"/>
                </a:lnTo>
                <a:lnTo>
                  <a:pt x="98056" y="272548"/>
                </a:lnTo>
                <a:lnTo>
                  <a:pt x="99576" y="273392"/>
                </a:lnTo>
                <a:lnTo>
                  <a:pt x="93724" y="271482"/>
                </a:lnTo>
                <a:lnTo>
                  <a:pt x="87137" y="271254"/>
                </a:lnTo>
                <a:lnTo>
                  <a:pt x="84130" y="266682"/>
                </a:lnTo>
                <a:lnTo>
                  <a:pt x="83481" y="262997"/>
                </a:lnTo>
                <a:lnTo>
                  <a:pt x="81375" y="261788"/>
                </a:lnTo>
                <a:lnTo>
                  <a:pt x="78917" y="262784"/>
                </a:lnTo>
                <a:lnTo>
                  <a:pt x="79203" y="264015"/>
                </a:lnTo>
                <a:lnTo>
                  <a:pt x="78193" y="263846"/>
                </a:lnTo>
                <a:lnTo>
                  <a:pt x="78403" y="254576"/>
                </a:lnTo>
                <a:lnTo>
                  <a:pt x="80680" y="255460"/>
                </a:lnTo>
                <a:lnTo>
                  <a:pt x="83202" y="254325"/>
                </a:lnTo>
                <a:lnTo>
                  <a:pt x="82447" y="250661"/>
                </a:lnTo>
                <a:lnTo>
                  <a:pt x="77852" y="249556"/>
                </a:lnTo>
                <a:lnTo>
                  <a:pt x="69103" y="250116"/>
                </a:lnTo>
                <a:lnTo>
                  <a:pt x="65491" y="251558"/>
                </a:lnTo>
                <a:lnTo>
                  <a:pt x="68159" y="249402"/>
                </a:lnTo>
                <a:lnTo>
                  <a:pt x="70979" y="248800"/>
                </a:lnTo>
                <a:lnTo>
                  <a:pt x="67035" y="245552"/>
                </a:lnTo>
                <a:lnTo>
                  <a:pt x="65659" y="245840"/>
                </a:lnTo>
                <a:lnTo>
                  <a:pt x="65058" y="239590"/>
                </a:lnTo>
                <a:lnTo>
                  <a:pt x="63114" y="239851"/>
                </a:lnTo>
                <a:lnTo>
                  <a:pt x="61932" y="235699"/>
                </a:lnTo>
                <a:lnTo>
                  <a:pt x="55916" y="236616"/>
                </a:lnTo>
                <a:lnTo>
                  <a:pt x="54017" y="242327"/>
                </a:lnTo>
                <a:lnTo>
                  <a:pt x="49885" y="246512"/>
                </a:lnTo>
                <a:lnTo>
                  <a:pt x="49191" y="245798"/>
                </a:lnTo>
                <a:lnTo>
                  <a:pt x="47469" y="240916"/>
                </a:lnTo>
                <a:lnTo>
                  <a:pt x="48755" y="239152"/>
                </a:lnTo>
                <a:lnTo>
                  <a:pt x="48163" y="235890"/>
                </a:lnTo>
                <a:lnTo>
                  <a:pt x="45831" y="234710"/>
                </a:lnTo>
                <a:lnTo>
                  <a:pt x="46252" y="232535"/>
                </a:lnTo>
                <a:lnTo>
                  <a:pt x="44083" y="224491"/>
                </a:lnTo>
                <a:lnTo>
                  <a:pt x="41938" y="223292"/>
                </a:lnTo>
                <a:lnTo>
                  <a:pt x="43045" y="221363"/>
                </a:lnTo>
                <a:lnTo>
                  <a:pt x="46404" y="220841"/>
                </a:lnTo>
                <a:lnTo>
                  <a:pt x="47959" y="215674"/>
                </a:lnTo>
                <a:lnTo>
                  <a:pt x="43182" y="213161"/>
                </a:lnTo>
                <a:lnTo>
                  <a:pt x="40356" y="202846"/>
                </a:lnTo>
                <a:lnTo>
                  <a:pt x="37996" y="200463"/>
                </a:lnTo>
                <a:lnTo>
                  <a:pt x="37976" y="198345"/>
                </a:lnTo>
                <a:lnTo>
                  <a:pt x="41222" y="192278"/>
                </a:lnTo>
                <a:lnTo>
                  <a:pt x="32592" y="190134"/>
                </a:lnTo>
                <a:lnTo>
                  <a:pt x="33647" y="184043"/>
                </a:lnTo>
                <a:lnTo>
                  <a:pt x="30512" y="187539"/>
                </a:lnTo>
                <a:lnTo>
                  <a:pt x="28073" y="186179"/>
                </a:lnTo>
                <a:lnTo>
                  <a:pt x="25757" y="186640"/>
                </a:lnTo>
                <a:lnTo>
                  <a:pt x="25021" y="182553"/>
                </a:lnTo>
                <a:lnTo>
                  <a:pt x="21243" y="185596"/>
                </a:lnTo>
                <a:lnTo>
                  <a:pt x="20680" y="182574"/>
                </a:lnTo>
                <a:lnTo>
                  <a:pt x="16964" y="179147"/>
                </a:lnTo>
                <a:lnTo>
                  <a:pt x="18954" y="175316"/>
                </a:lnTo>
                <a:lnTo>
                  <a:pt x="16275" y="174752"/>
                </a:lnTo>
                <a:lnTo>
                  <a:pt x="15792" y="173104"/>
                </a:lnTo>
                <a:lnTo>
                  <a:pt x="18449" y="173332"/>
                </a:lnTo>
                <a:lnTo>
                  <a:pt x="19690" y="169805"/>
                </a:lnTo>
                <a:lnTo>
                  <a:pt x="23249" y="171655"/>
                </a:lnTo>
                <a:lnTo>
                  <a:pt x="23360" y="169505"/>
                </a:lnTo>
                <a:lnTo>
                  <a:pt x="30602" y="159106"/>
                </a:lnTo>
                <a:lnTo>
                  <a:pt x="28769" y="157567"/>
                </a:lnTo>
                <a:lnTo>
                  <a:pt x="32352" y="155904"/>
                </a:lnTo>
                <a:lnTo>
                  <a:pt x="30633" y="153903"/>
                </a:lnTo>
                <a:lnTo>
                  <a:pt x="37348" y="152021"/>
                </a:lnTo>
                <a:lnTo>
                  <a:pt x="36307" y="148016"/>
                </a:lnTo>
                <a:lnTo>
                  <a:pt x="39508" y="147584"/>
                </a:lnTo>
                <a:lnTo>
                  <a:pt x="37450" y="141047"/>
                </a:lnTo>
                <a:lnTo>
                  <a:pt x="39352" y="141509"/>
                </a:lnTo>
                <a:lnTo>
                  <a:pt x="39576" y="144481"/>
                </a:lnTo>
                <a:lnTo>
                  <a:pt x="40782" y="145353"/>
                </a:lnTo>
                <a:lnTo>
                  <a:pt x="41681" y="144032"/>
                </a:lnTo>
                <a:lnTo>
                  <a:pt x="40472" y="140718"/>
                </a:lnTo>
                <a:lnTo>
                  <a:pt x="42846" y="142272"/>
                </a:lnTo>
                <a:lnTo>
                  <a:pt x="46433" y="138588"/>
                </a:lnTo>
                <a:lnTo>
                  <a:pt x="52576" y="141402"/>
                </a:lnTo>
                <a:lnTo>
                  <a:pt x="54532" y="139440"/>
                </a:lnTo>
                <a:lnTo>
                  <a:pt x="49528" y="133999"/>
                </a:lnTo>
                <a:lnTo>
                  <a:pt x="50447" y="130698"/>
                </a:lnTo>
                <a:lnTo>
                  <a:pt x="43465" y="129386"/>
                </a:lnTo>
                <a:lnTo>
                  <a:pt x="40513" y="131043"/>
                </a:lnTo>
                <a:lnTo>
                  <a:pt x="36367" y="128469"/>
                </a:lnTo>
                <a:lnTo>
                  <a:pt x="33818" y="129289"/>
                </a:lnTo>
                <a:lnTo>
                  <a:pt x="33526" y="125912"/>
                </a:lnTo>
                <a:lnTo>
                  <a:pt x="35336" y="125725"/>
                </a:lnTo>
                <a:lnTo>
                  <a:pt x="36568" y="123163"/>
                </a:lnTo>
                <a:lnTo>
                  <a:pt x="33865" y="119557"/>
                </a:lnTo>
                <a:lnTo>
                  <a:pt x="34412" y="118424"/>
                </a:lnTo>
                <a:lnTo>
                  <a:pt x="33470" y="118341"/>
                </a:lnTo>
                <a:lnTo>
                  <a:pt x="33680" y="113335"/>
                </a:lnTo>
                <a:lnTo>
                  <a:pt x="32513" y="112197"/>
                </a:lnTo>
                <a:lnTo>
                  <a:pt x="33597" y="111133"/>
                </a:lnTo>
                <a:lnTo>
                  <a:pt x="31940" y="112091"/>
                </a:lnTo>
                <a:lnTo>
                  <a:pt x="29671" y="111163"/>
                </a:lnTo>
                <a:lnTo>
                  <a:pt x="26312" y="114862"/>
                </a:lnTo>
                <a:lnTo>
                  <a:pt x="24457" y="114980"/>
                </a:lnTo>
                <a:lnTo>
                  <a:pt x="24862" y="112053"/>
                </a:lnTo>
                <a:lnTo>
                  <a:pt x="23843" y="109473"/>
                </a:lnTo>
                <a:lnTo>
                  <a:pt x="18139" y="110342"/>
                </a:lnTo>
                <a:lnTo>
                  <a:pt x="17243" y="109165"/>
                </a:lnTo>
                <a:lnTo>
                  <a:pt x="15484" y="109268"/>
                </a:lnTo>
                <a:lnTo>
                  <a:pt x="16951" y="108553"/>
                </a:lnTo>
                <a:lnTo>
                  <a:pt x="18872" y="104251"/>
                </a:lnTo>
                <a:lnTo>
                  <a:pt x="17281" y="102954"/>
                </a:lnTo>
                <a:lnTo>
                  <a:pt x="17903" y="100832"/>
                </a:lnTo>
                <a:lnTo>
                  <a:pt x="19133" y="100553"/>
                </a:lnTo>
                <a:lnTo>
                  <a:pt x="18406" y="98451"/>
                </a:lnTo>
                <a:lnTo>
                  <a:pt x="17106" y="98095"/>
                </a:lnTo>
                <a:lnTo>
                  <a:pt x="17587" y="95017"/>
                </a:lnTo>
                <a:lnTo>
                  <a:pt x="16310" y="93749"/>
                </a:lnTo>
                <a:lnTo>
                  <a:pt x="18821" y="93726"/>
                </a:lnTo>
                <a:lnTo>
                  <a:pt x="16929" y="91818"/>
                </a:lnTo>
                <a:lnTo>
                  <a:pt x="18147" y="91767"/>
                </a:lnTo>
                <a:lnTo>
                  <a:pt x="18938" y="89864"/>
                </a:lnTo>
                <a:lnTo>
                  <a:pt x="17971" y="87697"/>
                </a:lnTo>
                <a:lnTo>
                  <a:pt x="15537" y="87595"/>
                </a:lnTo>
                <a:lnTo>
                  <a:pt x="17090" y="86294"/>
                </a:lnTo>
                <a:lnTo>
                  <a:pt x="16505" y="84212"/>
                </a:lnTo>
                <a:lnTo>
                  <a:pt x="14936" y="83996"/>
                </a:lnTo>
                <a:lnTo>
                  <a:pt x="13592" y="85381"/>
                </a:lnTo>
                <a:lnTo>
                  <a:pt x="13486" y="83677"/>
                </a:lnTo>
                <a:lnTo>
                  <a:pt x="12464" y="86022"/>
                </a:lnTo>
                <a:lnTo>
                  <a:pt x="11530" y="86098"/>
                </a:lnTo>
                <a:lnTo>
                  <a:pt x="11554" y="85087"/>
                </a:lnTo>
                <a:lnTo>
                  <a:pt x="9207" y="86522"/>
                </a:lnTo>
                <a:lnTo>
                  <a:pt x="7693" y="88943"/>
                </a:lnTo>
                <a:lnTo>
                  <a:pt x="6445" y="83033"/>
                </a:lnTo>
                <a:lnTo>
                  <a:pt x="3869" y="81744"/>
                </a:lnTo>
                <a:lnTo>
                  <a:pt x="3732" y="78603"/>
                </a:lnTo>
                <a:lnTo>
                  <a:pt x="2192" y="77484"/>
                </a:lnTo>
                <a:lnTo>
                  <a:pt x="2450" y="68154"/>
                </a:lnTo>
                <a:lnTo>
                  <a:pt x="0" y="66527"/>
                </a:lnTo>
                <a:lnTo>
                  <a:pt x="4220" y="66004"/>
                </a:lnTo>
                <a:lnTo>
                  <a:pt x="6150" y="59470"/>
                </a:lnTo>
                <a:lnTo>
                  <a:pt x="7133" y="59418"/>
                </a:lnTo>
                <a:lnTo>
                  <a:pt x="6812" y="57659"/>
                </a:lnTo>
                <a:lnTo>
                  <a:pt x="12546" y="55640"/>
                </a:lnTo>
                <a:lnTo>
                  <a:pt x="12960" y="56761"/>
                </a:lnTo>
                <a:lnTo>
                  <a:pt x="14607" y="56509"/>
                </a:lnTo>
                <a:lnTo>
                  <a:pt x="16271" y="52380"/>
                </a:lnTo>
                <a:lnTo>
                  <a:pt x="19653" y="51847"/>
                </a:lnTo>
                <a:lnTo>
                  <a:pt x="22116" y="49752"/>
                </a:lnTo>
                <a:lnTo>
                  <a:pt x="28383" y="50293"/>
                </a:lnTo>
                <a:lnTo>
                  <a:pt x="30471" y="48770"/>
                </a:lnTo>
                <a:lnTo>
                  <a:pt x="29972" y="43770"/>
                </a:lnTo>
                <a:lnTo>
                  <a:pt x="31554" y="41108"/>
                </a:lnTo>
                <a:lnTo>
                  <a:pt x="33906" y="39927"/>
                </a:lnTo>
                <a:lnTo>
                  <a:pt x="33811" y="36422"/>
                </a:lnTo>
                <a:lnTo>
                  <a:pt x="36040" y="35314"/>
                </a:lnTo>
                <a:lnTo>
                  <a:pt x="34811" y="32882"/>
                </a:lnTo>
                <a:lnTo>
                  <a:pt x="35191" y="30593"/>
                </a:lnTo>
                <a:lnTo>
                  <a:pt x="34143" y="29714"/>
                </a:lnTo>
                <a:lnTo>
                  <a:pt x="34697" y="27114"/>
                </a:lnTo>
                <a:lnTo>
                  <a:pt x="37654" y="27841"/>
                </a:lnTo>
                <a:lnTo>
                  <a:pt x="39579" y="26498"/>
                </a:lnTo>
                <a:lnTo>
                  <a:pt x="43413" y="27696"/>
                </a:lnTo>
                <a:lnTo>
                  <a:pt x="53602" y="23620"/>
                </a:lnTo>
                <a:lnTo>
                  <a:pt x="54907" y="21390"/>
                </a:lnTo>
                <a:lnTo>
                  <a:pt x="57437" y="20733"/>
                </a:lnTo>
                <a:lnTo>
                  <a:pt x="57378" y="18795"/>
                </a:lnTo>
                <a:lnTo>
                  <a:pt x="62049" y="20923"/>
                </a:lnTo>
                <a:lnTo>
                  <a:pt x="66803" y="16935"/>
                </a:lnTo>
                <a:lnTo>
                  <a:pt x="67394" y="18088"/>
                </a:lnTo>
                <a:lnTo>
                  <a:pt x="70619" y="18128"/>
                </a:lnTo>
                <a:lnTo>
                  <a:pt x="71648" y="19567"/>
                </a:lnTo>
                <a:lnTo>
                  <a:pt x="76868" y="18485"/>
                </a:lnTo>
                <a:lnTo>
                  <a:pt x="82407" y="19189"/>
                </a:lnTo>
                <a:lnTo>
                  <a:pt x="83830" y="21271"/>
                </a:lnTo>
                <a:lnTo>
                  <a:pt x="86009" y="21839"/>
                </a:lnTo>
                <a:lnTo>
                  <a:pt x="90264" y="20108"/>
                </a:lnTo>
                <a:lnTo>
                  <a:pt x="93194" y="15898"/>
                </a:lnTo>
                <a:lnTo>
                  <a:pt x="96563" y="15559"/>
                </a:lnTo>
                <a:lnTo>
                  <a:pt x="100679" y="9114"/>
                </a:lnTo>
                <a:lnTo>
                  <a:pt x="103603" y="12389"/>
                </a:lnTo>
                <a:lnTo>
                  <a:pt x="104875" y="11093"/>
                </a:lnTo>
                <a:lnTo>
                  <a:pt x="103818" y="9384"/>
                </a:lnTo>
                <a:lnTo>
                  <a:pt x="104352" y="4998"/>
                </a:lnTo>
                <a:lnTo>
                  <a:pt x="108816" y="0"/>
                </a:lnTo>
                <a:lnTo>
                  <a:pt x="110757" y="2066"/>
                </a:lnTo>
                <a:lnTo>
                  <a:pt x="110784" y="7719"/>
                </a:lnTo>
                <a:lnTo>
                  <a:pt x="119282" y="5683"/>
                </a:lnTo>
                <a:lnTo>
                  <a:pt x="120214" y="1907"/>
                </a:lnTo>
                <a:lnTo>
                  <a:pt x="124017" y="2578"/>
                </a:lnTo>
                <a:lnTo>
                  <a:pt x="124054" y="311"/>
                </a:lnTo>
                <a:lnTo>
                  <a:pt x="128007" y="347"/>
                </a:lnTo>
                <a:lnTo>
                  <a:pt x="128226" y="1748"/>
                </a:lnTo>
                <a:lnTo>
                  <a:pt x="132981" y="3973"/>
                </a:lnTo>
                <a:lnTo>
                  <a:pt x="143888" y="2883"/>
                </a:lnTo>
                <a:lnTo>
                  <a:pt x="146462" y="8995"/>
                </a:lnTo>
                <a:lnTo>
                  <a:pt x="147762" y="9064"/>
                </a:lnTo>
                <a:lnTo>
                  <a:pt x="149215" y="11735"/>
                </a:lnTo>
                <a:lnTo>
                  <a:pt x="151818" y="13017"/>
                </a:lnTo>
                <a:lnTo>
                  <a:pt x="153518" y="11871"/>
                </a:lnTo>
                <a:lnTo>
                  <a:pt x="157090" y="12216"/>
                </a:lnTo>
                <a:lnTo>
                  <a:pt x="157532" y="11098"/>
                </a:lnTo>
                <a:lnTo>
                  <a:pt x="164655" y="10084"/>
                </a:lnTo>
                <a:lnTo>
                  <a:pt x="167076" y="6893"/>
                </a:lnTo>
                <a:lnTo>
                  <a:pt x="169004" y="6294"/>
                </a:lnTo>
                <a:lnTo>
                  <a:pt x="169948" y="4432"/>
                </a:lnTo>
                <a:lnTo>
                  <a:pt x="169562" y="1582"/>
                </a:lnTo>
                <a:lnTo>
                  <a:pt x="171181" y="1958"/>
                </a:lnTo>
                <a:lnTo>
                  <a:pt x="169171" y="14145"/>
                </a:lnTo>
                <a:lnTo>
                  <a:pt x="163283" y="22524"/>
                </a:lnTo>
                <a:lnTo>
                  <a:pt x="158299" y="26387"/>
                </a:lnTo>
                <a:lnTo>
                  <a:pt x="158798" y="34537"/>
                </a:lnTo>
                <a:lnTo>
                  <a:pt x="146099" y="52026"/>
                </a:lnTo>
                <a:lnTo>
                  <a:pt x="148374" y="57956"/>
                </a:lnTo>
                <a:lnTo>
                  <a:pt x="149715" y="59043"/>
                </a:lnTo>
                <a:lnTo>
                  <a:pt x="150435" y="63150"/>
                </a:lnTo>
                <a:lnTo>
                  <a:pt x="153220" y="61988"/>
                </a:lnTo>
                <a:lnTo>
                  <a:pt x="157308" y="70487"/>
                </a:lnTo>
                <a:lnTo>
                  <a:pt x="157218" y="72453"/>
                </a:lnTo>
                <a:lnTo>
                  <a:pt x="154077" y="74328"/>
                </a:lnTo>
                <a:lnTo>
                  <a:pt x="150553" y="80813"/>
                </a:lnTo>
                <a:lnTo>
                  <a:pt x="153587" y="85922"/>
                </a:lnTo>
                <a:lnTo>
                  <a:pt x="153648" y="88016"/>
                </a:lnTo>
                <a:lnTo>
                  <a:pt x="157232" y="92766"/>
                </a:lnTo>
                <a:lnTo>
                  <a:pt x="151726" y="104076"/>
                </a:lnTo>
                <a:lnTo>
                  <a:pt x="152973" y="108432"/>
                </a:lnTo>
                <a:lnTo>
                  <a:pt x="154708" y="107833"/>
                </a:lnTo>
                <a:lnTo>
                  <a:pt x="153241" y="112041"/>
                </a:lnTo>
                <a:lnTo>
                  <a:pt x="161944" y="111013"/>
                </a:lnTo>
                <a:lnTo>
                  <a:pt x="166093" y="109142"/>
                </a:lnTo>
                <a:lnTo>
                  <a:pt x="168896" y="110822"/>
                </a:lnTo>
                <a:lnTo>
                  <a:pt x="176998" y="110913"/>
                </a:lnTo>
                <a:lnTo>
                  <a:pt x="169998" y="119544"/>
                </a:lnTo>
                <a:lnTo>
                  <a:pt x="169895" y="122981"/>
                </a:lnTo>
                <a:lnTo>
                  <a:pt x="167332" y="127335"/>
                </a:lnTo>
                <a:lnTo>
                  <a:pt x="162886" y="128563"/>
                </a:lnTo>
                <a:lnTo>
                  <a:pt x="165018" y="130985"/>
                </a:lnTo>
                <a:lnTo>
                  <a:pt x="163421" y="134761"/>
                </a:lnTo>
                <a:lnTo>
                  <a:pt x="163681" y="136722"/>
                </a:lnTo>
                <a:lnTo>
                  <a:pt x="164297" y="137856"/>
                </a:lnTo>
                <a:lnTo>
                  <a:pt x="166935" y="138361"/>
                </a:lnTo>
                <a:lnTo>
                  <a:pt x="167768" y="140604"/>
                </a:lnTo>
                <a:lnTo>
                  <a:pt x="169315" y="141337"/>
                </a:lnTo>
                <a:lnTo>
                  <a:pt x="168288" y="142383"/>
                </a:lnTo>
                <a:lnTo>
                  <a:pt x="166276" y="156089"/>
                </a:lnTo>
                <a:lnTo>
                  <a:pt x="150218" y="185582"/>
                </a:lnTo>
                <a:close/>
              </a:path>
            </a:pathLst>
          </a:custGeom>
          <a:solidFill>
            <a:srgbClr val="4C9B90"/>
          </a:solidFill>
          <a:ln w="5715">
            <a:solidFill>
              <a:srgbClr val="FFFFFF"/>
            </a:solidFill>
            <a:prstDash val="solid"/>
          </a:ln>
        </p:spPr>
        <p:txBody>
          <a:bodyPr/>
          <a:lstStyle/>
          <a:p>
            <a:endParaRPr lang="en-NZ"/>
          </a:p>
        </p:txBody>
      </p:sp>
      <p:sp>
        <p:nvSpPr>
          <p:cNvPr id="33" name="SHARE_TLA_037">
            <a:extLst>
              <a:ext uri="{FF2B5EF4-FFF2-40B4-BE49-F238E27FC236}">
                <a16:creationId xmlns:a16="http://schemas.microsoft.com/office/drawing/2014/main" id="{A4F8E97C-4712-4E11-91B9-BE34EF0D4308}"/>
              </a:ext>
            </a:extLst>
          </p:cNvPr>
          <p:cNvSpPr>
            <a:spLocks noGrp="1"/>
          </p:cNvSpPr>
          <p:nvPr/>
        </p:nvSpPr>
        <p:spPr>
          <a:xfrm>
            <a:off x="2337064" y="4441248"/>
            <a:ext cx="312376" cy="436941"/>
          </a:xfrm>
          <a:custGeom>
            <a:avLst/>
            <a:gdLst/>
            <a:ahLst/>
            <a:cxnLst/>
            <a:rect l="0" t="0" r="0" b="0"/>
            <a:pathLst>
              <a:path w="148075" h="207123">
                <a:moveTo>
                  <a:pt x="51298" y="189886"/>
                </a:moveTo>
                <a:lnTo>
                  <a:pt x="43749" y="182916"/>
                </a:lnTo>
                <a:lnTo>
                  <a:pt x="41967" y="183267"/>
                </a:lnTo>
                <a:lnTo>
                  <a:pt x="35317" y="173675"/>
                </a:lnTo>
                <a:lnTo>
                  <a:pt x="25750" y="166788"/>
                </a:lnTo>
                <a:lnTo>
                  <a:pt x="17282" y="162748"/>
                </a:lnTo>
                <a:lnTo>
                  <a:pt x="0" y="157961"/>
                </a:lnTo>
                <a:lnTo>
                  <a:pt x="2598" y="155519"/>
                </a:lnTo>
                <a:lnTo>
                  <a:pt x="3755" y="152616"/>
                </a:lnTo>
                <a:lnTo>
                  <a:pt x="5420" y="153153"/>
                </a:lnTo>
                <a:lnTo>
                  <a:pt x="6742" y="149781"/>
                </a:lnTo>
                <a:lnTo>
                  <a:pt x="5539" y="149824"/>
                </a:lnTo>
                <a:lnTo>
                  <a:pt x="7456" y="145424"/>
                </a:lnTo>
                <a:lnTo>
                  <a:pt x="13653" y="144897"/>
                </a:lnTo>
                <a:lnTo>
                  <a:pt x="17113" y="142091"/>
                </a:lnTo>
                <a:lnTo>
                  <a:pt x="16817" y="139132"/>
                </a:lnTo>
                <a:lnTo>
                  <a:pt x="20811" y="138126"/>
                </a:lnTo>
                <a:lnTo>
                  <a:pt x="21054" y="136456"/>
                </a:lnTo>
                <a:lnTo>
                  <a:pt x="25706" y="131589"/>
                </a:lnTo>
                <a:lnTo>
                  <a:pt x="26683" y="131978"/>
                </a:lnTo>
                <a:lnTo>
                  <a:pt x="28695" y="130259"/>
                </a:lnTo>
                <a:lnTo>
                  <a:pt x="30282" y="132316"/>
                </a:lnTo>
                <a:lnTo>
                  <a:pt x="31532" y="129976"/>
                </a:lnTo>
                <a:lnTo>
                  <a:pt x="30738" y="129399"/>
                </a:lnTo>
                <a:lnTo>
                  <a:pt x="32127" y="127886"/>
                </a:lnTo>
                <a:lnTo>
                  <a:pt x="31555" y="127197"/>
                </a:lnTo>
                <a:lnTo>
                  <a:pt x="33126" y="125627"/>
                </a:lnTo>
                <a:lnTo>
                  <a:pt x="31344" y="120667"/>
                </a:lnTo>
                <a:lnTo>
                  <a:pt x="32450" y="119937"/>
                </a:lnTo>
                <a:lnTo>
                  <a:pt x="31514" y="118529"/>
                </a:lnTo>
                <a:lnTo>
                  <a:pt x="33018" y="115364"/>
                </a:lnTo>
                <a:lnTo>
                  <a:pt x="34147" y="116093"/>
                </a:lnTo>
                <a:lnTo>
                  <a:pt x="34789" y="113841"/>
                </a:lnTo>
                <a:lnTo>
                  <a:pt x="37292" y="114723"/>
                </a:lnTo>
                <a:lnTo>
                  <a:pt x="40893" y="113994"/>
                </a:lnTo>
                <a:lnTo>
                  <a:pt x="41644" y="112361"/>
                </a:lnTo>
                <a:lnTo>
                  <a:pt x="44531" y="111174"/>
                </a:lnTo>
                <a:lnTo>
                  <a:pt x="43683" y="109044"/>
                </a:lnTo>
                <a:lnTo>
                  <a:pt x="41492" y="108121"/>
                </a:lnTo>
                <a:lnTo>
                  <a:pt x="42223" y="106975"/>
                </a:lnTo>
                <a:lnTo>
                  <a:pt x="41036" y="106222"/>
                </a:lnTo>
                <a:lnTo>
                  <a:pt x="42408" y="104076"/>
                </a:lnTo>
                <a:lnTo>
                  <a:pt x="41308" y="102455"/>
                </a:lnTo>
                <a:lnTo>
                  <a:pt x="41773" y="97758"/>
                </a:lnTo>
                <a:lnTo>
                  <a:pt x="40858" y="95788"/>
                </a:lnTo>
                <a:lnTo>
                  <a:pt x="42214" y="92212"/>
                </a:lnTo>
                <a:lnTo>
                  <a:pt x="42282" y="85194"/>
                </a:lnTo>
                <a:lnTo>
                  <a:pt x="44963" y="83324"/>
                </a:lnTo>
                <a:lnTo>
                  <a:pt x="45964" y="79313"/>
                </a:lnTo>
                <a:lnTo>
                  <a:pt x="41829" y="75473"/>
                </a:lnTo>
                <a:lnTo>
                  <a:pt x="40953" y="70914"/>
                </a:lnTo>
                <a:lnTo>
                  <a:pt x="41797" y="69948"/>
                </a:lnTo>
                <a:lnTo>
                  <a:pt x="40185" y="67168"/>
                </a:lnTo>
                <a:lnTo>
                  <a:pt x="41473" y="65137"/>
                </a:lnTo>
                <a:lnTo>
                  <a:pt x="33864" y="62770"/>
                </a:lnTo>
                <a:lnTo>
                  <a:pt x="30186" y="58335"/>
                </a:lnTo>
                <a:lnTo>
                  <a:pt x="29342" y="54790"/>
                </a:lnTo>
                <a:lnTo>
                  <a:pt x="27826" y="54780"/>
                </a:lnTo>
                <a:lnTo>
                  <a:pt x="25419" y="52243"/>
                </a:lnTo>
                <a:lnTo>
                  <a:pt x="26371" y="51788"/>
                </a:lnTo>
                <a:lnTo>
                  <a:pt x="26107" y="47012"/>
                </a:lnTo>
                <a:lnTo>
                  <a:pt x="22986" y="43420"/>
                </a:lnTo>
                <a:lnTo>
                  <a:pt x="21978" y="40361"/>
                </a:lnTo>
                <a:lnTo>
                  <a:pt x="24646" y="40703"/>
                </a:lnTo>
                <a:lnTo>
                  <a:pt x="27216" y="32573"/>
                </a:lnTo>
                <a:lnTo>
                  <a:pt x="25602" y="31201"/>
                </a:lnTo>
                <a:lnTo>
                  <a:pt x="24331" y="32190"/>
                </a:lnTo>
                <a:lnTo>
                  <a:pt x="23160" y="29624"/>
                </a:lnTo>
                <a:lnTo>
                  <a:pt x="19140" y="26982"/>
                </a:lnTo>
                <a:lnTo>
                  <a:pt x="13761" y="26165"/>
                </a:lnTo>
                <a:lnTo>
                  <a:pt x="11890" y="20952"/>
                </a:lnTo>
                <a:lnTo>
                  <a:pt x="16992" y="14484"/>
                </a:lnTo>
                <a:lnTo>
                  <a:pt x="18936" y="7408"/>
                </a:lnTo>
                <a:lnTo>
                  <a:pt x="20623" y="7831"/>
                </a:lnTo>
                <a:lnTo>
                  <a:pt x="21919" y="6358"/>
                </a:lnTo>
                <a:lnTo>
                  <a:pt x="21931" y="0"/>
                </a:lnTo>
                <a:lnTo>
                  <a:pt x="25701" y="1675"/>
                </a:lnTo>
                <a:lnTo>
                  <a:pt x="25305" y="3997"/>
                </a:lnTo>
                <a:lnTo>
                  <a:pt x="28133" y="4671"/>
                </a:lnTo>
                <a:lnTo>
                  <a:pt x="26143" y="8502"/>
                </a:lnTo>
                <a:lnTo>
                  <a:pt x="29858" y="11930"/>
                </a:lnTo>
                <a:lnTo>
                  <a:pt x="30421" y="14951"/>
                </a:lnTo>
                <a:lnTo>
                  <a:pt x="34199" y="11909"/>
                </a:lnTo>
                <a:lnTo>
                  <a:pt x="34936" y="15996"/>
                </a:lnTo>
                <a:lnTo>
                  <a:pt x="37251" y="15535"/>
                </a:lnTo>
                <a:lnTo>
                  <a:pt x="39691" y="16894"/>
                </a:lnTo>
                <a:lnTo>
                  <a:pt x="42825" y="13398"/>
                </a:lnTo>
                <a:lnTo>
                  <a:pt x="41771" y="19489"/>
                </a:lnTo>
                <a:lnTo>
                  <a:pt x="50401" y="21633"/>
                </a:lnTo>
                <a:lnTo>
                  <a:pt x="47154" y="27701"/>
                </a:lnTo>
                <a:lnTo>
                  <a:pt x="47174" y="29818"/>
                </a:lnTo>
                <a:lnTo>
                  <a:pt x="49535" y="32201"/>
                </a:lnTo>
                <a:lnTo>
                  <a:pt x="52360" y="42516"/>
                </a:lnTo>
                <a:lnTo>
                  <a:pt x="57137" y="45029"/>
                </a:lnTo>
                <a:lnTo>
                  <a:pt x="55582" y="50196"/>
                </a:lnTo>
                <a:lnTo>
                  <a:pt x="52223" y="50719"/>
                </a:lnTo>
                <a:lnTo>
                  <a:pt x="51117" y="52648"/>
                </a:lnTo>
                <a:lnTo>
                  <a:pt x="53261" y="53847"/>
                </a:lnTo>
                <a:lnTo>
                  <a:pt x="55430" y="61891"/>
                </a:lnTo>
                <a:lnTo>
                  <a:pt x="55009" y="64066"/>
                </a:lnTo>
                <a:lnTo>
                  <a:pt x="57341" y="65245"/>
                </a:lnTo>
                <a:lnTo>
                  <a:pt x="57933" y="68508"/>
                </a:lnTo>
                <a:lnTo>
                  <a:pt x="56648" y="70272"/>
                </a:lnTo>
                <a:lnTo>
                  <a:pt x="59063" y="75867"/>
                </a:lnTo>
                <a:lnTo>
                  <a:pt x="63195" y="71682"/>
                </a:lnTo>
                <a:lnTo>
                  <a:pt x="65094" y="65971"/>
                </a:lnTo>
                <a:lnTo>
                  <a:pt x="71110" y="65055"/>
                </a:lnTo>
                <a:lnTo>
                  <a:pt x="72292" y="69206"/>
                </a:lnTo>
                <a:lnTo>
                  <a:pt x="74236" y="68946"/>
                </a:lnTo>
                <a:lnTo>
                  <a:pt x="74838" y="75196"/>
                </a:lnTo>
                <a:lnTo>
                  <a:pt x="76213" y="74907"/>
                </a:lnTo>
                <a:lnTo>
                  <a:pt x="80157" y="78155"/>
                </a:lnTo>
                <a:lnTo>
                  <a:pt x="77337" y="78757"/>
                </a:lnTo>
                <a:lnTo>
                  <a:pt x="74669" y="80913"/>
                </a:lnTo>
                <a:lnTo>
                  <a:pt x="78282" y="79471"/>
                </a:lnTo>
                <a:lnTo>
                  <a:pt x="87030" y="78911"/>
                </a:lnTo>
                <a:lnTo>
                  <a:pt x="92187" y="80518"/>
                </a:lnTo>
                <a:lnTo>
                  <a:pt x="91716" y="84248"/>
                </a:lnTo>
                <a:lnTo>
                  <a:pt x="89858" y="84815"/>
                </a:lnTo>
                <a:lnTo>
                  <a:pt x="87581" y="83932"/>
                </a:lnTo>
                <a:lnTo>
                  <a:pt x="87371" y="93202"/>
                </a:lnTo>
                <a:lnTo>
                  <a:pt x="90067" y="91848"/>
                </a:lnTo>
                <a:lnTo>
                  <a:pt x="89791" y="90998"/>
                </a:lnTo>
                <a:lnTo>
                  <a:pt x="92391" y="92025"/>
                </a:lnTo>
                <a:lnTo>
                  <a:pt x="93308" y="96038"/>
                </a:lnTo>
                <a:lnTo>
                  <a:pt x="96315" y="100609"/>
                </a:lnTo>
                <a:lnTo>
                  <a:pt x="102902" y="100837"/>
                </a:lnTo>
                <a:lnTo>
                  <a:pt x="108754" y="102747"/>
                </a:lnTo>
                <a:lnTo>
                  <a:pt x="107234" y="101904"/>
                </a:lnTo>
                <a:lnTo>
                  <a:pt x="107825" y="100115"/>
                </a:lnTo>
                <a:lnTo>
                  <a:pt x="114566" y="96920"/>
                </a:lnTo>
                <a:lnTo>
                  <a:pt x="115399" y="97897"/>
                </a:lnTo>
                <a:lnTo>
                  <a:pt x="118078" y="94341"/>
                </a:lnTo>
                <a:lnTo>
                  <a:pt x="119217" y="89560"/>
                </a:lnTo>
                <a:lnTo>
                  <a:pt x="121333" y="89906"/>
                </a:lnTo>
                <a:lnTo>
                  <a:pt x="124679" y="93430"/>
                </a:lnTo>
                <a:lnTo>
                  <a:pt x="126909" y="93824"/>
                </a:lnTo>
                <a:lnTo>
                  <a:pt x="126676" y="94981"/>
                </a:lnTo>
                <a:lnTo>
                  <a:pt x="128171" y="94715"/>
                </a:lnTo>
                <a:lnTo>
                  <a:pt x="129389" y="92663"/>
                </a:lnTo>
                <a:lnTo>
                  <a:pt x="132728" y="93207"/>
                </a:lnTo>
                <a:lnTo>
                  <a:pt x="131532" y="90579"/>
                </a:lnTo>
                <a:lnTo>
                  <a:pt x="132715" y="89902"/>
                </a:lnTo>
                <a:lnTo>
                  <a:pt x="132116" y="87514"/>
                </a:lnTo>
                <a:lnTo>
                  <a:pt x="129674" y="85980"/>
                </a:lnTo>
                <a:lnTo>
                  <a:pt x="130598" y="82604"/>
                </a:lnTo>
                <a:lnTo>
                  <a:pt x="143744" y="82928"/>
                </a:lnTo>
                <a:lnTo>
                  <a:pt x="143501" y="91706"/>
                </a:lnTo>
                <a:lnTo>
                  <a:pt x="144604" y="92837"/>
                </a:lnTo>
                <a:lnTo>
                  <a:pt x="146901" y="92232"/>
                </a:lnTo>
                <a:lnTo>
                  <a:pt x="144388" y="100600"/>
                </a:lnTo>
                <a:lnTo>
                  <a:pt x="140536" y="104913"/>
                </a:lnTo>
                <a:lnTo>
                  <a:pt x="139407" y="104876"/>
                </a:lnTo>
                <a:lnTo>
                  <a:pt x="137855" y="107549"/>
                </a:lnTo>
                <a:lnTo>
                  <a:pt x="144425" y="111586"/>
                </a:lnTo>
                <a:lnTo>
                  <a:pt x="144130" y="112513"/>
                </a:lnTo>
                <a:lnTo>
                  <a:pt x="142576" y="112394"/>
                </a:lnTo>
                <a:lnTo>
                  <a:pt x="142749" y="114187"/>
                </a:lnTo>
                <a:lnTo>
                  <a:pt x="143398" y="115190"/>
                </a:lnTo>
                <a:lnTo>
                  <a:pt x="147308" y="115298"/>
                </a:lnTo>
                <a:lnTo>
                  <a:pt x="148075" y="117859"/>
                </a:lnTo>
                <a:lnTo>
                  <a:pt x="146384" y="119506"/>
                </a:lnTo>
                <a:lnTo>
                  <a:pt x="146982" y="121824"/>
                </a:lnTo>
                <a:lnTo>
                  <a:pt x="145161" y="124542"/>
                </a:lnTo>
                <a:lnTo>
                  <a:pt x="144404" y="128800"/>
                </a:lnTo>
                <a:lnTo>
                  <a:pt x="140781" y="132267"/>
                </a:lnTo>
                <a:lnTo>
                  <a:pt x="140686" y="136850"/>
                </a:lnTo>
                <a:lnTo>
                  <a:pt x="141720" y="137374"/>
                </a:lnTo>
                <a:lnTo>
                  <a:pt x="136578" y="142363"/>
                </a:lnTo>
                <a:lnTo>
                  <a:pt x="134509" y="148806"/>
                </a:lnTo>
                <a:lnTo>
                  <a:pt x="134824" y="153303"/>
                </a:lnTo>
                <a:lnTo>
                  <a:pt x="132220" y="152244"/>
                </a:lnTo>
                <a:lnTo>
                  <a:pt x="131854" y="154624"/>
                </a:lnTo>
                <a:lnTo>
                  <a:pt x="127960" y="154458"/>
                </a:lnTo>
                <a:lnTo>
                  <a:pt x="127132" y="156000"/>
                </a:lnTo>
                <a:lnTo>
                  <a:pt x="121700" y="155486"/>
                </a:lnTo>
                <a:lnTo>
                  <a:pt x="119585" y="157334"/>
                </a:lnTo>
                <a:lnTo>
                  <a:pt x="118716" y="161142"/>
                </a:lnTo>
                <a:lnTo>
                  <a:pt x="114798" y="162426"/>
                </a:lnTo>
                <a:lnTo>
                  <a:pt x="114041" y="165789"/>
                </a:lnTo>
                <a:lnTo>
                  <a:pt x="109839" y="165611"/>
                </a:lnTo>
                <a:lnTo>
                  <a:pt x="106192" y="161199"/>
                </a:lnTo>
                <a:lnTo>
                  <a:pt x="102583" y="162206"/>
                </a:lnTo>
                <a:lnTo>
                  <a:pt x="103730" y="163408"/>
                </a:lnTo>
                <a:lnTo>
                  <a:pt x="103072" y="164672"/>
                </a:lnTo>
                <a:lnTo>
                  <a:pt x="99332" y="166602"/>
                </a:lnTo>
                <a:lnTo>
                  <a:pt x="101568" y="167190"/>
                </a:lnTo>
                <a:lnTo>
                  <a:pt x="101858" y="166281"/>
                </a:lnTo>
                <a:lnTo>
                  <a:pt x="103534" y="167244"/>
                </a:lnTo>
                <a:lnTo>
                  <a:pt x="101924" y="167727"/>
                </a:lnTo>
                <a:lnTo>
                  <a:pt x="103485" y="171052"/>
                </a:lnTo>
                <a:lnTo>
                  <a:pt x="101223" y="172121"/>
                </a:lnTo>
                <a:lnTo>
                  <a:pt x="100090" y="174560"/>
                </a:lnTo>
                <a:lnTo>
                  <a:pt x="102769" y="178360"/>
                </a:lnTo>
                <a:lnTo>
                  <a:pt x="99878" y="176774"/>
                </a:lnTo>
                <a:lnTo>
                  <a:pt x="99069" y="178041"/>
                </a:lnTo>
                <a:lnTo>
                  <a:pt x="99791" y="179596"/>
                </a:lnTo>
                <a:lnTo>
                  <a:pt x="97992" y="180191"/>
                </a:lnTo>
                <a:lnTo>
                  <a:pt x="99527" y="181855"/>
                </a:lnTo>
                <a:lnTo>
                  <a:pt x="101346" y="181520"/>
                </a:lnTo>
                <a:lnTo>
                  <a:pt x="99627" y="184431"/>
                </a:lnTo>
                <a:lnTo>
                  <a:pt x="98078" y="184548"/>
                </a:lnTo>
                <a:lnTo>
                  <a:pt x="98762" y="186568"/>
                </a:lnTo>
                <a:lnTo>
                  <a:pt x="97224" y="186261"/>
                </a:lnTo>
                <a:lnTo>
                  <a:pt x="98600" y="187790"/>
                </a:lnTo>
                <a:lnTo>
                  <a:pt x="96425" y="189634"/>
                </a:lnTo>
                <a:lnTo>
                  <a:pt x="97643" y="189843"/>
                </a:lnTo>
                <a:lnTo>
                  <a:pt x="97157" y="191078"/>
                </a:lnTo>
                <a:lnTo>
                  <a:pt x="94991" y="190035"/>
                </a:lnTo>
                <a:lnTo>
                  <a:pt x="93475" y="190495"/>
                </a:lnTo>
                <a:lnTo>
                  <a:pt x="93365" y="189039"/>
                </a:lnTo>
                <a:lnTo>
                  <a:pt x="91435" y="188998"/>
                </a:lnTo>
                <a:lnTo>
                  <a:pt x="90982" y="191845"/>
                </a:lnTo>
                <a:lnTo>
                  <a:pt x="89371" y="192237"/>
                </a:lnTo>
                <a:lnTo>
                  <a:pt x="89392" y="193726"/>
                </a:lnTo>
                <a:lnTo>
                  <a:pt x="88025" y="194223"/>
                </a:lnTo>
                <a:lnTo>
                  <a:pt x="88577" y="195551"/>
                </a:lnTo>
                <a:lnTo>
                  <a:pt x="86613" y="195096"/>
                </a:lnTo>
                <a:lnTo>
                  <a:pt x="85985" y="196797"/>
                </a:lnTo>
                <a:lnTo>
                  <a:pt x="82809" y="197430"/>
                </a:lnTo>
                <a:lnTo>
                  <a:pt x="81864" y="196717"/>
                </a:lnTo>
                <a:lnTo>
                  <a:pt x="81105" y="198362"/>
                </a:lnTo>
                <a:lnTo>
                  <a:pt x="77186" y="198397"/>
                </a:lnTo>
                <a:lnTo>
                  <a:pt x="76568" y="199877"/>
                </a:lnTo>
                <a:lnTo>
                  <a:pt x="76172" y="198608"/>
                </a:lnTo>
                <a:lnTo>
                  <a:pt x="74085" y="199783"/>
                </a:lnTo>
                <a:lnTo>
                  <a:pt x="73255" y="198682"/>
                </a:lnTo>
                <a:lnTo>
                  <a:pt x="68714" y="202620"/>
                </a:lnTo>
                <a:lnTo>
                  <a:pt x="68383" y="206498"/>
                </a:lnTo>
                <a:lnTo>
                  <a:pt x="66757" y="203987"/>
                </a:lnTo>
                <a:lnTo>
                  <a:pt x="64221" y="207123"/>
                </a:lnTo>
                <a:lnTo>
                  <a:pt x="51298" y="189886"/>
                </a:lnTo>
                <a:close/>
              </a:path>
            </a:pathLst>
          </a:custGeom>
          <a:solidFill>
            <a:srgbClr val="4F9D8D"/>
          </a:solidFill>
          <a:ln w="5715">
            <a:solidFill>
              <a:srgbClr val="FFFFFF"/>
            </a:solidFill>
            <a:prstDash val="solid"/>
          </a:ln>
        </p:spPr>
        <p:txBody>
          <a:bodyPr/>
          <a:lstStyle/>
          <a:p>
            <a:endParaRPr lang="en-NZ"/>
          </a:p>
        </p:txBody>
      </p:sp>
      <p:sp>
        <p:nvSpPr>
          <p:cNvPr id="34" name="SHARE_TLA_038">
            <a:extLst>
              <a:ext uri="{FF2B5EF4-FFF2-40B4-BE49-F238E27FC236}">
                <a16:creationId xmlns:a16="http://schemas.microsoft.com/office/drawing/2014/main" id="{DA46FC4E-C465-49D3-872E-066235726DE1}"/>
              </a:ext>
            </a:extLst>
          </p:cNvPr>
          <p:cNvSpPr>
            <a:spLocks noGrp="1"/>
          </p:cNvSpPr>
          <p:nvPr/>
        </p:nvSpPr>
        <p:spPr>
          <a:xfrm>
            <a:off x="2472260" y="4404550"/>
            <a:ext cx="523661" cy="613313"/>
          </a:xfrm>
          <a:custGeom>
            <a:avLst/>
            <a:gdLst/>
            <a:ahLst/>
            <a:cxnLst/>
            <a:rect l="0" t="0" r="0" b="0"/>
            <a:pathLst>
              <a:path w="248231" h="290728">
                <a:moveTo>
                  <a:pt x="83221" y="132693"/>
                </a:moveTo>
                <a:lnTo>
                  <a:pt x="79311" y="132585"/>
                </a:lnTo>
                <a:lnTo>
                  <a:pt x="78488" y="129789"/>
                </a:lnTo>
                <a:lnTo>
                  <a:pt x="80043" y="129909"/>
                </a:lnTo>
                <a:lnTo>
                  <a:pt x="80337" y="128982"/>
                </a:lnTo>
                <a:lnTo>
                  <a:pt x="73768" y="124944"/>
                </a:lnTo>
                <a:lnTo>
                  <a:pt x="75319" y="122272"/>
                </a:lnTo>
                <a:lnTo>
                  <a:pt x="76449" y="122308"/>
                </a:lnTo>
                <a:lnTo>
                  <a:pt x="80301" y="117995"/>
                </a:lnTo>
                <a:lnTo>
                  <a:pt x="82813" y="109627"/>
                </a:lnTo>
                <a:lnTo>
                  <a:pt x="80517" y="110233"/>
                </a:lnTo>
                <a:lnTo>
                  <a:pt x="79413" y="109102"/>
                </a:lnTo>
                <a:lnTo>
                  <a:pt x="79656" y="100323"/>
                </a:lnTo>
                <a:lnTo>
                  <a:pt x="100100" y="100507"/>
                </a:lnTo>
                <a:lnTo>
                  <a:pt x="101051" y="95240"/>
                </a:lnTo>
                <a:lnTo>
                  <a:pt x="110377" y="96286"/>
                </a:lnTo>
                <a:lnTo>
                  <a:pt x="112974" y="102287"/>
                </a:lnTo>
                <a:lnTo>
                  <a:pt x="117108" y="100744"/>
                </a:lnTo>
                <a:lnTo>
                  <a:pt x="117411" y="101675"/>
                </a:lnTo>
                <a:lnTo>
                  <a:pt x="118211" y="101243"/>
                </a:lnTo>
                <a:lnTo>
                  <a:pt x="118617" y="102922"/>
                </a:lnTo>
                <a:lnTo>
                  <a:pt x="121036" y="104698"/>
                </a:lnTo>
                <a:lnTo>
                  <a:pt x="120961" y="107373"/>
                </a:lnTo>
                <a:lnTo>
                  <a:pt x="123748" y="108999"/>
                </a:lnTo>
                <a:lnTo>
                  <a:pt x="125572" y="108590"/>
                </a:lnTo>
                <a:lnTo>
                  <a:pt x="130165" y="106360"/>
                </a:lnTo>
                <a:lnTo>
                  <a:pt x="132294" y="101309"/>
                </a:lnTo>
                <a:lnTo>
                  <a:pt x="135416" y="101774"/>
                </a:lnTo>
                <a:lnTo>
                  <a:pt x="137814" y="100858"/>
                </a:lnTo>
                <a:lnTo>
                  <a:pt x="139141" y="97375"/>
                </a:lnTo>
                <a:lnTo>
                  <a:pt x="148014" y="98201"/>
                </a:lnTo>
                <a:lnTo>
                  <a:pt x="150708" y="97249"/>
                </a:lnTo>
                <a:lnTo>
                  <a:pt x="150235" y="93618"/>
                </a:lnTo>
                <a:lnTo>
                  <a:pt x="154271" y="96392"/>
                </a:lnTo>
                <a:lnTo>
                  <a:pt x="161386" y="91688"/>
                </a:lnTo>
                <a:lnTo>
                  <a:pt x="161580" y="90113"/>
                </a:lnTo>
                <a:lnTo>
                  <a:pt x="159588" y="89884"/>
                </a:lnTo>
                <a:lnTo>
                  <a:pt x="160566" y="69038"/>
                </a:lnTo>
                <a:lnTo>
                  <a:pt x="176957" y="69171"/>
                </a:lnTo>
                <a:lnTo>
                  <a:pt x="176927" y="70226"/>
                </a:lnTo>
                <a:lnTo>
                  <a:pt x="183188" y="70406"/>
                </a:lnTo>
                <a:lnTo>
                  <a:pt x="184281" y="66483"/>
                </a:lnTo>
                <a:lnTo>
                  <a:pt x="185067" y="66883"/>
                </a:lnTo>
                <a:lnTo>
                  <a:pt x="185736" y="65497"/>
                </a:lnTo>
                <a:lnTo>
                  <a:pt x="184629" y="64991"/>
                </a:lnTo>
                <a:lnTo>
                  <a:pt x="185347" y="63434"/>
                </a:lnTo>
                <a:lnTo>
                  <a:pt x="184634" y="61368"/>
                </a:lnTo>
                <a:lnTo>
                  <a:pt x="186152" y="60845"/>
                </a:lnTo>
                <a:lnTo>
                  <a:pt x="186233" y="56322"/>
                </a:lnTo>
                <a:lnTo>
                  <a:pt x="187558" y="56618"/>
                </a:lnTo>
                <a:lnTo>
                  <a:pt x="187873" y="55497"/>
                </a:lnTo>
                <a:lnTo>
                  <a:pt x="177354" y="55221"/>
                </a:lnTo>
                <a:lnTo>
                  <a:pt x="177855" y="37641"/>
                </a:lnTo>
                <a:lnTo>
                  <a:pt x="183462" y="37798"/>
                </a:lnTo>
                <a:lnTo>
                  <a:pt x="183511" y="36539"/>
                </a:lnTo>
                <a:lnTo>
                  <a:pt x="181783" y="36506"/>
                </a:lnTo>
                <a:lnTo>
                  <a:pt x="179308" y="33329"/>
                </a:lnTo>
                <a:lnTo>
                  <a:pt x="176983" y="34019"/>
                </a:lnTo>
                <a:lnTo>
                  <a:pt x="175144" y="30377"/>
                </a:lnTo>
                <a:lnTo>
                  <a:pt x="172661" y="31327"/>
                </a:lnTo>
                <a:lnTo>
                  <a:pt x="170554" y="30150"/>
                </a:lnTo>
                <a:lnTo>
                  <a:pt x="168038" y="34789"/>
                </a:lnTo>
                <a:lnTo>
                  <a:pt x="164872" y="34554"/>
                </a:lnTo>
                <a:lnTo>
                  <a:pt x="160017" y="39274"/>
                </a:lnTo>
                <a:lnTo>
                  <a:pt x="156689" y="37889"/>
                </a:lnTo>
                <a:lnTo>
                  <a:pt x="148749" y="37237"/>
                </a:lnTo>
                <a:lnTo>
                  <a:pt x="151651" y="32671"/>
                </a:lnTo>
                <a:lnTo>
                  <a:pt x="156762" y="30875"/>
                </a:lnTo>
                <a:lnTo>
                  <a:pt x="154258" y="26049"/>
                </a:lnTo>
                <a:lnTo>
                  <a:pt x="157844" y="24813"/>
                </a:lnTo>
                <a:lnTo>
                  <a:pt x="161943" y="21008"/>
                </a:lnTo>
                <a:lnTo>
                  <a:pt x="162064" y="18512"/>
                </a:lnTo>
                <a:lnTo>
                  <a:pt x="160762" y="16449"/>
                </a:lnTo>
                <a:lnTo>
                  <a:pt x="167450" y="14836"/>
                </a:lnTo>
                <a:lnTo>
                  <a:pt x="167879" y="12561"/>
                </a:lnTo>
                <a:lnTo>
                  <a:pt x="175534" y="11391"/>
                </a:lnTo>
                <a:lnTo>
                  <a:pt x="177220" y="7984"/>
                </a:lnTo>
                <a:lnTo>
                  <a:pt x="176600" y="5151"/>
                </a:lnTo>
                <a:lnTo>
                  <a:pt x="178117" y="4735"/>
                </a:lnTo>
                <a:lnTo>
                  <a:pt x="179043" y="2810"/>
                </a:lnTo>
                <a:lnTo>
                  <a:pt x="199781" y="5343"/>
                </a:lnTo>
                <a:lnTo>
                  <a:pt x="205932" y="4219"/>
                </a:lnTo>
                <a:lnTo>
                  <a:pt x="212987" y="0"/>
                </a:lnTo>
                <a:lnTo>
                  <a:pt x="214557" y="1016"/>
                </a:lnTo>
                <a:lnTo>
                  <a:pt x="216096" y="580"/>
                </a:lnTo>
                <a:lnTo>
                  <a:pt x="218892" y="2769"/>
                </a:lnTo>
                <a:lnTo>
                  <a:pt x="219112" y="13096"/>
                </a:lnTo>
                <a:lnTo>
                  <a:pt x="221968" y="16093"/>
                </a:lnTo>
                <a:lnTo>
                  <a:pt x="221470" y="19899"/>
                </a:lnTo>
                <a:lnTo>
                  <a:pt x="222755" y="23588"/>
                </a:lnTo>
                <a:lnTo>
                  <a:pt x="227207" y="26268"/>
                </a:lnTo>
                <a:lnTo>
                  <a:pt x="228819" y="25436"/>
                </a:lnTo>
                <a:lnTo>
                  <a:pt x="232372" y="26187"/>
                </a:lnTo>
                <a:lnTo>
                  <a:pt x="232858" y="27294"/>
                </a:lnTo>
                <a:lnTo>
                  <a:pt x="233579" y="26712"/>
                </a:lnTo>
                <a:lnTo>
                  <a:pt x="233906" y="28791"/>
                </a:lnTo>
                <a:lnTo>
                  <a:pt x="237550" y="27719"/>
                </a:lnTo>
                <a:lnTo>
                  <a:pt x="240316" y="29474"/>
                </a:lnTo>
                <a:lnTo>
                  <a:pt x="240737" y="37340"/>
                </a:lnTo>
                <a:lnTo>
                  <a:pt x="241922" y="37071"/>
                </a:lnTo>
                <a:lnTo>
                  <a:pt x="242923" y="41174"/>
                </a:lnTo>
                <a:lnTo>
                  <a:pt x="241574" y="44527"/>
                </a:lnTo>
                <a:lnTo>
                  <a:pt x="238109" y="45415"/>
                </a:lnTo>
                <a:lnTo>
                  <a:pt x="236123" y="52586"/>
                </a:lnTo>
                <a:lnTo>
                  <a:pt x="234351" y="52434"/>
                </a:lnTo>
                <a:lnTo>
                  <a:pt x="235512" y="54699"/>
                </a:lnTo>
                <a:lnTo>
                  <a:pt x="234560" y="55531"/>
                </a:lnTo>
                <a:lnTo>
                  <a:pt x="236507" y="58872"/>
                </a:lnTo>
                <a:lnTo>
                  <a:pt x="237429" y="57945"/>
                </a:lnTo>
                <a:lnTo>
                  <a:pt x="239599" y="59159"/>
                </a:lnTo>
                <a:lnTo>
                  <a:pt x="240046" y="57872"/>
                </a:lnTo>
                <a:lnTo>
                  <a:pt x="241798" y="57616"/>
                </a:lnTo>
                <a:lnTo>
                  <a:pt x="243317" y="61139"/>
                </a:lnTo>
                <a:lnTo>
                  <a:pt x="246817" y="60847"/>
                </a:lnTo>
                <a:lnTo>
                  <a:pt x="247497" y="62500"/>
                </a:lnTo>
                <a:lnTo>
                  <a:pt x="246573" y="63369"/>
                </a:lnTo>
                <a:lnTo>
                  <a:pt x="247405" y="63528"/>
                </a:lnTo>
                <a:lnTo>
                  <a:pt x="247259" y="65678"/>
                </a:lnTo>
                <a:lnTo>
                  <a:pt x="245040" y="66069"/>
                </a:lnTo>
                <a:lnTo>
                  <a:pt x="245273" y="67286"/>
                </a:lnTo>
                <a:lnTo>
                  <a:pt x="246619" y="67177"/>
                </a:lnTo>
                <a:lnTo>
                  <a:pt x="245416" y="69325"/>
                </a:lnTo>
                <a:lnTo>
                  <a:pt x="246091" y="70293"/>
                </a:lnTo>
                <a:lnTo>
                  <a:pt x="244730" y="70502"/>
                </a:lnTo>
                <a:lnTo>
                  <a:pt x="245281" y="72382"/>
                </a:lnTo>
                <a:lnTo>
                  <a:pt x="243877" y="71994"/>
                </a:lnTo>
                <a:lnTo>
                  <a:pt x="242807" y="73037"/>
                </a:lnTo>
                <a:lnTo>
                  <a:pt x="244091" y="73732"/>
                </a:lnTo>
                <a:lnTo>
                  <a:pt x="241064" y="78100"/>
                </a:lnTo>
                <a:lnTo>
                  <a:pt x="243266" y="82368"/>
                </a:lnTo>
                <a:lnTo>
                  <a:pt x="241727" y="84715"/>
                </a:lnTo>
                <a:lnTo>
                  <a:pt x="242594" y="86286"/>
                </a:lnTo>
                <a:lnTo>
                  <a:pt x="241945" y="86715"/>
                </a:lnTo>
                <a:lnTo>
                  <a:pt x="244438" y="88884"/>
                </a:lnTo>
                <a:lnTo>
                  <a:pt x="242870" y="89706"/>
                </a:lnTo>
                <a:lnTo>
                  <a:pt x="243922" y="91099"/>
                </a:lnTo>
                <a:lnTo>
                  <a:pt x="243155" y="93495"/>
                </a:lnTo>
                <a:lnTo>
                  <a:pt x="245121" y="92611"/>
                </a:lnTo>
                <a:lnTo>
                  <a:pt x="245136" y="91128"/>
                </a:lnTo>
                <a:lnTo>
                  <a:pt x="247425" y="91387"/>
                </a:lnTo>
                <a:lnTo>
                  <a:pt x="246312" y="93875"/>
                </a:lnTo>
                <a:lnTo>
                  <a:pt x="247787" y="93545"/>
                </a:lnTo>
                <a:lnTo>
                  <a:pt x="248231" y="94981"/>
                </a:lnTo>
                <a:lnTo>
                  <a:pt x="244722" y="94622"/>
                </a:lnTo>
                <a:lnTo>
                  <a:pt x="243550" y="96274"/>
                </a:lnTo>
                <a:lnTo>
                  <a:pt x="242407" y="96148"/>
                </a:lnTo>
                <a:lnTo>
                  <a:pt x="242722" y="94744"/>
                </a:lnTo>
                <a:lnTo>
                  <a:pt x="240593" y="94458"/>
                </a:lnTo>
                <a:lnTo>
                  <a:pt x="239980" y="95999"/>
                </a:lnTo>
                <a:lnTo>
                  <a:pt x="238317" y="94240"/>
                </a:lnTo>
                <a:lnTo>
                  <a:pt x="237066" y="95344"/>
                </a:lnTo>
                <a:lnTo>
                  <a:pt x="235927" y="94598"/>
                </a:lnTo>
                <a:lnTo>
                  <a:pt x="235887" y="95779"/>
                </a:lnTo>
                <a:lnTo>
                  <a:pt x="234247" y="95599"/>
                </a:lnTo>
                <a:lnTo>
                  <a:pt x="233527" y="97475"/>
                </a:lnTo>
                <a:lnTo>
                  <a:pt x="231389" y="96792"/>
                </a:lnTo>
                <a:lnTo>
                  <a:pt x="226310" y="101745"/>
                </a:lnTo>
                <a:lnTo>
                  <a:pt x="221971" y="102007"/>
                </a:lnTo>
                <a:lnTo>
                  <a:pt x="219847" y="105169"/>
                </a:lnTo>
                <a:lnTo>
                  <a:pt x="219598" y="107885"/>
                </a:lnTo>
                <a:lnTo>
                  <a:pt x="217696" y="108463"/>
                </a:lnTo>
                <a:lnTo>
                  <a:pt x="213703" y="113905"/>
                </a:lnTo>
                <a:lnTo>
                  <a:pt x="208229" y="114522"/>
                </a:lnTo>
                <a:lnTo>
                  <a:pt x="210080" y="118051"/>
                </a:lnTo>
                <a:lnTo>
                  <a:pt x="215184" y="120008"/>
                </a:lnTo>
                <a:lnTo>
                  <a:pt x="215523" y="122995"/>
                </a:lnTo>
                <a:lnTo>
                  <a:pt x="212059" y="130955"/>
                </a:lnTo>
                <a:lnTo>
                  <a:pt x="217991" y="134966"/>
                </a:lnTo>
                <a:lnTo>
                  <a:pt x="218875" y="137397"/>
                </a:lnTo>
                <a:lnTo>
                  <a:pt x="215506" y="140026"/>
                </a:lnTo>
                <a:lnTo>
                  <a:pt x="214535" y="146943"/>
                </a:lnTo>
                <a:lnTo>
                  <a:pt x="212221" y="148606"/>
                </a:lnTo>
                <a:lnTo>
                  <a:pt x="213511" y="155311"/>
                </a:lnTo>
                <a:lnTo>
                  <a:pt x="205158" y="175355"/>
                </a:lnTo>
                <a:lnTo>
                  <a:pt x="204339" y="182130"/>
                </a:lnTo>
                <a:lnTo>
                  <a:pt x="200528" y="191215"/>
                </a:lnTo>
                <a:lnTo>
                  <a:pt x="199048" y="192072"/>
                </a:lnTo>
                <a:lnTo>
                  <a:pt x="197836" y="190055"/>
                </a:lnTo>
                <a:lnTo>
                  <a:pt x="188251" y="185684"/>
                </a:lnTo>
                <a:lnTo>
                  <a:pt x="181302" y="178367"/>
                </a:lnTo>
                <a:lnTo>
                  <a:pt x="178685" y="177752"/>
                </a:lnTo>
                <a:lnTo>
                  <a:pt x="177960" y="176564"/>
                </a:lnTo>
                <a:lnTo>
                  <a:pt x="175011" y="181011"/>
                </a:lnTo>
                <a:lnTo>
                  <a:pt x="173402" y="179959"/>
                </a:lnTo>
                <a:lnTo>
                  <a:pt x="170891" y="180272"/>
                </a:lnTo>
                <a:lnTo>
                  <a:pt x="170061" y="179496"/>
                </a:lnTo>
                <a:lnTo>
                  <a:pt x="170719" y="177792"/>
                </a:lnTo>
                <a:lnTo>
                  <a:pt x="168742" y="177413"/>
                </a:lnTo>
                <a:lnTo>
                  <a:pt x="169107" y="175725"/>
                </a:lnTo>
                <a:lnTo>
                  <a:pt x="164200" y="174708"/>
                </a:lnTo>
                <a:lnTo>
                  <a:pt x="164314" y="171839"/>
                </a:lnTo>
                <a:lnTo>
                  <a:pt x="163018" y="171438"/>
                </a:lnTo>
                <a:lnTo>
                  <a:pt x="162323" y="172497"/>
                </a:lnTo>
                <a:lnTo>
                  <a:pt x="161253" y="170658"/>
                </a:lnTo>
                <a:lnTo>
                  <a:pt x="158074" y="171323"/>
                </a:lnTo>
                <a:lnTo>
                  <a:pt x="152816" y="167206"/>
                </a:lnTo>
                <a:lnTo>
                  <a:pt x="148120" y="166872"/>
                </a:lnTo>
                <a:lnTo>
                  <a:pt x="147084" y="168184"/>
                </a:lnTo>
                <a:lnTo>
                  <a:pt x="146414" y="166891"/>
                </a:lnTo>
                <a:lnTo>
                  <a:pt x="143706" y="169844"/>
                </a:lnTo>
                <a:lnTo>
                  <a:pt x="141146" y="167919"/>
                </a:lnTo>
                <a:lnTo>
                  <a:pt x="140430" y="170139"/>
                </a:lnTo>
                <a:lnTo>
                  <a:pt x="138745" y="169277"/>
                </a:lnTo>
                <a:lnTo>
                  <a:pt x="137863" y="171266"/>
                </a:lnTo>
                <a:lnTo>
                  <a:pt x="136458" y="170137"/>
                </a:lnTo>
                <a:lnTo>
                  <a:pt x="135527" y="173814"/>
                </a:lnTo>
                <a:lnTo>
                  <a:pt x="137710" y="175730"/>
                </a:lnTo>
                <a:lnTo>
                  <a:pt x="137489" y="176617"/>
                </a:lnTo>
                <a:lnTo>
                  <a:pt x="134911" y="178243"/>
                </a:lnTo>
                <a:lnTo>
                  <a:pt x="133853" y="177059"/>
                </a:lnTo>
                <a:lnTo>
                  <a:pt x="132636" y="178190"/>
                </a:lnTo>
                <a:lnTo>
                  <a:pt x="131777" y="177161"/>
                </a:lnTo>
                <a:lnTo>
                  <a:pt x="130627" y="178641"/>
                </a:lnTo>
                <a:lnTo>
                  <a:pt x="127347" y="179325"/>
                </a:lnTo>
                <a:lnTo>
                  <a:pt x="127738" y="182109"/>
                </a:lnTo>
                <a:lnTo>
                  <a:pt x="125497" y="181317"/>
                </a:lnTo>
                <a:lnTo>
                  <a:pt x="124403" y="182979"/>
                </a:lnTo>
                <a:lnTo>
                  <a:pt x="125516" y="184049"/>
                </a:lnTo>
                <a:lnTo>
                  <a:pt x="123714" y="185121"/>
                </a:lnTo>
                <a:lnTo>
                  <a:pt x="121916" y="184503"/>
                </a:lnTo>
                <a:lnTo>
                  <a:pt x="122271" y="187211"/>
                </a:lnTo>
                <a:lnTo>
                  <a:pt x="119694" y="185385"/>
                </a:lnTo>
                <a:lnTo>
                  <a:pt x="119198" y="186815"/>
                </a:lnTo>
                <a:lnTo>
                  <a:pt x="117894" y="185336"/>
                </a:lnTo>
                <a:lnTo>
                  <a:pt x="116757" y="186706"/>
                </a:lnTo>
                <a:lnTo>
                  <a:pt x="116736" y="185284"/>
                </a:lnTo>
                <a:lnTo>
                  <a:pt x="114277" y="186157"/>
                </a:lnTo>
                <a:lnTo>
                  <a:pt x="113611" y="192776"/>
                </a:lnTo>
                <a:lnTo>
                  <a:pt x="112188" y="193013"/>
                </a:lnTo>
                <a:lnTo>
                  <a:pt x="111339" y="191121"/>
                </a:lnTo>
                <a:lnTo>
                  <a:pt x="110235" y="194468"/>
                </a:lnTo>
                <a:lnTo>
                  <a:pt x="107825" y="195799"/>
                </a:lnTo>
                <a:lnTo>
                  <a:pt x="108113" y="197573"/>
                </a:lnTo>
                <a:lnTo>
                  <a:pt x="106961" y="198998"/>
                </a:lnTo>
                <a:lnTo>
                  <a:pt x="108413" y="199763"/>
                </a:lnTo>
                <a:lnTo>
                  <a:pt x="106182" y="200434"/>
                </a:lnTo>
                <a:lnTo>
                  <a:pt x="108027" y="202391"/>
                </a:lnTo>
                <a:lnTo>
                  <a:pt x="105662" y="203956"/>
                </a:lnTo>
                <a:lnTo>
                  <a:pt x="106219" y="205291"/>
                </a:lnTo>
                <a:lnTo>
                  <a:pt x="104592" y="205517"/>
                </a:lnTo>
                <a:lnTo>
                  <a:pt x="105928" y="208413"/>
                </a:lnTo>
                <a:lnTo>
                  <a:pt x="105076" y="207385"/>
                </a:lnTo>
                <a:lnTo>
                  <a:pt x="103751" y="208030"/>
                </a:lnTo>
                <a:lnTo>
                  <a:pt x="104991" y="210238"/>
                </a:lnTo>
                <a:lnTo>
                  <a:pt x="98009" y="214154"/>
                </a:lnTo>
                <a:lnTo>
                  <a:pt x="98029" y="216537"/>
                </a:lnTo>
                <a:lnTo>
                  <a:pt x="94157" y="216852"/>
                </a:lnTo>
                <a:lnTo>
                  <a:pt x="94055" y="221456"/>
                </a:lnTo>
                <a:lnTo>
                  <a:pt x="92944" y="221723"/>
                </a:lnTo>
                <a:lnTo>
                  <a:pt x="88864" y="217259"/>
                </a:lnTo>
                <a:lnTo>
                  <a:pt x="88922" y="218279"/>
                </a:lnTo>
                <a:lnTo>
                  <a:pt x="86782" y="219746"/>
                </a:lnTo>
                <a:lnTo>
                  <a:pt x="86273" y="222486"/>
                </a:lnTo>
                <a:lnTo>
                  <a:pt x="83322" y="222089"/>
                </a:lnTo>
                <a:lnTo>
                  <a:pt x="82074" y="223745"/>
                </a:lnTo>
                <a:lnTo>
                  <a:pt x="78985" y="224910"/>
                </a:lnTo>
                <a:lnTo>
                  <a:pt x="79281" y="227033"/>
                </a:lnTo>
                <a:lnTo>
                  <a:pt x="76370" y="228709"/>
                </a:lnTo>
                <a:lnTo>
                  <a:pt x="77694" y="231362"/>
                </a:lnTo>
                <a:lnTo>
                  <a:pt x="75797" y="234470"/>
                </a:lnTo>
                <a:lnTo>
                  <a:pt x="74456" y="233652"/>
                </a:lnTo>
                <a:lnTo>
                  <a:pt x="72738" y="237115"/>
                </a:lnTo>
                <a:lnTo>
                  <a:pt x="68837" y="236307"/>
                </a:lnTo>
                <a:lnTo>
                  <a:pt x="68937" y="238757"/>
                </a:lnTo>
                <a:lnTo>
                  <a:pt x="66855" y="239712"/>
                </a:lnTo>
                <a:lnTo>
                  <a:pt x="66074" y="241983"/>
                </a:lnTo>
                <a:lnTo>
                  <a:pt x="68335" y="245599"/>
                </a:lnTo>
                <a:lnTo>
                  <a:pt x="65158" y="248546"/>
                </a:lnTo>
                <a:lnTo>
                  <a:pt x="66195" y="250679"/>
                </a:lnTo>
                <a:lnTo>
                  <a:pt x="64732" y="251679"/>
                </a:lnTo>
                <a:lnTo>
                  <a:pt x="65645" y="253830"/>
                </a:lnTo>
                <a:lnTo>
                  <a:pt x="64670" y="257355"/>
                </a:lnTo>
                <a:lnTo>
                  <a:pt x="62345" y="256816"/>
                </a:lnTo>
                <a:lnTo>
                  <a:pt x="61577" y="259421"/>
                </a:lnTo>
                <a:lnTo>
                  <a:pt x="59157" y="260343"/>
                </a:lnTo>
                <a:lnTo>
                  <a:pt x="57746" y="263187"/>
                </a:lnTo>
                <a:lnTo>
                  <a:pt x="54531" y="263940"/>
                </a:lnTo>
                <a:lnTo>
                  <a:pt x="50803" y="263316"/>
                </a:lnTo>
                <a:lnTo>
                  <a:pt x="47907" y="265441"/>
                </a:lnTo>
                <a:lnTo>
                  <a:pt x="46512" y="268148"/>
                </a:lnTo>
                <a:lnTo>
                  <a:pt x="44800" y="268662"/>
                </a:lnTo>
                <a:lnTo>
                  <a:pt x="45815" y="270867"/>
                </a:lnTo>
                <a:lnTo>
                  <a:pt x="44385" y="271001"/>
                </a:lnTo>
                <a:lnTo>
                  <a:pt x="43798" y="275877"/>
                </a:lnTo>
                <a:lnTo>
                  <a:pt x="41552" y="279050"/>
                </a:lnTo>
                <a:lnTo>
                  <a:pt x="41993" y="280283"/>
                </a:lnTo>
                <a:lnTo>
                  <a:pt x="39285" y="283014"/>
                </a:lnTo>
                <a:lnTo>
                  <a:pt x="39670" y="284564"/>
                </a:lnTo>
                <a:lnTo>
                  <a:pt x="38348" y="284524"/>
                </a:lnTo>
                <a:lnTo>
                  <a:pt x="36276" y="286846"/>
                </a:lnTo>
                <a:lnTo>
                  <a:pt x="35083" y="286271"/>
                </a:lnTo>
                <a:lnTo>
                  <a:pt x="35261" y="287355"/>
                </a:lnTo>
                <a:lnTo>
                  <a:pt x="33722" y="288025"/>
                </a:lnTo>
                <a:lnTo>
                  <a:pt x="32223" y="290728"/>
                </a:lnTo>
                <a:lnTo>
                  <a:pt x="29455" y="289757"/>
                </a:lnTo>
                <a:lnTo>
                  <a:pt x="26657" y="286402"/>
                </a:lnTo>
                <a:lnTo>
                  <a:pt x="23674" y="289019"/>
                </a:lnTo>
                <a:lnTo>
                  <a:pt x="22443" y="287632"/>
                </a:lnTo>
                <a:lnTo>
                  <a:pt x="20028" y="267175"/>
                </a:lnTo>
                <a:lnTo>
                  <a:pt x="16258" y="252117"/>
                </a:lnTo>
                <a:lnTo>
                  <a:pt x="8488" y="235476"/>
                </a:lnTo>
                <a:lnTo>
                  <a:pt x="0" y="224639"/>
                </a:lnTo>
                <a:lnTo>
                  <a:pt x="2669" y="221382"/>
                </a:lnTo>
                <a:lnTo>
                  <a:pt x="3582" y="221857"/>
                </a:lnTo>
                <a:lnTo>
                  <a:pt x="3327" y="223631"/>
                </a:lnTo>
                <a:lnTo>
                  <a:pt x="4628" y="223686"/>
                </a:lnTo>
                <a:lnTo>
                  <a:pt x="4627" y="220015"/>
                </a:lnTo>
                <a:lnTo>
                  <a:pt x="9167" y="216078"/>
                </a:lnTo>
                <a:lnTo>
                  <a:pt x="9998" y="217179"/>
                </a:lnTo>
                <a:lnTo>
                  <a:pt x="12084" y="216003"/>
                </a:lnTo>
                <a:lnTo>
                  <a:pt x="12480" y="217272"/>
                </a:lnTo>
                <a:lnTo>
                  <a:pt x="13098" y="215793"/>
                </a:lnTo>
                <a:lnTo>
                  <a:pt x="17018" y="215758"/>
                </a:lnTo>
                <a:lnTo>
                  <a:pt x="17777" y="214112"/>
                </a:lnTo>
                <a:lnTo>
                  <a:pt x="18722" y="214825"/>
                </a:lnTo>
                <a:lnTo>
                  <a:pt x="21897" y="214192"/>
                </a:lnTo>
                <a:lnTo>
                  <a:pt x="22525" y="212492"/>
                </a:lnTo>
                <a:lnTo>
                  <a:pt x="24490" y="212947"/>
                </a:lnTo>
                <a:lnTo>
                  <a:pt x="23938" y="211619"/>
                </a:lnTo>
                <a:lnTo>
                  <a:pt x="25305" y="211121"/>
                </a:lnTo>
                <a:lnTo>
                  <a:pt x="25283" y="209632"/>
                </a:lnTo>
                <a:lnTo>
                  <a:pt x="26895" y="209240"/>
                </a:lnTo>
                <a:lnTo>
                  <a:pt x="27348" y="206393"/>
                </a:lnTo>
                <a:lnTo>
                  <a:pt x="29278" y="206434"/>
                </a:lnTo>
                <a:lnTo>
                  <a:pt x="29387" y="207891"/>
                </a:lnTo>
                <a:lnTo>
                  <a:pt x="30904" y="207430"/>
                </a:lnTo>
                <a:lnTo>
                  <a:pt x="33069" y="208473"/>
                </a:lnTo>
                <a:lnTo>
                  <a:pt x="33556" y="207239"/>
                </a:lnTo>
                <a:lnTo>
                  <a:pt x="32337" y="207030"/>
                </a:lnTo>
                <a:lnTo>
                  <a:pt x="34513" y="205186"/>
                </a:lnTo>
                <a:lnTo>
                  <a:pt x="33136" y="203656"/>
                </a:lnTo>
                <a:lnTo>
                  <a:pt x="34675" y="203963"/>
                </a:lnTo>
                <a:lnTo>
                  <a:pt x="33990" y="201943"/>
                </a:lnTo>
                <a:lnTo>
                  <a:pt x="35539" y="201826"/>
                </a:lnTo>
                <a:lnTo>
                  <a:pt x="37259" y="198915"/>
                </a:lnTo>
                <a:lnTo>
                  <a:pt x="35439" y="199250"/>
                </a:lnTo>
                <a:lnTo>
                  <a:pt x="33904" y="197586"/>
                </a:lnTo>
                <a:lnTo>
                  <a:pt x="35704" y="196991"/>
                </a:lnTo>
                <a:lnTo>
                  <a:pt x="34981" y="195436"/>
                </a:lnTo>
                <a:lnTo>
                  <a:pt x="35790" y="194169"/>
                </a:lnTo>
                <a:lnTo>
                  <a:pt x="38681" y="195755"/>
                </a:lnTo>
                <a:lnTo>
                  <a:pt x="36003" y="191955"/>
                </a:lnTo>
                <a:lnTo>
                  <a:pt x="37136" y="189517"/>
                </a:lnTo>
                <a:lnTo>
                  <a:pt x="39398" y="188447"/>
                </a:lnTo>
                <a:lnTo>
                  <a:pt x="37837" y="185122"/>
                </a:lnTo>
                <a:lnTo>
                  <a:pt x="39447" y="184639"/>
                </a:lnTo>
                <a:lnTo>
                  <a:pt x="37770" y="183677"/>
                </a:lnTo>
                <a:lnTo>
                  <a:pt x="37481" y="184585"/>
                </a:lnTo>
                <a:lnTo>
                  <a:pt x="35244" y="183998"/>
                </a:lnTo>
                <a:lnTo>
                  <a:pt x="38984" y="182067"/>
                </a:lnTo>
                <a:lnTo>
                  <a:pt x="39642" y="180804"/>
                </a:lnTo>
                <a:lnTo>
                  <a:pt x="38617" y="179506"/>
                </a:lnTo>
                <a:lnTo>
                  <a:pt x="42105" y="178594"/>
                </a:lnTo>
                <a:lnTo>
                  <a:pt x="45752" y="183006"/>
                </a:lnTo>
                <a:lnTo>
                  <a:pt x="49953" y="183185"/>
                </a:lnTo>
                <a:lnTo>
                  <a:pt x="50711" y="179821"/>
                </a:lnTo>
                <a:lnTo>
                  <a:pt x="54629" y="178538"/>
                </a:lnTo>
                <a:lnTo>
                  <a:pt x="55498" y="174729"/>
                </a:lnTo>
                <a:lnTo>
                  <a:pt x="57612" y="172881"/>
                </a:lnTo>
                <a:lnTo>
                  <a:pt x="63045" y="173395"/>
                </a:lnTo>
                <a:lnTo>
                  <a:pt x="63873" y="171854"/>
                </a:lnTo>
                <a:lnTo>
                  <a:pt x="67767" y="172020"/>
                </a:lnTo>
                <a:lnTo>
                  <a:pt x="68133" y="169639"/>
                </a:lnTo>
                <a:lnTo>
                  <a:pt x="70737" y="170699"/>
                </a:lnTo>
                <a:lnTo>
                  <a:pt x="70899" y="164287"/>
                </a:lnTo>
                <a:lnTo>
                  <a:pt x="72490" y="159758"/>
                </a:lnTo>
                <a:lnTo>
                  <a:pt x="77632" y="154769"/>
                </a:lnTo>
                <a:lnTo>
                  <a:pt x="76599" y="154245"/>
                </a:lnTo>
                <a:lnTo>
                  <a:pt x="76694" y="149662"/>
                </a:lnTo>
                <a:lnTo>
                  <a:pt x="80317" y="146196"/>
                </a:lnTo>
                <a:lnTo>
                  <a:pt x="81074" y="141937"/>
                </a:lnTo>
                <a:lnTo>
                  <a:pt x="82894" y="139219"/>
                </a:lnTo>
                <a:lnTo>
                  <a:pt x="82297" y="136902"/>
                </a:lnTo>
                <a:lnTo>
                  <a:pt x="83988" y="135255"/>
                </a:lnTo>
                <a:lnTo>
                  <a:pt x="83221" y="132693"/>
                </a:lnTo>
                <a:close/>
              </a:path>
            </a:pathLst>
          </a:custGeom>
          <a:solidFill>
            <a:srgbClr val="F0C09A"/>
          </a:solidFill>
          <a:ln w="5715">
            <a:solidFill>
              <a:srgbClr val="FFFFFF"/>
            </a:solidFill>
            <a:prstDash val="solid"/>
          </a:ln>
        </p:spPr>
        <p:txBody>
          <a:bodyPr/>
          <a:lstStyle/>
          <a:p>
            <a:endParaRPr lang="en-NZ"/>
          </a:p>
        </p:txBody>
      </p:sp>
      <p:sp>
        <p:nvSpPr>
          <p:cNvPr id="35" name="SHARE_TLA_039">
            <a:extLst>
              <a:ext uri="{FF2B5EF4-FFF2-40B4-BE49-F238E27FC236}">
                <a16:creationId xmlns:a16="http://schemas.microsoft.com/office/drawing/2014/main" id="{E66C8DCC-CD3F-438D-A97A-E4366C47EC08}"/>
              </a:ext>
            </a:extLst>
          </p:cNvPr>
          <p:cNvSpPr>
            <a:spLocks noGrp="1"/>
          </p:cNvSpPr>
          <p:nvPr/>
        </p:nvSpPr>
        <p:spPr>
          <a:xfrm>
            <a:off x="2519606" y="4756580"/>
            <a:ext cx="379030" cy="340737"/>
          </a:xfrm>
          <a:custGeom>
            <a:avLst/>
            <a:gdLst/>
            <a:ahLst/>
            <a:cxnLst/>
            <a:rect l="0" t="0" r="0" b="0"/>
            <a:pathLst>
              <a:path w="179671" h="161519">
                <a:moveTo>
                  <a:pt x="103072" y="17177"/>
                </a:moveTo>
                <a:lnTo>
                  <a:pt x="102050" y="15655"/>
                </a:lnTo>
                <a:lnTo>
                  <a:pt x="103512" y="14372"/>
                </a:lnTo>
                <a:lnTo>
                  <a:pt x="105210" y="15355"/>
                </a:lnTo>
                <a:lnTo>
                  <a:pt x="104904" y="12453"/>
                </a:lnTo>
                <a:lnTo>
                  <a:pt x="108184" y="11769"/>
                </a:lnTo>
                <a:lnTo>
                  <a:pt x="109334" y="10289"/>
                </a:lnTo>
                <a:lnTo>
                  <a:pt x="109950" y="11259"/>
                </a:lnTo>
                <a:lnTo>
                  <a:pt x="110872" y="10172"/>
                </a:lnTo>
                <a:lnTo>
                  <a:pt x="112686" y="11317"/>
                </a:lnTo>
                <a:lnTo>
                  <a:pt x="115238" y="9508"/>
                </a:lnTo>
                <a:lnTo>
                  <a:pt x="113084" y="6941"/>
                </a:lnTo>
                <a:lnTo>
                  <a:pt x="114015" y="3265"/>
                </a:lnTo>
                <a:lnTo>
                  <a:pt x="115420" y="4393"/>
                </a:lnTo>
                <a:lnTo>
                  <a:pt x="116301" y="2404"/>
                </a:lnTo>
                <a:lnTo>
                  <a:pt x="118185" y="3117"/>
                </a:lnTo>
                <a:lnTo>
                  <a:pt x="118702" y="1046"/>
                </a:lnTo>
                <a:lnTo>
                  <a:pt x="121262" y="2971"/>
                </a:lnTo>
                <a:lnTo>
                  <a:pt x="123971" y="19"/>
                </a:lnTo>
                <a:lnTo>
                  <a:pt x="124640" y="1311"/>
                </a:lnTo>
                <a:lnTo>
                  <a:pt x="125676" y="0"/>
                </a:lnTo>
                <a:lnTo>
                  <a:pt x="130029" y="279"/>
                </a:lnTo>
                <a:lnTo>
                  <a:pt x="135631" y="4451"/>
                </a:lnTo>
                <a:lnTo>
                  <a:pt x="138810" y="3785"/>
                </a:lnTo>
                <a:lnTo>
                  <a:pt x="139880" y="5625"/>
                </a:lnTo>
                <a:lnTo>
                  <a:pt x="140575" y="4565"/>
                </a:lnTo>
                <a:lnTo>
                  <a:pt x="141870" y="4966"/>
                </a:lnTo>
                <a:lnTo>
                  <a:pt x="141756" y="7835"/>
                </a:lnTo>
                <a:lnTo>
                  <a:pt x="146664" y="8852"/>
                </a:lnTo>
                <a:lnTo>
                  <a:pt x="146299" y="10541"/>
                </a:lnTo>
                <a:lnTo>
                  <a:pt x="148275" y="10919"/>
                </a:lnTo>
                <a:lnTo>
                  <a:pt x="147617" y="12624"/>
                </a:lnTo>
                <a:lnTo>
                  <a:pt x="148447" y="13400"/>
                </a:lnTo>
                <a:lnTo>
                  <a:pt x="150958" y="13086"/>
                </a:lnTo>
                <a:lnTo>
                  <a:pt x="152568" y="14139"/>
                </a:lnTo>
                <a:lnTo>
                  <a:pt x="155516" y="9691"/>
                </a:lnTo>
                <a:lnTo>
                  <a:pt x="156242" y="10879"/>
                </a:lnTo>
                <a:lnTo>
                  <a:pt x="158859" y="11495"/>
                </a:lnTo>
                <a:lnTo>
                  <a:pt x="165807" y="18812"/>
                </a:lnTo>
                <a:lnTo>
                  <a:pt x="175393" y="23182"/>
                </a:lnTo>
                <a:lnTo>
                  <a:pt x="176605" y="25200"/>
                </a:lnTo>
                <a:lnTo>
                  <a:pt x="179236" y="24689"/>
                </a:lnTo>
                <a:lnTo>
                  <a:pt x="179671" y="28986"/>
                </a:lnTo>
                <a:lnTo>
                  <a:pt x="175783" y="31987"/>
                </a:lnTo>
                <a:lnTo>
                  <a:pt x="177358" y="35179"/>
                </a:lnTo>
                <a:lnTo>
                  <a:pt x="176132" y="38309"/>
                </a:lnTo>
                <a:lnTo>
                  <a:pt x="178971" y="39912"/>
                </a:lnTo>
                <a:lnTo>
                  <a:pt x="177434" y="42401"/>
                </a:lnTo>
                <a:lnTo>
                  <a:pt x="178177" y="43627"/>
                </a:lnTo>
                <a:lnTo>
                  <a:pt x="174532" y="47265"/>
                </a:lnTo>
                <a:lnTo>
                  <a:pt x="171875" y="53911"/>
                </a:lnTo>
                <a:lnTo>
                  <a:pt x="169141" y="56432"/>
                </a:lnTo>
                <a:lnTo>
                  <a:pt x="168326" y="62013"/>
                </a:lnTo>
                <a:lnTo>
                  <a:pt x="169597" y="65073"/>
                </a:lnTo>
                <a:lnTo>
                  <a:pt x="167349" y="68372"/>
                </a:lnTo>
                <a:lnTo>
                  <a:pt x="159904" y="72944"/>
                </a:lnTo>
                <a:lnTo>
                  <a:pt x="156596" y="79297"/>
                </a:lnTo>
                <a:lnTo>
                  <a:pt x="150632" y="84878"/>
                </a:lnTo>
                <a:lnTo>
                  <a:pt x="148895" y="88482"/>
                </a:lnTo>
                <a:lnTo>
                  <a:pt x="144503" y="91792"/>
                </a:lnTo>
                <a:lnTo>
                  <a:pt x="140797" y="91473"/>
                </a:lnTo>
                <a:lnTo>
                  <a:pt x="138466" y="96512"/>
                </a:lnTo>
                <a:lnTo>
                  <a:pt x="136757" y="95981"/>
                </a:lnTo>
                <a:lnTo>
                  <a:pt x="132699" y="98695"/>
                </a:lnTo>
                <a:lnTo>
                  <a:pt x="131675" y="102704"/>
                </a:lnTo>
                <a:lnTo>
                  <a:pt x="127660" y="106537"/>
                </a:lnTo>
                <a:lnTo>
                  <a:pt x="127214" y="110952"/>
                </a:lnTo>
                <a:lnTo>
                  <a:pt x="124563" y="116200"/>
                </a:lnTo>
                <a:lnTo>
                  <a:pt x="121115" y="113976"/>
                </a:lnTo>
                <a:lnTo>
                  <a:pt x="118268" y="117935"/>
                </a:lnTo>
                <a:lnTo>
                  <a:pt x="118371" y="114175"/>
                </a:lnTo>
                <a:lnTo>
                  <a:pt x="115947" y="114093"/>
                </a:lnTo>
                <a:lnTo>
                  <a:pt x="115664" y="120448"/>
                </a:lnTo>
                <a:lnTo>
                  <a:pt x="113862" y="118566"/>
                </a:lnTo>
                <a:lnTo>
                  <a:pt x="106926" y="128708"/>
                </a:lnTo>
                <a:lnTo>
                  <a:pt x="104428" y="127235"/>
                </a:lnTo>
                <a:lnTo>
                  <a:pt x="106172" y="126142"/>
                </a:lnTo>
                <a:lnTo>
                  <a:pt x="107098" y="122414"/>
                </a:lnTo>
                <a:lnTo>
                  <a:pt x="105608" y="122080"/>
                </a:lnTo>
                <a:lnTo>
                  <a:pt x="104717" y="119481"/>
                </a:lnTo>
                <a:lnTo>
                  <a:pt x="102869" y="119796"/>
                </a:lnTo>
                <a:lnTo>
                  <a:pt x="101760" y="121819"/>
                </a:lnTo>
                <a:lnTo>
                  <a:pt x="96869" y="124512"/>
                </a:lnTo>
                <a:lnTo>
                  <a:pt x="81850" y="122164"/>
                </a:lnTo>
                <a:lnTo>
                  <a:pt x="82509" y="121698"/>
                </a:lnTo>
                <a:lnTo>
                  <a:pt x="78988" y="118471"/>
                </a:lnTo>
                <a:lnTo>
                  <a:pt x="77613" y="119434"/>
                </a:lnTo>
                <a:lnTo>
                  <a:pt x="76556" y="118198"/>
                </a:lnTo>
                <a:lnTo>
                  <a:pt x="73087" y="121131"/>
                </a:lnTo>
                <a:lnTo>
                  <a:pt x="76041" y="124702"/>
                </a:lnTo>
                <a:lnTo>
                  <a:pt x="59994" y="138100"/>
                </a:lnTo>
                <a:lnTo>
                  <a:pt x="63772" y="142658"/>
                </a:lnTo>
                <a:lnTo>
                  <a:pt x="61398" y="143945"/>
                </a:lnTo>
                <a:lnTo>
                  <a:pt x="62394" y="145772"/>
                </a:lnTo>
                <a:lnTo>
                  <a:pt x="61107" y="148102"/>
                </a:lnTo>
                <a:lnTo>
                  <a:pt x="63432" y="153763"/>
                </a:lnTo>
                <a:lnTo>
                  <a:pt x="61457" y="155177"/>
                </a:lnTo>
                <a:lnTo>
                  <a:pt x="59480" y="154119"/>
                </a:lnTo>
                <a:lnTo>
                  <a:pt x="56345" y="155848"/>
                </a:lnTo>
                <a:lnTo>
                  <a:pt x="51722" y="160349"/>
                </a:lnTo>
                <a:lnTo>
                  <a:pt x="49503" y="160192"/>
                </a:lnTo>
                <a:lnTo>
                  <a:pt x="51086" y="159222"/>
                </a:lnTo>
                <a:lnTo>
                  <a:pt x="50613" y="158494"/>
                </a:lnTo>
                <a:lnTo>
                  <a:pt x="47223" y="160362"/>
                </a:lnTo>
                <a:lnTo>
                  <a:pt x="47116" y="157398"/>
                </a:lnTo>
                <a:lnTo>
                  <a:pt x="44985" y="161519"/>
                </a:lnTo>
                <a:lnTo>
                  <a:pt x="43097" y="160527"/>
                </a:lnTo>
                <a:lnTo>
                  <a:pt x="44708" y="158899"/>
                </a:lnTo>
                <a:lnTo>
                  <a:pt x="44098" y="158101"/>
                </a:lnTo>
                <a:lnTo>
                  <a:pt x="42225" y="160649"/>
                </a:lnTo>
                <a:lnTo>
                  <a:pt x="38845" y="160273"/>
                </a:lnTo>
                <a:lnTo>
                  <a:pt x="10356" y="149025"/>
                </a:lnTo>
                <a:lnTo>
                  <a:pt x="10667" y="146393"/>
                </a:lnTo>
                <a:lnTo>
                  <a:pt x="434" y="147436"/>
                </a:lnTo>
                <a:lnTo>
                  <a:pt x="1200" y="131576"/>
                </a:lnTo>
                <a:lnTo>
                  <a:pt x="0" y="120760"/>
                </a:lnTo>
                <a:lnTo>
                  <a:pt x="1230" y="122146"/>
                </a:lnTo>
                <a:lnTo>
                  <a:pt x="4403" y="119573"/>
                </a:lnTo>
                <a:lnTo>
                  <a:pt x="7012" y="122885"/>
                </a:lnTo>
                <a:lnTo>
                  <a:pt x="9780" y="123856"/>
                </a:lnTo>
                <a:lnTo>
                  <a:pt x="11279" y="121152"/>
                </a:lnTo>
                <a:lnTo>
                  <a:pt x="12818" y="120483"/>
                </a:lnTo>
                <a:lnTo>
                  <a:pt x="12639" y="119398"/>
                </a:lnTo>
                <a:lnTo>
                  <a:pt x="13833" y="119973"/>
                </a:lnTo>
                <a:lnTo>
                  <a:pt x="15905" y="117652"/>
                </a:lnTo>
                <a:lnTo>
                  <a:pt x="17227" y="117691"/>
                </a:lnTo>
                <a:lnTo>
                  <a:pt x="16841" y="116142"/>
                </a:lnTo>
                <a:lnTo>
                  <a:pt x="19550" y="113410"/>
                </a:lnTo>
                <a:lnTo>
                  <a:pt x="19108" y="112178"/>
                </a:lnTo>
                <a:lnTo>
                  <a:pt x="21355" y="109005"/>
                </a:lnTo>
                <a:lnTo>
                  <a:pt x="21941" y="104129"/>
                </a:lnTo>
                <a:lnTo>
                  <a:pt x="23371" y="103994"/>
                </a:lnTo>
                <a:lnTo>
                  <a:pt x="22356" y="101789"/>
                </a:lnTo>
                <a:lnTo>
                  <a:pt x="24068" y="101276"/>
                </a:lnTo>
                <a:lnTo>
                  <a:pt x="25464" y="98569"/>
                </a:lnTo>
                <a:lnTo>
                  <a:pt x="28359" y="96444"/>
                </a:lnTo>
                <a:lnTo>
                  <a:pt x="32088" y="97068"/>
                </a:lnTo>
                <a:lnTo>
                  <a:pt x="35303" y="96315"/>
                </a:lnTo>
                <a:lnTo>
                  <a:pt x="36714" y="93471"/>
                </a:lnTo>
                <a:lnTo>
                  <a:pt x="39134" y="92549"/>
                </a:lnTo>
                <a:lnTo>
                  <a:pt x="39902" y="89943"/>
                </a:lnTo>
                <a:lnTo>
                  <a:pt x="42227" y="90482"/>
                </a:lnTo>
                <a:lnTo>
                  <a:pt x="43202" y="86957"/>
                </a:lnTo>
                <a:lnTo>
                  <a:pt x="42289" y="84807"/>
                </a:lnTo>
                <a:lnTo>
                  <a:pt x="43752" y="83806"/>
                </a:lnTo>
                <a:lnTo>
                  <a:pt x="42715" y="81674"/>
                </a:lnTo>
                <a:lnTo>
                  <a:pt x="45892" y="78727"/>
                </a:lnTo>
                <a:lnTo>
                  <a:pt x="43631" y="75110"/>
                </a:lnTo>
                <a:lnTo>
                  <a:pt x="44412" y="72840"/>
                </a:lnTo>
                <a:lnTo>
                  <a:pt x="46493" y="71884"/>
                </a:lnTo>
                <a:lnTo>
                  <a:pt x="46393" y="69434"/>
                </a:lnTo>
                <a:lnTo>
                  <a:pt x="50295" y="70243"/>
                </a:lnTo>
                <a:lnTo>
                  <a:pt x="52013" y="66780"/>
                </a:lnTo>
                <a:lnTo>
                  <a:pt x="53354" y="67597"/>
                </a:lnTo>
                <a:lnTo>
                  <a:pt x="55251" y="64490"/>
                </a:lnTo>
                <a:lnTo>
                  <a:pt x="53926" y="61837"/>
                </a:lnTo>
                <a:lnTo>
                  <a:pt x="56837" y="60161"/>
                </a:lnTo>
                <a:lnTo>
                  <a:pt x="56541" y="58038"/>
                </a:lnTo>
                <a:lnTo>
                  <a:pt x="59630" y="56872"/>
                </a:lnTo>
                <a:lnTo>
                  <a:pt x="60879" y="55217"/>
                </a:lnTo>
                <a:lnTo>
                  <a:pt x="63830" y="55613"/>
                </a:lnTo>
                <a:lnTo>
                  <a:pt x="64339" y="52873"/>
                </a:lnTo>
                <a:lnTo>
                  <a:pt x="66479" y="51407"/>
                </a:lnTo>
                <a:lnTo>
                  <a:pt x="66421" y="50387"/>
                </a:lnTo>
                <a:lnTo>
                  <a:pt x="70501" y="54850"/>
                </a:lnTo>
                <a:lnTo>
                  <a:pt x="71612" y="54584"/>
                </a:lnTo>
                <a:lnTo>
                  <a:pt x="71714" y="49979"/>
                </a:lnTo>
                <a:lnTo>
                  <a:pt x="75585" y="49664"/>
                </a:lnTo>
                <a:lnTo>
                  <a:pt x="75566" y="47282"/>
                </a:lnTo>
                <a:lnTo>
                  <a:pt x="82548" y="43365"/>
                </a:lnTo>
                <a:lnTo>
                  <a:pt x="81308" y="41158"/>
                </a:lnTo>
                <a:lnTo>
                  <a:pt x="82633" y="40512"/>
                </a:lnTo>
                <a:lnTo>
                  <a:pt x="83485" y="41540"/>
                </a:lnTo>
                <a:lnTo>
                  <a:pt x="82149" y="38644"/>
                </a:lnTo>
                <a:lnTo>
                  <a:pt x="83775" y="38419"/>
                </a:lnTo>
                <a:lnTo>
                  <a:pt x="83219" y="37084"/>
                </a:lnTo>
                <a:lnTo>
                  <a:pt x="85584" y="35519"/>
                </a:lnTo>
                <a:lnTo>
                  <a:pt x="83739" y="33561"/>
                </a:lnTo>
                <a:lnTo>
                  <a:pt x="85970" y="32890"/>
                </a:lnTo>
                <a:lnTo>
                  <a:pt x="84517" y="32126"/>
                </a:lnTo>
                <a:lnTo>
                  <a:pt x="85670" y="30701"/>
                </a:lnTo>
                <a:lnTo>
                  <a:pt x="85382" y="28927"/>
                </a:lnTo>
                <a:lnTo>
                  <a:pt x="87792" y="27596"/>
                </a:lnTo>
                <a:lnTo>
                  <a:pt x="88896" y="24248"/>
                </a:lnTo>
                <a:lnTo>
                  <a:pt x="89745" y="26140"/>
                </a:lnTo>
                <a:lnTo>
                  <a:pt x="91168" y="25903"/>
                </a:lnTo>
                <a:lnTo>
                  <a:pt x="91834" y="19284"/>
                </a:lnTo>
                <a:lnTo>
                  <a:pt x="94292" y="18412"/>
                </a:lnTo>
                <a:lnTo>
                  <a:pt x="94314" y="19834"/>
                </a:lnTo>
                <a:lnTo>
                  <a:pt x="95451" y="18463"/>
                </a:lnTo>
                <a:lnTo>
                  <a:pt x="96755" y="19943"/>
                </a:lnTo>
                <a:lnTo>
                  <a:pt x="97250" y="18513"/>
                </a:lnTo>
                <a:lnTo>
                  <a:pt x="99828" y="20338"/>
                </a:lnTo>
                <a:lnTo>
                  <a:pt x="99473" y="17630"/>
                </a:lnTo>
                <a:lnTo>
                  <a:pt x="101271" y="18249"/>
                </a:lnTo>
                <a:lnTo>
                  <a:pt x="103072" y="17177"/>
                </a:lnTo>
                <a:close/>
              </a:path>
            </a:pathLst>
          </a:custGeom>
          <a:solidFill>
            <a:srgbClr val="CFBE93"/>
          </a:solidFill>
          <a:ln w="5715">
            <a:solidFill>
              <a:srgbClr val="FFFFFF"/>
            </a:solidFill>
            <a:prstDash val="solid"/>
          </a:ln>
        </p:spPr>
        <p:txBody>
          <a:bodyPr/>
          <a:lstStyle/>
          <a:p>
            <a:endParaRPr lang="en-NZ"/>
          </a:p>
        </p:txBody>
      </p:sp>
      <p:sp>
        <p:nvSpPr>
          <p:cNvPr id="36" name="SHARE_TLA_040">
            <a:extLst>
              <a:ext uri="{FF2B5EF4-FFF2-40B4-BE49-F238E27FC236}">
                <a16:creationId xmlns:a16="http://schemas.microsoft.com/office/drawing/2014/main" id="{085EF2A1-7FA4-4BBF-B68D-5EB4AC234D52}"/>
              </a:ext>
            </a:extLst>
          </p:cNvPr>
          <p:cNvSpPr>
            <a:spLocks noGrp="1"/>
          </p:cNvSpPr>
          <p:nvPr/>
        </p:nvSpPr>
        <p:spPr>
          <a:xfrm>
            <a:off x="2630604" y="5005927"/>
            <a:ext cx="122433" cy="140085"/>
          </a:xfrm>
          <a:custGeom>
            <a:avLst/>
            <a:gdLst/>
            <a:ahLst/>
            <a:cxnLst/>
            <a:rect l="0" t="0" r="0" b="0"/>
            <a:pathLst>
              <a:path w="58037" h="66404">
                <a:moveTo>
                  <a:pt x="11790" y="54443"/>
                </a:moveTo>
                <a:lnTo>
                  <a:pt x="3906" y="47084"/>
                </a:lnTo>
                <a:lnTo>
                  <a:pt x="0" y="41466"/>
                </a:lnTo>
                <a:lnTo>
                  <a:pt x="6658" y="36012"/>
                </a:lnTo>
                <a:lnTo>
                  <a:pt x="8841" y="36979"/>
                </a:lnTo>
                <a:lnTo>
                  <a:pt x="10816" y="35565"/>
                </a:lnTo>
                <a:lnTo>
                  <a:pt x="8491" y="29904"/>
                </a:lnTo>
                <a:lnTo>
                  <a:pt x="9778" y="27574"/>
                </a:lnTo>
                <a:lnTo>
                  <a:pt x="8783" y="25747"/>
                </a:lnTo>
                <a:lnTo>
                  <a:pt x="11156" y="24460"/>
                </a:lnTo>
                <a:lnTo>
                  <a:pt x="7378" y="19902"/>
                </a:lnTo>
                <a:lnTo>
                  <a:pt x="23425" y="6504"/>
                </a:lnTo>
                <a:lnTo>
                  <a:pt x="20471" y="2933"/>
                </a:lnTo>
                <a:lnTo>
                  <a:pt x="23940" y="0"/>
                </a:lnTo>
                <a:lnTo>
                  <a:pt x="24997" y="1236"/>
                </a:lnTo>
                <a:lnTo>
                  <a:pt x="26372" y="273"/>
                </a:lnTo>
                <a:lnTo>
                  <a:pt x="29893" y="3500"/>
                </a:lnTo>
                <a:lnTo>
                  <a:pt x="29235" y="3966"/>
                </a:lnTo>
                <a:lnTo>
                  <a:pt x="44253" y="6314"/>
                </a:lnTo>
                <a:lnTo>
                  <a:pt x="49144" y="3621"/>
                </a:lnTo>
                <a:lnTo>
                  <a:pt x="50253" y="1598"/>
                </a:lnTo>
                <a:lnTo>
                  <a:pt x="52101" y="1284"/>
                </a:lnTo>
                <a:lnTo>
                  <a:pt x="52992" y="3882"/>
                </a:lnTo>
                <a:lnTo>
                  <a:pt x="54482" y="4216"/>
                </a:lnTo>
                <a:lnTo>
                  <a:pt x="53556" y="7944"/>
                </a:lnTo>
                <a:lnTo>
                  <a:pt x="51812" y="9037"/>
                </a:lnTo>
                <a:lnTo>
                  <a:pt x="58037" y="12620"/>
                </a:lnTo>
                <a:lnTo>
                  <a:pt x="56609" y="17409"/>
                </a:lnTo>
                <a:lnTo>
                  <a:pt x="56056" y="19079"/>
                </a:lnTo>
                <a:lnTo>
                  <a:pt x="54983" y="19005"/>
                </a:lnTo>
                <a:lnTo>
                  <a:pt x="55561" y="20665"/>
                </a:lnTo>
                <a:lnTo>
                  <a:pt x="54394" y="23169"/>
                </a:lnTo>
                <a:lnTo>
                  <a:pt x="51731" y="25733"/>
                </a:lnTo>
                <a:lnTo>
                  <a:pt x="52845" y="27501"/>
                </a:lnTo>
                <a:lnTo>
                  <a:pt x="50121" y="28468"/>
                </a:lnTo>
                <a:lnTo>
                  <a:pt x="48898" y="30957"/>
                </a:lnTo>
                <a:lnTo>
                  <a:pt x="46255" y="32162"/>
                </a:lnTo>
                <a:lnTo>
                  <a:pt x="46069" y="34077"/>
                </a:lnTo>
                <a:lnTo>
                  <a:pt x="44310" y="34837"/>
                </a:lnTo>
                <a:lnTo>
                  <a:pt x="45390" y="37437"/>
                </a:lnTo>
                <a:lnTo>
                  <a:pt x="43884" y="40431"/>
                </a:lnTo>
                <a:lnTo>
                  <a:pt x="40555" y="42433"/>
                </a:lnTo>
                <a:lnTo>
                  <a:pt x="42258" y="43779"/>
                </a:lnTo>
                <a:lnTo>
                  <a:pt x="37101" y="50696"/>
                </a:lnTo>
                <a:lnTo>
                  <a:pt x="24361" y="61663"/>
                </a:lnTo>
                <a:lnTo>
                  <a:pt x="21293" y="59654"/>
                </a:lnTo>
                <a:lnTo>
                  <a:pt x="16236" y="66404"/>
                </a:lnTo>
                <a:lnTo>
                  <a:pt x="14706" y="64816"/>
                </a:lnTo>
                <a:lnTo>
                  <a:pt x="13334" y="64887"/>
                </a:lnTo>
                <a:lnTo>
                  <a:pt x="13956" y="61820"/>
                </a:lnTo>
                <a:lnTo>
                  <a:pt x="11038" y="58950"/>
                </a:lnTo>
                <a:lnTo>
                  <a:pt x="9975" y="55942"/>
                </a:lnTo>
                <a:lnTo>
                  <a:pt x="11790" y="54443"/>
                </a:lnTo>
                <a:close/>
              </a:path>
            </a:pathLst>
          </a:custGeom>
          <a:solidFill>
            <a:srgbClr val="4E9C8F"/>
          </a:solidFill>
          <a:ln w="5715">
            <a:solidFill>
              <a:srgbClr val="FFFFFF"/>
            </a:solidFill>
            <a:prstDash val="solid"/>
          </a:ln>
        </p:spPr>
        <p:txBody>
          <a:bodyPr/>
          <a:lstStyle/>
          <a:p>
            <a:endParaRPr lang="en-NZ"/>
          </a:p>
        </p:txBody>
      </p:sp>
      <p:sp>
        <p:nvSpPr>
          <p:cNvPr id="37" name="SHARE_TLA_041">
            <a:extLst>
              <a:ext uri="{FF2B5EF4-FFF2-40B4-BE49-F238E27FC236}">
                <a16:creationId xmlns:a16="http://schemas.microsoft.com/office/drawing/2014/main" id="{8594E71C-E849-4E5D-989C-2E9C5D96DA52}"/>
              </a:ext>
            </a:extLst>
          </p:cNvPr>
          <p:cNvSpPr>
            <a:spLocks noGrp="1"/>
          </p:cNvSpPr>
          <p:nvPr/>
        </p:nvSpPr>
        <p:spPr>
          <a:xfrm>
            <a:off x="2616992" y="4865965"/>
            <a:ext cx="479140" cy="424888"/>
          </a:xfrm>
          <a:custGeom>
            <a:avLst/>
            <a:gdLst/>
            <a:ahLst/>
            <a:cxnLst/>
            <a:rect l="0" t="0" r="0" b="0"/>
            <a:pathLst>
              <a:path w="227126" h="201410">
                <a:moveTo>
                  <a:pt x="113402" y="182446"/>
                </a:moveTo>
                <a:lnTo>
                  <a:pt x="110249" y="183118"/>
                </a:lnTo>
                <a:lnTo>
                  <a:pt x="106179" y="181718"/>
                </a:lnTo>
                <a:lnTo>
                  <a:pt x="106552" y="180662"/>
                </a:lnTo>
                <a:lnTo>
                  <a:pt x="105211" y="180195"/>
                </a:lnTo>
                <a:lnTo>
                  <a:pt x="104210" y="183031"/>
                </a:lnTo>
                <a:lnTo>
                  <a:pt x="103885" y="182057"/>
                </a:lnTo>
                <a:lnTo>
                  <a:pt x="100822" y="184984"/>
                </a:lnTo>
                <a:lnTo>
                  <a:pt x="96701" y="184297"/>
                </a:lnTo>
                <a:lnTo>
                  <a:pt x="97492" y="186791"/>
                </a:lnTo>
                <a:lnTo>
                  <a:pt x="96075" y="187790"/>
                </a:lnTo>
                <a:lnTo>
                  <a:pt x="96851" y="188237"/>
                </a:lnTo>
                <a:lnTo>
                  <a:pt x="93991" y="187652"/>
                </a:lnTo>
                <a:lnTo>
                  <a:pt x="92949" y="189370"/>
                </a:lnTo>
                <a:lnTo>
                  <a:pt x="90629" y="188620"/>
                </a:lnTo>
                <a:lnTo>
                  <a:pt x="88770" y="195223"/>
                </a:lnTo>
                <a:lnTo>
                  <a:pt x="84043" y="191019"/>
                </a:lnTo>
                <a:lnTo>
                  <a:pt x="79136" y="196552"/>
                </a:lnTo>
                <a:lnTo>
                  <a:pt x="76422" y="197639"/>
                </a:lnTo>
                <a:lnTo>
                  <a:pt x="75508" y="195523"/>
                </a:lnTo>
                <a:lnTo>
                  <a:pt x="72274" y="193356"/>
                </a:lnTo>
                <a:lnTo>
                  <a:pt x="70777" y="195249"/>
                </a:lnTo>
                <a:lnTo>
                  <a:pt x="68120" y="194368"/>
                </a:lnTo>
                <a:lnTo>
                  <a:pt x="67910" y="193036"/>
                </a:lnTo>
                <a:lnTo>
                  <a:pt x="64664" y="197686"/>
                </a:lnTo>
                <a:lnTo>
                  <a:pt x="62083" y="196652"/>
                </a:lnTo>
                <a:lnTo>
                  <a:pt x="60438" y="194597"/>
                </a:lnTo>
                <a:lnTo>
                  <a:pt x="59796" y="195683"/>
                </a:lnTo>
                <a:lnTo>
                  <a:pt x="55822" y="194477"/>
                </a:lnTo>
                <a:lnTo>
                  <a:pt x="56249" y="191165"/>
                </a:lnTo>
                <a:lnTo>
                  <a:pt x="58014" y="190153"/>
                </a:lnTo>
                <a:lnTo>
                  <a:pt x="61197" y="183823"/>
                </a:lnTo>
                <a:lnTo>
                  <a:pt x="58781" y="183293"/>
                </a:lnTo>
                <a:lnTo>
                  <a:pt x="57996" y="182031"/>
                </a:lnTo>
                <a:lnTo>
                  <a:pt x="59520" y="179326"/>
                </a:lnTo>
                <a:lnTo>
                  <a:pt x="57417" y="176899"/>
                </a:lnTo>
                <a:lnTo>
                  <a:pt x="54249" y="179451"/>
                </a:lnTo>
                <a:lnTo>
                  <a:pt x="54001" y="176417"/>
                </a:lnTo>
                <a:lnTo>
                  <a:pt x="42046" y="175829"/>
                </a:lnTo>
                <a:lnTo>
                  <a:pt x="42488" y="180869"/>
                </a:lnTo>
                <a:lnTo>
                  <a:pt x="40283" y="180760"/>
                </a:lnTo>
                <a:lnTo>
                  <a:pt x="40451" y="182490"/>
                </a:lnTo>
                <a:lnTo>
                  <a:pt x="38944" y="184105"/>
                </a:lnTo>
                <a:lnTo>
                  <a:pt x="36183" y="182992"/>
                </a:lnTo>
                <a:lnTo>
                  <a:pt x="34443" y="187296"/>
                </a:lnTo>
                <a:lnTo>
                  <a:pt x="29554" y="187201"/>
                </a:lnTo>
                <a:lnTo>
                  <a:pt x="30331" y="188147"/>
                </a:lnTo>
                <a:lnTo>
                  <a:pt x="29424" y="189771"/>
                </a:lnTo>
                <a:lnTo>
                  <a:pt x="21759" y="184806"/>
                </a:lnTo>
                <a:lnTo>
                  <a:pt x="16610" y="184825"/>
                </a:lnTo>
                <a:lnTo>
                  <a:pt x="16607" y="183270"/>
                </a:lnTo>
                <a:lnTo>
                  <a:pt x="0" y="173787"/>
                </a:lnTo>
                <a:lnTo>
                  <a:pt x="30812" y="128009"/>
                </a:lnTo>
                <a:lnTo>
                  <a:pt x="43553" y="117043"/>
                </a:lnTo>
                <a:lnTo>
                  <a:pt x="48710" y="110125"/>
                </a:lnTo>
                <a:lnTo>
                  <a:pt x="47007" y="108779"/>
                </a:lnTo>
                <a:lnTo>
                  <a:pt x="50336" y="106778"/>
                </a:lnTo>
                <a:lnTo>
                  <a:pt x="51842" y="103783"/>
                </a:lnTo>
                <a:lnTo>
                  <a:pt x="50762" y="101184"/>
                </a:lnTo>
                <a:lnTo>
                  <a:pt x="52521" y="100424"/>
                </a:lnTo>
                <a:lnTo>
                  <a:pt x="52707" y="98508"/>
                </a:lnTo>
                <a:lnTo>
                  <a:pt x="55350" y="97304"/>
                </a:lnTo>
                <a:lnTo>
                  <a:pt x="56573" y="94814"/>
                </a:lnTo>
                <a:lnTo>
                  <a:pt x="59297" y="93847"/>
                </a:lnTo>
                <a:lnTo>
                  <a:pt x="58183" y="92079"/>
                </a:lnTo>
                <a:lnTo>
                  <a:pt x="60846" y="89516"/>
                </a:lnTo>
                <a:lnTo>
                  <a:pt x="62013" y="87011"/>
                </a:lnTo>
                <a:lnTo>
                  <a:pt x="61434" y="85351"/>
                </a:lnTo>
                <a:lnTo>
                  <a:pt x="62508" y="85425"/>
                </a:lnTo>
                <a:lnTo>
                  <a:pt x="64488" y="78966"/>
                </a:lnTo>
                <a:lnTo>
                  <a:pt x="60762" y="76856"/>
                </a:lnTo>
                <a:lnTo>
                  <a:pt x="67697" y="66714"/>
                </a:lnTo>
                <a:lnTo>
                  <a:pt x="69499" y="68596"/>
                </a:lnTo>
                <a:lnTo>
                  <a:pt x="69783" y="62241"/>
                </a:lnTo>
                <a:lnTo>
                  <a:pt x="72207" y="62324"/>
                </a:lnTo>
                <a:lnTo>
                  <a:pt x="72104" y="66083"/>
                </a:lnTo>
                <a:lnTo>
                  <a:pt x="74951" y="62124"/>
                </a:lnTo>
                <a:lnTo>
                  <a:pt x="78398" y="64348"/>
                </a:lnTo>
                <a:lnTo>
                  <a:pt x="81050" y="59101"/>
                </a:lnTo>
                <a:lnTo>
                  <a:pt x="81496" y="54685"/>
                </a:lnTo>
                <a:lnTo>
                  <a:pt x="85511" y="50853"/>
                </a:lnTo>
                <a:lnTo>
                  <a:pt x="86535" y="46844"/>
                </a:lnTo>
                <a:lnTo>
                  <a:pt x="90593" y="44130"/>
                </a:lnTo>
                <a:lnTo>
                  <a:pt x="92302" y="44661"/>
                </a:lnTo>
                <a:lnTo>
                  <a:pt x="94633" y="39622"/>
                </a:lnTo>
                <a:lnTo>
                  <a:pt x="98339" y="39940"/>
                </a:lnTo>
                <a:lnTo>
                  <a:pt x="102731" y="36631"/>
                </a:lnTo>
                <a:lnTo>
                  <a:pt x="104468" y="33026"/>
                </a:lnTo>
                <a:lnTo>
                  <a:pt x="110432" y="27445"/>
                </a:lnTo>
                <a:lnTo>
                  <a:pt x="113740" y="21092"/>
                </a:lnTo>
                <a:lnTo>
                  <a:pt x="121185" y="16521"/>
                </a:lnTo>
                <a:lnTo>
                  <a:pt x="123433" y="13221"/>
                </a:lnTo>
                <a:lnTo>
                  <a:pt x="122162" y="10162"/>
                </a:lnTo>
                <a:lnTo>
                  <a:pt x="122977" y="4580"/>
                </a:lnTo>
                <a:lnTo>
                  <a:pt x="125434" y="2505"/>
                </a:lnTo>
                <a:lnTo>
                  <a:pt x="126379" y="0"/>
                </a:lnTo>
                <a:lnTo>
                  <a:pt x="132415" y="4822"/>
                </a:lnTo>
                <a:lnTo>
                  <a:pt x="132171" y="6142"/>
                </a:lnTo>
                <a:lnTo>
                  <a:pt x="134458" y="8709"/>
                </a:lnTo>
                <a:lnTo>
                  <a:pt x="138057" y="4671"/>
                </a:lnTo>
                <a:lnTo>
                  <a:pt x="140140" y="6118"/>
                </a:lnTo>
                <a:lnTo>
                  <a:pt x="149604" y="6508"/>
                </a:lnTo>
                <a:lnTo>
                  <a:pt x="150345" y="9338"/>
                </a:lnTo>
                <a:lnTo>
                  <a:pt x="154454" y="9108"/>
                </a:lnTo>
                <a:lnTo>
                  <a:pt x="154326" y="11922"/>
                </a:lnTo>
                <a:lnTo>
                  <a:pt x="158877" y="13797"/>
                </a:lnTo>
                <a:lnTo>
                  <a:pt x="159010" y="18290"/>
                </a:lnTo>
                <a:lnTo>
                  <a:pt x="165505" y="19890"/>
                </a:lnTo>
                <a:lnTo>
                  <a:pt x="166529" y="21016"/>
                </a:lnTo>
                <a:lnTo>
                  <a:pt x="165927" y="21953"/>
                </a:lnTo>
                <a:lnTo>
                  <a:pt x="169960" y="24535"/>
                </a:lnTo>
                <a:lnTo>
                  <a:pt x="170339" y="26611"/>
                </a:lnTo>
                <a:lnTo>
                  <a:pt x="167385" y="32639"/>
                </a:lnTo>
                <a:lnTo>
                  <a:pt x="168093" y="34225"/>
                </a:lnTo>
                <a:lnTo>
                  <a:pt x="169849" y="33228"/>
                </a:lnTo>
                <a:lnTo>
                  <a:pt x="171314" y="33984"/>
                </a:lnTo>
                <a:lnTo>
                  <a:pt x="172618" y="35397"/>
                </a:lnTo>
                <a:lnTo>
                  <a:pt x="171985" y="38117"/>
                </a:lnTo>
                <a:lnTo>
                  <a:pt x="173753" y="39944"/>
                </a:lnTo>
                <a:lnTo>
                  <a:pt x="178871" y="41682"/>
                </a:lnTo>
                <a:lnTo>
                  <a:pt x="180569" y="43415"/>
                </a:lnTo>
                <a:lnTo>
                  <a:pt x="177936" y="47153"/>
                </a:lnTo>
                <a:lnTo>
                  <a:pt x="177922" y="50778"/>
                </a:lnTo>
                <a:lnTo>
                  <a:pt x="176275" y="53406"/>
                </a:lnTo>
                <a:lnTo>
                  <a:pt x="176693" y="57843"/>
                </a:lnTo>
                <a:lnTo>
                  <a:pt x="178350" y="57668"/>
                </a:lnTo>
                <a:lnTo>
                  <a:pt x="178178" y="62719"/>
                </a:lnTo>
                <a:lnTo>
                  <a:pt x="180105" y="63602"/>
                </a:lnTo>
                <a:lnTo>
                  <a:pt x="179785" y="68970"/>
                </a:lnTo>
                <a:lnTo>
                  <a:pt x="180999" y="70845"/>
                </a:lnTo>
                <a:lnTo>
                  <a:pt x="179332" y="72506"/>
                </a:lnTo>
                <a:lnTo>
                  <a:pt x="180825" y="74305"/>
                </a:lnTo>
                <a:lnTo>
                  <a:pt x="182119" y="73762"/>
                </a:lnTo>
                <a:lnTo>
                  <a:pt x="183329" y="75820"/>
                </a:lnTo>
                <a:lnTo>
                  <a:pt x="180949" y="85441"/>
                </a:lnTo>
                <a:lnTo>
                  <a:pt x="181493" y="87059"/>
                </a:lnTo>
                <a:lnTo>
                  <a:pt x="184114" y="88118"/>
                </a:lnTo>
                <a:lnTo>
                  <a:pt x="177045" y="94373"/>
                </a:lnTo>
                <a:lnTo>
                  <a:pt x="181150" y="95315"/>
                </a:lnTo>
                <a:lnTo>
                  <a:pt x="180068" y="97946"/>
                </a:lnTo>
                <a:lnTo>
                  <a:pt x="180911" y="99402"/>
                </a:lnTo>
                <a:lnTo>
                  <a:pt x="183934" y="99740"/>
                </a:lnTo>
                <a:lnTo>
                  <a:pt x="185891" y="103301"/>
                </a:lnTo>
                <a:lnTo>
                  <a:pt x="189526" y="103235"/>
                </a:lnTo>
                <a:lnTo>
                  <a:pt x="188922" y="106125"/>
                </a:lnTo>
                <a:lnTo>
                  <a:pt x="194181" y="108591"/>
                </a:lnTo>
                <a:lnTo>
                  <a:pt x="194243" y="107876"/>
                </a:lnTo>
                <a:lnTo>
                  <a:pt x="197929" y="107978"/>
                </a:lnTo>
                <a:lnTo>
                  <a:pt x="200252" y="108765"/>
                </a:lnTo>
                <a:lnTo>
                  <a:pt x="200420" y="105860"/>
                </a:lnTo>
                <a:lnTo>
                  <a:pt x="211314" y="111659"/>
                </a:lnTo>
                <a:lnTo>
                  <a:pt x="213168" y="108173"/>
                </a:lnTo>
                <a:lnTo>
                  <a:pt x="216938" y="110210"/>
                </a:lnTo>
                <a:lnTo>
                  <a:pt x="218479" y="114528"/>
                </a:lnTo>
                <a:lnTo>
                  <a:pt x="219035" y="112323"/>
                </a:lnTo>
                <a:lnTo>
                  <a:pt x="225366" y="113975"/>
                </a:lnTo>
                <a:lnTo>
                  <a:pt x="225290" y="117911"/>
                </a:lnTo>
                <a:lnTo>
                  <a:pt x="227126" y="120379"/>
                </a:lnTo>
                <a:lnTo>
                  <a:pt x="224566" y="130070"/>
                </a:lnTo>
                <a:lnTo>
                  <a:pt x="212407" y="130786"/>
                </a:lnTo>
                <a:lnTo>
                  <a:pt x="197165" y="141261"/>
                </a:lnTo>
                <a:lnTo>
                  <a:pt x="193784" y="150119"/>
                </a:lnTo>
                <a:lnTo>
                  <a:pt x="184645" y="157336"/>
                </a:lnTo>
                <a:lnTo>
                  <a:pt x="183099" y="161819"/>
                </a:lnTo>
                <a:lnTo>
                  <a:pt x="179868" y="163507"/>
                </a:lnTo>
                <a:lnTo>
                  <a:pt x="177546" y="166550"/>
                </a:lnTo>
                <a:lnTo>
                  <a:pt x="176867" y="169146"/>
                </a:lnTo>
                <a:lnTo>
                  <a:pt x="175538" y="169929"/>
                </a:lnTo>
                <a:lnTo>
                  <a:pt x="175128" y="173158"/>
                </a:lnTo>
                <a:lnTo>
                  <a:pt x="172809" y="175435"/>
                </a:lnTo>
                <a:lnTo>
                  <a:pt x="170711" y="175499"/>
                </a:lnTo>
                <a:lnTo>
                  <a:pt x="161782" y="184954"/>
                </a:lnTo>
                <a:lnTo>
                  <a:pt x="160301" y="189095"/>
                </a:lnTo>
                <a:lnTo>
                  <a:pt x="157227" y="192988"/>
                </a:lnTo>
                <a:lnTo>
                  <a:pt x="157260" y="196383"/>
                </a:lnTo>
                <a:lnTo>
                  <a:pt x="153008" y="201410"/>
                </a:lnTo>
                <a:lnTo>
                  <a:pt x="151991" y="199594"/>
                </a:lnTo>
                <a:lnTo>
                  <a:pt x="152939" y="196697"/>
                </a:lnTo>
                <a:lnTo>
                  <a:pt x="151368" y="195692"/>
                </a:lnTo>
                <a:lnTo>
                  <a:pt x="153724" y="193156"/>
                </a:lnTo>
                <a:lnTo>
                  <a:pt x="152575" y="192313"/>
                </a:lnTo>
                <a:lnTo>
                  <a:pt x="154105" y="191883"/>
                </a:lnTo>
                <a:lnTo>
                  <a:pt x="152007" y="190226"/>
                </a:lnTo>
                <a:lnTo>
                  <a:pt x="151743" y="191669"/>
                </a:lnTo>
                <a:lnTo>
                  <a:pt x="150412" y="191977"/>
                </a:lnTo>
                <a:lnTo>
                  <a:pt x="150492" y="190948"/>
                </a:lnTo>
                <a:lnTo>
                  <a:pt x="149303" y="190761"/>
                </a:lnTo>
                <a:lnTo>
                  <a:pt x="148965" y="188978"/>
                </a:lnTo>
                <a:lnTo>
                  <a:pt x="150283" y="188906"/>
                </a:lnTo>
                <a:lnTo>
                  <a:pt x="147683" y="187684"/>
                </a:lnTo>
                <a:lnTo>
                  <a:pt x="148421" y="186887"/>
                </a:lnTo>
                <a:lnTo>
                  <a:pt x="147535" y="185665"/>
                </a:lnTo>
                <a:lnTo>
                  <a:pt x="148497" y="184793"/>
                </a:lnTo>
                <a:lnTo>
                  <a:pt x="147165" y="184213"/>
                </a:lnTo>
                <a:lnTo>
                  <a:pt x="147243" y="182210"/>
                </a:lnTo>
                <a:lnTo>
                  <a:pt x="145587" y="182307"/>
                </a:lnTo>
                <a:lnTo>
                  <a:pt x="146038" y="181591"/>
                </a:lnTo>
                <a:lnTo>
                  <a:pt x="144986" y="180985"/>
                </a:lnTo>
                <a:lnTo>
                  <a:pt x="142409" y="181404"/>
                </a:lnTo>
                <a:lnTo>
                  <a:pt x="137822" y="179215"/>
                </a:lnTo>
                <a:lnTo>
                  <a:pt x="135930" y="180067"/>
                </a:lnTo>
                <a:lnTo>
                  <a:pt x="132451" y="177719"/>
                </a:lnTo>
                <a:lnTo>
                  <a:pt x="133561" y="175220"/>
                </a:lnTo>
                <a:lnTo>
                  <a:pt x="131810" y="173831"/>
                </a:lnTo>
                <a:lnTo>
                  <a:pt x="127843" y="175631"/>
                </a:lnTo>
                <a:lnTo>
                  <a:pt x="123736" y="174163"/>
                </a:lnTo>
                <a:lnTo>
                  <a:pt x="122576" y="172557"/>
                </a:lnTo>
                <a:lnTo>
                  <a:pt x="120304" y="172956"/>
                </a:lnTo>
                <a:lnTo>
                  <a:pt x="117184" y="181068"/>
                </a:lnTo>
                <a:lnTo>
                  <a:pt x="117670" y="183193"/>
                </a:lnTo>
                <a:lnTo>
                  <a:pt x="113402" y="182446"/>
                </a:lnTo>
                <a:close/>
              </a:path>
            </a:pathLst>
          </a:custGeom>
          <a:solidFill>
            <a:srgbClr val="F0C09A"/>
          </a:solidFill>
          <a:ln w="5715">
            <a:solidFill>
              <a:srgbClr val="FFFFFF"/>
            </a:solidFill>
            <a:prstDash val="solid"/>
          </a:ln>
        </p:spPr>
        <p:txBody>
          <a:bodyPr/>
          <a:lstStyle/>
          <a:p>
            <a:endParaRPr lang="en-NZ"/>
          </a:p>
        </p:txBody>
      </p:sp>
      <p:sp>
        <p:nvSpPr>
          <p:cNvPr id="38" name="SHARE_TLA_042">
            <a:extLst>
              <a:ext uri="{FF2B5EF4-FFF2-40B4-BE49-F238E27FC236}">
                <a16:creationId xmlns:a16="http://schemas.microsoft.com/office/drawing/2014/main" id="{C623A4A9-7CD2-40F1-9A34-90E5469E23E9}"/>
              </a:ext>
            </a:extLst>
          </p:cNvPr>
          <p:cNvSpPr>
            <a:spLocks noGrp="1"/>
          </p:cNvSpPr>
          <p:nvPr/>
        </p:nvSpPr>
        <p:spPr>
          <a:xfrm>
            <a:off x="2479058" y="5065404"/>
            <a:ext cx="202937" cy="205341"/>
          </a:xfrm>
          <a:custGeom>
            <a:avLst/>
            <a:gdLst/>
            <a:ahLst/>
            <a:cxnLst/>
            <a:rect l="0" t="0" r="0" b="0"/>
            <a:pathLst>
              <a:path w="96198" h="97338">
                <a:moveTo>
                  <a:pt x="35908" y="4494"/>
                </a:moveTo>
                <a:lnTo>
                  <a:pt x="58066" y="13881"/>
                </a:lnTo>
                <a:lnTo>
                  <a:pt x="61447" y="14256"/>
                </a:lnTo>
                <a:lnTo>
                  <a:pt x="63486" y="11763"/>
                </a:lnTo>
                <a:lnTo>
                  <a:pt x="63929" y="12507"/>
                </a:lnTo>
                <a:lnTo>
                  <a:pt x="62318" y="14135"/>
                </a:lnTo>
                <a:lnTo>
                  <a:pt x="63715" y="15152"/>
                </a:lnTo>
                <a:lnTo>
                  <a:pt x="66060" y="11087"/>
                </a:lnTo>
                <a:lnTo>
                  <a:pt x="66815" y="14104"/>
                </a:lnTo>
                <a:lnTo>
                  <a:pt x="70009" y="12156"/>
                </a:lnTo>
                <a:lnTo>
                  <a:pt x="68900" y="14024"/>
                </a:lnTo>
                <a:lnTo>
                  <a:pt x="71837" y="13271"/>
                </a:lnTo>
                <a:lnTo>
                  <a:pt x="75743" y="18889"/>
                </a:lnTo>
                <a:lnTo>
                  <a:pt x="83627" y="26248"/>
                </a:lnTo>
                <a:lnTo>
                  <a:pt x="81812" y="27747"/>
                </a:lnTo>
                <a:lnTo>
                  <a:pt x="82875" y="30755"/>
                </a:lnTo>
                <a:lnTo>
                  <a:pt x="85793" y="33625"/>
                </a:lnTo>
                <a:lnTo>
                  <a:pt x="85171" y="36692"/>
                </a:lnTo>
                <a:lnTo>
                  <a:pt x="86543" y="36621"/>
                </a:lnTo>
                <a:lnTo>
                  <a:pt x="88073" y="38209"/>
                </a:lnTo>
                <a:lnTo>
                  <a:pt x="93130" y="31460"/>
                </a:lnTo>
                <a:lnTo>
                  <a:pt x="96198" y="33468"/>
                </a:lnTo>
                <a:lnTo>
                  <a:pt x="60022" y="87465"/>
                </a:lnTo>
                <a:lnTo>
                  <a:pt x="58480" y="91978"/>
                </a:lnTo>
                <a:lnTo>
                  <a:pt x="55265" y="92240"/>
                </a:lnTo>
                <a:lnTo>
                  <a:pt x="52301" y="89668"/>
                </a:lnTo>
                <a:lnTo>
                  <a:pt x="50522" y="90075"/>
                </a:lnTo>
                <a:lnTo>
                  <a:pt x="48735" y="88368"/>
                </a:lnTo>
                <a:lnTo>
                  <a:pt x="46526" y="88693"/>
                </a:lnTo>
                <a:lnTo>
                  <a:pt x="45409" y="87205"/>
                </a:lnTo>
                <a:lnTo>
                  <a:pt x="43216" y="88665"/>
                </a:lnTo>
                <a:lnTo>
                  <a:pt x="42342" y="87961"/>
                </a:lnTo>
                <a:lnTo>
                  <a:pt x="41672" y="92063"/>
                </a:lnTo>
                <a:lnTo>
                  <a:pt x="40386" y="93529"/>
                </a:lnTo>
                <a:lnTo>
                  <a:pt x="38389" y="93362"/>
                </a:lnTo>
                <a:lnTo>
                  <a:pt x="36938" y="91394"/>
                </a:lnTo>
                <a:lnTo>
                  <a:pt x="36562" y="92713"/>
                </a:lnTo>
                <a:lnTo>
                  <a:pt x="29717" y="93745"/>
                </a:lnTo>
                <a:lnTo>
                  <a:pt x="25272" y="97338"/>
                </a:lnTo>
                <a:lnTo>
                  <a:pt x="18772" y="93924"/>
                </a:lnTo>
                <a:lnTo>
                  <a:pt x="15316" y="95623"/>
                </a:lnTo>
                <a:lnTo>
                  <a:pt x="12208" y="95100"/>
                </a:lnTo>
                <a:lnTo>
                  <a:pt x="10666" y="94069"/>
                </a:lnTo>
                <a:lnTo>
                  <a:pt x="9819" y="90938"/>
                </a:lnTo>
                <a:lnTo>
                  <a:pt x="10147" y="90113"/>
                </a:lnTo>
                <a:lnTo>
                  <a:pt x="11858" y="90562"/>
                </a:lnTo>
                <a:lnTo>
                  <a:pt x="13437" y="87713"/>
                </a:lnTo>
                <a:lnTo>
                  <a:pt x="9126" y="83993"/>
                </a:lnTo>
                <a:lnTo>
                  <a:pt x="8053" y="84846"/>
                </a:lnTo>
                <a:lnTo>
                  <a:pt x="6352" y="84017"/>
                </a:lnTo>
                <a:lnTo>
                  <a:pt x="6647" y="82099"/>
                </a:lnTo>
                <a:lnTo>
                  <a:pt x="0" y="79263"/>
                </a:lnTo>
                <a:lnTo>
                  <a:pt x="3370" y="70713"/>
                </a:lnTo>
                <a:lnTo>
                  <a:pt x="4911" y="69763"/>
                </a:lnTo>
                <a:lnTo>
                  <a:pt x="4657" y="66538"/>
                </a:lnTo>
                <a:lnTo>
                  <a:pt x="11919" y="43772"/>
                </a:lnTo>
                <a:lnTo>
                  <a:pt x="16635" y="23230"/>
                </a:lnTo>
                <a:lnTo>
                  <a:pt x="19655" y="1043"/>
                </a:lnTo>
                <a:lnTo>
                  <a:pt x="29888" y="0"/>
                </a:lnTo>
                <a:lnTo>
                  <a:pt x="29577" y="2633"/>
                </a:lnTo>
                <a:lnTo>
                  <a:pt x="35908" y="4494"/>
                </a:lnTo>
                <a:close/>
              </a:path>
            </a:pathLst>
          </a:custGeom>
          <a:solidFill>
            <a:srgbClr val="E9B18B"/>
          </a:solidFill>
          <a:ln w="5715">
            <a:solidFill>
              <a:srgbClr val="FFFFFF"/>
            </a:solidFill>
            <a:prstDash val="solid"/>
          </a:ln>
        </p:spPr>
        <p:txBody>
          <a:bodyPr/>
          <a:lstStyle/>
          <a:p>
            <a:endParaRPr lang="en-NZ"/>
          </a:p>
        </p:txBody>
      </p:sp>
      <p:sp>
        <p:nvSpPr>
          <p:cNvPr id="39" name="SHARE_TLA_043">
            <a:extLst>
              <a:ext uri="{FF2B5EF4-FFF2-40B4-BE49-F238E27FC236}">
                <a16:creationId xmlns:a16="http://schemas.microsoft.com/office/drawing/2014/main" id="{F3BAD052-DEE1-486F-A3A8-896CB22A3EE8}"/>
              </a:ext>
            </a:extLst>
          </p:cNvPr>
          <p:cNvSpPr>
            <a:spLocks noGrp="1"/>
          </p:cNvSpPr>
          <p:nvPr/>
        </p:nvSpPr>
        <p:spPr>
          <a:xfrm>
            <a:off x="2367727" y="5232689"/>
            <a:ext cx="228823" cy="166507"/>
          </a:xfrm>
          <a:custGeom>
            <a:avLst/>
            <a:gdLst/>
            <a:ahLst/>
            <a:cxnLst/>
            <a:rect l="0" t="0" r="0" b="0"/>
            <a:pathLst>
              <a:path w="108469" h="78929">
                <a:moveTo>
                  <a:pt x="13894" y="29618"/>
                </a:moveTo>
                <a:lnTo>
                  <a:pt x="16866" y="31838"/>
                </a:lnTo>
                <a:lnTo>
                  <a:pt x="14850" y="32760"/>
                </a:lnTo>
                <a:lnTo>
                  <a:pt x="12996" y="38034"/>
                </a:lnTo>
                <a:lnTo>
                  <a:pt x="5312" y="45887"/>
                </a:lnTo>
                <a:lnTo>
                  <a:pt x="1295" y="47223"/>
                </a:lnTo>
                <a:lnTo>
                  <a:pt x="0" y="46103"/>
                </a:lnTo>
                <a:lnTo>
                  <a:pt x="103" y="43512"/>
                </a:lnTo>
                <a:lnTo>
                  <a:pt x="3161" y="41429"/>
                </a:lnTo>
                <a:lnTo>
                  <a:pt x="4462" y="38816"/>
                </a:lnTo>
                <a:lnTo>
                  <a:pt x="6642" y="37998"/>
                </a:lnTo>
                <a:lnTo>
                  <a:pt x="9194" y="34295"/>
                </a:lnTo>
                <a:lnTo>
                  <a:pt x="10268" y="30041"/>
                </a:lnTo>
                <a:lnTo>
                  <a:pt x="13894" y="29618"/>
                </a:lnTo>
                <a:close/>
                <a:moveTo>
                  <a:pt x="29314" y="40939"/>
                </a:moveTo>
                <a:lnTo>
                  <a:pt x="31300" y="39762"/>
                </a:lnTo>
                <a:lnTo>
                  <a:pt x="37905" y="31201"/>
                </a:lnTo>
                <a:lnTo>
                  <a:pt x="52854" y="0"/>
                </a:lnTo>
                <a:lnTo>
                  <a:pt x="59422" y="2801"/>
                </a:lnTo>
                <a:lnTo>
                  <a:pt x="59126" y="4719"/>
                </a:lnTo>
                <a:lnTo>
                  <a:pt x="60827" y="5548"/>
                </a:lnTo>
                <a:lnTo>
                  <a:pt x="61900" y="4695"/>
                </a:lnTo>
                <a:lnTo>
                  <a:pt x="65820" y="7942"/>
                </a:lnTo>
                <a:lnTo>
                  <a:pt x="65743" y="10263"/>
                </a:lnTo>
                <a:lnTo>
                  <a:pt x="62594" y="11641"/>
                </a:lnTo>
                <a:lnTo>
                  <a:pt x="63440" y="14771"/>
                </a:lnTo>
                <a:lnTo>
                  <a:pt x="67247" y="16363"/>
                </a:lnTo>
                <a:lnTo>
                  <a:pt x="71547" y="14626"/>
                </a:lnTo>
                <a:lnTo>
                  <a:pt x="78047" y="18040"/>
                </a:lnTo>
                <a:lnTo>
                  <a:pt x="82491" y="14447"/>
                </a:lnTo>
                <a:lnTo>
                  <a:pt x="89336" y="13415"/>
                </a:lnTo>
                <a:lnTo>
                  <a:pt x="89713" y="12096"/>
                </a:lnTo>
                <a:lnTo>
                  <a:pt x="91163" y="14064"/>
                </a:lnTo>
                <a:lnTo>
                  <a:pt x="93160" y="14231"/>
                </a:lnTo>
                <a:lnTo>
                  <a:pt x="94446" y="12765"/>
                </a:lnTo>
                <a:lnTo>
                  <a:pt x="95116" y="8663"/>
                </a:lnTo>
                <a:lnTo>
                  <a:pt x="95990" y="9367"/>
                </a:lnTo>
                <a:lnTo>
                  <a:pt x="98183" y="7907"/>
                </a:lnTo>
                <a:lnTo>
                  <a:pt x="99301" y="9395"/>
                </a:lnTo>
                <a:lnTo>
                  <a:pt x="101509" y="9070"/>
                </a:lnTo>
                <a:lnTo>
                  <a:pt x="103296" y="10778"/>
                </a:lnTo>
                <a:lnTo>
                  <a:pt x="105076" y="10370"/>
                </a:lnTo>
                <a:lnTo>
                  <a:pt x="108469" y="12921"/>
                </a:lnTo>
                <a:lnTo>
                  <a:pt x="102760" y="16046"/>
                </a:lnTo>
                <a:lnTo>
                  <a:pt x="99495" y="21614"/>
                </a:lnTo>
                <a:lnTo>
                  <a:pt x="98674" y="28879"/>
                </a:lnTo>
                <a:lnTo>
                  <a:pt x="94707" y="30219"/>
                </a:lnTo>
                <a:lnTo>
                  <a:pt x="94093" y="33217"/>
                </a:lnTo>
                <a:lnTo>
                  <a:pt x="95165" y="45034"/>
                </a:lnTo>
                <a:lnTo>
                  <a:pt x="94143" y="49057"/>
                </a:lnTo>
                <a:lnTo>
                  <a:pt x="92726" y="51164"/>
                </a:lnTo>
                <a:lnTo>
                  <a:pt x="90468" y="51844"/>
                </a:lnTo>
                <a:lnTo>
                  <a:pt x="89500" y="55469"/>
                </a:lnTo>
                <a:lnTo>
                  <a:pt x="77340" y="60972"/>
                </a:lnTo>
                <a:lnTo>
                  <a:pt x="79102" y="65922"/>
                </a:lnTo>
                <a:lnTo>
                  <a:pt x="75214" y="69448"/>
                </a:lnTo>
                <a:lnTo>
                  <a:pt x="70945" y="68954"/>
                </a:lnTo>
                <a:lnTo>
                  <a:pt x="68890" y="69927"/>
                </a:lnTo>
                <a:lnTo>
                  <a:pt x="66594" y="67976"/>
                </a:lnTo>
                <a:lnTo>
                  <a:pt x="64901" y="68554"/>
                </a:lnTo>
                <a:lnTo>
                  <a:pt x="63064" y="71431"/>
                </a:lnTo>
                <a:lnTo>
                  <a:pt x="60917" y="68761"/>
                </a:lnTo>
                <a:lnTo>
                  <a:pt x="59289" y="69555"/>
                </a:lnTo>
                <a:lnTo>
                  <a:pt x="57533" y="67520"/>
                </a:lnTo>
                <a:lnTo>
                  <a:pt x="55185" y="68417"/>
                </a:lnTo>
                <a:lnTo>
                  <a:pt x="50822" y="67232"/>
                </a:lnTo>
                <a:lnTo>
                  <a:pt x="49900" y="63329"/>
                </a:lnTo>
                <a:lnTo>
                  <a:pt x="42599" y="66192"/>
                </a:lnTo>
                <a:lnTo>
                  <a:pt x="43831" y="71531"/>
                </a:lnTo>
                <a:lnTo>
                  <a:pt x="39117" y="71720"/>
                </a:lnTo>
                <a:lnTo>
                  <a:pt x="36303" y="66314"/>
                </a:lnTo>
                <a:lnTo>
                  <a:pt x="30418" y="74179"/>
                </a:lnTo>
                <a:lnTo>
                  <a:pt x="24986" y="75405"/>
                </a:lnTo>
                <a:lnTo>
                  <a:pt x="23953" y="77543"/>
                </a:lnTo>
                <a:lnTo>
                  <a:pt x="20689" y="78929"/>
                </a:lnTo>
                <a:lnTo>
                  <a:pt x="12272" y="76925"/>
                </a:lnTo>
                <a:lnTo>
                  <a:pt x="11524" y="76332"/>
                </a:lnTo>
                <a:lnTo>
                  <a:pt x="14706" y="72819"/>
                </a:lnTo>
                <a:lnTo>
                  <a:pt x="18895" y="64313"/>
                </a:lnTo>
                <a:lnTo>
                  <a:pt x="22151" y="46226"/>
                </a:lnTo>
                <a:lnTo>
                  <a:pt x="29314" y="40939"/>
                </a:lnTo>
                <a:close/>
              </a:path>
            </a:pathLst>
          </a:custGeom>
          <a:solidFill>
            <a:srgbClr val="28648B"/>
          </a:solidFill>
          <a:ln w="5715">
            <a:solidFill>
              <a:srgbClr val="FFFFFF"/>
            </a:solidFill>
            <a:prstDash val="solid"/>
          </a:ln>
        </p:spPr>
        <p:txBody>
          <a:bodyPr/>
          <a:lstStyle/>
          <a:p>
            <a:endParaRPr lang="en-NZ"/>
          </a:p>
        </p:txBody>
      </p:sp>
      <p:sp>
        <p:nvSpPr>
          <p:cNvPr id="40" name="SHARE_TLA_044">
            <a:extLst>
              <a:ext uri="{FF2B5EF4-FFF2-40B4-BE49-F238E27FC236}">
                <a16:creationId xmlns:a16="http://schemas.microsoft.com/office/drawing/2014/main" id="{15B5D7A3-58C7-4DFC-860F-759D6C06BF9D}"/>
              </a:ext>
            </a:extLst>
          </p:cNvPr>
          <p:cNvSpPr>
            <a:spLocks noGrp="1"/>
          </p:cNvSpPr>
          <p:nvPr/>
        </p:nvSpPr>
        <p:spPr>
          <a:xfrm>
            <a:off x="2325714" y="5393781"/>
            <a:ext cx="91057" cy="84892"/>
          </a:xfrm>
          <a:custGeom>
            <a:avLst/>
            <a:gdLst/>
            <a:ahLst/>
            <a:cxnLst/>
            <a:rect l="0" t="0" r="0" b="0"/>
            <a:pathLst>
              <a:path w="43164" h="40241">
                <a:moveTo>
                  <a:pt x="1995" y="18124"/>
                </a:moveTo>
                <a:lnTo>
                  <a:pt x="3693" y="18596"/>
                </a:lnTo>
                <a:lnTo>
                  <a:pt x="3573" y="21367"/>
                </a:lnTo>
                <a:lnTo>
                  <a:pt x="321" y="23150"/>
                </a:lnTo>
                <a:lnTo>
                  <a:pt x="0" y="21683"/>
                </a:lnTo>
                <a:lnTo>
                  <a:pt x="1995" y="18124"/>
                </a:lnTo>
                <a:close/>
                <a:moveTo>
                  <a:pt x="41863" y="29395"/>
                </a:moveTo>
                <a:lnTo>
                  <a:pt x="39928" y="33532"/>
                </a:lnTo>
                <a:lnTo>
                  <a:pt x="38881" y="32942"/>
                </a:lnTo>
                <a:lnTo>
                  <a:pt x="38718" y="35030"/>
                </a:lnTo>
                <a:lnTo>
                  <a:pt x="36918" y="36649"/>
                </a:lnTo>
                <a:lnTo>
                  <a:pt x="34455" y="35948"/>
                </a:lnTo>
                <a:lnTo>
                  <a:pt x="33844" y="38000"/>
                </a:lnTo>
                <a:lnTo>
                  <a:pt x="29815" y="37511"/>
                </a:lnTo>
                <a:lnTo>
                  <a:pt x="26651" y="34500"/>
                </a:lnTo>
                <a:lnTo>
                  <a:pt x="25961" y="36927"/>
                </a:lnTo>
                <a:lnTo>
                  <a:pt x="24344" y="36470"/>
                </a:lnTo>
                <a:lnTo>
                  <a:pt x="23587" y="37699"/>
                </a:lnTo>
                <a:lnTo>
                  <a:pt x="21289" y="36281"/>
                </a:lnTo>
                <a:lnTo>
                  <a:pt x="18829" y="38438"/>
                </a:lnTo>
                <a:lnTo>
                  <a:pt x="17158" y="38196"/>
                </a:lnTo>
                <a:lnTo>
                  <a:pt x="16146" y="39892"/>
                </a:lnTo>
                <a:lnTo>
                  <a:pt x="12842" y="37927"/>
                </a:lnTo>
                <a:lnTo>
                  <a:pt x="13175" y="36470"/>
                </a:lnTo>
                <a:lnTo>
                  <a:pt x="11831" y="37342"/>
                </a:lnTo>
                <a:lnTo>
                  <a:pt x="11338" y="36590"/>
                </a:lnTo>
                <a:lnTo>
                  <a:pt x="10902" y="37960"/>
                </a:lnTo>
                <a:lnTo>
                  <a:pt x="7352" y="40241"/>
                </a:lnTo>
                <a:lnTo>
                  <a:pt x="7615" y="38752"/>
                </a:lnTo>
                <a:lnTo>
                  <a:pt x="5890" y="38026"/>
                </a:lnTo>
                <a:lnTo>
                  <a:pt x="6424" y="36574"/>
                </a:lnTo>
                <a:lnTo>
                  <a:pt x="3404" y="34915"/>
                </a:lnTo>
                <a:lnTo>
                  <a:pt x="2819" y="35981"/>
                </a:lnTo>
                <a:lnTo>
                  <a:pt x="1069" y="34973"/>
                </a:lnTo>
                <a:lnTo>
                  <a:pt x="3084" y="31333"/>
                </a:lnTo>
                <a:lnTo>
                  <a:pt x="6020" y="29630"/>
                </a:lnTo>
                <a:lnTo>
                  <a:pt x="6367" y="26745"/>
                </a:lnTo>
                <a:lnTo>
                  <a:pt x="7799" y="26953"/>
                </a:lnTo>
                <a:lnTo>
                  <a:pt x="10051" y="25393"/>
                </a:lnTo>
                <a:lnTo>
                  <a:pt x="12011" y="25939"/>
                </a:lnTo>
                <a:lnTo>
                  <a:pt x="12101" y="23691"/>
                </a:lnTo>
                <a:lnTo>
                  <a:pt x="15118" y="21210"/>
                </a:lnTo>
                <a:lnTo>
                  <a:pt x="17457" y="22743"/>
                </a:lnTo>
                <a:lnTo>
                  <a:pt x="17612" y="24926"/>
                </a:lnTo>
                <a:lnTo>
                  <a:pt x="13283" y="28376"/>
                </a:lnTo>
                <a:lnTo>
                  <a:pt x="12560" y="30304"/>
                </a:lnTo>
                <a:lnTo>
                  <a:pt x="13706" y="32347"/>
                </a:lnTo>
                <a:lnTo>
                  <a:pt x="18749" y="24917"/>
                </a:lnTo>
                <a:lnTo>
                  <a:pt x="17651" y="18512"/>
                </a:lnTo>
                <a:lnTo>
                  <a:pt x="15534" y="15487"/>
                </a:lnTo>
                <a:lnTo>
                  <a:pt x="13262" y="14920"/>
                </a:lnTo>
                <a:lnTo>
                  <a:pt x="14699" y="11316"/>
                </a:lnTo>
                <a:lnTo>
                  <a:pt x="18037" y="9420"/>
                </a:lnTo>
                <a:lnTo>
                  <a:pt x="19513" y="6522"/>
                </a:lnTo>
                <a:lnTo>
                  <a:pt x="24800" y="6253"/>
                </a:lnTo>
                <a:lnTo>
                  <a:pt x="31204" y="0"/>
                </a:lnTo>
                <a:lnTo>
                  <a:pt x="36744" y="1846"/>
                </a:lnTo>
                <a:lnTo>
                  <a:pt x="39689" y="8809"/>
                </a:lnTo>
                <a:lnTo>
                  <a:pt x="38080" y="14472"/>
                </a:lnTo>
                <a:lnTo>
                  <a:pt x="39297" y="14447"/>
                </a:lnTo>
                <a:lnTo>
                  <a:pt x="39216" y="18337"/>
                </a:lnTo>
                <a:lnTo>
                  <a:pt x="43002" y="17960"/>
                </a:lnTo>
                <a:lnTo>
                  <a:pt x="43164" y="20769"/>
                </a:lnTo>
                <a:lnTo>
                  <a:pt x="41087" y="22231"/>
                </a:lnTo>
                <a:lnTo>
                  <a:pt x="43137" y="25467"/>
                </a:lnTo>
                <a:lnTo>
                  <a:pt x="41672" y="27748"/>
                </a:lnTo>
                <a:lnTo>
                  <a:pt x="41863" y="29395"/>
                </a:lnTo>
                <a:close/>
                <a:moveTo>
                  <a:pt x="19457" y="23187"/>
                </a:moveTo>
                <a:lnTo>
                  <a:pt x="18968" y="25157"/>
                </a:lnTo>
                <a:lnTo>
                  <a:pt x="21663" y="23879"/>
                </a:lnTo>
                <a:lnTo>
                  <a:pt x="21156" y="25694"/>
                </a:lnTo>
                <a:lnTo>
                  <a:pt x="27282" y="25185"/>
                </a:lnTo>
                <a:lnTo>
                  <a:pt x="27346" y="24078"/>
                </a:lnTo>
                <a:lnTo>
                  <a:pt x="25943" y="22740"/>
                </a:lnTo>
                <a:lnTo>
                  <a:pt x="24504" y="23005"/>
                </a:lnTo>
                <a:lnTo>
                  <a:pt x="23342" y="20980"/>
                </a:lnTo>
                <a:lnTo>
                  <a:pt x="19457" y="23187"/>
                </a:lnTo>
                <a:close/>
              </a:path>
            </a:pathLst>
          </a:custGeom>
          <a:solidFill>
            <a:srgbClr val="59A284"/>
          </a:solidFill>
          <a:ln w="5715">
            <a:solidFill>
              <a:srgbClr val="FFFFFF"/>
            </a:solidFill>
            <a:prstDash val="solid"/>
          </a:ln>
        </p:spPr>
        <p:txBody>
          <a:bodyPr/>
          <a:lstStyle/>
          <a:p>
            <a:endParaRPr lang="en-NZ"/>
          </a:p>
        </p:txBody>
      </p:sp>
      <p:sp>
        <p:nvSpPr>
          <p:cNvPr id="41" name="SHARE_TLA_045">
            <a:extLst>
              <a:ext uri="{FF2B5EF4-FFF2-40B4-BE49-F238E27FC236}">
                <a16:creationId xmlns:a16="http://schemas.microsoft.com/office/drawing/2014/main" id="{97A41B9D-F6AF-441D-A900-D7B92B00A042}"/>
              </a:ext>
            </a:extLst>
          </p:cNvPr>
          <p:cNvSpPr>
            <a:spLocks noGrp="1"/>
          </p:cNvSpPr>
          <p:nvPr/>
        </p:nvSpPr>
        <p:spPr>
          <a:xfrm>
            <a:off x="2403228" y="5366287"/>
            <a:ext cx="140595" cy="148159"/>
          </a:xfrm>
          <a:custGeom>
            <a:avLst/>
            <a:gdLst/>
            <a:ahLst/>
            <a:cxnLst/>
            <a:rect l="0" t="0" r="0" b="0"/>
            <a:pathLst>
              <a:path w="66646" h="70232">
                <a:moveTo>
                  <a:pt x="20047" y="67473"/>
                </a:moveTo>
                <a:lnTo>
                  <a:pt x="19077" y="68308"/>
                </a:lnTo>
                <a:lnTo>
                  <a:pt x="16673" y="67401"/>
                </a:lnTo>
                <a:lnTo>
                  <a:pt x="14640" y="69033"/>
                </a:lnTo>
                <a:lnTo>
                  <a:pt x="10414" y="67796"/>
                </a:lnTo>
                <a:lnTo>
                  <a:pt x="9566" y="66601"/>
                </a:lnTo>
                <a:lnTo>
                  <a:pt x="6476" y="66905"/>
                </a:lnTo>
                <a:lnTo>
                  <a:pt x="5180" y="65057"/>
                </a:lnTo>
                <a:lnTo>
                  <a:pt x="7581" y="60261"/>
                </a:lnTo>
                <a:lnTo>
                  <a:pt x="9814" y="60482"/>
                </a:lnTo>
                <a:lnTo>
                  <a:pt x="10301" y="57785"/>
                </a:lnTo>
                <a:lnTo>
                  <a:pt x="8448" y="57461"/>
                </a:lnTo>
                <a:lnTo>
                  <a:pt x="6686" y="54725"/>
                </a:lnTo>
                <a:lnTo>
                  <a:pt x="7868" y="53963"/>
                </a:lnTo>
                <a:lnTo>
                  <a:pt x="5405" y="50130"/>
                </a:lnTo>
                <a:lnTo>
                  <a:pt x="6840" y="49039"/>
                </a:lnTo>
                <a:lnTo>
                  <a:pt x="4098" y="48661"/>
                </a:lnTo>
                <a:lnTo>
                  <a:pt x="2794" y="46846"/>
                </a:lnTo>
                <a:lnTo>
                  <a:pt x="5242" y="43385"/>
                </a:lnTo>
                <a:lnTo>
                  <a:pt x="4892" y="40908"/>
                </a:lnTo>
                <a:lnTo>
                  <a:pt x="6393" y="38500"/>
                </a:lnTo>
                <a:lnTo>
                  <a:pt x="4343" y="35264"/>
                </a:lnTo>
                <a:lnTo>
                  <a:pt x="6420" y="33802"/>
                </a:lnTo>
                <a:lnTo>
                  <a:pt x="6259" y="30993"/>
                </a:lnTo>
                <a:lnTo>
                  <a:pt x="2472" y="31370"/>
                </a:lnTo>
                <a:lnTo>
                  <a:pt x="2554" y="27480"/>
                </a:lnTo>
                <a:lnTo>
                  <a:pt x="1336" y="27505"/>
                </a:lnTo>
                <a:lnTo>
                  <a:pt x="2946" y="21842"/>
                </a:lnTo>
                <a:lnTo>
                  <a:pt x="0" y="14879"/>
                </a:lnTo>
                <a:lnTo>
                  <a:pt x="3860" y="15600"/>
                </a:lnTo>
                <a:lnTo>
                  <a:pt x="7124" y="14214"/>
                </a:lnTo>
                <a:lnTo>
                  <a:pt x="8157" y="12076"/>
                </a:lnTo>
                <a:lnTo>
                  <a:pt x="12853" y="11436"/>
                </a:lnTo>
                <a:lnTo>
                  <a:pt x="19474" y="2986"/>
                </a:lnTo>
                <a:lnTo>
                  <a:pt x="22288" y="8391"/>
                </a:lnTo>
                <a:lnTo>
                  <a:pt x="27002" y="8202"/>
                </a:lnTo>
                <a:lnTo>
                  <a:pt x="25770" y="2863"/>
                </a:lnTo>
                <a:lnTo>
                  <a:pt x="33071" y="0"/>
                </a:lnTo>
                <a:lnTo>
                  <a:pt x="33993" y="3903"/>
                </a:lnTo>
                <a:lnTo>
                  <a:pt x="38356" y="5088"/>
                </a:lnTo>
                <a:lnTo>
                  <a:pt x="40704" y="4191"/>
                </a:lnTo>
                <a:lnTo>
                  <a:pt x="42460" y="6226"/>
                </a:lnTo>
                <a:lnTo>
                  <a:pt x="44088" y="5432"/>
                </a:lnTo>
                <a:lnTo>
                  <a:pt x="46236" y="8102"/>
                </a:lnTo>
                <a:lnTo>
                  <a:pt x="48072" y="5225"/>
                </a:lnTo>
                <a:lnTo>
                  <a:pt x="49765" y="4647"/>
                </a:lnTo>
                <a:lnTo>
                  <a:pt x="52061" y="6598"/>
                </a:lnTo>
                <a:lnTo>
                  <a:pt x="54116" y="5625"/>
                </a:lnTo>
                <a:lnTo>
                  <a:pt x="58385" y="6119"/>
                </a:lnTo>
                <a:lnTo>
                  <a:pt x="60299" y="9964"/>
                </a:lnTo>
                <a:lnTo>
                  <a:pt x="65211" y="9599"/>
                </a:lnTo>
                <a:lnTo>
                  <a:pt x="66646" y="10445"/>
                </a:lnTo>
                <a:lnTo>
                  <a:pt x="64319" y="15191"/>
                </a:lnTo>
                <a:lnTo>
                  <a:pt x="58737" y="20289"/>
                </a:lnTo>
                <a:lnTo>
                  <a:pt x="56847" y="26711"/>
                </a:lnTo>
                <a:lnTo>
                  <a:pt x="54278" y="29690"/>
                </a:lnTo>
                <a:lnTo>
                  <a:pt x="55451" y="36105"/>
                </a:lnTo>
                <a:lnTo>
                  <a:pt x="51316" y="39922"/>
                </a:lnTo>
                <a:lnTo>
                  <a:pt x="51960" y="43282"/>
                </a:lnTo>
                <a:lnTo>
                  <a:pt x="50459" y="43423"/>
                </a:lnTo>
                <a:lnTo>
                  <a:pt x="46898" y="48751"/>
                </a:lnTo>
                <a:lnTo>
                  <a:pt x="46547" y="51340"/>
                </a:lnTo>
                <a:lnTo>
                  <a:pt x="43349" y="51239"/>
                </a:lnTo>
                <a:lnTo>
                  <a:pt x="39203" y="56576"/>
                </a:lnTo>
                <a:lnTo>
                  <a:pt x="37152" y="59620"/>
                </a:lnTo>
                <a:lnTo>
                  <a:pt x="35832" y="64635"/>
                </a:lnTo>
                <a:lnTo>
                  <a:pt x="31389" y="67729"/>
                </a:lnTo>
                <a:lnTo>
                  <a:pt x="30490" y="66496"/>
                </a:lnTo>
                <a:lnTo>
                  <a:pt x="24983" y="66763"/>
                </a:lnTo>
                <a:lnTo>
                  <a:pt x="22205" y="70232"/>
                </a:lnTo>
                <a:lnTo>
                  <a:pt x="21461" y="66804"/>
                </a:lnTo>
                <a:lnTo>
                  <a:pt x="20047" y="67473"/>
                </a:lnTo>
                <a:close/>
              </a:path>
            </a:pathLst>
          </a:custGeom>
          <a:solidFill>
            <a:srgbClr val="EFBF99"/>
          </a:solidFill>
          <a:ln w="5715">
            <a:solidFill>
              <a:srgbClr val="FFFFFF"/>
            </a:solidFill>
            <a:prstDash val="solid"/>
          </a:ln>
        </p:spPr>
        <p:txBody>
          <a:bodyPr/>
          <a:lstStyle/>
          <a:p>
            <a:endParaRPr lang="en-NZ"/>
          </a:p>
        </p:txBody>
      </p:sp>
      <p:sp>
        <p:nvSpPr>
          <p:cNvPr id="42" name="SHARE_TLA_046">
            <a:extLst>
              <a:ext uri="{FF2B5EF4-FFF2-40B4-BE49-F238E27FC236}">
                <a16:creationId xmlns:a16="http://schemas.microsoft.com/office/drawing/2014/main" id="{C1364FB8-3D78-406D-AA4C-949DA88F8577}"/>
              </a:ext>
            </a:extLst>
          </p:cNvPr>
          <p:cNvSpPr>
            <a:spLocks noGrp="1"/>
          </p:cNvSpPr>
          <p:nvPr/>
        </p:nvSpPr>
        <p:spPr>
          <a:xfrm>
            <a:off x="2353826" y="5463271"/>
            <a:ext cx="97963" cy="162724"/>
          </a:xfrm>
          <a:custGeom>
            <a:avLst/>
            <a:gdLst/>
            <a:ahLst/>
            <a:cxnLst/>
            <a:rect l="0" t="0" r="0" b="0"/>
            <a:pathLst>
              <a:path w="46437" h="77136">
                <a:moveTo>
                  <a:pt x="3929" y="30071"/>
                </a:moveTo>
                <a:lnTo>
                  <a:pt x="4031" y="32438"/>
                </a:lnTo>
                <a:lnTo>
                  <a:pt x="3268" y="31826"/>
                </a:lnTo>
                <a:lnTo>
                  <a:pt x="3929" y="30071"/>
                </a:lnTo>
                <a:close/>
                <a:moveTo>
                  <a:pt x="10499" y="73021"/>
                </a:moveTo>
                <a:lnTo>
                  <a:pt x="3657" y="69971"/>
                </a:lnTo>
                <a:lnTo>
                  <a:pt x="3235" y="67755"/>
                </a:lnTo>
                <a:lnTo>
                  <a:pt x="4984" y="65729"/>
                </a:lnTo>
                <a:lnTo>
                  <a:pt x="5000" y="63507"/>
                </a:lnTo>
                <a:lnTo>
                  <a:pt x="0" y="57125"/>
                </a:lnTo>
                <a:lnTo>
                  <a:pt x="4832" y="46792"/>
                </a:lnTo>
                <a:lnTo>
                  <a:pt x="6201" y="46283"/>
                </a:lnTo>
                <a:lnTo>
                  <a:pt x="9606" y="39297"/>
                </a:lnTo>
                <a:lnTo>
                  <a:pt x="11635" y="37649"/>
                </a:lnTo>
                <a:lnTo>
                  <a:pt x="11054" y="36356"/>
                </a:lnTo>
                <a:lnTo>
                  <a:pt x="12952" y="31632"/>
                </a:lnTo>
                <a:lnTo>
                  <a:pt x="11366" y="30324"/>
                </a:lnTo>
                <a:lnTo>
                  <a:pt x="10302" y="31771"/>
                </a:lnTo>
                <a:lnTo>
                  <a:pt x="11714" y="29681"/>
                </a:lnTo>
                <a:lnTo>
                  <a:pt x="10434" y="28498"/>
                </a:lnTo>
                <a:lnTo>
                  <a:pt x="10880" y="26139"/>
                </a:lnTo>
                <a:lnTo>
                  <a:pt x="10238" y="26669"/>
                </a:lnTo>
                <a:lnTo>
                  <a:pt x="8450" y="24810"/>
                </a:lnTo>
                <a:lnTo>
                  <a:pt x="5368" y="23661"/>
                </a:lnTo>
                <a:lnTo>
                  <a:pt x="4987" y="24302"/>
                </a:lnTo>
                <a:lnTo>
                  <a:pt x="4454" y="23294"/>
                </a:lnTo>
                <a:lnTo>
                  <a:pt x="1092" y="23358"/>
                </a:lnTo>
                <a:lnTo>
                  <a:pt x="2589" y="22729"/>
                </a:lnTo>
                <a:lnTo>
                  <a:pt x="3472" y="20267"/>
                </a:lnTo>
                <a:lnTo>
                  <a:pt x="4311" y="13885"/>
                </a:lnTo>
                <a:lnTo>
                  <a:pt x="6337" y="10704"/>
                </a:lnTo>
                <a:lnTo>
                  <a:pt x="6954" y="11085"/>
                </a:lnTo>
                <a:lnTo>
                  <a:pt x="11018" y="3531"/>
                </a:lnTo>
                <a:lnTo>
                  <a:pt x="12635" y="3988"/>
                </a:lnTo>
                <a:lnTo>
                  <a:pt x="13325" y="1561"/>
                </a:lnTo>
                <a:lnTo>
                  <a:pt x="16489" y="4572"/>
                </a:lnTo>
                <a:lnTo>
                  <a:pt x="20518" y="5060"/>
                </a:lnTo>
                <a:lnTo>
                  <a:pt x="21130" y="3008"/>
                </a:lnTo>
                <a:lnTo>
                  <a:pt x="23593" y="3709"/>
                </a:lnTo>
                <a:lnTo>
                  <a:pt x="25392" y="2090"/>
                </a:lnTo>
                <a:lnTo>
                  <a:pt x="25694" y="0"/>
                </a:lnTo>
                <a:lnTo>
                  <a:pt x="27516" y="2688"/>
                </a:lnTo>
                <a:lnTo>
                  <a:pt x="30258" y="3066"/>
                </a:lnTo>
                <a:lnTo>
                  <a:pt x="28823" y="4157"/>
                </a:lnTo>
                <a:lnTo>
                  <a:pt x="31287" y="7990"/>
                </a:lnTo>
                <a:lnTo>
                  <a:pt x="30104" y="8752"/>
                </a:lnTo>
                <a:lnTo>
                  <a:pt x="31866" y="11488"/>
                </a:lnTo>
                <a:lnTo>
                  <a:pt x="33719" y="11812"/>
                </a:lnTo>
                <a:lnTo>
                  <a:pt x="33232" y="14510"/>
                </a:lnTo>
                <a:lnTo>
                  <a:pt x="30999" y="14288"/>
                </a:lnTo>
                <a:lnTo>
                  <a:pt x="30293" y="16724"/>
                </a:lnTo>
                <a:lnTo>
                  <a:pt x="28370" y="18143"/>
                </a:lnTo>
                <a:lnTo>
                  <a:pt x="29894" y="20933"/>
                </a:lnTo>
                <a:lnTo>
                  <a:pt x="32984" y="20628"/>
                </a:lnTo>
                <a:lnTo>
                  <a:pt x="33832" y="21823"/>
                </a:lnTo>
                <a:lnTo>
                  <a:pt x="38058" y="23060"/>
                </a:lnTo>
                <a:lnTo>
                  <a:pt x="40091" y="21428"/>
                </a:lnTo>
                <a:lnTo>
                  <a:pt x="42942" y="22235"/>
                </a:lnTo>
                <a:lnTo>
                  <a:pt x="44447" y="20706"/>
                </a:lnTo>
                <a:lnTo>
                  <a:pt x="45726" y="22139"/>
                </a:lnTo>
                <a:lnTo>
                  <a:pt x="45268" y="27997"/>
                </a:lnTo>
                <a:lnTo>
                  <a:pt x="44093" y="28984"/>
                </a:lnTo>
                <a:lnTo>
                  <a:pt x="46437" y="33486"/>
                </a:lnTo>
                <a:lnTo>
                  <a:pt x="45208" y="35184"/>
                </a:lnTo>
                <a:lnTo>
                  <a:pt x="46352" y="37465"/>
                </a:lnTo>
                <a:lnTo>
                  <a:pt x="38588" y="46272"/>
                </a:lnTo>
                <a:lnTo>
                  <a:pt x="37208" y="49188"/>
                </a:lnTo>
                <a:lnTo>
                  <a:pt x="37821" y="50450"/>
                </a:lnTo>
                <a:lnTo>
                  <a:pt x="35692" y="50878"/>
                </a:lnTo>
                <a:lnTo>
                  <a:pt x="33643" y="53179"/>
                </a:lnTo>
                <a:lnTo>
                  <a:pt x="33519" y="55047"/>
                </a:lnTo>
                <a:lnTo>
                  <a:pt x="31984" y="55606"/>
                </a:lnTo>
                <a:lnTo>
                  <a:pt x="29996" y="54028"/>
                </a:lnTo>
                <a:lnTo>
                  <a:pt x="27994" y="54094"/>
                </a:lnTo>
                <a:lnTo>
                  <a:pt x="25462" y="59078"/>
                </a:lnTo>
                <a:lnTo>
                  <a:pt x="21105" y="63589"/>
                </a:lnTo>
                <a:lnTo>
                  <a:pt x="26282" y="67026"/>
                </a:lnTo>
                <a:lnTo>
                  <a:pt x="25584" y="68702"/>
                </a:lnTo>
                <a:lnTo>
                  <a:pt x="20592" y="71194"/>
                </a:lnTo>
                <a:lnTo>
                  <a:pt x="13153" y="77136"/>
                </a:lnTo>
                <a:lnTo>
                  <a:pt x="10499" y="73021"/>
                </a:lnTo>
                <a:close/>
              </a:path>
            </a:pathLst>
          </a:custGeom>
          <a:solidFill>
            <a:srgbClr val="5AA383"/>
          </a:solidFill>
          <a:ln w="5715">
            <a:solidFill>
              <a:srgbClr val="FFFFFF"/>
            </a:solidFill>
            <a:prstDash val="solid"/>
          </a:ln>
        </p:spPr>
        <p:txBody>
          <a:bodyPr/>
          <a:lstStyle/>
          <a:p>
            <a:endParaRPr lang="en-NZ"/>
          </a:p>
        </p:txBody>
      </p:sp>
      <p:sp>
        <p:nvSpPr>
          <p:cNvPr id="43" name="SHARE_TLA_047">
            <a:extLst>
              <a:ext uri="{FF2B5EF4-FFF2-40B4-BE49-F238E27FC236}">
                <a16:creationId xmlns:a16="http://schemas.microsoft.com/office/drawing/2014/main" id="{0E89EE49-FA07-4800-83CC-3B27C7CCCA23}"/>
              </a:ext>
            </a:extLst>
          </p:cNvPr>
          <p:cNvSpPr>
            <a:spLocks noGrp="1"/>
          </p:cNvSpPr>
          <p:nvPr/>
        </p:nvSpPr>
        <p:spPr>
          <a:xfrm>
            <a:off x="2260480" y="5467437"/>
            <a:ext cx="114993" cy="116910"/>
          </a:xfrm>
          <a:custGeom>
            <a:avLst/>
            <a:gdLst/>
            <a:ahLst/>
            <a:cxnLst/>
            <a:rect l="0" t="0" r="0" b="0"/>
            <a:pathLst>
              <a:path w="54510" h="55419">
                <a:moveTo>
                  <a:pt x="30243" y="52141"/>
                </a:moveTo>
                <a:lnTo>
                  <a:pt x="30008" y="52565"/>
                </a:lnTo>
                <a:lnTo>
                  <a:pt x="29764" y="52434"/>
                </a:lnTo>
                <a:lnTo>
                  <a:pt x="30243" y="52141"/>
                </a:lnTo>
                <a:close/>
                <a:moveTo>
                  <a:pt x="37920" y="42145"/>
                </a:moveTo>
                <a:lnTo>
                  <a:pt x="40435" y="35914"/>
                </a:lnTo>
                <a:lnTo>
                  <a:pt x="42485" y="38861"/>
                </a:lnTo>
                <a:lnTo>
                  <a:pt x="40600" y="43858"/>
                </a:lnTo>
                <a:lnTo>
                  <a:pt x="42753" y="46471"/>
                </a:lnTo>
                <a:lnTo>
                  <a:pt x="42487" y="48062"/>
                </a:lnTo>
                <a:lnTo>
                  <a:pt x="40265" y="48275"/>
                </a:lnTo>
                <a:lnTo>
                  <a:pt x="39164" y="51359"/>
                </a:lnTo>
                <a:lnTo>
                  <a:pt x="37252" y="50482"/>
                </a:lnTo>
                <a:lnTo>
                  <a:pt x="36948" y="51440"/>
                </a:lnTo>
                <a:lnTo>
                  <a:pt x="37315" y="49637"/>
                </a:lnTo>
                <a:lnTo>
                  <a:pt x="35863" y="48902"/>
                </a:lnTo>
                <a:lnTo>
                  <a:pt x="36220" y="47316"/>
                </a:lnTo>
                <a:lnTo>
                  <a:pt x="34968" y="47122"/>
                </a:lnTo>
                <a:lnTo>
                  <a:pt x="33507" y="48185"/>
                </a:lnTo>
                <a:lnTo>
                  <a:pt x="33504" y="51738"/>
                </a:lnTo>
                <a:lnTo>
                  <a:pt x="32272" y="50532"/>
                </a:lnTo>
                <a:lnTo>
                  <a:pt x="28567" y="52189"/>
                </a:lnTo>
                <a:lnTo>
                  <a:pt x="27210" y="51034"/>
                </a:lnTo>
                <a:lnTo>
                  <a:pt x="26016" y="52151"/>
                </a:lnTo>
                <a:lnTo>
                  <a:pt x="24280" y="51547"/>
                </a:lnTo>
                <a:lnTo>
                  <a:pt x="22203" y="52174"/>
                </a:lnTo>
                <a:lnTo>
                  <a:pt x="18856" y="55419"/>
                </a:lnTo>
                <a:lnTo>
                  <a:pt x="14894" y="51248"/>
                </a:lnTo>
                <a:lnTo>
                  <a:pt x="12623" y="51305"/>
                </a:lnTo>
                <a:lnTo>
                  <a:pt x="11605" y="49550"/>
                </a:lnTo>
                <a:lnTo>
                  <a:pt x="8302" y="49705"/>
                </a:lnTo>
                <a:lnTo>
                  <a:pt x="7397" y="47408"/>
                </a:lnTo>
                <a:lnTo>
                  <a:pt x="2955" y="43194"/>
                </a:lnTo>
                <a:lnTo>
                  <a:pt x="3288" y="38853"/>
                </a:lnTo>
                <a:lnTo>
                  <a:pt x="96" y="37193"/>
                </a:lnTo>
                <a:lnTo>
                  <a:pt x="0" y="32424"/>
                </a:lnTo>
                <a:lnTo>
                  <a:pt x="5912" y="23500"/>
                </a:lnTo>
                <a:lnTo>
                  <a:pt x="7034" y="25253"/>
                </a:lnTo>
                <a:lnTo>
                  <a:pt x="8325" y="23733"/>
                </a:lnTo>
                <a:lnTo>
                  <a:pt x="9639" y="25809"/>
                </a:lnTo>
                <a:lnTo>
                  <a:pt x="11839" y="22893"/>
                </a:lnTo>
                <a:lnTo>
                  <a:pt x="14454" y="22203"/>
                </a:lnTo>
                <a:lnTo>
                  <a:pt x="15312" y="19266"/>
                </a:lnTo>
                <a:lnTo>
                  <a:pt x="17405" y="17957"/>
                </a:lnTo>
                <a:lnTo>
                  <a:pt x="19326" y="18959"/>
                </a:lnTo>
                <a:lnTo>
                  <a:pt x="24536" y="7126"/>
                </a:lnTo>
                <a:lnTo>
                  <a:pt x="28392" y="5810"/>
                </a:lnTo>
                <a:lnTo>
                  <a:pt x="31992" y="57"/>
                </a:lnTo>
                <a:lnTo>
                  <a:pt x="33742" y="1066"/>
                </a:lnTo>
                <a:lnTo>
                  <a:pt x="34327" y="0"/>
                </a:lnTo>
                <a:lnTo>
                  <a:pt x="37347" y="1659"/>
                </a:lnTo>
                <a:lnTo>
                  <a:pt x="36813" y="3111"/>
                </a:lnTo>
                <a:lnTo>
                  <a:pt x="38538" y="3837"/>
                </a:lnTo>
                <a:lnTo>
                  <a:pt x="38275" y="5326"/>
                </a:lnTo>
                <a:lnTo>
                  <a:pt x="41825" y="3044"/>
                </a:lnTo>
                <a:lnTo>
                  <a:pt x="42261" y="1675"/>
                </a:lnTo>
                <a:lnTo>
                  <a:pt x="42754" y="2427"/>
                </a:lnTo>
                <a:lnTo>
                  <a:pt x="44098" y="1555"/>
                </a:lnTo>
                <a:lnTo>
                  <a:pt x="43765" y="3012"/>
                </a:lnTo>
                <a:lnTo>
                  <a:pt x="47069" y="4976"/>
                </a:lnTo>
                <a:lnTo>
                  <a:pt x="48081" y="3280"/>
                </a:lnTo>
                <a:lnTo>
                  <a:pt x="49751" y="3523"/>
                </a:lnTo>
                <a:lnTo>
                  <a:pt x="52211" y="1365"/>
                </a:lnTo>
                <a:lnTo>
                  <a:pt x="54510" y="2783"/>
                </a:lnTo>
                <a:lnTo>
                  <a:pt x="48560" y="11910"/>
                </a:lnTo>
                <a:lnTo>
                  <a:pt x="46837" y="20753"/>
                </a:lnTo>
                <a:lnTo>
                  <a:pt x="34522" y="29207"/>
                </a:lnTo>
                <a:lnTo>
                  <a:pt x="34439" y="30679"/>
                </a:lnTo>
                <a:lnTo>
                  <a:pt x="32864" y="30938"/>
                </a:lnTo>
                <a:lnTo>
                  <a:pt x="33585" y="34978"/>
                </a:lnTo>
                <a:lnTo>
                  <a:pt x="31861" y="34813"/>
                </a:lnTo>
                <a:lnTo>
                  <a:pt x="31673" y="37128"/>
                </a:lnTo>
                <a:lnTo>
                  <a:pt x="34304" y="37544"/>
                </a:lnTo>
                <a:lnTo>
                  <a:pt x="36235" y="36325"/>
                </a:lnTo>
                <a:lnTo>
                  <a:pt x="36545" y="40719"/>
                </a:lnTo>
                <a:lnTo>
                  <a:pt x="34732" y="42953"/>
                </a:lnTo>
                <a:lnTo>
                  <a:pt x="37184" y="43937"/>
                </a:lnTo>
                <a:lnTo>
                  <a:pt x="37920" y="42145"/>
                </a:lnTo>
                <a:close/>
              </a:path>
            </a:pathLst>
          </a:custGeom>
          <a:solidFill>
            <a:srgbClr val="79AF77"/>
          </a:solidFill>
          <a:ln w="5715">
            <a:solidFill>
              <a:srgbClr val="FFFFFF"/>
            </a:solidFill>
            <a:prstDash val="solid"/>
          </a:ln>
        </p:spPr>
        <p:txBody>
          <a:bodyPr/>
          <a:lstStyle/>
          <a:p>
            <a:endParaRPr lang="en-NZ"/>
          </a:p>
        </p:txBody>
      </p:sp>
      <p:sp>
        <p:nvSpPr>
          <p:cNvPr id="44" name="SHARE_TLA_048">
            <a:extLst>
              <a:ext uri="{FF2B5EF4-FFF2-40B4-BE49-F238E27FC236}">
                <a16:creationId xmlns:a16="http://schemas.microsoft.com/office/drawing/2014/main" id="{CD21B0C4-E09D-403D-A77F-55DCCDC8F1A0}"/>
              </a:ext>
            </a:extLst>
          </p:cNvPr>
          <p:cNvSpPr>
            <a:spLocks noGrp="1"/>
          </p:cNvSpPr>
          <p:nvPr/>
        </p:nvSpPr>
        <p:spPr>
          <a:xfrm>
            <a:off x="2600529" y="5229758"/>
            <a:ext cx="341416" cy="279418"/>
          </a:xfrm>
          <a:custGeom>
            <a:avLst/>
            <a:gdLst/>
            <a:ahLst/>
            <a:cxnLst/>
            <a:rect l="0" t="0" r="0" b="0"/>
            <a:pathLst>
              <a:path w="161841" h="132452">
                <a:moveTo>
                  <a:pt x="42399" y="96610"/>
                </a:moveTo>
                <a:lnTo>
                  <a:pt x="40843" y="95607"/>
                </a:lnTo>
                <a:lnTo>
                  <a:pt x="40966" y="97015"/>
                </a:lnTo>
                <a:lnTo>
                  <a:pt x="39123" y="98306"/>
                </a:lnTo>
                <a:lnTo>
                  <a:pt x="38354" y="96685"/>
                </a:lnTo>
                <a:lnTo>
                  <a:pt x="35681" y="97913"/>
                </a:lnTo>
                <a:lnTo>
                  <a:pt x="34883" y="95042"/>
                </a:lnTo>
                <a:lnTo>
                  <a:pt x="37341" y="92683"/>
                </a:lnTo>
                <a:lnTo>
                  <a:pt x="39379" y="92786"/>
                </a:lnTo>
                <a:lnTo>
                  <a:pt x="40705" y="90886"/>
                </a:lnTo>
                <a:lnTo>
                  <a:pt x="40567" y="88175"/>
                </a:lnTo>
                <a:lnTo>
                  <a:pt x="42337" y="83375"/>
                </a:lnTo>
                <a:lnTo>
                  <a:pt x="41518" y="80736"/>
                </a:lnTo>
                <a:lnTo>
                  <a:pt x="36954" y="77378"/>
                </a:lnTo>
                <a:lnTo>
                  <a:pt x="29911" y="68620"/>
                </a:lnTo>
                <a:lnTo>
                  <a:pt x="29170" y="66321"/>
                </a:lnTo>
                <a:lnTo>
                  <a:pt x="22983" y="60567"/>
                </a:lnTo>
                <a:lnTo>
                  <a:pt x="19735" y="53359"/>
                </a:lnTo>
                <a:lnTo>
                  <a:pt x="18149" y="53251"/>
                </a:lnTo>
                <a:lnTo>
                  <a:pt x="14783" y="49735"/>
                </a:lnTo>
                <a:lnTo>
                  <a:pt x="10919" y="49901"/>
                </a:lnTo>
                <a:lnTo>
                  <a:pt x="10236" y="45063"/>
                </a:lnTo>
                <a:lnTo>
                  <a:pt x="6798" y="41239"/>
                </a:lnTo>
                <a:lnTo>
                  <a:pt x="8784" y="32285"/>
                </a:lnTo>
                <a:lnTo>
                  <a:pt x="10331" y="29673"/>
                </a:lnTo>
                <a:lnTo>
                  <a:pt x="10807" y="22645"/>
                </a:lnTo>
                <a:lnTo>
                  <a:pt x="4225" y="19712"/>
                </a:lnTo>
                <a:lnTo>
                  <a:pt x="1373" y="14892"/>
                </a:lnTo>
                <a:lnTo>
                  <a:pt x="0" y="14528"/>
                </a:lnTo>
                <a:lnTo>
                  <a:pt x="7804" y="1338"/>
                </a:lnTo>
                <a:lnTo>
                  <a:pt x="24411" y="10821"/>
                </a:lnTo>
                <a:lnTo>
                  <a:pt x="24414" y="12376"/>
                </a:lnTo>
                <a:lnTo>
                  <a:pt x="29563" y="12358"/>
                </a:lnTo>
                <a:lnTo>
                  <a:pt x="37229" y="17322"/>
                </a:lnTo>
                <a:lnTo>
                  <a:pt x="38135" y="15698"/>
                </a:lnTo>
                <a:lnTo>
                  <a:pt x="37358" y="14753"/>
                </a:lnTo>
                <a:lnTo>
                  <a:pt x="42248" y="14847"/>
                </a:lnTo>
                <a:lnTo>
                  <a:pt x="43988" y="10544"/>
                </a:lnTo>
                <a:lnTo>
                  <a:pt x="46748" y="11657"/>
                </a:lnTo>
                <a:lnTo>
                  <a:pt x="48255" y="10041"/>
                </a:lnTo>
                <a:lnTo>
                  <a:pt x="48087" y="8312"/>
                </a:lnTo>
                <a:lnTo>
                  <a:pt x="50293" y="8420"/>
                </a:lnTo>
                <a:lnTo>
                  <a:pt x="49850" y="3380"/>
                </a:lnTo>
                <a:lnTo>
                  <a:pt x="61805" y="3969"/>
                </a:lnTo>
                <a:lnTo>
                  <a:pt x="62053" y="7002"/>
                </a:lnTo>
                <a:lnTo>
                  <a:pt x="65221" y="4451"/>
                </a:lnTo>
                <a:lnTo>
                  <a:pt x="67325" y="6878"/>
                </a:lnTo>
                <a:lnTo>
                  <a:pt x="65800" y="9582"/>
                </a:lnTo>
                <a:lnTo>
                  <a:pt x="66585" y="10844"/>
                </a:lnTo>
                <a:lnTo>
                  <a:pt x="69002" y="11374"/>
                </a:lnTo>
                <a:lnTo>
                  <a:pt x="65818" y="17704"/>
                </a:lnTo>
                <a:lnTo>
                  <a:pt x="64054" y="18716"/>
                </a:lnTo>
                <a:lnTo>
                  <a:pt x="63626" y="22028"/>
                </a:lnTo>
                <a:lnTo>
                  <a:pt x="67601" y="23235"/>
                </a:lnTo>
                <a:lnTo>
                  <a:pt x="68242" y="22148"/>
                </a:lnTo>
                <a:lnTo>
                  <a:pt x="69887" y="24203"/>
                </a:lnTo>
                <a:lnTo>
                  <a:pt x="72468" y="25237"/>
                </a:lnTo>
                <a:lnTo>
                  <a:pt x="75715" y="20587"/>
                </a:lnTo>
                <a:lnTo>
                  <a:pt x="75924" y="21920"/>
                </a:lnTo>
                <a:lnTo>
                  <a:pt x="78581" y="22800"/>
                </a:lnTo>
                <a:lnTo>
                  <a:pt x="80078" y="20907"/>
                </a:lnTo>
                <a:lnTo>
                  <a:pt x="83312" y="23075"/>
                </a:lnTo>
                <a:lnTo>
                  <a:pt x="84226" y="25191"/>
                </a:lnTo>
                <a:lnTo>
                  <a:pt x="86940" y="24103"/>
                </a:lnTo>
                <a:lnTo>
                  <a:pt x="91847" y="18570"/>
                </a:lnTo>
                <a:lnTo>
                  <a:pt x="96574" y="22774"/>
                </a:lnTo>
                <a:lnTo>
                  <a:pt x="98433" y="16171"/>
                </a:lnTo>
                <a:lnTo>
                  <a:pt x="100753" y="16921"/>
                </a:lnTo>
                <a:lnTo>
                  <a:pt x="101795" y="15203"/>
                </a:lnTo>
                <a:lnTo>
                  <a:pt x="104656" y="15788"/>
                </a:lnTo>
                <a:lnTo>
                  <a:pt x="103880" y="15342"/>
                </a:lnTo>
                <a:lnTo>
                  <a:pt x="105296" y="14342"/>
                </a:lnTo>
                <a:lnTo>
                  <a:pt x="104505" y="11848"/>
                </a:lnTo>
                <a:lnTo>
                  <a:pt x="108627" y="12535"/>
                </a:lnTo>
                <a:lnTo>
                  <a:pt x="111689" y="9608"/>
                </a:lnTo>
                <a:lnTo>
                  <a:pt x="112014" y="10583"/>
                </a:lnTo>
                <a:lnTo>
                  <a:pt x="113015" y="7746"/>
                </a:lnTo>
                <a:lnTo>
                  <a:pt x="114356" y="8213"/>
                </a:lnTo>
                <a:lnTo>
                  <a:pt x="113984" y="9270"/>
                </a:lnTo>
                <a:lnTo>
                  <a:pt x="118054" y="10669"/>
                </a:lnTo>
                <a:lnTo>
                  <a:pt x="120355" y="10844"/>
                </a:lnTo>
                <a:lnTo>
                  <a:pt x="120642" y="9890"/>
                </a:lnTo>
                <a:lnTo>
                  <a:pt x="125474" y="10744"/>
                </a:lnTo>
                <a:lnTo>
                  <a:pt x="124989" y="8619"/>
                </a:lnTo>
                <a:lnTo>
                  <a:pt x="128109" y="507"/>
                </a:lnTo>
                <a:lnTo>
                  <a:pt x="129970" y="0"/>
                </a:lnTo>
                <a:lnTo>
                  <a:pt x="131923" y="1929"/>
                </a:lnTo>
                <a:lnTo>
                  <a:pt x="135648" y="3183"/>
                </a:lnTo>
                <a:lnTo>
                  <a:pt x="139614" y="1383"/>
                </a:lnTo>
                <a:lnTo>
                  <a:pt x="141365" y="2772"/>
                </a:lnTo>
                <a:lnTo>
                  <a:pt x="140255" y="5270"/>
                </a:lnTo>
                <a:lnTo>
                  <a:pt x="143734" y="7618"/>
                </a:lnTo>
                <a:lnTo>
                  <a:pt x="145626" y="6766"/>
                </a:lnTo>
                <a:lnTo>
                  <a:pt x="150213" y="8955"/>
                </a:lnTo>
                <a:lnTo>
                  <a:pt x="152790" y="8537"/>
                </a:lnTo>
                <a:lnTo>
                  <a:pt x="153843" y="9142"/>
                </a:lnTo>
                <a:lnTo>
                  <a:pt x="153391" y="9858"/>
                </a:lnTo>
                <a:lnTo>
                  <a:pt x="155047" y="9762"/>
                </a:lnTo>
                <a:lnTo>
                  <a:pt x="154969" y="11765"/>
                </a:lnTo>
                <a:lnTo>
                  <a:pt x="156301" y="12344"/>
                </a:lnTo>
                <a:lnTo>
                  <a:pt x="155339" y="13216"/>
                </a:lnTo>
                <a:lnTo>
                  <a:pt x="156225" y="14439"/>
                </a:lnTo>
                <a:lnTo>
                  <a:pt x="155487" y="15235"/>
                </a:lnTo>
                <a:lnTo>
                  <a:pt x="158088" y="16457"/>
                </a:lnTo>
                <a:lnTo>
                  <a:pt x="156769" y="16530"/>
                </a:lnTo>
                <a:lnTo>
                  <a:pt x="157107" y="18312"/>
                </a:lnTo>
                <a:lnTo>
                  <a:pt x="158296" y="18499"/>
                </a:lnTo>
                <a:lnTo>
                  <a:pt x="158216" y="19529"/>
                </a:lnTo>
                <a:lnTo>
                  <a:pt x="159547" y="19220"/>
                </a:lnTo>
                <a:lnTo>
                  <a:pt x="159811" y="17777"/>
                </a:lnTo>
                <a:lnTo>
                  <a:pt x="161558" y="18753"/>
                </a:lnTo>
                <a:lnTo>
                  <a:pt x="161841" y="19532"/>
                </a:lnTo>
                <a:lnTo>
                  <a:pt x="160379" y="19864"/>
                </a:lnTo>
                <a:lnTo>
                  <a:pt x="161537" y="20636"/>
                </a:lnTo>
                <a:lnTo>
                  <a:pt x="160288" y="21607"/>
                </a:lnTo>
                <a:lnTo>
                  <a:pt x="160601" y="22597"/>
                </a:lnTo>
                <a:lnTo>
                  <a:pt x="159172" y="23244"/>
                </a:lnTo>
                <a:lnTo>
                  <a:pt x="160744" y="24248"/>
                </a:lnTo>
                <a:lnTo>
                  <a:pt x="160114" y="28579"/>
                </a:lnTo>
                <a:lnTo>
                  <a:pt x="161366" y="28638"/>
                </a:lnTo>
                <a:lnTo>
                  <a:pt x="158762" y="34962"/>
                </a:lnTo>
                <a:lnTo>
                  <a:pt x="158412" y="39523"/>
                </a:lnTo>
                <a:lnTo>
                  <a:pt x="154825" y="48655"/>
                </a:lnTo>
                <a:lnTo>
                  <a:pt x="152274" y="51082"/>
                </a:lnTo>
                <a:lnTo>
                  <a:pt x="150585" y="55082"/>
                </a:lnTo>
                <a:lnTo>
                  <a:pt x="150877" y="58472"/>
                </a:lnTo>
                <a:lnTo>
                  <a:pt x="152915" y="58616"/>
                </a:lnTo>
                <a:lnTo>
                  <a:pt x="150307" y="61606"/>
                </a:lnTo>
                <a:lnTo>
                  <a:pt x="147876" y="61708"/>
                </a:lnTo>
                <a:lnTo>
                  <a:pt x="135661" y="72633"/>
                </a:lnTo>
                <a:lnTo>
                  <a:pt x="133013" y="77867"/>
                </a:lnTo>
                <a:lnTo>
                  <a:pt x="131900" y="82994"/>
                </a:lnTo>
                <a:lnTo>
                  <a:pt x="127597" y="87138"/>
                </a:lnTo>
                <a:lnTo>
                  <a:pt x="126917" y="92992"/>
                </a:lnTo>
                <a:lnTo>
                  <a:pt x="125460" y="94537"/>
                </a:lnTo>
                <a:lnTo>
                  <a:pt x="125632" y="97567"/>
                </a:lnTo>
                <a:lnTo>
                  <a:pt x="120027" y="106973"/>
                </a:lnTo>
                <a:lnTo>
                  <a:pt x="118147" y="116057"/>
                </a:lnTo>
                <a:lnTo>
                  <a:pt x="106880" y="125487"/>
                </a:lnTo>
                <a:lnTo>
                  <a:pt x="104457" y="128956"/>
                </a:lnTo>
                <a:lnTo>
                  <a:pt x="103908" y="132452"/>
                </a:lnTo>
                <a:lnTo>
                  <a:pt x="100287" y="131163"/>
                </a:lnTo>
                <a:lnTo>
                  <a:pt x="98864" y="131903"/>
                </a:lnTo>
                <a:lnTo>
                  <a:pt x="93685" y="129290"/>
                </a:lnTo>
                <a:lnTo>
                  <a:pt x="93189" y="123974"/>
                </a:lnTo>
                <a:lnTo>
                  <a:pt x="91200" y="120218"/>
                </a:lnTo>
                <a:lnTo>
                  <a:pt x="86958" y="118888"/>
                </a:lnTo>
                <a:lnTo>
                  <a:pt x="87341" y="120057"/>
                </a:lnTo>
                <a:lnTo>
                  <a:pt x="86201" y="121479"/>
                </a:lnTo>
                <a:lnTo>
                  <a:pt x="83177" y="119355"/>
                </a:lnTo>
                <a:lnTo>
                  <a:pt x="82457" y="117598"/>
                </a:lnTo>
                <a:lnTo>
                  <a:pt x="78872" y="118215"/>
                </a:lnTo>
                <a:lnTo>
                  <a:pt x="74567" y="122216"/>
                </a:lnTo>
                <a:lnTo>
                  <a:pt x="72903" y="120259"/>
                </a:lnTo>
                <a:lnTo>
                  <a:pt x="70712" y="119719"/>
                </a:lnTo>
                <a:lnTo>
                  <a:pt x="70659" y="116460"/>
                </a:lnTo>
                <a:lnTo>
                  <a:pt x="68319" y="114431"/>
                </a:lnTo>
                <a:lnTo>
                  <a:pt x="66837" y="114465"/>
                </a:lnTo>
                <a:lnTo>
                  <a:pt x="67237" y="113137"/>
                </a:lnTo>
                <a:lnTo>
                  <a:pt x="65618" y="110026"/>
                </a:lnTo>
                <a:lnTo>
                  <a:pt x="62617" y="109334"/>
                </a:lnTo>
                <a:lnTo>
                  <a:pt x="62478" y="106729"/>
                </a:lnTo>
                <a:lnTo>
                  <a:pt x="59900" y="104855"/>
                </a:lnTo>
                <a:lnTo>
                  <a:pt x="60887" y="103036"/>
                </a:lnTo>
                <a:lnTo>
                  <a:pt x="56086" y="102164"/>
                </a:lnTo>
                <a:lnTo>
                  <a:pt x="58803" y="98045"/>
                </a:lnTo>
                <a:lnTo>
                  <a:pt x="59259" y="94314"/>
                </a:lnTo>
                <a:lnTo>
                  <a:pt x="63797" y="91601"/>
                </a:lnTo>
                <a:lnTo>
                  <a:pt x="62520" y="88551"/>
                </a:lnTo>
                <a:lnTo>
                  <a:pt x="59360" y="85903"/>
                </a:lnTo>
                <a:lnTo>
                  <a:pt x="60305" y="81756"/>
                </a:lnTo>
                <a:lnTo>
                  <a:pt x="57787" y="82543"/>
                </a:lnTo>
                <a:lnTo>
                  <a:pt x="57178" y="81699"/>
                </a:lnTo>
                <a:lnTo>
                  <a:pt x="56706" y="84737"/>
                </a:lnTo>
                <a:lnTo>
                  <a:pt x="55421" y="85237"/>
                </a:lnTo>
                <a:lnTo>
                  <a:pt x="55165" y="84386"/>
                </a:lnTo>
                <a:lnTo>
                  <a:pt x="54739" y="85850"/>
                </a:lnTo>
                <a:lnTo>
                  <a:pt x="53523" y="85256"/>
                </a:lnTo>
                <a:lnTo>
                  <a:pt x="48632" y="86300"/>
                </a:lnTo>
                <a:lnTo>
                  <a:pt x="48812" y="87097"/>
                </a:lnTo>
                <a:lnTo>
                  <a:pt x="46759" y="86619"/>
                </a:lnTo>
                <a:lnTo>
                  <a:pt x="47324" y="90378"/>
                </a:lnTo>
                <a:lnTo>
                  <a:pt x="48265" y="90656"/>
                </a:lnTo>
                <a:lnTo>
                  <a:pt x="43753" y="91538"/>
                </a:lnTo>
                <a:lnTo>
                  <a:pt x="44169" y="93003"/>
                </a:lnTo>
                <a:lnTo>
                  <a:pt x="42492" y="94327"/>
                </a:lnTo>
                <a:lnTo>
                  <a:pt x="42399" y="96610"/>
                </a:lnTo>
                <a:close/>
              </a:path>
            </a:pathLst>
          </a:custGeom>
          <a:solidFill>
            <a:srgbClr val="63A87C"/>
          </a:solidFill>
          <a:ln w="5715">
            <a:solidFill>
              <a:srgbClr val="FFFFFF"/>
            </a:solidFill>
            <a:prstDash val="solid"/>
          </a:ln>
        </p:spPr>
        <p:txBody>
          <a:bodyPr/>
          <a:lstStyle/>
          <a:p>
            <a:endParaRPr lang="en-NZ"/>
          </a:p>
        </p:txBody>
      </p:sp>
      <p:sp>
        <p:nvSpPr>
          <p:cNvPr id="45" name="SHARE_TLA_049">
            <a:extLst>
              <a:ext uri="{FF2B5EF4-FFF2-40B4-BE49-F238E27FC236}">
                <a16:creationId xmlns:a16="http://schemas.microsoft.com/office/drawing/2014/main" id="{A019FE09-52FF-4B2C-BC5E-07918B6B8F5C}"/>
              </a:ext>
            </a:extLst>
          </p:cNvPr>
          <p:cNvSpPr>
            <a:spLocks noGrp="1"/>
          </p:cNvSpPr>
          <p:nvPr/>
        </p:nvSpPr>
        <p:spPr>
          <a:xfrm>
            <a:off x="2530825" y="5259833"/>
            <a:ext cx="288905" cy="335895"/>
          </a:xfrm>
          <a:custGeom>
            <a:avLst/>
            <a:gdLst/>
            <a:ahLst/>
            <a:cxnLst/>
            <a:rect l="0" t="0" r="0" b="0"/>
            <a:pathLst>
              <a:path w="136949" h="159224">
                <a:moveTo>
                  <a:pt x="46762" y="103908"/>
                </a:moveTo>
                <a:lnTo>
                  <a:pt x="46056" y="102758"/>
                </a:lnTo>
                <a:lnTo>
                  <a:pt x="41589" y="102150"/>
                </a:lnTo>
                <a:lnTo>
                  <a:pt x="40726" y="103312"/>
                </a:lnTo>
                <a:lnTo>
                  <a:pt x="37947" y="101250"/>
                </a:lnTo>
                <a:lnTo>
                  <a:pt x="38249" y="99572"/>
                </a:lnTo>
                <a:lnTo>
                  <a:pt x="40511" y="98988"/>
                </a:lnTo>
                <a:lnTo>
                  <a:pt x="38412" y="95733"/>
                </a:lnTo>
                <a:lnTo>
                  <a:pt x="41045" y="95144"/>
                </a:lnTo>
                <a:lnTo>
                  <a:pt x="45566" y="89904"/>
                </a:lnTo>
                <a:lnTo>
                  <a:pt x="43708" y="86884"/>
                </a:lnTo>
                <a:lnTo>
                  <a:pt x="44854" y="83643"/>
                </a:lnTo>
                <a:lnTo>
                  <a:pt x="43074" y="82899"/>
                </a:lnTo>
                <a:lnTo>
                  <a:pt x="42468" y="80324"/>
                </a:lnTo>
                <a:lnTo>
                  <a:pt x="39613" y="81509"/>
                </a:lnTo>
                <a:lnTo>
                  <a:pt x="31959" y="80111"/>
                </a:lnTo>
                <a:lnTo>
                  <a:pt x="26668" y="80983"/>
                </a:lnTo>
                <a:lnTo>
                  <a:pt x="23687" y="78603"/>
                </a:lnTo>
                <a:lnTo>
                  <a:pt x="24304" y="75237"/>
                </a:lnTo>
                <a:lnTo>
                  <a:pt x="22949" y="75269"/>
                </a:lnTo>
                <a:lnTo>
                  <a:pt x="22993" y="72098"/>
                </a:lnTo>
                <a:lnTo>
                  <a:pt x="24719" y="69830"/>
                </a:lnTo>
                <a:lnTo>
                  <a:pt x="22641" y="66688"/>
                </a:lnTo>
                <a:lnTo>
                  <a:pt x="23296" y="65850"/>
                </a:lnTo>
                <a:lnTo>
                  <a:pt x="22148" y="63582"/>
                </a:lnTo>
                <a:lnTo>
                  <a:pt x="23284" y="61569"/>
                </a:lnTo>
                <a:lnTo>
                  <a:pt x="21181" y="57943"/>
                </a:lnTo>
                <a:lnTo>
                  <a:pt x="21837" y="52614"/>
                </a:lnTo>
                <a:lnTo>
                  <a:pt x="23147" y="52162"/>
                </a:lnTo>
                <a:lnTo>
                  <a:pt x="25727" y="47608"/>
                </a:lnTo>
                <a:lnTo>
                  <a:pt x="23557" y="45244"/>
                </a:lnTo>
                <a:lnTo>
                  <a:pt x="21450" y="45613"/>
                </a:lnTo>
                <a:lnTo>
                  <a:pt x="20672" y="44501"/>
                </a:lnTo>
                <a:lnTo>
                  <a:pt x="13716" y="48215"/>
                </a:lnTo>
                <a:lnTo>
                  <a:pt x="6405" y="47437"/>
                </a:lnTo>
                <a:lnTo>
                  <a:pt x="1664" y="51246"/>
                </a:lnTo>
                <a:lnTo>
                  <a:pt x="0" y="49922"/>
                </a:lnTo>
                <a:lnTo>
                  <a:pt x="382" y="47884"/>
                </a:lnTo>
                <a:lnTo>
                  <a:pt x="12186" y="42603"/>
                </a:lnTo>
                <a:lnTo>
                  <a:pt x="13155" y="38978"/>
                </a:lnTo>
                <a:lnTo>
                  <a:pt x="16296" y="37073"/>
                </a:lnTo>
                <a:lnTo>
                  <a:pt x="17852" y="32168"/>
                </a:lnTo>
                <a:lnTo>
                  <a:pt x="16780" y="20351"/>
                </a:lnTo>
                <a:lnTo>
                  <a:pt x="17394" y="17353"/>
                </a:lnTo>
                <a:lnTo>
                  <a:pt x="21361" y="16013"/>
                </a:lnTo>
                <a:lnTo>
                  <a:pt x="22182" y="8748"/>
                </a:lnTo>
                <a:lnTo>
                  <a:pt x="25447" y="3180"/>
                </a:lnTo>
                <a:lnTo>
                  <a:pt x="31417" y="0"/>
                </a:lnTo>
                <a:lnTo>
                  <a:pt x="34415" y="636"/>
                </a:lnTo>
                <a:lnTo>
                  <a:pt x="37266" y="5456"/>
                </a:lnTo>
                <a:lnTo>
                  <a:pt x="43849" y="8388"/>
                </a:lnTo>
                <a:lnTo>
                  <a:pt x="43373" y="15416"/>
                </a:lnTo>
                <a:lnTo>
                  <a:pt x="39798" y="25784"/>
                </a:lnTo>
                <a:lnTo>
                  <a:pt x="40390" y="28160"/>
                </a:lnTo>
                <a:lnTo>
                  <a:pt x="43278" y="30806"/>
                </a:lnTo>
                <a:lnTo>
                  <a:pt x="43960" y="35645"/>
                </a:lnTo>
                <a:lnTo>
                  <a:pt x="47824" y="35479"/>
                </a:lnTo>
                <a:lnTo>
                  <a:pt x="51191" y="38995"/>
                </a:lnTo>
                <a:lnTo>
                  <a:pt x="52777" y="39102"/>
                </a:lnTo>
                <a:lnTo>
                  <a:pt x="56024" y="46310"/>
                </a:lnTo>
                <a:lnTo>
                  <a:pt x="58359" y="47702"/>
                </a:lnTo>
                <a:lnTo>
                  <a:pt x="69996" y="63121"/>
                </a:lnTo>
                <a:lnTo>
                  <a:pt x="75330" y="68019"/>
                </a:lnTo>
                <a:lnTo>
                  <a:pt x="73383" y="77349"/>
                </a:lnTo>
                <a:lnTo>
                  <a:pt x="67951" y="80507"/>
                </a:lnTo>
                <a:lnTo>
                  <a:pt x="68723" y="83657"/>
                </a:lnTo>
                <a:lnTo>
                  <a:pt x="71395" y="82428"/>
                </a:lnTo>
                <a:lnTo>
                  <a:pt x="72165" y="84050"/>
                </a:lnTo>
                <a:lnTo>
                  <a:pt x="74008" y="82759"/>
                </a:lnTo>
                <a:lnTo>
                  <a:pt x="73885" y="81350"/>
                </a:lnTo>
                <a:lnTo>
                  <a:pt x="75659" y="82221"/>
                </a:lnTo>
                <a:lnTo>
                  <a:pt x="75534" y="80071"/>
                </a:lnTo>
                <a:lnTo>
                  <a:pt x="77211" y="78747"/>
                </a:lnTo>
                <a:lnTo>
                  <a:pt x="76795" y="77281"/>
                </a:lnTo>
                <a:lnTo>
                  <a:pt x="81307" y="76399"/>
                </a:lnTo>
                <a:lnTo>
                  <a:pt x="80365" y="76122"/>
                </a:lnTo>
                <a:lnTo>
                  <a:pt x="79800" y="72362"/>
                </a:lnTo>
                <a:lnTo>
                  <a:pt x="81854" y="72840"/>
                </a:lnTo>
                <a:lnTo>
                  <a:pt x="81673" y="72043"/>
                </a:lnTo>
                <a:lnTo>
                  <a:pt x="86565" y="70999"/>
                </a:lnTo>
                <a:lnTo>
                  <a:pt x="87781" y="71593"/>
                </a:lnTo>
                <a:lnTo>
                  <a:pt x="88206" y="70129"/>
                </a:lnTo>
                <a:lnTo>
                  <a:pt x="88463" y="70980"/>
                </a:lnTo>
                <a:lnTo>
                  <a:pt x="89747" y="70481"/>
                </a:lnTo>
                <a:lnTo>
                  <a:pt x="90220" y="67442"/>
                </a:lnTo>
                <a:lnTo>
                  <a:pt x="90829" y="68287"/>
                </a:lnTo>
                <a:lnTo>
                  <a:pt x="93347" y="67499"/>
                </a:lnTo>
                <a:lnTo>
                  <a:pt x="92402" y="71647"/>
                </a:lnTo>
                <a:lnTo>
                  <a:pt x="95562" y="74294"/>
                </a:lnTo>
                <a:lnTo>
                  <a:pt x="96839" y="77345"/>
                </a:lnTo>
                <a:lnTo>
                  <a:pt x="92301" y="80058"/>
                </a:lnTo>
                <a:lnTo>
                  <a:pt x="91845" y="83789"/>
                </a:lnTo>
                <a:lnTo>
                  <a:pt x="89128" y="87908"/>
                </a:lnTo>
                <a:lnTo>
                  <a:pt x="93929" y="88779"/>
                </a:lnTo>
                <a:lnTo>
                  <a:pt x="92942" y="90598"/>
                </a:lnTo>
                <a:lnTo>
                  <a:pt x="95520" y="92473"/>
                </a:lnTo>
                <a:lnTo>
                  <a:pt x="95659" y="95077"/>
                </a:lnTo>
                <a:lnTo>
                  <a:pt x="98660" y="95769"/>
                </a:lnTo>
                <a:lnTo>
                  <a:pt x="100278" y="98880"/>
                </a:lnTo>
                <a:lnTo>
                  <a:pt x="99879" y="100208"/>
                </a:lnTo>
                <a:lnTo>
                  <a:pt x="101361" y="100175"/>
                </a:lnTo>
                <a:lnTo>
                  <a:pt x="103701" y="102203"/>
                </a:lnTo>
                <a:lnTo>
                  <a:pt x="103753" y="105462"/>
                </a:lnTo>
                <a:lnTo>
                  <a:pt x="105944" y="106003"/>
                </a:lnTo>
                <a:lnTo>
                  <a:pt x="107608" y="107960"/>
                </a:lnTo>
                <a:lnTo>
                  <a:pt x="111914" y="103959"/>
                </a:lnTo>
                <a:lnTo>
                  <a:pt x="115499" y="103341"/>
                </a:lnTo>
                <a:lnTo>
                  <a:pt x="116218" y="105099"/>
                </a:lnTo>
                <a:lnTo>
                  <a:pt x="119243" y="107223"/>
                </a:lnTo>
                <a:lnTo>
                  <a:pt x="120383" y="105801"/>
                </a:lnTo>
                <a:lnTo>
                  <a:pt x="120000" y="104631"/>
                </a:lnTo>
                <a:lnTo>
                  <a:pt x="124241" y="105961"/>
                </a:lnTo>
                <a:lnTo>
                  <a:pt x="126230" y="109717"/>
                </a:lnTo>
                <a:lnTo>
                  <a:pt x="126727" y="115033"/>
                </a:lnTo>
                <a:lnTo>
                  <a:pt x="131906" y="117646"/>
                </a:lnTo>
                <a:lnTo>
                  <a:pt x="133329" y="116907"/>
                </a:lnTo>
                <a:lnTo>
                  <a:pt x="136949" y="118196"/>
                </a:lnTo>
                <a:lnTo>
                  <a:pt x="135255" y="123243"/>
                </a:lnTo>
                <a:lnTo>
                  <a:pt x="132751" y="125922"/>
                </a:lnTo>
                <a:lnTo>
                  <a:pt x="130894" y="130351"/>
                </a:lnTo>
                <a:lnTo>
                  <a:pt x="121499" y="133003"/>
                </a:lnTo>
                <a:lnTo>
                  <a:pt x="115233" y="137306"/>
                </a:lnTo>
                <a:lnTo>
                  <a:pt x="111894" y="141478"/>
                </a:lnTo>
                <a:lnTo>
                  <a:pt x="111067" y="148075"/>
                </a:lnTo>
                <a:lnTo>
                  <a:pt x="106886" y="151213"/>
                </a:lnTo>
                <a:lnTo>
                  <a:pt x="104768" y="155403"/>
                </a:lnTo>
                <a:lnTo>
                  <a:pt x="102633" y="155821"/>
                </a:lnTo>
                <a:lnTo>
                  <a:pt x="100709" y="158750"/>
                </a:lnTo>
                <a:lnTo>
                  <a:pt x="98856" y="159224"/>
                </a:lnTo>
                <a:lnTo>
                  <a:pt x="98998" y="156454"/>
                </a:lnTo>
                <a:lnTo>
                  <a:pt x="95864" y="154250"/>
                </a:lnTo>
                <a:lnTo>
                  <a:pt x="100812" y="149826"/>
                </a:lnTo>
                <a:lnTo>
                  <a:pt x="92657" y="147393"/>
                </a:lnTo>
                <a:lnTo>
                  <a:pt x="94076" y="142671"/>
                </a:lnTo>
                <a:lnTo>
                  <a:pt x="98271" y="143936"/>
                </a:lnTo>
                <a:lnTo>
                  <a:pt x="99599" y="139704"/>
                </a:lnTo>
                <a:lnTo>
                  <a:pt x="89815" y="136798"/>
                </a:lnTo>
                <a:lnTo>
                  <a:pt x="90943" y="133127"/>
                </a:lnTo>
                <a:lnTo>
                  <a:pt x="89806" y="131521"/>
                </a:lnTo>
                <a:lnTo>
                  <a:pt x="87638" y="130455"/>
                </a:lnTo>
                <a:lnTo>
                  <a:pt x="86909" y="132519"/>
                </a:lnTo>
                <a:lnTo>
                  <a:pt x="85479" y="131224"/>
                </a:lnTo>
                <a:lnTo>
                  <a:pt x="88892" y="127235"/>
                </a:lnTo>
                <a:lnTo>
                  <a:pt x="87994" y="126027"/>
                </a:lnTo>
                <a:lnTo>
                  <a:pt x="89432" y="126465"/>
                </a:lnTo>
                <a:lnTo>
                  <a:pt x="91405" y="119910"/>
                </a:lnTo>
                <a:lnTo>
                  <a:pt x="90564" y="118508"/>
                </a:lnTo>
                <a:lnTo>
                  <a:pt x="86519" y="118266"/>
                </a:lnTo>
                <a:lnTo>
                  <a:pt x="84532" y="124891"/>
                </a:lnTo>
                <a:lnTo>
                  <a:pt x="79696" y="126613"/>
                </a:lnTo>
                <a:lnTo>
                  <a:pt x="79749" y="124463"/>
                </a:lnTo>
                <a:lnTo>
                  <a:pt x="78244" y="125120"/>
                </a:lnTo>
                <a:lnTo>
                  <a:pt x="77491" y="124439"/>
                </a:lnTo>
                <a:lnTo>
                  <a:pt x="78193" y="123608"/>
                </a:lnTo>
                <a:lnTo>
                  <a:pt x="76550" y="123361"/>
                </a:lnTo>
                <a:lnTo>
                  <a:pt x="76139" y="121706"/>
                </a:lnTo>
                <a:lnTo>
                  <a:pt x="70363" y="120450"/>
                </a:lnTo>
                <a:lnTo>
                  <a:pt x="70466" y="119244"/>
                </a:lnTo>
                <a:lnTo>
                  <a:pt x="68488" y="119962"/>
                </a:lnTo>
                <a:lnTo>
                  <a:pt x="62395" y="117652"/>
                </a:lnTo>
                <a:lnTo>
                  <a:pt x="60468" y="118080"/>
                </a:lnTo>
                <a:lnTo>
                  <a:pt x="58041" y="116143"/>
                </a:lnTo>
                <a:lnTo>
                  <a:pt x="58596" y="112499"/>
                </a:lnTo>
                <a:lnTo>
                  <a:pt x="60096" y="110797"/>
                </a:lnTo>
                <a:lnTo>
                  <a:pt x="57199" y="108960"/>
                </a:lnTo>
                <a:lnTo>
                  <a:pt x="57542" y="106593"/>
                </a:lnTo>
                <a:lnTo>
                  <a:pt x="54842" y="106747"/>
                </a:lnTo>
                <a:lnTo>
                  <a:pt x="46762" y="103908"/>
                </a:lnTo>
                <a:close/>
              </a:path>
            </a:pathLst>
          </a:custGeom>
          <a:solidFill>
            <a:srgbClr val="E2A37B"/>
          </a:solidFill>
          <a:ln w="5715">
            <a:solidFill>
              <a:srgbClr val="FFFFFF"/>
            </a:solidFill>
            <a:prstDash val="solid"/>
          </a:ln>
        </p:spPr>
        <p:txBody>
          <a:bodyPr/>
          <a:lstStyle/>
          <a:p>
            <a:endParaRPr lang="en-NZ"/>
          </a:p>
        </p:txBody>
      </p:sp>
      <p:sp>
        <p:nvSpPr>
          <p:cNvPr id="46" name="SHARE_TLA_050">
            <a:extLst>
              <a:ext uri="{FF2B5EF4-FFF2-40B4-BE49-F238E27FC236}">
                <a16:creationId xmlns:a16="http://schemas.microsoft.com/office/drawing/2014/main" id="{D7B6096F-DAC3-4EA7-A970-DB2B3C3C1E87}"/>
              </a:ext>
            </a:extLst>
          </p:cNvPr>
          <p:cNvSpPr>
            <a:spLocks noGrp="1"/>
          </p:cNvSpPr>
          <p:nvPr/>
        </p:nvSpPr>
        <p:spPr>
          <a:xfrm>
            <a:off x="2398347" y="5353711"/>
            <a:ext cx="345147" cy="370814"/>
          </a:xfrm>
          <a:custGeom>
            <a:avLst/>
            <a:gdLst/>
            <a:ahLst/>
            <a:cxnLst/>
            <a:rect l="0" t="0" r="0" b="0"/>
            <a:pathLst>
              <a:path w="163610" h="175777">
                <a:moveTo>
                  <a:pt x="108298" y="44870"/>
                </a:moveTo>
                <a:lnTo>
                  <a:pt x="103843" y="50643"/>
                </a:lnTo>
                <a:lnTo>
                  <a:pt x="101210" y="51232"/>
                </a:lnTo>
                <a:lnTo>
                  <a:pt x="103309" y="54487"/>
                </a:lnTo>
                <a:lnTo>
                  <a:pt x="101047" y="55071"/>
                </a:lnTo>
                <a:lnTo>
                  <a:pt x="100807" y="56891"/>
                </a:lnTo>
                <a:lnTo>
                  <a:pt x="103524" y="58811"/>
                </a:lnTo>
                <a:lnTo>
                  <a:pt x="104155" y="57665"/>
                </a:lnTo>
                <a:lnTo>
                  <a:pt x="108854" y="58257"/>
                </a:lnTo>
                <a:lnTo>
                  <a:pt x="111190" y="60403"/>
                </a:lnTo>
                <a:lnTo>
                  <a:pt x="120340" y="62092"/>
                </a:lnTo>
                <a:lnTo>
                  <a:pt x="119997" y="64459"/>
                </a:lnTo>
                <a:lnTo>
                  <a:pt x="122894" y="66296"/>
                </a:lnTo>
                <a:lnTo>
                  <a:pt x="121394" y="67998"/>
                </a:lnTo>
                <a:lnTo>
                  <a:pt x="120839" y="71642"/>
                </a:lnTo>
                <a:lnTo>
                  <a:pt x="123266" y="73579"/>
                </a:lnTo>
                <a:lnTo>
                  <a:pt x="125193" y="73151"/>
                </a:lnTo>
                <a:lnTo>
                  <a:pt x="131286" y="75461"/>
                </a:lnTo>
                <a:lnTo>
                  <a:pt x="133264" y="74743"/>
                </a:lnTo>
                <a:lnTo>
                  <a:pt x="133161" y="75949"/>
                </a:lnTo>
                <a:lnTo>
                  <a:pt x="138937" y="77205"/>
                </a:lnTo>
                <a:lnTo>
                  <a:pt x="139348" y="78860"/>
                </a:lnTo>
                <a:lnTo>
                  <a:pt x="140991" y="79107"/>
                </a:lnTo>
                <a:lnTo>
                  <a:pt x="140289" y="79938"/>
                </a:lnTo>
                <a:lnTo>
                  <a:pt x="141222" y="80677"/>
                </a:lnTo>
                <a:lnTo>
                  <a:pt x="142547" y="79962"/>
                </a:lnTo>
                <a:lnTo>
                  <a:pt x="142494" y="82112"/>
                </a:lnTo>
                <a:lnTo>
                  <a:pt x="143306" y="81389"/>
                </a:lnTo>
                <a:lnTo>
                  <a:pt x="143506" y="82251"/>
                </a:lnTo>
                <a:lnTo>
                  <a:pt x="143798" y="81091"/>
                </a:lnTo>
                <a:lnTo>
                  <a:pt x="147330" y="80391"/>
                </a:lnTo>
                <a:lnTo>
                  <a:pt x="149317" y="73765"/>
                </a:lnTo>
                <a:lnTo>
                  <a:pt x="153362" y="74008"/>
                </a:lnTo>
                <a:lnTo>
                  <a:pt x="154203" y="75409"/>
                </a:lnTo>
                <a:lnTo>
                  <a:pt x="152230" y="81964"/>
                </a:lnTo>
                <a:lnTo>
                  <a:pt x="150792" y="81526"/>
                </a:lnTo>
                <a:lnTo>
                  <a:pt x="151690" y="82734"/>
                </a:lnTo>
                <a:lnTo>
                  <a:pt x="148277" y="86723"/>
                </a:lnTo>
                <a:lnTo>
                  <a:pt x="149707" y="88018"/>
                </a:lnTo>
                <a:lnTo>
                  <a:pt x="150436" y="85955"/>
                </a:lnTo>
                <a:lnTo>
                  <a:pt x="152604" y="87020"/>
                </a:lnTo>
                <a:lnTo>
                  <a:pt x="153741" y="88626"/>
                </a:lnTo>
                <a:lnTo>
                  <a:pt x="152613" y="92297"/>
                </a:lnTo>
                <a:lnTo>
                  <a:pt x="162397" y="95203"/>
                </a:lnTo>
                <a:lnTo>
                  <a:pt x="161070" y="99435"/>
                </a:lnTo>
                <a:lnTo>
                  <a:pt x="156874" y="98170"/>
                </a:lnTo>
                <a:lnTo>
                  <a:pt x="155455" y="102892"/>
                </a:lnTo>
                <a:lnTo>
                  <a:pt x="163610" y="105325"/>
                </a:lnTo>
                <a:lnTo>
                  <a:pt x="158662" y="109750"/>
                </a:lnTo>
                <a:lnTo>
                  <a:pt x="161293" y="111203"/>
                </a:lnTo>
                <a:lnTo>
                  <a:pt x="161982" y="114513"/>
                </a:lnTo>
                <a:lnTo>
                  <a:pt x="155684" y="116528"/>
                </a:lnTo>
                <a:lnTo>
                  <a:pt x="154977" y="118702"/>
                </a:lnTo>
                <a:lnTo>
                  <a:pt x="150509" y="121754"/>
                </a:lnTo>
                <a:lnTo>
                  <a:pt x="146470" y="122662"/>
                </a:lnTo>
                <a:lnTo>
                  <a:pt x="143853" y="125125"/>
                </a:lnTo>
                <a:lnTo>
                  <a:pt x="136946" y="127186"/>
                </a:lnTo>
                <a:lnTo>
                  <a:pt x="131861" y="133996"/>
                </a:lnTo>
                <a:lnTo>
                  <a:pt x="124850" y="138982"/>
                </a:lnTo>
                <a:lnTo>
                  <a:pt x="119291" y="145256"/>
                </a:lnTo>
                <a:lnTo>
                  <a:pt x="117516" y="144392"/>
                </a:lnTo>
                <a:lnTo>
                  <a:pt x="112650" y="147291"/>
                </a:lnTo>
                <a:lnTo>
                  <a:pt x="109520" y="147048"/>
                </a:lnTo>
                <a:lnTo>
                  <a:pt x="108811" y="149635"/>
                </a:lnTo>
                <a:lnTo>
                  <a:pt x="106606" y="149274"/>
                </a:lnTo>
                <a:lnTo>
                  <a:pt x="104226" y="150754"/>
                </a:lnTo>
                <a:lnTo>
                  <a:pt x="102225" y="155074"/>
                </a:lnTo>
                <a:lnTo>
                  <a:pt x="89295" y="166036"/>
                </a:lnTo>
                <a:lnTo>
                  <a:pt x="88049" y="164691"/>
                </a:lnTo>
                <a:lnTo>
                  <a:pt x="84751" y="164270"/>
                </a:lnTo>
                <a:lnTo>
                  <a:pt x="76757" y="165475"/>
                </a:lnTo>
                <a:lnTo>
                  <a:pt x="75174" y="168210"/>
                </a:lnTo>
                <a:lnTo>
                  <a:pt x="75689" y="169109"/>
                </a:lnTo>
                <a:lnTo>
                  <a:pt x="74720" y="168810"/>
                </a:lnTo>
                <a:lnTo>
                  <a:pt x="73383" y="170634"/>
                </a:lnTo>
                <a:lnTo>
                  <a:pt x="70928" y="171434"/>
                </a:lnTo>
                <a:lnTo>
                  <a:pt x="68642" y="174123"/>
                </a:lnTo>
                <a:lnTo>
                  <a:pt x="62061" y="175777"/>
                </a:lnTo>
                <a:lnTo>
                  <a:pt x="58804" y="175201"/>
                </a:lnTo>
                <a:lnTo>
                  <a:pt x="55469" y="172889"/>
                </a:lnTo>
                <a:lnTo>
                  <a:pt x="52832" y="172944"/>
                </a:lnTo>
                <a:lnTo>
                  <a:pt x="51810" y="174015"/>
                </a:lnTo>
                <a:lnTo>
                  <a:pt x="51429" y="168188"/>
                </a:lnTo>
                <a:lnTo>
                  <a:pt x="50057" y="167281"/>
                </a:lnTo>
                <a:lnTo>
                  <a:pt x="49288" y="164539"/>
                </a:lnTo>
                <a:lnTo>
                  <a:pt x="48600" y="156774"/>
                </a:lnTo>
                <a:lnTo>
                  <a:pt x="44413" y="153128"/>
                </a:lnTo>
                <a:lnTo>
                  <a:pt x="47143" y="146437"/>
                </a:lnTo>
                <a:lnTo>
                  <a:pt x="47141" y="140076"/>
                </a:lnTo>
                <a:lnTo>
                  <a:pt x="49875" y="134577"/>
                </a:lnTo>
                <a:lnTo>
                  <a:pt x="48649" y="128326"/>
                </a:lnTo>
                <a:lnTo>
                  <a:pt x="36476" y="120246"/>
                </a:lnTo>
                <a:lnTo>
                  <a:pt x="16984" y="113506"/>
                </a:lnTo>
                <a:lnTo>
                  <a:pt x="10700" y="117522"/>
                </a:lnTo>
                <a:lnTo>
                  <a:pt x="6817" y="117585"/>
                </a:lnTo>
                <a:lnTo>
                  <a:pt x="5302" y="119003"/>
                </a:lnTo>
                <a:lnTo>
                  <a:pt x="0" y="115523"/>
                </a:lnTo>
                <a:lnTo>
                  <a:pt x="4358" y="111012"/>
                </a:lnTo>
                <a:lnTo>
                  <a:pt x="6890" y="106028"/>
                </a:lnTo>
                <a:lnTo>
                  <a:pt x="8891" y="105962"/>
                </a:lnTo>
                <a:lnTo>
                  <a:pt x="10879" y="107540"/>
                </a:lnTo>
                <a:lnTo>
                  <a:pt x="12415" y="106981"/>
                </a:lnTo>
                <a:lnTo>
                  <a:pt x="12539" y="105113"/>
                </a:lnTo>
                <a:lnTo>
                  <a:pt x="14587" y="102812"/>
                </a:lnTo>
                <a:lnTo>
                  <a:pt x="16716" y="102384"/>
                </a:lnTo>
                <a:lnTo>
                  <a:pt x="16104" y="101122"/>
                </a:lnTo>
                <a:lnTo>
                  <a:pt x="17484" y="98207"/>
                </a:lnTo>
                <a:lnTo>
                  <a:pt x="24420" y="91015"/>
                </a:lnTo>
                <a:lnTo>
                  <a:pt x="25248" y="89399"/>
                </a:lnTo>
                <a:lnTo>
                  <a:pt x="24103" y="87118"/>
                </a:lnTo>
                <a:lnTo>
                  <a:pt x="25333" y="85420"/>
                </a:lnTo>
                <a:lnTo>
                  <a:pt x="22988" y="80919"/>
                </a:lnTo>
                <a:lnTo>
                  <a:pt x="24163" y="79931"/>
                </a:lnTo>
                <a:lnTo>
                  <a:pt x="24967" y="75129"/>
                </a:lnTo>
                <a:lnTo>
                  <a:pt x="27297" y="72725"/>
                </a:lnTo>
                <a:lnTo>
                  <a:pt x="32803" y="72458"/>
                </a:lnTo>
                <a:lnTo>
                  <a:pt x="33702" y="73690"/>
                </a:lnTo>
                <a:lnTo>
                  <a:pt x="38146" y="70596"/>
                </a:lnTo>
                <a:lnTo>
                  <a:pt x="39466" y="65582"/>
                </a:lnTo>
                <a:lnTo>
                  <a:pt x="41517" y="62537"/>
                </a:lnTo>
                <a:lnTo>
                  <a:pt x="45662" y="57200"/>
                </a:lnTo>
                <a:lnTo>
                  <a:pt x="48860" y="57302"/>
                </a:lnTo>
                <a:lnTo>
                  <a:pt x="49211" y="54713"/>
                </a:lnTo>
                <a:lnTo>
                  <a:pt x="52772" y="49385"/>
                </a:lnTo>
                <a:lnTo>
                  <a:pt x="54273" y="49243"/>
                </a:lnTo>
                <a:lnTo>
                  <a:pt x="53629" y="45884"/>
                </a:lnTo>
                <a:lnTo>
                  <a:pt x="57765" y="42067"/>
                </a:lnTo>
                <a:lnTo>
                  <a:pt x="56592" y="35652"/>
                </a:lnTo>
                <a:lnTo>
                  <a:pt x="59160" y="32673"/>
                </a:lnTo>
                <a:lnTo>
                  <a:pt x="61051" y="26250"/>
                </a:lnTo>
                <a:lnTo>
                  <a:pt x="63052" y="25333"/>
                </a:lnTo>
                <a:lnTo>
                  <a:pt x="69287" y="17043"/>
                </a:lnTo>
                <a:lnTo>
                  <a:pt x="67525" y="15560"/>
                </a:lnTo>
                <a:lnTo>
                  <a:pt x="62612" y="15926"/>
                </a:lnTo>
                <a:lnTo>
                  <a:pt x="60699" y="12080"/>
                </a:lnTo>
                <a:lnTo>
                  <a:pt x="64533" y="8714"/>
                </a:lnTo>
                <a:lnTo>
                  <a:pt x="64808" y="6139"/>
                </a:lnTo>
                <a:lnTo>
                  <a:pt x="68036" y="3608"/>
                </a:lnTo>
                <a:lnTo>
                  <a:pt x="76514" y="3714"/>
                </a:lnTo>
                <a:lnTo>
                  <a:pt x="83470" y="0"/>
                </a:lnTo>
                <a:lnTo>
                  <a:pt x="84248" y="1112"/>
                </a:lnTo>
                <a:lnTo>
                  <a:pt x="86564" y="951"/>
                </a:lnTo>
                <a:lnTo>
                  <a:pt x="88607" y="3335"/>
                </a:lnTo>
                <a:lnTo>
                  <a:pt x="85945" y="7661"/>
                </a:lnTo>
                <a:lnTo>
                  <a:pt x="84635" y="8113"/>
                </a:lnTo>
                <a:lnTo>
                  <a:pt x="83979" y="13442"/>
                </a:lnTo>
                <a:lnTo>
                  <a:pt x="86082" y="17068"/>
                </a:lnTo>
                <a:lnTo>
                  <a:pt x="84946" y="19081"/>
                </a:lnTo>
                <a:lnTo>
                  <a:pt x="86094" y="21349"/>
                </a:lnTo>
                <a:lnTo>
                  <a:pt x="85439" y="22187"/>
                </a:lnTo>
                <a:lnTo>
                  <a:pt x="87518" y="25330"/>
                </a:lnTo>
                <a:lnTo>
                  <a:pt x="85791" y="27597"/>
                </a:lnTo>
                <a:lnTo>
                  <a:pt x="85747" y="30768"/>
                </a:lnTo>
                <a:lnTo>
                  <a:pt x="87102" y="30736"/>
                </a:lnTo>
                <a:lnTo>
                  <a:pt x="86485" y="34102"/>
                </a:lnTo>
                <a:lnTo>
                  <a:pt x="89466" y="36483"/>
                </a:lnTo>
                <a:lnTo>
                  <a:pt x="94757" y="35610"/>
                </a:lnTo>
                <a:lnTo>
                  <a:pt x="102411" y="37008"/>
                </a:lnTo>
                <a:lnTo>
                  <a:pt x="104940" y="35550"/>
                </a:lnTo>
                <a:lnTo>
                  <a:pt x="105872" y="38399"/>
                </a:lnTo>
                <a:lnTo>
                  <a:pt x="107652" y="39142"/>
                </a:lnTo>
                <a:lnTo>
                  <a:pt x="106506" y="42383"/>
                </a:lnTo>
                <a:lnTo>
                  <a:pt x="108298" y="44870"/>
                </a:lnTo>
                <a:close/>
              </a:path>
            </a:pathLst>
          </a:custGeom>
          <a:solidFill>
            <a:srgbClr val="EAB38D"/>
          </a:solidFill>
          <a:ln w="5715">
            <a:solidFill>
              <a:srgbClr val="FFFFFF"/>
            </a:solidFill>
            <a:prstDash val="solid"/>
          </a:ln>
        </p:spPr>
        <p:txBody>
          <a:bodyPr/>
          <a:lstStyle/>
          <a:p>
            <a:endParaRPr lang="en-NZ"/>
          </a:p>
        </p:txBody>
      </p:sp>
      <p:sp>
        <p:nvSpPr>
          <p:cNvPr id="47" name="SHARE_TLA_051">
            <a:extLst>
              <a:ext uri="{FF2B5EF4-FFF2-40B4-BE49-F238E27FC236}">
                <a16:creationId xmlns:a16="http://schemas.microsoft.com/office/drawing/2014/main" id="{87C90D9C-1311-453A-A60D-193181A01BA0}"/>
              </a:ext>
            </a:extLst>
          </p:cNvPr>
          <p:cNvSpPr>
            <a:spLocks noGrp="1"/>
          </p:cNvSpPr>
          <p:nvPr/>
        </p:nvSpPr>
        <p:spPr>
          <a:xfrm>
            <a:off x="9798920" y="1922822"/>
            <a:ext cx="503158" cy="970827"/>
          </a:xfrm>
          <a:custGeom>
            <a:avLst/>
            <a:gdLst/>
            <a:ahLst/>
            <a:cxnLst/>
            <a:rect l="0" t="0" r="0" b="0"/>
            <a:pathLst>
              <a:path w="238512" h="460201">
                <a:moveTo>
                  <a:pt x="116710" y="45080"/>
                </a:moveTo>
                <a:lnTo>
                  <a:pt x="116392" y="45032"/>
                </a:lnTo>
                <a:lnTo>
                  <a:pt x="116763" y="44666"/>
                </a:lnTo>
                <a:lnTo>
                  <a:pt x="116710" y="45080"/>
                </a:lnTo>
                <a:close/>
                <a:moveTo>
                  <a:pt x="199624" y="194906"/>
                </a:moveTo>
                <a:lnTo>
                  <a:pt x="199374" y="194640"/>
                </a:lnTo>
                <a:lnTo>
                  <a:pt x="199704" y="194448"/>
                </a:lnTo>
                <a:lnTo>
                  <a:pt x="199624" y="194906"/>
                </a:lnTo>
                <a:close/>
                <a:moveTo>
                  <a:pt x="107244" y="5206"/>
                </a:moveTo>
                <a:lnTo>
                  <a:pt x="107384" y="5457"/>
                </a:lnTo>
                <a:lnTo>
                  <a:pt x="107018" y="5752"/>
                </a:lnTo>
                <a:lnTo>
                  <a:pt x="107244" y="5206"/>
                </a:lnTo>
                <a:close/>
                <a:moveTo>
                  <a:pt x="208929" y="202651"/>
                </a:moveTo>
                <a:lnTo>
                  <a:pt x="209751" y="203350"/>
                </a:lnTo>
                <a:lnTo>
                  <a:pt x="208691" y="202861"/>
                </a:lnTo>
                <a:lnTo>
                  <a:pt x="208929" y="202651"/>
                </a:lnTo>
                <a:close/>
                <a:moveTo>
                  <a:pt x="118197" y="712"/>
                </a:moveTo>
                <a:lnTo>
                  <a:pt x="117875" y="436"/>
                </a:lnTo>
                <a:lnTo>
                  <a:pt x="118233" y="99"/>
                </a:lnTo>
                <a:lnTo>
                  <a:pt x="118197" y="712"/>
                </a:lnTo>
                <a:close/>
                <a:moveTo>
                  <a:pt x="159549" y="5479"/>
                </a:moveTo>
                <a:lnTo>
                  <a:pt x="160701" y="5974"/>
                </a:lnTo>
                <a:lnTo>
                  <a:pt x="159004" y="5545"/>
                </a:lnTo>
                <a:lnTo>
                  <a:pt x="159549" y="5479"/>
                </a:lnTo>
                <a:close/>
                <a:moveTo>
                  <a:pt x="182854" y="146029"/>
                </a:moveTo>
                <a:lnTo>
                  <a:pt x="181487" y="143803"/>
                </a:lnTo>
                <a:lnTo>
                  <a:pt x="182482" y="144958"/>
                </a:lnTo>
                <a:lnTo>
                  <a:pt x="182854" y="146029"/>
                </a:lnTo>
                <a:close/>
                <a:moveTo>
                  <a:pt x="189949" y="125446"/>
                </a:moveTo>
                <a:lnTo>
                  <a:pt x="190507" y="126138"/>
                </a:lnTo>
                <a:lnTo>
                  <a:pt x="189622" y="126097"/>
                </a:lnTo>
                <a:lnTo>
                  <a:pt x="189949" y="125446"/>
                </a:lnTo>
                <a:close/>
                <a:moveTo>
                  <a:pt x="193575" y="99502"/>
                </a:moveTo>
                <a:lnTo>
                  <a:pt x="193434" y="100124"/>
                </a:lnTo>
                <a:lnTo>
                  <a:pt x="192763" y="99694"/>
                </a:lnTo>
                <a:lnTo>
                  <a:pt x="193575" y="99502"/>
                </a:lnTo>
                <a:close/>
                <a:moveTo>
                  <a:pt x="167265" y="7220"/>
                </a:moveTo>
                <a:lnTo>
                  <a:pt x="168850" y="7566"/>
                </a:lnTo>
                <a:lnTo>
                  <a:pt x="169899" y="8237"/>
                </a:lnTo>
                <a:lnTo>
                  <a:pt x="167265" y="7220"/>
                </a:lnTo>
                <a:close/>
                <a:moveTo>
                  <a:pt x="116534" y="45273"/>
                </a:moveTo>
                <a:lnTo>
                  <a:pt x="117994" y="45830"/>
                </a:lnTo>
                <a:lnTo>
                  <a:pt x="115700" y="46096"/>
                </a:lnTo>
                <a:lnTo>
                  <a:pt x="116534" y="45273"/>
                </a:lnTo>
                <a:close/>
                <a:moveTo>
                  <a:pt x="185243" y="162857"/>
                </a:moveTo>
                <a:lnTo>
                  <a:pt x="187921" y="167648"/>
                </a:lnTo>
                <a:lnTo>
                  <a:pt x="186855" y="166214"/>
                </a:lnTo>
                <a:lnTo>
                  <a:pt x="187293" y="167738"/>
                </a:lnTo>
                <a:lnTo>
                  <a:pt x="186181" y="166791"/>
                </a:lnTo>
                <a:lnTo>
                  <a:pt x="184422" y="163368"/>
                </a:lnTo>
                <a:lnTo>
                  <a:pt x="185707" y="164213"/>
                </a:lnTo>
                <a:lnTo>
                  <a:pt x="185243" y="162857"/>
                </a:lnTo>
                <a:close/>
                <a:moveTo>
                  <a:pt x="191630" y="121202"/>
                </a:moveTo>
                <a:lnTo>
                  <a:pt x="193603" y="121609"/>
                </a:lnTo>
                <a:lnTo>
                  <a:pt x="191415" y="124151"/>
                </a:lnTo>
                <a:lnTo>
                  <a:pt x="190555" y="122960"/>
                </a:lnTo>
                <a:lnTo>
                  <a:pt x="191630" y="121202"/>
                </a:lnTo>
                <a:close/>
                <a:moveTo>
                  <a:pt x="208190" y="200603"/>
                </a:moveTo>
                <a:lnTo>
                  <a:pt x="210856" y="201661"/>
                </a:lnTo>
                <a:lnTo>
                  <a:pt x="211952" y="204199"/>
                </a:lnTo>
                <a:lnTo>
                  <a:pt x="210095" y="203600"/>
                </a:lnTo>
                <a:lnTo>
                  <a:pt x="206881" y="200284"/>
                </a:lnTo>
                <a:lnTo>
                  <a:pt x="208190" y="200603"/>
                </a:lnTo>
                <a:close/>
                <a:moveTo>
                  <a:pt x="208967" y="199970"/>
                </a:moveTo>
                <a:lnTo>
                  <a:pt x="214630" y="200832"/>
                </a:lnTo>
                <a:lnTo>
                  <a:pt x="214847" y="203624"/>
                </a:lnTo>
                <a:lnTo>
                  <a:pt x="208967" y="199970"/>
                </a:lnTo>
                <a:close/>
                <a:moveTo>
                  <a:pt x="201865" y="195560"/>
                </a:moveTo>
                <a:lnTo>
                  <a:pt x="207336" y="199401"/>
                </a:lnTo>
                <a:lnTo>
                  <a:pt x="206123" y="200033"/>
                </a:lnTo>
                <a:lnTo>
                  <a:pt x="202560" y="198006"/>
                </a:lnTo>
                <a:lnTo>
                  <a:pt x="202106" y="196092"/>
                </a:lnTo>
                <a:lnTo>
                  <a:pt x="201002" y="196097"/>
                </a:lnTo>
                <a:lnTo>
                  <a:pt x="201865" y="195560"/>
                </a:lnTo>
                <a:close/>
                <a:moveTo>
                  <a:pt x="204740" y="192972"/>
                </a:moveTo>
                <a:lnTo>
                  <a:pt x="215764" y="197441"/>
                </a:lnTo>
                <a:lnTo>
                  <a:pt x="218848" y="199954"/>
                </a:lnTo>
                <a:lnTo>
                  <a:pt x="216551" y="200742"/>
                </a:lnTo>
                <a:lnTo>
                  <a:pt x="214674" y="199012"/>
                </a:lnTo>
                <a:lnTo>
                  <a:pt x="209376" y="199803"/>
                </a:lnTo>
                <a:lnTo>
                  <a:pt x="207635" y="198961"/>
                </a:lnTo>
                <a:lnTo>
                  <a:pt x="200378" y="194610"/>
                </a:lnTo>
                <a:lnTo>
                  <a:pt x="200844" y="193212"/>
                </a:lnTo>
                <a:lnTo>
                  <a:pt x="202160" y="193300"/>
                </a:lnTo>
                <a:lnTo>
                  <a:pt x="200474" y="192955"/>
                </a:lnTo>
                <a:lnTo>
                  <a:pt x="201516" y="191841"/>
                </a:lnTo>
                <a:lnTo>
                  <a:pt x="204740" y="192972"/>
                </a:lnTo>
                <a:close/>
                <a:moveTo>
                  <a:pt x="221619" y="215536"/>
                </a:moveTo>
                <a:lnTo>
                  <a:pt x="222114" y="217930"/>
                </a:lnTo>
                <a:lnTo>
                  <a:pt x="224830" y="219950"/>
                </a:lnTo>
                <a:lnTo>
                  <a:pt x="224445" y="221516"/>
                </a:lnTo>
                <a:lnTo>
                  <a:pt x="225932" y="222298"/>
                </a:lnTo>
                <a:lnTo>
                  <a:pt x="228195" y="220442"/>
                </a:lnTo>
                <a:lnTo>
                  <a:pt x="227892" y="221958"/>
                </a:lnTo>
                <a:lnTo>
                  <a:pt x="229482" y="224934"/>
                </a:lnTo>
                <a:lnTo>
                  <a:pt x="232522" y="224061"/>
                </a:lnTo>
                <a:lnTo>
                  <a:pt x="237345" y="227743"/>
                </a:lnTo>
                <a:lnTo>
                  <a:pt x="234955" y="230167"/>
                </a:lnTo>
                <a:lnTo>
                  <a:pt x="236820" y="236010"/>
                </a:lnTo>
                <a:lnTo>
                  <a:pt x="228359" y="246402"/>
                </a:lnTo>
                <a:lnTo>
                  <a:pt x="232905" y="252071"/>
                </a:lnTo>
                <a:lnTo>
                  <a:pt x="235614" y="253218"/>
                </a:lnTo>
                <a:lnTo>
                  <a:pt x="238512" y="256448"/>
                </a:lnTo>
                <a:lnTo>
                  <a:pt x="237470" y="258902"/>
                </a:lnTo>
                <a:lnTo>
                  <a:pt x="228018" y="261138"/>
                </a:lnTo>
                <a:lnTo>
                  <a:pt x="221583" y="259527"/>
                </a:lnTo>
                <a:lnTo>
                  <a:pt x="215968" y="262206"/>
                </a:lnTo>
                <a:lnTo>
                  <a:pt x="213327" y="260999"/>
                </a:lnTo>
                <a:lnTo>
                  <a:pt x="212607" y="262796"/>
                </a:lnTo>
                <a:lnTo>
                  <a:pt x="213723" y="265674"/>
                </a:lnTo>
                <a:lnTo>
                  <a:pt x="210003" y="272235"/>
                </a:lnTo>
                <a:lnTo>
                  <a:pt x="209305" y="276631"/>
                </a:lnTo>
                <a:lnTo>
                  <a:pt x="205596" y="277669"/>
                </a:lnTo>
                <a:lnTo>
                  <a:pt x="203551" y="282340"/>
                </a:lnTo>
                <a:lnTo>
                  <a:pt x="200116" y="282906"/>
                </a:lnTo>
                <a:lnTo>
                  <a:pt x="197394" y="286439"/>
                </a:lnTo>
                <a:lnTo>
                  <a:pt x="191578" y="286811"/>
                </a:lnTo>
                <a:lnTo>
                  <a:pt x="190579" y="289891"/>
                </a:lnTo>
                <a:lnTo>
                  <a:pt x="191298" y="297708"/>
                </a:lnTo>
                <a:lnTo>
                  <a:pt x="181073" y="312042"/>
                </a:lnTo>
                <a:lnTo>
                  <a:pt x="172325" y="318334"/>
                </a:lnTo>
                <a:lnTo>
                  <a:pt x="167128" y="316884"/>
                </a:lnTo>
                <a:lnTo>
                  <a:pt x="166295" y="320428"/>
                </a:lnTo>
                <a:lnTo>
                  <a:pt x="168111" y="323876"/>
                </a:lnTo>
                <a:lnTo>
                  <a:pt x="169755" y="322551"/>
                </a:lnTo>
                <a:lnTo>
                  <a:pt x="168740" y="324205"/>
                </a:lnTo>
                <a:lnTo>
                  <a:pt x="170003" y="326329"/>
                </a:lnTo>
                <a:lnTo>
                  <a:pt x="167010" y="327975"/>
                </a:lnTo>
                <a:lnTo>
                  <a:pt x="159592" y="335836"/>
                </a:lnTo>
                <a:lnTo>
                  <a:pt x="156096" y="342383"/>
                </a:lnTo>
                <a:lnTo>
                  <a:pt x="155179" y="348142"/>
                </a:lnTo>
                <a:lnTo>
                  <a:pt x="151358" y="350109"/>
                </a:lnTo>
                <a:lnTo>
                  <a:pt x="150820" y="354326"/>
                </a:lnTo>
                <a:lnTo>
                  <a:pt x="153737" y="356025"/>
                </a:lnTo>
                <a:lnTo>
                  <a:pt x="154636" y="358906"/>
                </a:lnTo>
                <a:lnTo>
                  <a:pt x="151311" y="367486"/>
                </a:lnTo>
                <a:lnTo>
                  <a:pt x="143892" y="371461"/>
                </a:lnTo>
                <a:lnTo>
                  <a:pt x="144571" y="373209"/>
                </a:lnTo>
                <a:lnTo>
                  <a:pt x="142943" y="378346"/>
                </a:lnTo>
                <a:lnTo>
                  <a:pt x="138404" y="381635"/>
                </a:lnTo>
                <a:lnTo>
                  <a:pt x="139224" y="384397"/>
                </a:lnTo>
                <a:lnTo>
                  <a:pt x="134275" y="391303"/>
                </a:lnTo>
                <a:lnTo>
                  <a:pt x="132965" y="390453"/>
                </a:lnTo>
                <a:lnTo>
                  <a:pt x="129701" y="390921"/>
                </a:lnTo>
                <a:lnTo>
                  <a:pt x="130149" y="396886"/>
                </a:lnTo>
                <a:lnTo>
                  <a:pt x="128306" y="401010"/>
                </a:lnTo>
                <a:lnTo>
                  <a:pt x="128684" y="406200"/>
                </a:lnTo>
                <a:lnTo>
                  <a:pt x="127564" y="408498"/>
                </a:lnTo>
                <a:lnTo>
                  <a:pt x="123812" y="407954"/>
                </a:lnTo>
                <a:lnTo>
                  <a:pt x="121785" y="409297"/>
                </a:lnTo>
                <a:lnTo>
                  <a:pt x="119387" y="404546"/>
                </a:lnTo>
                <a:lnTo>
                  <a:pt x="115863" y="407069"/>
                </a:lnTo>
                <a:lnTo>
                  <a:pt x="111397" y="408177"/>
                </a:lnTo>
                <a:lnTo>
                  <a:pt x="110563" y="413247"/>
                </a:lnTo>
                <a:lnTo>
                  <a:pt x="112319" y="416038"/>
                </a:lnTo>
                <a:lnTo>
                  <a:pt x="106837" y="422470"/>
                </a:lnTo>
                <a:lnTo>
                  <a:pt x="106793" y="428108"/>
                </a:lnTo>
                <a:lnTo>
                  <a:pt x="107890" y="431241"/>
                </a:lnTo>
                <a:lnTo>
                  <a:pt x="105773" y="434109"/>
                </a:lnTo>
                <a:lnTo>
                  <a:pt x="102566" y="437080"/>
                </a:lnTo>
                <a:lnTo>
                  <a:pt x="98858" y="437007"/>
                </a:lnTo>
                <a:lnTo>
                  <a:pt x="96997" y="438268"/>
                </a:lnTo>
                <a:lnTo>
                  <a:pt x="94355" y="442998"/>
                </a:lnTo>
                <a:lnTo>
                  <a:pt x="92221" y="443740"/>
                </a:lnTo>
                <a:lnTo>
                  <a:pt x="89060" y="447756"/>
                </a:lnTo>
                <a:lnTo>
                  <a:pt x="88703" y="449528"/>
                </a:lnTo>
                <a:lnTo>
                  <a:pt x="86272" y="450650"/>
                </a:lnTo>
                <a:lnTo>
                  <a:pt x="83260" y="450048"/>
                </a:lnTo>
                <a:lnTo>
                  <a:pt x="81887" y="452878"/>
                </a:lnTo>
                <a:lnTo>
                  <a:pt x="77082" y="452339"/>
                </a:lnTo>
                <a:lnTo>
                  <a:pt x="74302" y="459219"/>
                </a:lnTo>
                <a:lnTo>
                  <a:pt x="72844" y="460201"/>
                </a:lnTo>
                <a:lnTo>
                  <a:pt x="67390" y="458377"/>
                </a:lnTo>
                <a:lnTo>
                  <a:pt x="61709" y="454071"/>
                </a:lnTo>
                <a:lnTo>
                  <a:pt x="58592" y="454054"/>
                </a:lnTo>
                <a:lnTo>
                  <a:pt x="57102" y="452964"/>
                </a:lnTo>
                <a:lnTo>
                  <a:pt x="58707" y="450583"/>
                </a:lnTo>
                <a:lnTo>
                  <a:pt x="58300" y="447722"/>
                </a:lnTo>
                <a:lnTo>
                  <a:pt x="56757" y="447197"/>
                </a:lnTo>
                <a:lnTo>
                  <a:pt x="55667" y="444623"/>
                </a:lnTo>
                <a:lnTo>
                  <a:pt x="54461" y="444755"/>
                </a:lnTo>
                <a:lnTo>
                  <a:pt x="54714" y="442203"/>
                </a:lnTo>
                <a:lnTo>
                  <a:pt x="57280" y="439114"/>
                </a:lnTo>
                <a:lnTo>
                  <a:pt x="55392" y="432871"/>
                </a:lnTo>
                <a:lnTo>
                  <a:pt x="56379" y="427294"/>
                </a:lnTo>
                <a:lnTo>
                  <a:pt x="54122" y="420514"/>
                </a:lnTo>
                <a:lnTo>
                  <a:pt x="38601" y="420941"/>
                </a:lnTo>
                <a:lnTo>
                  <a:pt x="37835" y="416390"/>
                </a:lnTo>
                <a:lnTo>
                  <a:pt x="32774" y="416247"/>
                </a:lnTo>
                <a:lnTo>
                  <a:pt x="32175" y="411996"/>
                </a:lnTo>
                <a:lnTo>
                  <a:pt x="29826" y="411919"/>
                </a:lnTo>
                <a:lnTo>
                  <a:pt x="29866" y="410932"/>
                </a:lnTo>
                <a:lnTo>
                  <a:pt x="31588" y="410524"/>
                </a:lnTo>
                <a:lnTo>
                  <a:pt x="29872" y="409503"/>
                </a:lnTo>
                <a:lnTo>
                  <a:pt x="29999" y="407792"/>
                </a:lnTo>
                <a:lnTo>
                  <a:pt x="26341" y="409674"/>
                </a:lnTo>
                <a:lnTo>
                  <a:pt x="23861" y="408341"/>
                </a:lnTo>
                <a:lnTo>
                  <a:pt x="22702" y="409284"/>
                </a:lnTo>
                <a:lnTo>
                  <a:pt x="16457" y="409382"/>
                </a:lnTo>
                <a:lnTo>
                  <a:pt x="15413" y="406439"/>
                </a:lnTo>
                <a:lnTo>
                  <a:pt x="15891" y="403430"/>
                </a:lnTo>
                <a:lnTo>
                  <a:pt x="12840" y="402188"/>
                </a:lnTo>
                <a:lnTo>
                  <a:pt x="13427" y="401424"/>
                </a:lnTo>
                <a:lnTo>
                  <a:pt x="10576" y="395416"/>
                </a:lnTo>
                <a:lnTo>
                  <a:pt x="13026" y="390283"/>
                </a:lnTo>
                <a:lnTo>
                  <a:pt x="13349" y="386641"/>
                </a:lnTo>
                <a:lnTo>
                  <a:pt x="6191" y="385085"/>
                </a:lnTo>
                <a:lnTo>
                  <a:pt x="4006" y="382651"/>
                </a:lnTo>
                <a:lnTo>
                  <a:pt x="5033" y="379839"/>
                </a:lnTo>
                <a:lnTo>
                  <a:pt x="3703" y="377960"/>
                </a:lnTo>
                <a:lnTo>
                  <a:pt x="3720" y="374010"/>
                </a:lnTo>
                <a:lnTo>
                  <a:pt x="592" y="372684"/>
                </a:lnTo>
                <a:lnTo>
                  <a:pt x="0" y="370835"/>
                </a:lnTo>
                <a:lnTo>
                  <a:pt x="976" y="367609"/>
                </a:lnTo>
                <a:lnTo>
                  <a:pt x="2797" y="366876"/>
                </a:lnTo>
                <a:lnTo>
                  <a:pt x="4993" y="362785"/>
                </a:lnTo>
                <a:lnTo>
                  <a:pt x="2289" y="357321"/>
                </a:lnTo>
                <a:lnTo>
                  <a:pt x="2973" y="355872"/>
                </a:lnTo>
                <a:lnTo>
                  <a:pt x="5117" y="356688"/>
                </a:lnTo>
                <a:lnTo>
                  <a:pt x="7867" y="355489"/>
                </a:lnTo>
                <a:lnTo>
                  <a:pt x="7998" y="351016"/>
                </a:lnTo>
                <a:lnTo>
                  <a:pt x="9770" y="349593"/>
                </a:lnTo>
                <a:lnTo>
                  <a:pt x="12148" y="349452"/>
                </a:lnTo>
                <a:lnTo>
                  <a:pt x="12046" y="329283"/>
                </a:lnTo>
                <a:lnTo>
                  <a:pt x="9931" y="329357"/>
                </a:lnTo>
                <a:lnTo>
                  <a:pt x="8386" y="325530"/>
                </a:lnTo>
                <a:lnTo>
                  <a:pt x="12260" y="320901"/>
                </a:lnTo>
                <a:lnTo>
                  <a:pt x="13492" y="316293"/>
                </a:lnTo>
                <a:lnTo>
                  <a:pt x="11815" y="314777"/>
                </a:lnTo>
                <a:lnTo>
                  <a:pt x="12407" y="313062"/>
                </a:lnTo>
                <a:lnTo>
                  <a:pt x="14273" y="310167"/>
                </a:lnTo>
                <a:lnTo>
                  <a:pt x="16244" y="310578"/>
                </a:lnTo>
                <a:lnTo>
                  <a:pt x="18342" y="309282"/>
                </a:lnTo>
                <a:lnTo>
                  <a:pt x="19257" y="306442"/>
                </a:lnTo>
                <a:lnTo>
                  <a:pt x="22919" y="307258"/>
                </a:lnTo>
                <a:lnTo>
                  <a:pt x="25911" y="304509"/>
                </a:lnTo>
                <a:lnTo>
                  <a:pt x="29596" y="306386"/>
                </a:lnTo>
                <a:lnTo>
                  <a:pt x="30302" y="303628"/>
                </a:lnTo>
                <a:lnTo>
                  <a:pt x="32662" y="304771"/>
                </a:lnTo>
                <a:lnTo>
                  <a:pt x="34294" y="304321"/>
                </a:lnTo>
                <a:lnTo>
                  <a:pt x="35651" y="306356"/>
                </a:lnTo>
                <a:lnTo>
                  <a:pt x="37591" y="307040"/>
                </a:lnTo>
                <a:lnTo>
                  <a:pt x="39159" y="304912"/>
                </a:lnTo>
                <a:lnTo>
                  <a:pt x="36722" y="302342"/>
                </a:lnTo>
                <a:lnTo>
                  <a:pt x="37977" y="298229"/>
                </a:lnTo>
                <a:lnTo>
                  <a:pt x="35340" y="295030"/>
                </a:lnTo>
                <a:lnTo>
                  <a:pt x="34769" y="291157"/>
                </a:lnTo>
                <a:lnTo>
                  <a:pt x="39909" y="287823"/>
                </a:lnTo>
                <a:lnTo>
                  <a:pt x="42977" y="290138"/>
                </a:lnTo>
                <a:lnTo>
                  <a:pt x="45002" y="289702"/>
                </a:lnTo>
                <a:lnTo>
                  <a:pt x="45384" y="286924"/>
                </a:lnTo>
                <a:lnTo>
                  <a:pt x="51919" y="281671"/>
                </a:lnTo>
                <a:lnTo>
                  <a:pt x="53199" y="276600"/>
                </a:lnTo>
                <a:lnTo>
                  <a:pt x="51692" y="270684"/>
                </a:lnTo>
                <a:lnTo>
                  <a:pt x="55101" y="269359"/>
                </a:lnTo>
                <a:lnTo>
                  <a:pt x="54692" y="258250"/>
                </a:lnTo>
                <a:lnTo>
                  <a:pt x="60405" y="253591"/>
                </a:lnTo>
                <a:lnTo>
                  <a:pt x="63436" y="252850"/>
                </a:lnTo>
                <a:lnTo>
                  <a:pt x="64777" y="249791"/>
                </a:lnTo>
                <a:lnTo>
                  <a:pt x="69139" y="247718"/>
                </a:lnTo>
                <a:lnTo>
                  <a:pt x="70345" y="242927"/>
                </a:lnTo>
                <a:lnTo>
                  <a:pt x="69709" y="239707"/>
                </a:lnTo>
                <a:lnTo>
                  <a:pt x="71400" y="237135"/>
                </a:lnTo>
                <a:lnTo>
                  <a:pt x="69024" y="235498"/>
                </a:lnTo>
                <a:lnTo>
                  <a:pt x="68501" y="232915"/>
                </a:lnTo>
                <a:lnTo>
                  <a:pt x="72798" y="231791"/>
                </a:lnTo>
                <a:lnTo>
                  <a:pt x="77104" y="228275"/>
                </a:lnTo>
                <a:lnTo>
                  <a:pt x="77905" y="231126"/>
                </a:lnTo>
                <a:lnTo>
                  <a:pt x="84154" y="231512"/>
                </a:lnTo>
                <a:lnTo>
                  <a:pt x="86948" y="232909"/>
                </a:lnTo>
                <a:lnTo>
                  <a:pt x="91549" y="229746"/>
                </a:lnTo>
                <a:lnTo>
                  <a:pt x="94592" y="229176"/>
                </a:lnTo>
                <a:lnTo>
                  <a:pt x="95997" y="225217"/>
                </a:lnTo>
                <a:lnTo>
                  <a:pt x="100668" y="223543"/>
                </a:lnTo>
                <a:lnTo>
                  <a:pt x="101083" y="220565"/>
                </a:lnTo>
                <a:lnTo>
                  <a:pt x="100178" y="219041"/>
                </a:lnTo>
                <a:lnTo>
                  <a:pt x="100972" y="217249"/>
                </a:lnTo>
                <a:lnTo>
                  <a:pt x="100107" y="215255"/>
                </a:lnTo>
                <a:lnTo>
                  <a:pt x="101587" y="213141"/>
                </a:lnTo>
                <a:lnTo>
                  <a:pt x="101289" y="209925"/>
                </a:lnTo>
                <a:lnTo>
                  <a:pt x="103653" y="204340"/>
                </a:lnTo>
                <a:lnTo>
                  <a:pt x="102915" y="202230"/>
                </a:lnTo>
                <a:lnTo>
                  <a:pt x="100931" y="201285"/>
                </a:lnTo>
                <a:lnTo>
                  <a:pt x="100075" y="197075"/>
                </a:lnTo>
                <a:lnTo>
                  <a:pt x="98302" y="194931"/>
                </a:lnTo>
                <a:lnTo>
                  <a:pt x="98660" y="193469"/>
                </a:lnTo>
                <a:lnTo>
                  <a:pt x="99765" y="192434"/>
                </a:lnTo>
                <a:lnTo>
                  <a:pt x="104564" y="192260"/>
                </a:lnTo>
                <a:lnTo>
                  <a:pt x="108408" y="189606"/>
                </a:lnTo>
                <a:lnTo>
                  <a:pt x="110601" y="190144"/>
                </a:lnTo>
                <a:lnTo>
                  <a:pt x="114650" y="188595"/>
                </a:lnTo>
                <a:lnTo>
                  <a:pt x="120942" y="181476"/>
                </a:lnTo>
                <a:lnTo>
                  <a:pt x="121167" y="178613"/>
                </a:lnTo>
                <a:lnTo>
                  <a:pt x="117511" y="175619"/>
                </a:lnTo>
                <a:lnTo>
                  <a:pt x="115817" y="177258"/>
                </a:lnTo>
                <a:lnTo>
                  <a:pt x="109027" y="177330"/>
                </a:lnTo>
                <a:lnTo>
                  <a:pt x="106993" y="168572"/>
                </a:lnTo>
                <a:lnTo>
                  <a:pt x="102791" y="165476"/>
                </a:lnTo>
                <a:lnTo>
                  <a:pt x="101811" y="162844"/>
                </a:lnTo>
                <a:lnTo>
                  <a:pt x="99820" y="162655"/>
                </a:lnTo>
                <a:lnTo>
                  <a:pt x="94303" y="153898"/>
                </a:lnTo>
                <a:lnTo>
                  <a:pt x="87906" y="152182"/>
                </a:lnTo>
                <a:lnTo>
                  <a:pt x="88444" y="148643"/>
                </a:lnTo>
                <a:lnTo>
                  <a:pt x="86630" y="144883"/>
                </a:lnTo>
                <a:lnTo>
                  <a:pt x="82524" y="144349"/>
                </a:lnTo>
                <a:lnTo>
                  <a:pt x="81340" y="141785"/>
                </a:lnTo>
                <a:lnTo>
                  <a:pt x="83269" y="138317"/>
                </a:lnTo>
                <a:lnTo>
                  <a:pt x="82351" y="133645"/>
                </a:lnTo>
                <a:lnTo>
                  <a:pt x="79677" y="134334"/>
                </a:lnTo>
                <a:lnTo>
                  <a:pt x="72368" y="133157"/>
                </a:lnTo>
                <a:lnTo>
                  <a:pt x="71538" y="134992"/>
                </a:lnTo>
                <a:lnTo>
                  <a:pt x="68480" y="136519"/>
                </a:lnTo>
                <a:lnTo>
                  <a:pt x="61364" y="133780"/>
                </a:lnTo>
                <a:lnTo>
                  <a:pt x="57264" y="139281"/>
                </a:lnTo>
                <a:lnTo>
                  <a:pt x="57510" y="141156"/>
                </a:lnTo>
                <a:lnTo>
                  <a:pt x="55309" y="141781"/>
                </a:lnTo>
                <a:lnTo>
                  <a:pt x="55229" y="144204"/>
                </a:lnTo>
                <a:lnTo>
                  <a:pt x="50302" y="143257"/>
                </a:lnTo>
                <a:lnTo>
                  <a:pt x="51981" y="137012"/>
                </a:lnTo>
                <a:lnTo>
                  <a:pt x="47534" y="130987"/>
                </a:lnTo>
                <a:lnTo>
                  <a:pt x="51133" y="124784"/>
                </a:lnTo>
                <a:lnTo>
                  <a:pt x="56496" y="122793"/>
                </a:lnTo>
                <a:lnTo>
                  <a:pt x="61967" y="115136"/>
                </a:lnTo>
                <a:lnTo>
                  <a:pt x="59900" y="111350"/>
                </a:lnTo>
                <a:lnTo>
                  <a:pt x="58578" y="111924"/>
                </a:lnTo>
                <a:lnTo>
                  <a:pt x="55020" y="110756"/>
                </a:lnTo>
                <a:lnTo>
                  <a:pt x="50703" y="111901"/>
                </a:lnTo>
                <a:lnTo>
                  <a:pt x="48466" y="108911"/>
                </a:lnTo>
                <a:lnTo>
                  <a:pt x="44801" y="108430"/>
                </a:lnTo>
                <a:lnTo>
                  <a:pt x="44097" y="107653"/>
                </a:lnTo>
                <a:lnTo>
                  <a:pt x="45428" y="105316"/>
                </a:lnTo>
                <a:lnTo>
                  <a:pt x="44337" y="103554"/>
                </a:lnTo>
                <a:lnTo>
                  <a:pt x="41643" y="102462"/>
                </a:lnTo>
                <a:lnTo>
                  <a:pt x="43226" y="97058"/>
                </a:lnTo>
                <a:lnTo>
                  <a:pt x="38684" y="95207"/>
                </a:lnTo>
                <a:lnTo>
                  <a:pt x="37873" y="92329"/>
                </a:lnTo>
                <a:lnTo>
                  <a:pt x="36059" y="92860"/>
                </a:lnTo>
                <a:lnTo>
                  <a:pt x="35691" y="94895"/>
                </a:lnTo>
                <a:lnTo>
                  <a:pt x="34923" y="94146"/>
                </a:lnTo>
                <a:lnTo>
                  <a:pt x="33305" y="95507"/>
                </a:lnTo>
                <a:lnTo>
                  <a:pt x="32331" y="94944"/>
                </a:lnTo>
                <a:lnTo>
                  <a:pt x="31403" y="91622"/>
                </a:lnTo>
                <a:lnTo>
                  <a:pt x="33537" y="87979"/>
                </a:lnTo>
                <a:lnTo>
                  <a:pt x="33117" y="84911"/>
                </a:lnTo>
                <a:lnTo>
                  <a:pt x="35112" y="79090"/>
                </a:lnTo>
                <a:lnTo>
                  <a:pt x="29055" y="70920"/>
                </a:lnTo>
                <a:lnTo>
                  <a:pt x="33315" y="70301"/>
                </a:lnTo>
                <a:lnTo>
                  <a:pt x="43446" y="63837"/>
                </a:lnTo>
                <a:lnTo>
                  <a:pt x="49285" y="57257"/>
                </a:lnTo>
                <a:lnTo>
                  <a:pt x="58123" y="51222"/>
                </a:lnTo>
                <a:lnTo>
                  <a:pt x="63431" y="43308"/>
                </a:lnTo>
                <a:lnTo>
                  <a:pt x="72285" y="34439"/>
                </a:lnTo>
                <a:lnTo>
                  <a:pt x="79926" y="30330"/>
                </a:lnTo>
                <a:lnTo>
                  <a:pt x="80992" y="27972"/>
                </a:lnTo>
                <a:lnTo>
                  <a:pt x="85437" y="25781"/>
                </a:lnTo>
                <a:lnTo>
                  <a:pt x="89883" y="21458"/>
                </a:lnTo>
                <a:lnTo>
                  <a:pt x="91834" y="25162"/>
                </a:lnTo>
                <a:lnTo>
                  <a:pt x="89811" y="26366"/>
                </a:lnTo>
                <a:lnTo>
                  <a:pt x="91910" y="27474"/>
                </a:lnTo>
                <a:lnTo>
                  <a:pt x="88643" y="27227"/>
                </a:lnTo>
                <a:lnTo>
                  <a:pt x="89087" y="28137"/>
                </a:lnTo>
                <a:lnTo>
                  <a:pt x="84475" y="31739"/>
                </a:lnTo>
                <a:lnTo>
                  <a:pt x="86064" y="31759"/>
                </a:lnTo>
                <a:lnTo>
                  <a:pt x="85122" y="32946"/>
                </a:lnTo>
                <a:lnTo>
                  <a:pt x="85398" y="34071"/>
                </a:lnTo>
                <a:lnTo>
                  <a:pt x="86098" y="33171"/>
                </a:lnTo>
                <a:lnTo>
                  <a:pt x="86650" y="36548"/>
                </a:lnTo>
                <a:lnTo>
                  <a:pt x="87891" y="35965"/>
                </a:lnTo>
                <a:lnTo>
                  <a:pt x="86832" y="35614"/>
                </a:lnTo>
                <a:lnTo>
                  <a:pt x="86580" y="32602"/>
                </a:lnTo>
                <a:lnTo>
                  <a:pt x="88649" y="31378"/>
                </a:lnTo>
                <a:lnTo>
                  <a:pt x="88423" y="34133"/>
                </a:lnTo>
                <a:lnTo>
                  <a:pt x="89217" y="30555"/>
                </a:lnTo>
                <a:lnTo>
                  <a:pt x="89968" y="32531"/>
                </a:lnTo>
                <a:lnTo>
                  <a:pt x="90204" y="30466"/>
                </a:lnTo>
                <a:lnTo>
                  <a:pt x="91236" y="31128"/>
                </a:lnTo>
                <a:lnTo>
                  <a:pt x="92345" y="29963"/>
                </a:lnTo>
                <a:lnTo>
                  <a:pt x="90852" y="30533"/>
                </a:lnTo>
                <a:lnTo>
                  <a:pt x="91401" y="29154"/>
                </a:lnTo>
                <a:lnTo>
                  <a:pt x="93223" y="29099"/>
                </a:lnTo>
                <a:lnTo>
                  <a:pt x="94355" y="27640"/>
                </a:lnTo>
                <a:lnTo>
                  <a:pt x="95784" y="27897"/>
                </a:lnTo>
                <a:lnTo>
                  <a:pt x="93511" y="30890"/>
                </a:lnTo>
                <a:lnTo>
                  <a:pt x="94679" y="30138"/>
                </a:lnTo>
                <a:lnTo>
                  <a:pt x="95221" y="30998"/>
                </a:lnTo>
                <a:lnTo>
                  <a:pt x="96421" y="27983"/>
                </a:lnTo>
                <a:lnTo>
                  <a:pt x="98866" y="29453"/>
                </a:lnTo>
                <a:lnTo>
                  <a:pt x="99084" y="28692"/>
                </a:lnTo>
                <a:lnTo>
                  <a:pt x="100147" y="30421"/>
                </a:lnTo>
                <a:lnTo>
                  <a:pt x="100059" y="27917"/>
                </a:lnTo>
                <a:lnTo>
                  <a:pt x="98511" y="27883"/>
                </a:lnTo>
                <a:lnTo>
                  <a:pt x="99151" y="25856"/>
                </a:lnTo>
                <a:lnTo>
                  <a:pt x="97085" y="27397"/>
                </a:lnTo>
                <a:lnTo>
                  <a:pt x="96511" y="26333"/>
                </a:lnTo>
                <a:lnTo>
                  <a:pt x="98179" y="23773"/>
                </a:lnTo>
                <a:lnTo>
                  <a:pt x="105313" y="23046"/>
                </a:lnTo>
                <a:lnTo>
                  <a:pt x="106700" y="25642"/>
                </a:lnTo>
                <a:lnTo>
                  <a:pt x="105863" y="26190"/>
                </a:lnTo>
                <a:lnTo>
                  <a:pt x="107609" y="26976"/>
                </a:lnTo>
                <a:lnTo>
                  <a:pt x="106379" y="23244"/>
                </a:lnTo>
                <a:lnTo>
                  <a:pt x="108785" y="21961"/>
                </a:lnTo>
                <a:lnTo>
                  <a:pt x="107529" y="20826"/>
                </a:lnTo>
                <a:lnTo>
                  <a:pt x="109408" y="18951"/>
                </a:lnTo>
                <a:lnTo>
                  <a:pt x="107844" y="18018"/>
                </a:lnTo>
                <a:lnTo>
                  <a:pt x="108526" y="14645"/>
                </a:lnTo>
                <a:lnTo>
                  <a:pt x="106582" y="14830"/>
                </a:lnTo>
                <a:lnTo>
                  <a:pt x="107009" y="16198"/>
                </a:lnTo>
                <a:lnTo>
                  <a:pt x="105226" y="17971"/>
                </a:lnTo>
                <a:lnTo>
                  <a:pt x="103929" y="17804"/>
                </a:lnTo>
                <a:lnTo>
                  <a:pt x="104791" y="16012"/>
                </a:lnTo>
                <a:lnTo>
                  <a:pt x="102656" y="18571"/>
                </a:lnTo>
                <a:lnTo>
                  <a:pt x="101729" y="17915"/>
                </a:lnTo>
                <a:lnTo>
                  <a:pt x="99861" y="18874"/>
                </a:lnTo>
                <a:lnTo>
                  <a:pt x="99838" y="17616"/>
                </a:lnTo>
                <a:lnTo>
                  <a:pt x="98929" y="18241"/>
                </a:lnTo>
                <a:lnTo>
                  <a:pt x="98163" y="17348"/>
                </a:lnTo>
                <a:lnTo>
                  <a:pt x="96833" y="20214"/>
                </a:lnTo>
                <a:lnTo>
                  <a:pt x="97390" y="21503"/>
                </a:lnTo>
                <a:lnTo>
                  <a:pt x="93777" y="23133"/>
                </a:lnTo>
                <a:lnTo>
                  <a:pt x="93079" y="18807"/>
                </a:lnTo>
                <a:lnTo>
                  <a:pt x="99198" y="12737"/>
                </a:lnTo>
                <a:lnTo>
                  <a:pt x="101698" y="12491"/>
                </a:lnTo>
                <a:lnTo>
                  <a:pt x="101252" y="11356"/>
                </a:lnTo>
                <a:lnTo>
                  <a:pt x="102893" y="9411"/>
                </a:lnTo>
                <a:lnTo>
                  <a:pt x="107195" y="6946"/>
                </a:lnTo>
                <a:lnTo>
                  <a:pt x="107684" y="5403"/>
                </a:lnTo>
                <a:lnTo>
                  <a:pt x="111826" y="2104"/>
                </a:lnTo>
                <a:lnTo>
                  <a:pt x="112795" y="3094"/>
                </a:lnTo>
                <a:lnTo>
                  <a:pt x="113783" y="1396"/>
                </a:lnTo>
                <a:lnTo>
                  <a:pt x="116041" y="2231"/>
                </a:lnTo>
                <a:lnTo>
                  <a:pt x="119760" y="0"/>
                </a:lnTo>
                <a:lnTo>
                  <a:pt x="128922" y="2809"/>
                </a:lnTo>
                <a:lnTo>
                  <a:pt x="143454" y="1371"/>
                </a:lnTo>
                <a:lnTo>
                  <a:pt x="158256" y="3360"/>
                </a:lnTo>
                <a:lnTo>
                  <a:pt x="176168" y="7965"/>
                </a:lnTo>
                <a:lnTo>
                  <a:pt x="182335" y="11983"/>
                </a:lnTo>
                <a:lnTo>
                  <a:pt x="183503" y="13390"/>
                </a:lnTo>
                <a:lnTo>
                  <a:pt x="182736" y="14214"/>
                </a:lnTo>
                <a:lnTo>
                  <a:pt x="175931" y="9860"/>
                </a:lnTo>
                <a:lnTo>
                  <a:pt x="159555" y="5367"/>
                </a:lnTo>
                <a:lnTo>
                  <a:pt x="140976" y="3781"/>
                </a:lnTo>
                <a:lnTo>
                  <a:pt x="132267" y="4620"/>
                </a:lnTo>
                <a:lnTo>
                  <a:pt x="129356" y="7763"/>
                </a:lnTo>
                <a:lnTo>
                  <a:pt x="129127" y="6144"/>
                </a:lnTo>
                <a:lnTo>
                  <a:pt x="127707" y="7912"/>
                </a:lnTo>
                <a:lnTo>
                  <a:pt x="126780" y="12090"/>
                </a:lnTo>
                <a:lnTo>
                  <a:pt x="119344" y="21832"/>
                </a:lnTo>
                <a:lnTo>
                  <a:pt x="120279" y="24311"/>
                </a:lnTo>
                <a:lnTo>
                  <a:pt x="118541" y="30291"/>
                </a:lnTo>
                <a:lnTo>
                  <a:pt x="118743" y="41347"/>
                </a:lnTo>
                <a:lnTo>
                  <a:pt x="117868" y="37082"/>
                </a:lnTo>
                <a:lnTo>
                  <a:pt x="117346" y="38798"/>
                </a:lnTo>
                <a:lnTo>
                  <a:pt x="116305" y="38715"/>
                </a:lnTo>
                <a:lnTo>
                  <a:pt x="117130" y="36566"/>
                </a:lnTo>
                <a:lnTo>
                  <a:pt x="115686" y="36630"/>
                </a:lnTo>
                <a:lnTo>
                  <a:pt x="116347" y="35747"/>
                </a:lnTo>
                <a:lnTo>
                  <a:pt x="112412" y="39908"/>
                </a:lnTo>
                <a:lnTo>
                  <a:pt x="115290" y="42229"/>
                </a:lnTo>
                <a:lnTo>
                  <a:pt x="114794" y="44445"/>
                </a:lnTo>
                <a:lnTo>
                  <a:pt x="116868" y="44296"/>
                </a:lnTo>
                <a:lnTo>
                  <a:pt x="114778" y="44903"/>
                </a:lnTo>
                <a:lnTo>
                  <a:pt x="116510" y="46421"/>
                </a:lnTo>
                <a:lnTo>
                  <a:pt x="115858" y="46695"/>
                </a:lnTo>
                <a:lnTo>
                  <a:pt x="117971" y="46231"/>
                </a:lnTo>
                <a:lnTo>
                  <a:pt x="118608" y="45046"/>
                </a:lnTo>
                <a:lnTo>
                  <a:pt x="119616" y="45982"/>
                </a:lnTo>
                <a:lnTo>
                  <a:pt x="120111" y="54613"/>
                </a:lnTo>
                <a:lnTo>
                  <a:pt x="117708" y="56433"/>
                </a:lnTo>
                <a:lnTo>
                  <a:pt x="118181" y="59569"/>
                </a:lnTo>
                <a:lnTo>
                  <a:pt x="119321" y="60308"/>
                </a:lnTo>
                <a:lnTo>
                  <a:pt x="120832" y="58478"/>
                </a:lnTo>
                <a:lnTo>
                  <a:pt x="119934" y="57599"/>
                </a:lnTo>
                <a:lnTo>
                  <a:pt x="120427" y="55988"/>
                </a:lnTo>
                <a:lnTo>
                  <a:pt x="119418" y="55981"/>
                </a:lnTo>
                <a:lnTo>
                  <a:pt x="120491" y="55887"/>
                </a:lnTo>
                <a:lnTo>
                  <a:pt x="128759" y="69708"/>
                </a:lnTo>
                <a:lnTo>
                  <a:pt x="133118" y="73112"/>
                </a:lnTo>
                <a:lnTo>
                  <a:pt x="134829" y="73314"/>
                </a:lnTo>
                <a:lnTo>
                  <a:pt x="134367" y="74041"/>
                </a:lnTo>
                <a:lnTo>
                  <a:pt x="136520" y="75671"/>
                </a:lnTo>
                <a:lnTo>
                  <a:pt x="140397" y="76749"/>
                </a:lnTo>
                <a:lnTo>
                  <a:pt x="139599" y="78555"/>
                </a:lnTo>
                <a:lnTo>
                  <a:pt x="141305" y="80909"/>
                </a:lnTo>
                <a:lnTo>
                  <a:pt x="143506" y="81633"/>
                </a:lnTo>
                <a:lnTo>
                  <a:pt x="141664" y="82313"/>
                </a:lnTo>
                <a:lnTo>
                  <a:pt x="141830" y="83613"/>
                </a:lnTo>
                <a:lnTo>
                  <a:pt x="143307" y="82591"/>
                </a:lnTo>
                <a:lnTo>
                  <a:pt x="142436" y="83868"/>
                </a:lnTo>
                <a:lnTo>
                  <a:pt x="143542" y="83975"/>
                </a:lnTo>
                <a:lnTo>
                  <a:pt x="143517" y="85063"/>
                </a:lnTo>
                <a:lnTo>
                  <a:pt x="145107" y="84844"/>
                </a:lnTo>
                <a:lnTo>
                  <a:pt x="143428" y="82901"/>
                </a:lnTo>
                <a:lnTo>
                  <a:pt x="144374" y="81803"/>
                </a:lnTo>
                <a:lnTo>
                  <a:pt x="149421" y="85181"/>
                </a:lnTo>
                <a:lnTo>
                  <a:pt x="159139" y="84719"/>
                </a:lnTo>
                <a:lnTo>
                  <a:pt x="160220" y="83656"/>
                </a:lnTo>
                <a:lnTo>
                  <a:pt x="159658" y="82115"/>
                </a:lnTo>
                <a:lnTo>
                  <a:pt x="160814" y="82806"/>
                </a:lnTo>
                <a:lnTo>
                  <a:pt x="159886" y="81903"/>
                </a:lnTo>
                <a:lnTo>
                  <a:pt x="162952" y="82101"/>
                </a:lnTo>
                <a:lnTo>
                  <a:pt x="163941" y="77299"/>
                </a:lnTo>
                <a:lnTo>
                  <a:pt x="165119" y="76778"/>
                </a:lnTo>
                <a:lnTo>
                  <a:pt x="167520" y="79777"/>
                </a:lnTo>
                <a:lnTo>
                  <a:pt x="168924" y="79926"/>
                </a:lnTo>
                <a:lnTo>
                  <a:pt x="168215" y="83177"/>
                </a:lnTo>
                <a:lnTo>
                  <a:pt x="169647" y="83624"/>
                </a:lnTo>
                <a:lnTo>
                  <a:pt x="171175" y="81792"/>
                </a:lnTo>
                <a:lnTo>
                  <a:pt x="170237" y="80939"/>
                </a:lnTo>
                <a:lnTo>
                  <a:pt x="171824" y="79864"/>
                </a:lnTo>
                <a:lnTo>
                  <a:pt x="171409" y="77996"/>
                </a:lnTo>
                <a:lnTo>
                  <a:pt x="169473" y="78890"/>
                </a:lnTo>
                <a:lnTo>
                  <a:pt x="171613" y="77234"/>
                </a:lnTo>
                <a:lnTo>
                  <a:pt x="171501" y="73866"/>
                </a:lnTo>
                <a:lnTo>
                  <a:pt x="173229" y="72642"/>
                </a:lnTo>
                <a:lnTo>
                  <a:pt x="175433" y="73462"/>
                </a:lnTo>
                <a:lnTo>
                  <a:pt x="177982" y="71916"/>
                </a:lnTo>
                <a:lnTo>
                  <a:pt x="180172" y="72426"/>
                </a:lnTo>
                <a:lnTo>
                  <a:pt x="179066" y="73166"/>
                </a:lnTo>
                <a:lnTo>
                  <a:pt x="179254" y="74589"/>
                </a:lnTo>
                <a:lnTo>
                  <a:pt x="182592" y="77918"/>
                </a:lnTo>
                <a:lnTo>
                  <a:pt x="183509" y="80510"/>
                </a:lnTo>
                <a:lnTo>
                  <a:pt x="181619" y="80960"/>
                </a:lnTo>
                <a:lnTo>
                  <a:pt x="181273" y="82155"/>
                </a:lnTo>
                <a:lnTo>
                  <a:pt x="183095" y="88768"/>
                </a:lnTo>
                <a:lnTo>
                  <a:pt x="184850" y="91161"/>
                </a:lnTo>
                <a:lnTo>
                  <a:pt x="187032" y="91837"/>
                </a:lnTo>
                <a:lnTo>
                  <a:pt x="188515" y="91846"/>
                </a:lnTo>
                <a:lnTo>
                  <a:pt x="189173" y="89744"/>
                </a:lnTo>
                <a:lnTo>
                  <a:pt x="189354" y="90899"/>
                </a:lnTo>
                <a:lnTo>
                  <a:pt x="191575" y="91223"/>
                </a:lnTo>
                <a:lnTo>
                  <a:pt x="192261" y="93209"/>
                </a:lnTo>
                <a:lnTo>
                  <a:pt x="191630" y="95152"/>
                </a:lnTo>
                <a:lnTo>
                  <a:pt x="192996" y="96666"/>
                </a:lnTo>
                <a:lnTo>
                  <a:pt x="191663" y="98128"/>
                </a:lnTo>
                <a:lnTo>
                  <a:pt x="189886" y="97846"/>
                </a:lnTo>
                <a:lnTo>
                  <a:pt x="190505" y="97073"/>
                </a:lnTo>
                <a:lnTo>
                  <a:pt x="189253" y="98786"/>
                </a:lnTo>
                <a:lnTo>
                  <a:pt x="192679" y="104781"/>
                </a:lnTo>
                <a:lnTo>
                  <a:pt x="190229" y="106277"/>
                </a:lnTo>
                <a:lnTo>
                  <a:pt x="191786" y="107447"/>
                </a:lnTo>
                <a:lnTo>
                  <a:pt x="191419" y="110882"/>
                </a:lnTo>
                <a:lnTo>
                  <a:pt x="192394" y="111670"/>
                </a:lnTo>
                <a:lnTo>
                  <a:pt x="189892" y="113313"/>
                </a:lnTo>
                <a:lnTo>
                  <a:pt x="189927" y="114811"/>
                </a:lnTo>
                <a:lnTo>
                  <a:pt x="191849" y="116639"/>
                </a:lnTo>
                <a:lnTo>
                  <a:pt x="191838" y="115161"/>
                </a:lnTo>
                <a:lnTo>
                  <a:pt x="193321" y="114476"/>
                </a:lnTo>
                <a:lnTo>
                  <a:pt x="192700" y="115703"/>
                </a:lnTo>
                <a:lnTo>
                  <a:pt x="193790" y="117926"/>
                </a:lnTo>
                <a:lnTo>
                  <a:pt x="189787" y="119508"/>
                </a:lnTo>
                <a:lnTo>
                  <a:pt x="187225" y="124950"/>
                </a:lnTo>
                <a:lnTo>
                  <a:pt x="182734" y="125610"/>
                </a:lnTo>
                <a:lnTo>
                  <a:pt x="181822" y="130886"/>
                </a:lnTo>
                <a:lnTo>
                  <a:pt x="184461" y="131843"/>
                </a:lnTo>
                <a:lnTo>
                  <a:pt x="183668" y="132947"/>
                </a:lnTo>
                <a:lnTo>
                  <a:pt x="184842" y="136364"/>
                </a:lnTo>
                <a:lnTo>
                  <a:pt x="183574" y="137573"/>
                </a:lnTo>
                <a:lnTo>
                  <a:pt x="184846" y="139025"/>
                </a:lnTo>
                <a:lnTo>
                  <a:pt x="183964" y="140515"/>
                </a:lnTo>
                <a:lnTo>
                  <a:pt x="181216" y="141228"/>
                </a:lnTo>
                <a:lnTo>
                  <a:pt x="180410" y="143827"/>
                </a:lnTo>
                <a:lnTo>
                  <a:pt x="182329" y="147334"/>
                </a:lnTo>
                <a:lnTo>
                  <a:pt x="186347" y="149568"/>
                </a:lnTo>
                <a:lnTo>
                  <a:pt x="187321" y="152056"/>
                </a:lnTo>
                <a:lnTo>
                  <a:pt x="185897" y="152107"/>
                </a:lnTo>
                <a:lnTo>
                  <a:pt x="185065" y="162704"/>
                </a:lnTo>
                <a:lnTo>
                  <a:pt x="182330" y="161534"/>
                </a:lnTo>
                <a:lnTo>
                  <a:pt x="182038" y="163766"/>
                </a:lnTo>
                <a:lnTo>
                  <a:pt x="183802" y="167729"/>
                </a:lnTo>
                <a:lnTo>
                  <a:pt x="189819" y="175220"/>
                </a:lnTo>
                <a:lnTo>
                  <a:pt x="191353" y="173965"/>
                </a:lnTo>
                <a:lnTo>
                  <a:pt x="187464" y="167996"/>
                </a:lnTo>
                <a:lnTo>
                  <a:pt x="192999" y="174392"/>
                </a:lnTo>
                <a:lnTo>
                  <a:pt x="196659" y="181490"/>
                </a:lnTo>
                <a:lnTo>
                  <a:pt x="196640" y="186227"/>
                </a:lnTo>
                <a:lnTo>
                  <a:pt x="200979" y="190924"/>
                </a:lnTo>
                <a:lnTo>
                  <a:pt x="200343" y="192100"/>
                </a:lnTo>
                <a:lnTo>
                  <a:pt x="199131" y="190872"/>
                </a:lnTo>
                <a:lnTo>
                  <a:pt x="199482" y="194130"/>
                </a:lnTo>
                <a:lnTo>
                  <a:pt x="199155" y="193015"/>
                </a:lnTo>
                <a:lnTo>
                  <a:pt x="197497" y="193556"/>
                </a:lnTo>
                <a:lnTo>
                  <a:pt x="196504" y="192272"/>
                </a:lnTo>
                <a:lnTo>
                  <a:pt x="194122" y="192109"/>
                </a:lnTo>
                <a:lnTo>
                  <a:pt x="195507" y="193331"/>
                </a:lnTo>
                <a:lnTo>
                  <a:pt x="193985" y="194686"/>
                </a:lnTo>
                <a:lnTo>
                  <a:pt x="197023" y="195631"/>
                </a:lnTo>
                <a:lnTo>
                  <a:pt x="194803" y="198156"/>
                </a:lnTo>
                <a:lnTo>
                  <a:pt x="197953" y="197462"/>
                </a:lnTo>
                <a:lnTo>
                  <a:pt x="198413" y="198445"/>
                </a:lnTo>
                <a:lnTo>
                  <a:pt x="199245" y="197514"/>
                </a:lnTo>
                <a:lnTo>
                  <a:pt x="200366" y="198148"/>
                </a:lnTo>
                <a:lnTo>
                  <a:pt x="196721" y="200187"/>
                </a:lnTo>
                <a:lnTo>
                  <a:pt x="198688" y="200711"/>
                </a:lnTo>
                <a:lnTo>
                  <a:pt x="198436" y="202025"/>
                </a:lnTo>
                <a:lnTo>
                  <a:pt x="199434" y="200864"/>
                </a:lnTo>
                <a:lnTo>
                  <a:pt x="201800" y="201911"/>
                </a:lnTo>
                <a:lnTo>
                  <a:pt x="201363" y="200625"/>
                </a:lnTo>
                <a:lnTo>
                  <a:pt x="202416" y="201137"/>
                </a:lnTo>
                <a:lnTo>
                  <a:pt x="202491" y="200174"/>
                </a:lnTo>
                <a:lnTo>
                  <a:pt x="206559" y="200819"/>
                </a:lnTo>
                <a:lnTo>
                  <a:pt x="211152" y="205725"/>
                </a:lnTo>
                <a:lnTo>
                  <a:pt x="210013" y="206950"/>
                </a:lnTo>
                <a:lnTo>
                  <a:pt x="211056" y="206801"/>
                </a:lnTo>
                <a:lnTo>
                  <a:pt x="211637" y="208957"/>
                </a:lnTo>
                <a:lnTo>
                  <a:pt x="212351" y="208330"/>
                </a:lnTo>
                <a:lnTo>
                  <a:pt x="218497" y="211780"/>
                </a:lnTo>
                <a:lnTo>
                  <a:pt x="221619" y="215536"/>
                </a:lnTo>
                <a:close/>
                <a:moveTo>
                  <a:pt x="183214" y="161739"/>
                </a:moveTo>
                <a:lnTo>
                  <a:pt x="184475" y="162021"/>
                </a:lnTo>
                <a:lnTo>
                  <a:pt x="184014" y="159326"/>
                </a:lnTo>
                <a:lnTo>
                  <a:pt x="182675" y="160920"/>
                </a:lnTo>
                <a:lnTo>
                  <a:pt x="183214" y="161739"/>
                </a:lnTo>
                <a:close/>
              </a:path>
            </a:pathLst>
          </a:custGeom>
          <a:solidFill>
            <a:srgbClr val="F1C19C"/>
          </a:solidFill>
          <a:ln w="5715">
            <a:solidFill>
              <a:srgbClr val="FFFFFF"/>
            </a:solidFill>
            <a:prstDash val="solid"/>
          </a:ln>
        </p:spPr>
        <p:txBody>
          <a:bodyPr/>
          <a:lstStyle/>
          <a:p>
            <a:endParaRPr lang="en-NZ"/>
          </a:p>
        </p:txBody>
      </p:sp>
      <p:sp>
        <p:nvSpPr>
          <p:cNvPr id="48" name="SHARE_TLA_052">
            <a:extLst>
              <a:ext uri="{FF2B5EF4-FFF2-40B4-BE49-F238E27FC236}">
                <a16:creationId xmlns:a16="http://schemas.microsoft.com/office/drawing/2014/main" id="{5942EE04-ECCA-4336-B717-50AC9669ED88}"/>
              </a:ext>
            </a:extLst>
          </p:cNvPr>
          <p:cNvSpPr>
            <a:spLocks noGrp="1"/>
          </p:cNvSpPr>
          <p:nvPr/>
        </p:nvSpPr>
        <p:spPr>
          <a:xfrm>
            <a:off x="10259857" y="2220284"/>
            <a:ext cx="162761" cy="183097"/>
          </a:xfrm>
          <a:custGeom>
            <a:avLst/>
            <a:gdLst/>
            <a:ahLst/>
            <a:cxnLst/>
            <a:rect l="0" t="0" r="0" b="0"/>
            <a:pathLst>
              <a:path w="77154" h="86793">
                <a:moveTo>
                  <a:pt x="823" y="63309"/>
                </a:moveTo>
                <a:lnTo>
                  <a:pt x="364" y="63736"/>
                </a:lnTo>
                <a:lnTo>
                  <a:pt x="99" y="63299"/>
                </a:lnTo>
                <a:lnTo>
                  <a:pt x="823" y="63309"/>
                </a:lnTo>
                <a:close/>
                <a:moveTo>
                  <a:pt x="11481" y="54234"/>
                </a:moveTo>
                <a:lnTo>
                  <a:pt x="11603" y="55215"/>
                </a:lnTo>
                <a:lnTo>
                  <a:pt x="11148" y="55027"/>
                </a:lnTo>
                <a:lnTo>
                  <a:pt x="11481" y="54234"/>
                </a:lnTo>
                <a:close/>
                <a:moveTo>
                  <a:pt x="6333" y="78944"/>
                </a:moveTo>
                <a:lnTo>
                  <a:pt x="3617" y="76924"/>
                </a:lnTo>
                <a:lnTo>
                  <a:pt x="3866" y="75437"/>
                </a:lnTo>
                <a:lnTo>
                  <a:pt x="0" y="70773"/>
                </a:lnTo>
                <a:lnTo>
                  <a:pt x="2001" y="69649"/>
                </a:lnTo>
                <a:lnTo>
                  <a:pt x="4257" y="64052"/>
                </a:lnTo>
                <a:lnTo>
                  <a:pt x="1223" y="64620"/>
                </a:lnTo>
                <a:lnTo>
                  <a:pt x="5054" y="63611"/>
                </a:lnTo>
                <a:lnTo>
                  <a:pt x="3042" y="63505"/>
                </a:lnTo>
                <a:lnTo>
                  <a:pt x="4175" y="62122"/>
                </a:lnTo>
                <a:lnTo>
                  <a:pt x="1407" y="62670"/>
                </a:lnTo>
                <a:lnTo>
                  <a:pt x="4294" y="61321"/>
                </a:lnTo>
                <a:lnTo>
                  <a:pt x="7437" y="57509"/>
                </a:lnTo>
                <a:lnTo>
                  <a:pt x="10134" y="57690"/>
                </a:lnTo>
                <a:lnTo>
                  <a:pt x="13925" y="52780"/>
                </a:lnTo>
                <a:lnTo>
                  <a:pt x="15344" y="52756"/>
                </a:lnTo>
                <a:lnTo>
                  <a:pt x="14981" y="51655"/>
                </a:lnTo>
                <a:lnTo>
                  <a:pt x="15743" y="51754"/>
                </a:lnTo>
                <a:lnTo>
                  <a:pt x="15558" y="54173"/>
                </a:lnTo>
                <a:lnTo>
                  <a:pt x="15634" y="51445"/>
                </a:lnTo>
                <a:lnTo>
                  <a:pt x="16455" y="51373"/>
                </a:lnTo>
                <a:lnTo>
                  <a:pt x="15667" y="54298"/>
                </a:lnTo>
                <a:lnTo>
                  <a:pt x="21742" y="50336"/>
                </a:lnTo>
                <a:lnTo>
                  <a:pt x="23233" y="44399"/>
                </a:lnTo>
                <a:lnTo>
                  <a:pt x="25249" y="42241"/>
                </a:lnTo>
                <a:lnTo>
                  <a:pt x="23972" y="38360"/>
                </a:lnTo>
                <a:lnTo>
                  <a:pt x="31769" y="33582"/>
                </a:lnTo>
                <a:lnTo>
                  <a:pt x="39519" y="26408"/>
                </a:lnTo>
                <a:lnTo>
                  <a:pt x="41818" y="27312"/>
                </a:lnTo>
                <a:lnTo>
                  <a:pt x="41081" y="22984"/>
                </a:lnTo>
                <a:lnTo>
                  <a:pt x="42012" y="21460"/>
                </a:lnTo>
                <a:lnTo>
                  <a:pt x="45374" y="22041"/>
                </a:lnTo>
                <a:lnTo>
                  <a:pt x="46219" y="27640"/>
                </a:lnTo>
                <a:lnTo>
                  <a:pt x="47278" y="28664"/>
                </a:lnTo>
                <a:lnTo>
                  <a:pt x="46075" y="27407"/>
                </a:lnTo>
                <a:lnTo>
                  <a:pt x="46019" y="28459"/>
                </a:lnTo>
                <a:lnTo>
                  <a:pt x="44369" y="29152"/>
                </a:lnTo>
                <a:lnTo>
                  <a:pt x="42781" y="27004"/>
                </a:lnTo>
                <a:lnTo>
                  <a:pt x="41422" y="27678"/>
                </a:lnTo>
                <a:lnTo>
                  <a:pt x="44392" y="31790"/>
                </a:lnTo>
                <a:lnTo>
                  <a:pt x="46114" y="30609"/>
                </a:lnTo>
                <a:lnTo>
                  <a:pt x="45246" y="29866"/>
                </a:lnTo>
                <a:lnTo>
                  <a:pt x="47531" y="30127"/>
                </a:lnTo>
                <a:lnTo>
                  <a:pt x="48729" y="28704"/>
                </a:lnTo>
                <a:lnTo>
                  <a:pt x="50616" y="29294"/>
                </a:lnTo>
                <a:lnTo>
                  <a:pt x="52147" y="27921"/>
                </a:lnTo>
                <a:lnTo>
                  <a:pt x="46866" y="27687"/>
                </a:lnTo>
                <a:lnTo>
                  <a:pt x="54690" y="26746"/>
                </a:lnTo>
                <a:lnTo>
                  <a:pt x="59263" y="21185"/>
                </a:lnTo>
                <a:lnTo>
                  <a:pt x="60775" y="13457"/>
                </a:lnTo>
                <a:lnTo>
                  <a:pt x="67191" y="11526"/>
                </a:lnTo>
                <a:lnTo>
                  <a:pt x="69453" y="8731"/>
                </a:lnTo>
                <a:lnTo>
                  <a:pt x="69478" y="6039"/>
                </a:lnTo>
                <a:lnTo>
                  <a:pt x="70733" y="6903"/>
                </a:lnTo>
                <a:lnTo>
                  <a:pt x="71812" y="3236"/>
                </a:lnTo>
                <a:lnTo>
                  <a:pt x="73644" y="3885"/>
                </a:lnTo>
                <a:lnTo>
                  <a:pt x="74994" y="3108"/>
                </a:lnTo>
                <a:lnTo>
                  <a:pt x="76248" y="0"/>
                </a:lnTo>
                <a:lnTo>
                  <a:pt x="77154" y="4720"/>
                </a:lnTo>
                <a:lnTo>
                  <a:pt x="75819" y="6948"/>
                </a:lnTo>
                <a:lnTo>
                  <a:pt x="76705" y="9657"/>
                </a:lnTo>
                <a:lnTo>
                  <a:pt x="73427" y="17713"/>
                </a:lnTo>
                <a:lnTo>
                  <a:pt x="73556" y="28699"/>
                </a:lnTo>
                <a:lnTo>
                  <a:pt x="72275" y="33714"/>
                </a:lnTo>
                <a:lnTo>
                  <a:pt x="70911" y="35314"/>
                </a:lnTo>
                <a:lnTo>
                  <a:pt x="66400" y="35222"/>
                </a:lnTo>
                <a:lnTo>
                  <a:pt x="62240" y="37358"/>
                </a:lnTo>
                <a:lnTo>
                  <a:pt x="60960" y="41323"/>
                </a:lnTo>
                <a:lnTo>
                  <a:pt x="53324" y="45108"/>
                </a:lnTo>
                <a:lnTo>
                  <a:pt x="52341" y="48629"/>
                </a:lnTo>
                <a:lnTo>
                  <a:pt x="41599" y="60275"/>
                </a:lnTo>
                <a:lnTo>
                  <a:pt x="42584" y="65280"/>
                </a:lnTo>
                <a:lnTo>
                  <a:pt x="39875" y="70999"/>
                </a:lnTo>
                <a:lnTo>
                  <a:pt x="33958" y="73868"/>
                </a:lnTo>
                <a:lnTo>
                  <a:pt x="31021" y="76618"/>
                </a:lnTo>
                <a:lnTo>
                  <a:pt x="26536" y="84832"/>
                </a:lnTo>
                <a:lnTo>
                  <a:pt x="20222" y="86793"/>
                </a:lnTo>
                <a:lnTo>
                  <a:pt x="14026" y="83054"/>
                </a:lnTo>
                <a:lnTo>
                  <a:pt x="10986" y="83927"/>
                </a:lnTo>
                <a:lnTo>
                  <a:pt x="9395" y="80951"/>
                </a:lnTo>
                <a:lnTo>
                  <a:pt x="9698" y="79435"/>
                </a:lnTo>
                <a:lnTo>
                  <a:pt x="7022" y="81325"/>
                </a:lnTo>
                <a:lnTo>
                  <a:pt x="5948" y="80509"/>
                </a:lnTo>
                <a:lnTo>
                  <a:pt x="6333" y="78944"/>
                </a:lnTo>
                <a:close/>
              </a:path>
            </a:pathLst>
          </a:custGeom>
          <a:solidFill>
            <a:srgbClr val="549F89"/>
          </a:solidFill>
          <a:ln w="5715">
            <a:solidFill>
              <a:srgbClr val="FFFFFF"/>
            </a:solidFill>
            <a:prstDash val="solid"/>
          </a:ln>
        </p:spPr>
        <p:txBody>
          <a:bodyPr/>
          <a:lstStyle/>
          <a:p>
            <a:endParaRPr lang="en-NZ"/>
          </a:p>
        </p:txBody>
      </p:sp>
      <p:sp>
        <p:nvSpPr>
          <p:cNvPr id="49" name="SHARE_TLA_053">
            <a:extLst>
              <a:ext uri="{FF2B5EF4-FFF2-40B4-BE49-F238E27FC236}">
                <a16:creationId xmlns:a16="http://schemas.microsoft.com/office/drawing/2014/main" id="{A2298791-7BEF-48EB-B323-90B889D34BDA}"/>
              </a:ext>
            </a:extLst>
          </p:cNvPr>
          <p:cNvSpPr>
            <a:spLocks noGrp="1"/>
          </p:cNvSpPr>
          <p:nvPr/>
        </p:nvSpPr>
        <p:spPr>
          <a:xfrm>
            <a:off x="10066944" y="2013877"/>
            <a:ext cx="698186" cy="977009"/>
          </a:xfrm>
          <a:custGeom>
            <a:avLst/>
            <a:gdLst/>
            <a:ahLst/>
            <a:cxnLst/>
            <a:rect l="0" t="0" r="0" b="0"/>
            <a:pathLst>
              <a:path w="330961" h="463131">
                <a:moveTo>
                  <a:pt x="270598" y="170094"/>
                </a:moveTo>
                <a:lnTo>
                  <a:pt x="271166" y="170246"/>
                </a:lnTo>
                <a:lnTo>
                  <a:pt x="270501" y="170315"/>
                </a:lnTo>
                <a:lnTo>
                  <a:pt x="270598" y="170094"/>
                </a:lnTo>
                <a:close/>
                <a:moveTo>
                  <a:pt x="204047" y="70763"/>
                </a:moveTo>
                <a:lnTo>
                  <a:pt x="204244" y="70802"/>
                </a:lnTo>
                <a:lnTo>
                  <a:pt x="204094" y="71497"/>
                </a:lnTo>
                <a:lnTo>
                  <a:pt x="204047" y="70763"/>
                </a:lnTo>
                <a:close/>
                <a:moveTo>
                  <a:pt x="255403" y="214809"/>
                </a:moveTo>
                <a:lnTo>
                  <a:pt x="254654" y="214657"/>
                </a:lnTo>
                <a:lnTo>
                  <a:pt x="255262" y="214538"/>
                </a:lnTo>
                <a:lnTo>
                  <a:pt x="255403" y="214809"/>
                </a:lnTo>
                <a:close/>
                <a:moveTo>
                  <a:pt x="213352" y="22769"/>
                </a:moveTo>
                <a:lnTo>
                  <a:pt x="213372" y="23454"/>
                </a:lnTo>
                <a:lnTo>
                  <a:pt x="213111" y="22930"/>
                </a:lnTo>
                <a:lnTo>
                  <a:pt x="213352" y="22769"/>
                </a:lnTo>
                <a:close/>
                <a:moveTo>
                  <a:pt x="330961" y="112713"/>
                </a:moveTo>
                <a:lnTo>
                  <a:pt x="330407" y="113295"/>
                </a:lnTo>
                <a:lnTo>
                  <a:pt x="330516" y="112821"/>
                </a:lnTo>
                <a:lnTo>
                  <a:pt x="330961" y="112713"/>
                </a:lnTo>
                <a:close/>
                <a:moveTo>
                  <a:pt x="208712" y="98346"/>
                </a:moveTo>
                <a:lnTo>
                  <a:pt x="208909" y="98480"/>
                </a:lnTo>
                <a:lnTo>
                  <a:pt x="208623" y="99007"/>
                </a:lnTo>
                <a:lnTo>
                  <a:pt x="208712" y="98346"/>
                </a:lnTo>
                <a:close/>
                <a:moveTo>
                  <a:pt x="241717" y="113429"/>
                </a:moveTo>
                <a:lnTo>
                  <a:pt x="240908" y="113877"/>
                </a:lnTo>
                <a:lnTo>
                  <a:pt x="241893" y="113035"/>
                </a:lnTo>
                <a:lnTo>
                  <a:pt x="241717" y="113429"/>
                </a:lnTo>
                <a:close/>
                <a:moveTo>
                  <a:pt x="308514" y="115119"/>
                </a:moveTo>
                <a:lnTo>
                  <a:pt x="309225" y="115713"/>
                </a:lnTo>
                <a:lnTo>
                  <a:pt x="308575" y="115471"/>
                </a:lnTo>
                <a:lnTo>
                  <a:pt x="308514" y="115119"/>
                </a:lnTo>
                <a:close/>
                <a:moveTo>
                  <a:pt x="264885" y="221446"/>
                </a:moveTo>
                <a:lnTo>
                  <a:pt x="265325" y="221889"/>
                </a:lnTo>
                <a:lnTo>
                  <a:pt x="264568" y="221722"/>
                </a:lnTo>
                <a:lnTo>
                  <a:pt x="264885" y="221446"/>
                </a:lnTo>
                <a:close/>
                <a:moveTo>
                  <a:pt x="315400" y="138561"/>
                </a:moveTo>
                <a:lnTo>
                  <a:pt x="315619" y="137564"/>
                </a:lnTo>
                <a:lnTo>
                  <a:pt x="315813" y="138037"/>
                </a:lnTo>
                <a:lnTo>
                  <a:pt x="315400" y="138561"/>
                </a:lnTo>
                <a:close/>
                <a:moveTo>
                  <a:pt x="328937" y="115244"/>
                </a:moveTo>
                <a:lnTo>
                  <a:pt x="329068" y="115680"/>
                </a:lnTo>
                <a:lnTo>
                  <a:pt x="328255" y="116345"/>
                </a:lnTo>
                <a:lnTo>
                  <a:pt x="328937" y="115244"/>
                </a:lnTo>
                <a:close/>
                <a:moveTo>
                  <a:pt x="176817" y="94964"/>
                </a:moveTo>
                <a:lnTo>
                  <a:pt x="176967" y="96053"/>
                </a:lnTo>
                <a:lnTo>
                  <a:pt x="176311" y="95291"/>
                </a:lnTo>
                <a:lnTo>
                  <a:pt x="176817" y="94964"/>
                </a:lnTo>
                <a:close/>
                <a:moveTo>
                  <a:pt x="230677" y="17749"/>
                </a:moveTo>
                <a:lnTo>
                  <a:pt x="229895" y="18859"/>
                </a:lnTo>
                <a:lnTo>
                  <a:pt x="229630" y="18266"/>
                </a:lnTo>
                <a:lnTo>
                  <a:pt x="230677" y="17749"/>
                </a:lnTo>
                <a:close/>
                <a:moveTo>
                  <a:pt x="255952" y="145387"/>
                </a:moveTo>
                <a:lnTo>
                  <a:pt x="256684" y="145625"/>
                </a:lnTo>
                <a:lnTo>
                  <a:pt x="256210" y="146571"/>
                </a:lnTo>
                <a:lnTo>
                  <a:pt x="255952" y="145387"/>
                </a:lnTo>
                <a:close/>
                <a:moveTo>
                  <a:pt x="246122" y="43718"/>
                </a:moveTo>
                <a:lnTo>
                  <a:pt x="247214" y="44297"/>
                </a:lnTo>
                <a:lnTo>
                  <a:pt x="245816" y="45155"/>
                </a:lnTo>
                <a:lnTo>
                  <a:pt x="246122" y="43718"/>
                </a:lnTo>
                <a:close/>
                <a:moveTo>
                  <a:pt x="258656" y="217500"/>
                </a:moveTo>
                <a:lnTo>
                  <a:pt x="259271" y="218346"/>
                </a:lnTo>
                <a:lnTo>
                  <a:pt x="258165" y="217542"/>
                </a:lnTo>
                <a:lnTo>
                  <a:pt x="258357" y="218393"/>
                </a:lnTo>
                <a:lnTo>
                  <a:pt x="257280" y="217165"/>
                </a:lnTo>
                <a:lnTo>
                  <a:pt x="258656" y="217500"/>
                </a:lnTo>
                <a:close/>
                <a:moveTo>
                  <a:pt x="263927" y="221221"/>
                </a:moveTo>
                <a:lnTo>
                  <a:pt x="263018" y="221718"/>
                </a:lnTo>
                <a:lnTo>
                  <a:pt x="262286" y="220652"/>
                </a:lnTo>
                <a:lnTo>
                  <a:pt x="263927" y="221221"/>
                </a:lnTo>
                <a:close/>
                <a:moveTo>
                  <a:pt x="180909" y="94282"/>
                </a:moveTo>
                <a:lnTo>
                  <a:pt x="180803" y="96014"/>
                </a:lnTo>
                <a:lnTo>
                  <a:pt x="179992" y="95822"/>
                </a:lnTo>
                <a:lnTo>
                  <a:pt x="180909" y="94282"/>
                </a:lnTo>
                <a:close/>
                <a:moveTo>
                  <a:pt x="207534" y="96871"/>
                </a:moveTo>
                <a:lnTo>
                  <a:pt x="208100" y="98127"/>
                </a:lnTo>
                <a:lnTo>
                  <a:pt x="206455" y="98137"/>
                </a:lnTo>
                <a:lnTo>
                  <a:pt x="207534" y="96871"/>
                </a:lnTo>
                <a:close/>
                <a:moveTo>
                  <a:pt x="272856" y="72820"/>
                </a:moveTo>
                <a:lnTo>
                  <a:pt x="274416" y="73785"/>
                </a:lnTo>
                <a:lnTo>
                  <a:pt x="271755" y="73584"/>
                </a:lnTo>
                <a:lnTo>
                  <a:pt x="272856" y="72820"/>
                </a:lnTo>
                <a:close/>
                <a:moveTo>
                  <a:pt x="207442" y="100439"/>
                </a:moveTo>
                <a:lnTo>
                  <a:pt x="207347" y="102694"/>
                </a:lnTo>
                <a:lnTo>
                  <a:pt x="206151" y="103137"/>
                </a:lnTo>
                <a:lnTo>
                  <a:pt x="207442" y="100439"/>
                </a:lnTo>
                <a:close/>
                <a:moveTo>
                  <a:pt x="244851" y="24233"/>
                </a:moveTo>
                <a:lnTo>
                  <a:pt x="245787" y="20736"/>
                </a:lnTo>
                <a:lnTo>
                  <a:pt x="245957" y="22853"/>
                </a:lnTo>
                <a:lnTo>
                  <a:pt x="244851" y="24233"/>
                </a:lnTo>
                <a:close/>
                <a:moveTo>
                  <a:pt x="299839" y="107579"/>
                </a:moveTo>
                <a:lnTo>
                  <a:pt x="298958" y="111215"/>
                </a:lnTo>
                <a:lnTo>
                  <a:pt x="298045" y="111048"/>
                </a:lnTo>
                <a:lnTo>
                  <a:pt x="298268" y="108832"/>
                </a:lnTo>
                <a:lnTo>
                  <a:pt x="299839" y="107579"/>
                </a:lnTo>
                <a:close/>
                <a:moveTo>
                  <a:pt x="251268" y="132646"/>
                </a:moveTo>
                <a:lnTo>
                  <a:pt x="252389" y="133246"/>
                </a:lnTo>
                <a:lnTo>
                  <a:pt x="251850" y="134255"/>
                </a:lnTo>
                <a:lnTo>
                  <a:pt x="248511" y="133942"/>
                </a:lnTo>
                <a:lnTo>
                  <a:pt x="251268" y="132646"/>
                </a:lnTo>
                <a:close/>
                <a:moveTo>
                  <a:pt x="244126" y="24798"/>
                </a:moveTo>
                <a:lnTo>
                  <a:pt x="243225" y="26377"/>
                </a:lnTo>
                <a:lnTo>
                  <a:pt x="243393" y="27976"/>
                </a:lnTo>
                <a:lnTo>
                  <a:pt x="244848" y="28943"/>
                </a:lnTo>
                <a:lnTo>
                  <a:pt x="244207" y="29761"/>
                </a:lnTo>
                <a:lnTo>
                  <a:pt x="242209" y="26127"/>
                </a:lnTo>
                <a:lnTo>
                  <a:pt x="244126" y="24798"/>
                </a:lnTo>
                <a:close/>
                <a:moveTo>
                  <a:pt x="266491" y="56215"/>
                </a:moveTo>
                <a:lnTo>
                  <a:pt x="267857" y="59345"/>
                </a:lnTo>
                <a:lnTo>
                  <a:pt x="266819" y="60190"/>
                </a:lnTo>
                <a:lnTo>
                  <a:pt x="266651" y="58633"/>
                </a:lnTo>
                <a:lnTo>
                  <a:pt x="264921" y="58081"/>
                </a:lnTo>
                <a:lnTo>
                  <a:pt x="266491" y="56215"/>
                </a:lnTo>
                <a:close/>
                <a:moveTo>
                  <a:pt x="241671" y="26675"/>
                </a:moveTo>
                <a:lnTo>
                  <a:pt x="240856" y="30546"/>
                </a:lnTo>
                <a:lnTo>
                  <a:pt x="239308" y="29303"/>
                </a:lnTo>
                <a:lnTo>
                  <a:pt x="240271" y="27112"/>
                </a:lnTo>
                <a:lnTo>
                  <a:pt x="241671" y="26675"/>
                </a:lnTo>
                <a:close/>
                <a:moveTo>
                  <a:pt x="299218" y="126339"/>
                </a:moveTo>
                <a:lnTo>
                  <a:pt x="301387" y="125757"/>
                </a:lnTo>
                <a:lnTo>
                  <a:pt x="301291" y="128257"/>
                </a:lnTo>
                <a:lnTo>
                  <a:pt x="298248" y="127760"/>
                </a:lnTo>
                <a:lnTo>
                  <a:pt x="298489" y="125741"/>
                </a:lnTo>
                <a:lnTo>
                  <a:pt x="299218" y="126339"/>
                </a:lnTo>
                <a:close/>
                <a:moveTo>
                  <a:pt x="303486" y="113920"/>
                </a:moveTo>
                <a:lnTo>
                  <a:pt x="299582" y="116069"/>
                </a:lnTo>
                <a:lnTo>
                  <a:pt x="297067" y="119985"/>
                </a:lnTo>
                <a:lnTo>
                  <a:pt x="299642" y="115211"/>
                </a:lnTo>
                <a:lnTo>
                  <a:pt x="303486" y="113920"/>
                </a:lnTo>
                <a:close/>
                <a:moveTo>
                  <a:pt x="258646" y="219166"/>
                </a:moveTo>
                <a:lnTo>
                  <a:pt x="261707" y="219844"/>
                </a:lnTo>
                <a:lnTo>
                  <a:pt x="261501" y="221666"/>
                </a:lnTo>
                <a:lnTo>
                  <a:pt x="260489" y="220220"/>
                </a:lnTo>
                <a:lnTo>
                  <a:pt x="260163" y="221809"/>
                </a:lnTo>
                <a:lnTo>
                  <a:pt x="258865" y="222217"/>
                </a:lnTo>
                <a:lnTo>
                  <a:pt x="259920" y="221331"/>
                </a:lnTo>
                <a:lnTo>
                  <a:pt x="259214" y="220832"/>
                </a:lnTo>
                <a:lnTo>
                  <a:pt x="257770" y="221780"/>
                </a:lnTo>
                <a:lnTo>
                  <a:pt x="258646" y="219166"/>
                </a:lnTo>
                <a:close/>
                <a:moveTo>
                  <a:pt x="246852" y="0"/>
                </a:moveTo>
                <a:lnTo>
                  <a:pt x="248809" y="1578"/>
                </a:lnTo>
                <a:lnTo>
                  <a:pt x="247094" y="3139"/>
                </a:lnTo>
                <a:lnTo>
                  <a:pt x="244347" y="3398"/>
                </a:lnTo>
                <a:lnTo>
                  <a:pt x="246852" y="0"/>
                </a:lnTo>
                <a:close/>
                <a:moveTo>
                  <a:pt x="262935" y="57473"/>
                </a:moveTo>
                <a:lnTo>
                  <a:pt x="263730" y="59364"/>
                </a:lnTo>
                <a:lnTo>
                  <a:pt x="262805" y="60443"/>
                </a:lnTo>
                <a:lnTo>
                  <a:pt x="261990" y="59804"/>
                </a:lnTo>
                <a:lnTo>
                  <a:pt x="261388" y="61247"/>
                </a:lnTo>
                <a:lnTo>
                  <a:pt x="260131" y="60342"/>
                </a:lnTo>
                <a:lnTo>
                  <a:pt x="259582" y="62223"/>
                </a:lnTo>
                <a:lnTo>
                  <a:pt x="258500" y="61552"/>
                </a:lnTo>
                <a:lnTo>
                  <a:pt x="257365" y="63041"/>
                </a:lnTo>
                <a:lnTo>
                  <a:pt x="258285" y="60114"/>
                </a:lnTo>
                <a:lnTo>
                  <a:pt x="261141" y="59784"/>
                </a:lnTo>
                <a:lnTo>
                  <a:pt x="262935" y="57473"/>
                </a:lnTo>
                <a:close/>
                <a:moveTo>
                  <a:pt x="228183" y="89417"/>
                </a:moveTo>
                <a:lnTo>
                  <a:pt x="225667" y="92175"/>
                </a:lnTo>
                <a:lnTo>
                  <a:pt x="228992" y="93950"/>
                </a:lnTo>
                <a:lnTo>
                  <a:pt x="228157" y="95649"/>
                </a:lnTo>
                <a:lnTo>
                  <a:pt x="227743" y="94090"/>
                </a:lnTo>
                <a:lnTo>
                  <a:pt x="225466" y="92825"/>
                </a:lnTo>
                <a:lnTo>
                  <a:pt x="223401" y="94571"/>
                </a:lnTo>
                <a:lnTo>
                  <a:pt x="223075" y="93096"/>
                </a:lnTo>
                <a:lnTo>
                  <a:pt x="220977" y="92679"/>
                </a:lnTo>
                <a:lnTo>
                  <a:pt x="224139" y="89932"/>
                </a:lnTo>
                <a:lnTo>
                  <a:pt x="228183" y="89417"/>
                </a:lnTo>
                <a:close/>
                <a:moveTo>
                  <a:pt x="291426" y="126630"/>
                </a:moveTo>
                <a:lnTo>
                  <a:pt x="292713" y="126423"/>
                </a:lnTo>
                <a:lnTo>
                  <a:pt x="292400" y="127969"/>
                </a:lnTo>
                <a:lnTo>
                  <a:pt x="294447" y="131785"/>
                </a:lnTo>
                <a:lnTo>
                  <a:pt x="292010" y="131629"/>
                </a:lnTo>
                <a:lnTo>
                  <a:pt x="288066" y="134491"/>
                </a:lnTo>
                <a:lnTo>
                  <a:pt x="289665" y="133080"/>
                </a:lnTo>
                <a:lnTo>
                  <a:pt x="288951" y="130372"/>
                </a:lnTo>
                <a:lnTo>
                  <a:pt x="290511" y="129006"/>
                </a:lnTo>
                <a:lnTo>
                  <a:pt x="289749" y="128108"/>
                </a:lnTo>
                <a:lnTo>
                  <a:pt x="291426" y="126630"/>
                </a:lnTo>
                <a:close/>
                <a:moveTo>
                  <a:pt x="261677" y="70526"/>
                </a:moveTo>
                <a:lnTo>
                  <a:pt x="261151" y="74745"/>
                </a:lnTo>
                <a:lnTo>
                  <a:pt x="263299" y="76590"/>
                </a:lnTo>
                <a:lnTo>
                  <a:pt x="263026" y="78095"/>
                </a:lnTo>
                <a:lnTo>
                  <a:pt x="260837" y="78079"/>
                </a:lnTo>
                <a:lnTo>
                  <a:pt x="259821" y="79986"/>
                </a:lnTo>
                <a:lnTo>
                  <a:pt x="260412" y="82044"/>
                </a:lnTo>
                <a:lnTo>
                  <a:pt x="257564" y="84457"/>
                </a:lnTo>
                <a:lnTo>
                  <a:pt x="256214" y="82922"/>
                </a:lnTo>
                <a:lnTo>
                  <a:pt x="257146" y="81562"/>
                </a:lnTo>
                <a:lnTo>
                  <a:pt x="255613" y="80464"/>
                </a:lnTo>
                <a:lnTo>
                  <a:pt x="260580" y="74833"/>
                </a:lnTo>
                <a:lnTo>
                  <a:pt x="259458" y="73449"/>
                </a:lnTo>
                <a:lnTo>
                  <a:pt x="256002" y="73458"/>
                </a:lnTo>
                <a:lnTo>
                  <a:pt x="258968" y="70783"/>
                </a:lnTo>
                <a:lnTo>
                  <a:pt x="261677" y="70526"/>
                </a:lnTo>
                <a:close/>
                <a:moveTo>
                  <a:pt x="319232" y="108943"/>
                </a:moveTo>
                <a:lnTo>
                  <a:pt x="321313" y="110470"/>
                </a:lnTo>
                <a:lnTo>
                  <a:pt x="321121" y="116637"/>
                </a:lnTo>
                <a:lnTo>
                  <a:pt x="316780" y="126955"/>
                </a:lnTo>
                <a:lnTo>
                  <a:pt x="316137" y="130539"/>
                </a:lnTo>
                <a:lnTo>
                  <a:pt x="317568" y="133094"/>
                </a:lnTo>
                <a:lnTo>
                  <a:pt x="316768" y="136643"/>
                </a:lnTo>
                <a:lnTo>
                  <a:pt x="314475" y="137415"/>
                </a:lnTo>
                <a:lnTo>
                  <a:pt x="313485" y="135593"/>
                </a:lnTo>
                <a:lnTo>
                  <a:pt x="311528" y="135209"/>
                </a:lnTo>
                <a:lnTo>
                  <a:pt x="307576" y="140006"/>
                </a:lnTo>
                <a:lnTo>
                  <a:pt x="305149" y="137506"/>
                </a:lnTo>
                <a:lnTo>
                  <a:pt x="302240" y="139728"/>
                </a:lnTo>
                <a:lnTo>
                  <a:pt x="299260" y="139345"/>
                </a:lnTo>
                <a:lnTo>
                  <a:pt x="299309" y="140947"/>
                </a:lnTo>
                <a:lnTo>
                  <a:pt x="297932" y="141091"/>
                </a:lnTo>
                <a:lnTo>
                  <a:pt x="298008" y="142338"/>
                </a:lnTo>
                <a:lnTo>
                  <a:pt x="296660" y="142160"/>
                </a:lnTo>
                <a:lnTo>
                  <a:pt x="295739" y="143772"/>
                </a:lnTo>
                <a:lnTo>
                  <a:pt x="292928" y="142744"/>
                </a:lnTo>
                <a:lnTo>
                  <a:pt x="295085" y="144493"/>
                </a:lnTo>
                <a:lnTo>
                  <a:pt x="294153" y="146384"/>
                </a:lnTo>
                <a:lnTo>
                  <a:pt x="292170" y="145466"/>
                </a:lnTo>
                <a:lnTo>
                  <a:pt x="289794" y="146204"/>
                </a:lnTo>
                <a:lnTo>
                  <a:pt x="289411" y="142488"/>
                </a:lnTo>
                <a:lnTo>
                  <a:pt x="287873" y="143907"/>
                </a:lnTo>
                <a:lnTo>
                  <a:pt x="286653" y="143587"/>
                </a:lnTo>
                <a:lnTo>
                  <a:pt x="287295" y="145079"/>
                </a:lnTo>
                <a:lnTo>
                  <a:pt x="285570" y="146203"/>
                </a:lnTo>
                <a:lnTo>
                  <a:pt x="281846" y="145716"/>
                </a:lnTo>
                <a:lnTo>
                  <a:pt x="280877" y="147300"/>
                </a:lnTo>
                <a:lnTo>
                  <a:pt x="276298" y="147513"/>
                </a:lnTo>
                <a:lnTo>
                  <a:pt x="277214" y="144173"/>
                </a:lnTo>
                <a:lnTo>
                  <a:pt x="279188" y="143967"/>
                </a:lnTo>
                <a:lnTo>
                  <a:pt x="279034" y="142700"/>
                </a:lnTo>
                <a:lnTo>
                  <a:pt x="280444" y="142320"/>
                </a:lnTo>
                <a:lnTo>
                  <a:pt x="280631" y="141056"/>
                </a:lnTo>
                <a:lnTo>
                  <a:pt x="283084" y="141696"/>
                </a:lnTo>
                <a:lnTo>
                  <a:pt x="281955" y="140324"/>
                </a:lnTo>
                <a:lnTo>
                  <a:pt x="282899" y="139229"/>
                </a:lnTo>
                <a:lnTo>
                  <a:pt x="284941" y="139948"/>
                </a:lnTo>
                <a:lnTo>
                  <a:pt x="286756" y="138589"/>
                </a:lnTo>
                <a:lnTo>
                  <a:pt x="290189" y="141272"/>
                </a:lnTo>
                <a:lnTo>
                  <a:pt x="291070" y="140127"/>
                </a:lnTo>
                <a:lnTo>
                  <a:pt x="289937" y="139888"/>
                </a:lnTo>
                <a:lnTo>
                  <a:pt x="289052" y="137825"/>
                </a:lnTo>
                <a:lnTo>
                  <a:pt x="291018" y="139099"/>
                </a:lnTo>
                <a:lnTo>
                  <a:pt x="292495" y="137633"/>
                </a:lnTo>
                <a:lnTo>
                  <a:pt x="294447" y="137956"/>
                </a:lnTo>
                <a:lnTo>
                  <a:pt x="294523" y="136692"/>
                </a:lnTo>
                <a:lnTo>
                  <a:pt x="296540" y="136173"/>
                </a:lnTo>
                <a:lnTo>
                  <a:pt x="293552" y="135311"/>
                </a:lnTo>
                <a:lnTo>
                  <a:pt x="295134" y="132398"/>
                </a:lnTo>
                <a:lnTo>
                  <a:pt x="298242" y="132732"/>
                </a:lnTo>
                <a:lnTo>
                  <a:pt x="298934" y="131814"/>
                </a:lnTo>
                <a:lnTo>
                  <a:pt x="300931" y="132754"/>
                </a:lnTo>
                <a:lnTo>
                  <a:pt x="301335" y="132003"/>
                </a:lnTo>
                <a:lnTo>
                  <a:pt x="299996" y="130832"/>
                </a:lnTo>
                <a:lnTo>
                  <a:pt x="301238" y="131291"/>
                </a:lnTo>
                <a:lnTo>
                  <a:pt x="301516" y="128769"/>
                </a:lnTo>
                <a:lnTo>
                  <a:pt x="303405" y="128925"/>
                </a:lnTo>
                <a:lnTo>
                  <a:pt x="303811" y="127669"/>
                </a:lnTo>
                <a:lnTo>
                  <a:pt x="304601" y="128317"/>
                </a:lnTo>
                <a:lnTo>
                  <a:pt x="307375" y="127389"/>
                </a:lnTo>
                <a:lnTo>
                  <a:pt x="305559" y="131423"/>
                </a:lnTo>
                <a:lnTo>
                  <a:pt x="308208" y="130607"/>
                </a:lnTo>
                <a:lnTo>
                  <a:pt x="311206" y="131375"/>
                </a:lnTo>
                <a:lnTo>
                  <a:pt x="309582" y="129258"/>
                </a:lnTo>
                <a:lnTo>
                  <a:pt x="311157" y="127319"/>
                </a:lnTo>
                <a:lnTo>
                  <a:pt x="312188" y="128044"/>
                </a:lnTo>
                <a:lnTo>
                  <a:pt x="313094" y="126773"/>
                </a:lnTo>
                <a:lnTo>
                  <a:pt x="315750" y="126143"/>
                </a:lnTo>
                <a:lnTo>
                  <a:pt x="317763" y="121741"/>
                </a:lnTo>
                <a:lnTo>
                  <a:pt x="317765" y="118388"/>
                </a:lnTo>
                <a:lnTo>
                  <a:pt x="316538" y="118282"/>
                </a:lnTo>
                <a:lnTo>
                  <a:pt x="314718" y="121969"/>
                </a:lnTo>
                <a:lnTo>
                  <a:pt x="313481" y="121490"/>
                </a:lnTo>
                <a:lnTo>
                  <a:pt x="313410" y="123047"/>
                </a:lnTo>
                <a:lnTo>
                  <a:pt x="310864" y="123779"/>
                </a:lnTo>
                <a:lnTo>
                  <a:pt x="308244" y="122999"/>
                </a:lnTo>
                <a:lnTo>
                  <a:pt x="308161" y="119722"/>
                </a:lnTo>
                <a:lnTo>
                  <a:pt x="304740" y="119922"/>
                </a:lnTo>
                <a:lnTo>
                  <a:pt x="303554" y="121888"/>
                </a:lnTo>
                <a:lnTo>
                  <a:pt x="301002" y="122163"/>
                </a:lnTo>
                <a:lnTo>
                  <a:pt x="304092" y="118622"/>
                </a:lnTo>
                <a:lnTo>
                  <a:pt x="307223" y="118037"/>
                </a:lnTo>
                <a:lnTo>
                  <a:pt x="306485" y="116375"/>
                </a:lnTo>
                <a:lnTo>
                  <a:pt x="309341" y="119446"/>
                </a:lnTo>
                <a:lnTo>
                  <a:pt x="312888" y="116082"/>
                </a:lnTo>
                <a:lnTo>
                  <a:pt x="314525" y="116458"/>
                </a:lnTo>
                <a:lnTo>
                  <a:pt x="315770" y="114052"/>
                </a:lnTo>
                <a:lnTo>
                  <a:pt x="318996" y="111664"/>
                </a:lnTo>
                <a:lnTo>
                  <a:pt x="319232" y="108943"/>
                </a:lnTo>
                <a:close/>
                <a:moveTo>
                  <a:pt x="238509" y="7300"/>
                </a:moveTo>
                <a:lnTo>
                  <a:pt x="239260" y="10167"/>
                </a:lnTo>
                <a:lnTo>
                  <a:pt x="240564" y="10182"/>
                </a:lnTo>
                <a:lnTo>
                  <a:pt x="240657" y="11186"/>
                </a:lnTo>
                <a:lnTo>
                  <a:pt x="238017" y="20444"/>
                </a:lnTo>
                <a:lnTo>
                  <a:pt x="239326" y="23810"/>
                </a:lnTo>
                <a:lnTo>
                  <a:pt x="238938" y="25702"/>
                </a:lnTo>
                <a:lnTo>
                  <a:pt x="235612" y="27867"/>
                </a:lnTo>
                <a:lnTo>
                  <a:pt x="234981" y="31340"/>
                </a:lnTo>
                <a:lnTo>
                  <a:pt x="235550" y="32599"/>
                </a:lnTo>
                <a:lnTo>
                  <a:pt x="237519" y="32338"/>
                </a:lnTo>
                <a:lnTo>
                  <a:pt x="238348" y="33595"/>
                </a:lnTo>
                <a:lnTo>
                  <a:pt x="236114" y="33231"/>
                </a:lnTo>
                <a:lnTo>
                  <a:pt x="235459" y="35493"/>
                </a:lnTo>
                <a:lnTo>
                  <a:pt x="233998" y="36187"/>
                </a:lnTo>
                <a:lnTo>
                  <a:pt x="234760" y="38020"/>
                </a:lnTo>
                <a:lnTo>
                  <a:pt x="233118" y="38009"/>
                </a:lnTo>
                <a:lnTo>
                  <a:pt x="232987" y="40400"/>
                </a:lnTo>
                <a:lnTo>
                  <a:pt x="234743" y="40536"/>
                </a:lnTo>
                <a:lnTo>
                  <a:pt x="231886" y="41713"/>
                </a:lnTo>
                <a:lnTo>
                  <a:pt x="228904" y="45851"/>
                </a:lnTo>
                <a:lnTo>
                  <a:pt x="228134" y="48863"/>
                </a:lnTo>
                <a:lnTo>
                  <a:pt x="230145" y="49882"/>
                </a:lnTo>
                <a:lnTo>
                  <a:pt x="229511" y="51923"/>
                </a:lnTo>
                <a:lnTo>
                  <a:pt x="227328" y="54531"/>
                </a:lnTo>
                <a:lnTo>
                  <a:pt x="226252" y="54243"/>
                </a:lnTo>
                <a:lnTo>
                  <a:pt x="228385" y="52825"/>
                </a:lnTo>
                <a:lnTo>
                  <a:pt x="228566" y="50116"/>
                </a:lnTo>
                <a:lnTo>
                  <a:pt x="227756" y="49176"/>
                </a:lnTo>
                <a:lnTo>
                  <a:pt x="225669" y="50323"/>
                </a:lnTo>
                <a:lnTo>
                  <a:pt x="225238" y="49149"/>
                </a:lnTo>
                <a:lnTo>
                  <a:pt x="221747" y="52865"/>
                </a:lnTo>
                <a:lnTo>
                  <a:pt x="223101" y="53608"/>
                </a:lnTo>
                <a:lnTo>
                  <a:pt x="220844" y="54730"/>
                </a:lnTo>
                <a:lnTo>
                  <a:pt x="220561" y="57425"/>
                </a:lnTo>
                <a:lnTo>
                  <a:pt x="219412" y="57517"/>
                </a:lnTo>
                <a:lnTo>
                  <a:pt x="218537" y="59507"/>
                </a:lnTo>
                <a:lnTo>
                  <a:pt x="215074" y="60567"/>
                </a:lnTo>
                <a:lnTo>
                  <a:pt x="213863" y="62592"/>
                </a:lnTo>
                <a:lnTo>
                  <a:pt x="214231" y="64773"/>
                </a:lnTo>
                <a:lnTo>
                  <a:pt x="212562" y="64860"/>
                </a:lnTo>
                <a:lnTo>
                  <a:pt x="210360" y="67492"/>
                </a:lnTo>
                <a:lnTo>
                  <a:pt x="208317" y="66963"/>
                </a:lnTo>
                <a:lnTo>
                  <a:pt x="205852" y="70157"/>
                </a:lnTo>
                <a:lnTo>
                  <a:pt x="202442" y="70676"/>
                </a:lnTo>
                <a:lnTo>
                  <a:pt x="203278" y="69016"/>
                </a:lnTo>
                <a:lnTo>
                  <a:pt x="202615" y="67111"/>
                </a:lnTo>
                <a:lnTo>
                  <a:pt x="204589" y="65944"/>
                </a:lnTo>
                <a:lnTo>
                  <a:pt x="205423" y="62041"/>
                </a:lnTo>
                <a:lnTo>
                  <a:pt x="206760" y="61655"/>
                </a:lnTo>
                <a:lnTo>
                  <a:pt x="206921" y="60038"/>
                </a:lnTo>
                <a:lnTo>
                  <a:pt x="205603" y="58687"/>
                </a:lnTo>
                <a:lnTo>
                  <a:pt x="207437" y="57120"/>
                </a:lnTo>
                <a:lnTo>
                  <a:pt x="205785" y="57145"/>
                </a:lnTo>
                <a:lnTo>
                  <a:pt x="204748" y="55093"/>
                </a:lnTo>
                <a:lnTo>
                  <a:pt x="201972" y="58596"/>
                </a:lnTo>
                <a:lnTo>
                  <a:pt x="203821" y="55611"/>
                </a:lnTo>
                <a:lnTo>
                  <a:pt x="202387" y="51102"/>
                </a:lnTo>
                <a:lnTo>
                  <a:pt x="204318" y="42952"/>
                </a:lnTo>
                <a:lnTo>
                  <a:pt x="205331" y="42324"/>
                </a:lnTo>
                <a:lnTo>
                  <a:pt x="206122" y="44578"/>
                </a:lnTo>
                <a:lnTo>
                  <a:pt x="206192" y="48929"/>
                </a:lnTo>
                <a:lnTo>
                  <a:pt x="211732" y="48628"/>
                </a:lnTo>
                <a:lnTo>
                  <a:pt x="213001" y="52278"/>
                </a:lnTo>
                <a:lnTo>
                  <a:pt x="212952" y="49959"/>
                </a:lnTo>
                <a:lnTo>
                  <a:pt x="214408" y="52029"/>
                </a:lnTo>
                <a:lnTo>
                  <a:pt x="214858" y="50215"/>
                </a:lnTo>
                <a:lnTo>
                  <a:pt x="216591" y="50291"/>
                </a:lnTo>
                <a:lnTo>
                  <a:pt x="216383" y="48847"/>
                </a:lnTo>
                <a:lnTo>
                  <a:pt x="214691" y="49215"/>
                </a:lnTo>
                <a:lnTo>
                  <a:pt x="215864" y="47081"/>
                </a:lnTo>
                <a:lnTo>
                  <a:pt x="214856" y="45961"/>
                </a:lnTo>
                <a:lnTo>
                  <a:pt x="217494" y="43741"/>
                </a:lnTo>
                <a:lnTo>
                  <a:pt x="214486" y="45285"/>
                </a:lnTo>
                <a:lnTo>
                  <a:pt x="214774" y="47318"/>
                </a:lnTo>
                <a:lnTo>
                  <a:pt x="213362" y="48660"/>
                </a:lnTo>
                <a:lnTo>
                  <a:pt x="211133" y="46570"/>
                </a:lnTo>
                <a:lnTo>
                  <a:pt x="209720" y="46668"/>
                </a:lnTo>
                <a:lnTo>
                  <a:pt x="210907" y="44000"/>
                </a:lnTo>
                <a:lnTo>
                  <a:pt x="210313" y="41690"/>
                </a:lnTo>
                <a:lnTo>
                  <a:pt x="208912" y="41956"/>
                </a:lnTo>
                <a:lnTo>
                  <a:pt x="209895" y="40323"/>
                </a:lnTo>
                <a:lnTo>
                  <a:pt x="209453" y="38087"/>
                </a:lnTo>
                <a:lnTo>
                  <a:pt x="208217" y="37209"/>
                </a:lnTo>
                <a:lnTo>
                  <a:pt x="206810" y="38084"/>
                </a:lnTo>
                <a:lnTo>
                  <a:pt x="214695" y="26918"/>
                </a:lnTo>
                <a:lnTo>
                  <a:pt x="213489" y="22953"/>
                </a:lnTo>
                <a:lnTo>
                  <a:pt x="214460" y="22834"/>
                </a:lnTo>
                <a:lnTo>
                  <a:pt x="214552" y="25556"/>
                </a:lnTo>
                <a:lnTo>
                  <a:pt x="215861" y="26533"/>
                </a:lnTo>
                <a:lnTo>
                  <a:pt x="216814" y="23665"/>
                </a:lnTo>
                <a:lnTo>
                  <a:pt x="215921" y="22399"/>
                </a:lnTo>
                <a:lnTo>
                  <a:pt x="218723" y="21323"/>
                </a:lnTo>
                <a:lnTo>
                  <a:pt x="220764" y="16850"/>
                </a:lnTo>
                <a:lnTo>
                  <a:pt x="221876" y="16106"/>
                </a:lnTo>
                <a:lnTo>
                  <a:pt x="222105" y="18521"/>
                </a:lnTo>
                <a:lnTo>
                  <a:pt x="224444" y="18125"/>
                </a:lnTo>
                <a:lnTo>
                  <a:pt x="219774" y="26269"/>
                </a:lnTo>
                <a:lnTo>
                  <a:pt x="219896" y="27639"/>
                </a:lnTo>
                <a:lnTo>
                  <a:pt x="221845" y="27555"/>
                </a:lnTo>
                <a:lnTo>
                  <a:pt x="222402" y="29398"/>
                </a:lnTo>
                <a:lnTo>
                  <a:pt x="221295" y="30369"/>
                </a:lnTo>
                <a:lnTo>
                  <a:pt x="221932" y="30972"/>
                </a:lnTo>
                <a:lnTo>
                  <a:pt x="220690" y="36186"/>
                </a:lnTo>
                <a:lnTo>
                  <a:pt x="222675" y="35078"/>
                </a:lnTo>
                <a:lnTo>
                  <a:pt x="222909" y="33033"/>
                </a:lnTo>
                <a:lnTo>
                  <a:pt x="223954" y="33506"/>
                </a:lnTo>
                <a:lnTo>
                  <a:pt x="223458" y="31709"/>
                </a:lnTo>
                <a:lnTo>
                  <a:pt x="225180" y="31543"/>
                </a:lnTo>
                <a:lnTo>
                  <a:pt x="224844" y="29240"/>
                </a:lnTo>
                <a:lnTo>
                  <a:pt x="226175" y="28817"/>
                </a:lnTo>
                <a:lnTo>
                  <a:pt x="227960" y="29926"/>
                </a:lnTo>
                <a:lnTo>
                  <a:pt x="228378" y="35364"/>
                </a:lnTo>
                <a:lnTo>
                  <a:pt x="228922" y="31569"/>
                </a:lnTo>
                <a:lnTo>
                  <a:pt x="229885" y="31912"/>
                </a:lnTo>
                <a:lnTo>
                  <a:pt x="229028" y="30924"/>
                </a:lnTo>
                <a:lnTo>
                  <a:pt x="229497" y="29481"/>
                </a:lnTo>
                <a:lnTo>
                  <a:pt x="232510" y="30375"/>
                </a:lnTo>
                <a:lnTo>
                  <a:pt x="231831" y="28365"/>
                </a:lnTo>
                <a:lnTo>
                  <a:pt x="232711" y="27499"/>
                </a:lnTo>
                <a:lnTo>
                  <a:pt x="233516" y="28155"/>
                </a:lnTo>
                <a:lnTo>
                  <a:pt x="232986" y="27109"/>
                </a:lnTo>
                <a:lnTo>
                  <a:pt x="233791" y="26644"/>
                </a:lnTo>
                <a:lnTo>
                  <a:pt x="232872" y="25872"/>
                </a:lnTo>
                <a:lnTo>
                  <a:pt x="231948" y="26858"/>
                </a:lnTo>
                <a:lnTo>
                  <a:pt x="231449" y="25474"/>
                </a:lnTo>
                <a:lnTo>
                  <a:pt x="231291" y="27101"/>
                </a:lnTo>
                <a:lnTo>
                  <a:pt x="228668" y="27913"/>
                </a:lnTo>
                <a:lnTo>
                  <a:pt x="226534" y="25863"/>
                </a:lnTo>
                <a:lnTo>
                  <a:pt x="225502" y="27142"/>
                </a:lnTo>
                <a:lnTo>
                  <a:pt x="224251" y="26463"/>
                </a:lnTo>
                <a:lnTo>
                  <a:pt x="224956" y="24685"/>
                </a:lnTo>
                <a:lnTo>
                  <a:pt x="227642" y="23739"/>
                </a:lnTo>
                <a:lnTo>
                  <a:pt x="228093" y="22519"/>
                </a:lnTo>
                <a:lnTo>
                  <a:pt x="230576" y="22362"/>
                </a:lnTo>
                <a:lnTo>
                  <a:pt x="230942" y="21017"/>
                </a:lnTo>
                <a:lnTo>
                  <a:pt x="231605" y="21764"/>
                </a:lnTo>
                <a:lnTo>
                  <a:pt x="232605" y="20617"/>
                </a:lnTo>
                <a:lnTo>
                  <a:pt x="234901" y="20874"/>
                </a:lnTo>
                <a:lnTo>
                  <a:pt x="234464" y="18917"/>
                </a:lnTo>
                <a:lnTo>
                  <a:pt x="235734" y="17650"/>
                </a:lnTo>
                <a:lnTo>
                  <a:pt x="234509" y="16125"/>
                </a:lnTo>
                <a:lnTo>
                  <a:pt x="237038" y="16236"/>
                </a:lnTo>
                <a:lnTo>
                  <a:pt x="238355" y="14662"/>
                </a:lnTo>
                <a:lnTo>
                  <a:pt x="237506" y="13270"/>
                </a:lnTo>
                <a:lnTo>
                  <a:pt x="238975" y="11867"/>
                </a:lnTo>
                <a:lnTo>
                  <a:pt x="237408" y="10385"/>
                </a:lnTo>
                <a:lnTo>
                  <a:pt x="237525" y="7238"/>
                </a:lnTo>
                <a:lnTo>
                  <a:pt x="238509" y="7300"/>
                </a:lnTo>
                <a:close/>
                <a:moveTo>
                  <a:pt x="256611" y="226290"/>
                </a:moveTo>
                <a:lnTo>
                  <a:pt x="259009" y="226909"/>
                </a:lnTo>
                <a:lnTo>
                  <a:pt x="258504" y="225326"/>
                </a:lnTo>
                <a:lnTo>
                  <a:pt x="259046" y="226150"/>
                </a:lnTo>
                <a:lnTo>
                  <a:pt x="259734" y="225534"/>
                </a:lnTo>
                <a:lnTo>
                  <a:pt x="258896" y="225429"/>
                </a:lnTo>
                <a:lnTo>
                  <a:pt x="259704" y="222384"/>
                </a:lnTo>
                <a:lnTo>
                  <a:pt x="259779" y="223625"/>
                </a:lnTo>
                <a:lnTo>
                  <a:pt x="261622" y="224468"/>
                </a:lnTo>
                <a:lnTo>
                  <a:pt x="259851" y="225977"/>
                </a:lnTo>
                <a:lnTo>
                  <a:pt x="261463" y="228132"/>
                </a:lnTo>
                <a:lnTo>
                  <a:pt x="265740" y="227500"/>
                </a:lnTo>
                <a:lnTo>
                  <a:pt x="268578" y="224693"/>
                </a:lnTo>
                <a:lnTo>
                  <a:pt x="266255" y="221645"/>
                </a:lnTo>
                <a:lnTo>
                  <a:pt x="257816" y="215826"/>
                </a:lnTo>
                <a:lnTo>
                  <a:pt x="256962" y="216140"/>
                </a:lnTo>
                <a:lnTo>
                  <a:pt x="255886" y="214558"/>
                </a:lnTo>
                <a:lnTo>
                  <a:pt x="256471" y="213187"/>
                </a:lnTo>
                <a:lnTo>
                  <a:pt x="257390" y="215051"/>
                </a:lnTo>
                <a:lnTo>
                  <a:pt x="272811" y="227694"/>
                </a:lnTo>
                <a:lnTo>
                  <a:pt x="272919" y="233320"/>
                </a:lnTo>
                <a:lnTo>
                  <a:pt x="276053" y="239922"/>
                </a:lnTo>
                <a:lnTo>
                  <a:pt x="274014" y="253161"/>
                </a:lnTo>
                <a:lnTo>
                  <a:pt x="278191" y="266118"/>
                </a:lnTo>
                <a:lnTo>
                  <a:pt x="280832" y="269357"/>
                </a:lnTo>
                <a:lnTo>
                  <a:pt x="284244" y="271246"/>
                </a:lnTo>
                <a:lnTo>
                  <a:pt x="286494" y="270131"/>
                </a:lnTo>
                <a:lnTo>
                  <a:pt x="294216" y="273060"/>
                </a:lnTo>
                <a:lnTo>
                  <a:pt x="296610" y="271229"/>
                </a:lnTo>
                <a:lnTo>
                  <a:pt x="295560" y="276465"/>
                </a:lnTo>
                <a:lnTo>
                  <a:pt x="285087" y="287955"/>
                </a:lnTo>
                <a:lnTo>
                  <a:pt x="284204" y="293053"/>
                </a:lnTo>
                <a:lnTo>
                  <a:pt x="280494" y="296555"/>
                </a:lnTo>
                <a:lnTo>
                  <a:pt x="281007" y="298879"/>
                </a:lnTo>
                <a:lnTo>
                  <a:pt x="274236" y="305406"/>
                </a:lnTo>
                <a:lnTo>
                  <a:pt x="274082" y="307848"/>
                </a:lnTo>
                <a:lnTo>
                  <a:pt x="263687" y="318112"/>
                </a:lnTo>
                <a:lnTo>
                  <a:pt x="259039" y="326262"/>
                </a:lnTo>
                <a:lnTo>
                  <a:pt x="252272" y="332044"/>
                </a:lnTo>
                <a:lnTo>
                  <a:pt x="254710" y="328550"/>
                </a:lnTo>
                <a:lnTo>
                  <a:pt x="254234" y="324689"/>
                </a:lnTo>
                <a:lnTo>
                  <a:pt x="255374" y="323549"/>
                </a:lnTo>
                <a:lnTo>
                  <a:pt x="252725" y="322086"/>
                </a:lnTo>
                <a:lnTo>
                  <a:pt x="250719" y="323545"/>
                </a:lnTo>
                <a:lnTo>
                  <a:pt x="248883" y="322582"/>
                </a:lnTo>
                <a:lnTo>
                  <a:pt x="247023" y="324676"/>
                </a:lnTo>
                <a:lnTo>
                  <a:pt x="244002" y="322739"/>
                </a:lnTo>
                <a:lnTo>
                  <a:pt x="238984" y="323009"/>
                </a:lnTo>
                <a:lnTo>
                  <a:pt x="239430" y="321045"/>
                </a:lnTo>
                <a:lnTo>
                  <a:pt x="236754" y="320316"/>
                </a:lnTo>
                <a:lnTo>
                  <a:pt x="235613" y="316642"/>
                </a:lnTo>
                <a:lnTo>
                  <a:pt x="230168" y="319712"/>
                </a:lnTo>
                <a:lnTo>
                  <a:pt x="227136" y="318261"/>
                </a:lnTo>
                <a:lnTo>
                  <a:pt x="215053" y="322680"/>
                </a:lnTo>
                <a:lnTo>
                  <a:pt x="208605" y="322596"/>
                </a:lnTo>
                <a:lnTo>
                  <a:pt x="203256" y="328960"/>
                </a:lnTo>
                <a:lnTo>
                  <a:pt x="199048" y="319664"/>
                </a:lnTo>
                <a:lnTo>
                  <a:pt x="196613" y="317772"/>
                </a:lnTo>
                <a:lnTo>
                  <a:pt x="198166" y="317134"/>
                </a:lnTo>
                <a:lnTo>
                  <a:pt x="194812" y="315954"/>
                </a:lnTo>
                <a:lnTo>
                  <a:pt x="191784" y="318791"/>
                </a:lnTo>
                <a:lnTo>
                  <a:pt x="189015" y="324326"/>
                </a:lnTo>
                <a:lnTo>
                  <a:pt x="188837" y="326857"/>
                </a:lnTo>
                <a:lnTo>
                  <a:pt x="190104" y="329501"/>
                </a:lnTo>
                <a:lnTo>
                  <a:pt x="186285" y="332321"/>
                </a:lnTo>
                <a:lnTo>
                  <a:pt x="179230" y="334845"/>
                </a:lnTo>
                <a:lnTo>
                  <a:pt x="179130" y="338367"/>
                </a:lnTo>
                <a:lnTo>
                  <a:pt x="174418" y="341748"/>
                </a:lnTo>
                <a:lnTo>
                  <a:pt x="171777" y="342070"/>
                </a:lnTo>
                <a:lnTo>
                  <a:pt x="169029" y="340476"/>
                </a:lnTo>
                <a:lnTo>
                  <a:pt x="166099" y="346758"/>
                </a:lnTo>
                <a:lnTo>
                  <a:pt x="161694" y="347671"/>
                </a:lnTo>
                <a:lnTo>
                  <a:pt x="158603" y="350940"/>
                </a:lnTo>
                <a:lnTo>
                  <a:pt x="156590" y="354828"/>
                </a:lnTo>
                <a:lnTo>
                  <a:pt x="156989" y="357004"/>
                </a:lnTo>
                <a:lnTo>
                  <a:pt x="151458" y="356869"/>
                </a:lnTo>
                <a:lnTo>
                  <a:pt x="147931" y="359226"/>
                </a:lnTo>
                <a:lnTo>
                  <a:pt x="145034" y="364471"/>
                </a:lnTo>
                <a:lnTo>
                  <a:pt x="145491" y="367282"/>
                </a:lnTo>
                <a:lnTo>
                  <a:pt x="143599" y="368823"/>
                </a:lnTo>
                <a:lnTo>
                  <a:pt x="141039" y="369131"/>
                </a:lnTo>
                <a:lnTo>
                  <a:pt x="144707" y="381439"/>
                </a:lnTo>
                <a:lnTo>
                  <a:pt x="144934" y="385352"/>
                </a:lnTo>
                <a:lnTo>
                  <a:pt x="141135" y="384896"/>
                </a:lnTo>
                <a:lnTo>
                  <a:pt x="141195" y="388948"/>
                </a:lnTo>
                <a:lnTo>
                  <a:pt x="137196" y="390564"/>
                </a:lnTo>
                <a:lnTo>
                  <a:pt x="135967" y="393631"/>
                </a:lnTo>
                <a:lnTo>
                  <a:pt x="133178" y="392310"/>
                </a:lnTo>
                <a:lnTo>
                  <a:pt x="128501" y="395367"/>
                </a:lnTo>
                <a:lnTo>
                  <a:pt x="125916" y="394337"/>
                </a:lnTo>
                <a:lnTo>
                  <a:pt x="122943" y="396230"/>
                </a:lnTo>
                <a:lnTo>
                  <a:pt x="123108" y="398440"/>
                </a:lnTo>
                <a:lnTo>
                  <a:pt x="124351" y="398365"/>
                </a:lnTo>
                <a:lnTo>
                  <a:pt x="123877" y="399332"/>
                </a:lnTo>
                <a:lnTo>
                  <a:pt x="120829" y="399280"/>
                </a:lnTo>
                <a:lnTo>
                  <a:pt x="119700" y="400817"/>
                </a:lnTo>
                <a:lnTo>
                  <a:pt x="118417" y="400032"/>
                </a:lnTo>
                <a:lnTo>
                  <a:pt x="119141" y="398632"/>
                </a:lnTo>
                <a:lnTo>
                  <a:pt x="117902" y="397041"/>
                </a:lnTo>
                <a:lnTo>
                  <a:pt x="116327" y="401806"/>
                </a:lnTo>
                <a:lnTo>
                  <a:pt x="112330" y="402740"/>
                </a:lnTo>
                <a:lnTo>
                  <a:pt x="110742" y="401637"/>
                </a:lnTo>
                <a:lnTo>
                  <a:pt x="109355" y="402132"/>
                </a:lnTo>
                <a:lnTo>
                  <a:pt x="110397" y="404240"/>
                </a:lnTo>
                <a:lnTo>
                  <a:pt x="109229" y="406641"/>
                </a:lnTo>
                <a:lnTo>
                  <a:pt x="99495" y="416116"/>
                </a:lnTo>
                <a:lnTo>
                  <a:pt x="92427" y="419651"/>
                </a:lnTo>
                <a:lnTo>
                  <a:pt x="92004" y="423952"/>
                </a:lnTo>
                <a:lnTo>
                  <a:pt x="89576" y="423349"/>
                </a:lnTo>
                <a:lnTo>
                  <a:pt x="89366" y="424400"/>
                </a:lnTo>
                <a:lnTo>
                  <a:pt x="88080" y="424423"/>
                </a:lnTo>
                <a:lnTo>
                  <a:pt x="87405" y="427106"/>
                </a:lnTo>
                <a:lnTo>
                  <a:pt x="95948" y="427107"/>
                </a:lnTo>
                <a:lnTo>
                  <a:pt x="99229" y="429599"/>
                </a:lnTo>
                <a:lnTo>
                  <a:pt x="95538" y="429742"/>
                </a:lnTo>
                <a:lnTo>
                  <a:pt x="94599" y="431682"/>
                </a:lnTo>
                <a:lnTo>
                  <a:pt x="94938" y="435700"/>
                </a:lnTo>
                <a:lnTo>
                  <a:pt x="92747" y="436445"/>
                </a:lnTo>
                <a:lnTo>
                  <a:pt x="91650" y="440152"/>
                </a:lnTo>
                <a:lnTo>
                  <a:pt x="89153" y="443401"/>
                </a:lnTo>
                <a:lnTo>
                  <a:pt x="84283" y="445450"/>
                </a:lnTo>
                <a:lnTo>
                  <a:pt x="81958" y="453418"/>
                </a:lnTo>
                <a:lnTo>
                  <a:pt x="73316" y="452869"/>
                </a:lnTo>
                <a:lnTo>
                  <a:pt x="71354" y="456182"/>
                </a:lnTo>
                <a:lnTo>
                  <a:pt x="67641" y="456221"/>
                </a:lnTo>
                <a:lnTo>
                  <a:pt x="66339" y="461253"/>
                </a:lnTo>
                <a:lnTo>
                  <a:pt x="63513" y="463131"/>
                </a:lnTo>
                <a:lnTo>
                  <a:pt x="60010" y="461885"/>
                </a:lnTo>
                <a:lnTo>
                  <a:pt x="60707" y="458741"/>
                </a:lnTo>
                <a:lnTo>
                  <a:pt x="59583" y="455546"/>
                </a:lnTo>
                <a:lnTo>
                  <a:pt x="56032" y="452492"/>
                </a:lnTo>
                <a:lnTo>
                  <a:pt x="53100" y="454045"/>
                </a:lnTo>
                <a:lnTo>
                  <a:pt x="47556" y="453101"/>
                </a:lnTo>
                <a:lnTo>
                  <a:pt x="48856" y="449237"/>
                </a:lnTo>
                <a:lnTo>
                  <a:pt x="50155" y="449197"/>
                </a:lnTo>
                <a:lnTo>
                  <a:pt x="50408" y="445644"/>
                </a:lnTo>
                <a:lnTo>
                  <a:pt x="53845" y="438999"/>
                </a:lnTo>
                <a:lnTo>
                  <a:pt x="51047" y="438581"/>
                </a:lnTo>
                <a:lnTo>
                  <a:pt x="48481" y="439526"/>
                </a:lnTo>
                <a:lnTo>
                  <a:pt x="42241" y="435070"/>
                </a:lnTo>
                <a:lnTo>
                  <a:pt x="42688" y="428313"/>
                </a:lnTo>
                <a:lnTo>
                  <a:pt x="39117" y="428112"/>
                </a:lnTo>
                <a:lnTo>
                  <a:pt x="38123" y="426946"/>
                </a:lnTo>
                <a:lnTo>
                  <a:pt x="38574" y="421828"/>
                </a:lnTo>
                <a:lnTo>
                  <a:pt x="37045" y="417434"/>
                </a:lnTo>
                <a:lnTo>
                  <a:pt x="33633" y="418991"/>
                </a:lnTo>
                <a:lnTo>
                  <a:pt x="32413" y="417795"/>
                </a:lnTo>
                <a:lnTo>
                  <a:pt x="28656" y="419776"/>
                </a:lnTo>
                <a:lnTo>
                  <a:pt x="24375" y="417308"/>
                </a:lnTo>
                <a:lnTo>
                  <a:pt x="23492" y="412638"/>
                </a:lnTo>
                <a:lnTo>
                  <a:pt x="26692" y="407633"/>
                </a:lnTo>
                <a:lnTo>
                  <a:pt x="27486" y="404144"/>
                </a:lnTo>
                <a:lnTo>
                  <a:pt x="20505" y="402118"/>
                </a:lnTo>
                <a:lnTo>
                  <a:pt x="19750" y="392050"/>
                </a:lnTo>
                <a:lnTo>
                  <a:pt x="21402" y="389589"/>
                </a:lnTo>
                <a:lnTo>
                  <a:pt x="21512" y="385886"/>
                </a:lnTo>
                <a:lnTo>
                  <a:pt x="19419" y="385432"/>
                </a:lnTo>
                <a:lnTo>
                  <a:pt x="16762" y="387173"/>
                </a:lnTo>
                <a:lnTo>
                  <a:pt x="14640" y="384665"/>
                </a:lnTo>
                <a:lnTo>
                  <a:pt x="15265" y="380881"/>
                </a:lnTo>
                <a:lnTo>
                  <a:pt x="14256" y="380112"/>
                </a:lnTo>
                <a:lnTo>
                  <a:pt x="5887" y="382847"/>
                </a:lnTo>
                <a:lnTo>
                  <a:pt x="591" y="379385"/>
                </a:lnTo>
                <a:lnTo>
                  <a:pt x="31" y="374529"/>
                </a:lnTo>
                <a:lnTo>
                  <a:pt x="1400" y="373277"/>
                </a:lnTo>
                <a:lnTo>
                  <a:pt x="0" y="367317"/>
                </a:lnTo>
                <a:lnTo>
                  <a:pt x="1634" y="363037"/>
                </a:lnTo>
                <a:lnTo>
                  <a:pt x="1256" y="357848"/>
                </a:lnTo>
                <a:lnTo>
                  <a:pt x="3098" y="353723"/>
                </a:lnTo>
                <a:lnTo>
                  <a:pt x="2651" y="347758"/>
                </a:lnTo>
                <a:lnTo>
                  <a:pt x="5915" y="347290"/>
                </a:lnTo>
                <a:lnTo>
                  <a:pt x="7225" y="348140"/>
                </a:lnTo>
                <a:lnTo>
                  <a:pt x="12174" y="341235"/>
                </a:lnTo>
                <a:lnTo>
                  <a:pt x="11354" y="338472"/>
                </a:lnTo>
                <a:lnTo>
                  <a:pt x="15893" y="335183"/>
                </a:lnTo>
                <a:lnTo>
                  <a:pt x="17520" y="330046"/>
                </a:lnTo>
                <a:lnTo>
                  <a:pt x="16842" y="328299"/>
                </a:lnTo>
                <a:lnTo>
                  <a:pt x="24261" y="324323"/>
                </a:lnTo>
                <a:lnTo>
                  <a:pt x="27585" y="315743"/>
                </a:lnTo>
                <a:lnTo>
                  <a:pt x="26687" y="312862"/>
                </a:lnTo>
                <a:lnTo>
                  <a:pt x="23770" y="311163"/>
                </a:lnTo>
                <a:lnTo>
                  <a:pt x="24308" y="306946"/>
                </a:lnTo>
                <a:lnTo>
                  <a:pt x="28128" y="304980"/>
                </a:lnTo>
                <a:lnTo>
                  <a:pt x="29046" y="299220"/>
                </a:lnTo>
                <a:lnTo>
                  <a:pt x="32542" y="292673"/>
                </a:lnTo>
                <a:lnTo>
                  <a:pt x="39959" y="284812"/>
                </a:lnTo>
                <a:lnTo>
                  <a:pt x="42953" y="283167"/>
                </a:lnTo>
                <a:lnTo>
                  <a:pt x="41690" y="281042"/>
                </a:lnTo>
                <a:lnTo>
                  <a:pt x="42705" y="279388"/>
                </a:lnTo>
                <a:lnTo>
                  <a:pt x="41168" y="280692"/>
                </a:lnTo>
                <a:lnTo>
                  <a:pt x="40547" y="280176"/>
                </a:lnTo>
                <a:lnTo>
                  <a:pt x="39206" y="274888"/>
                </a:lnTo>
                <a:lnTo>
                  <a:pt x="40077" y="273722"/>
                </a:lnTo>
                <a:lnTo>
                  <a:pt x="45275" y="275171"/>
                </a:lnTo>
                <a:lnTo>
                  <a:pt x="54022" y="268880"/>
                </a:lnTo>
                <a:lnTo>
                  <a:pt x="64247" y="254546"/>
                </a:lnTo>
                <a:lnTo>
                  <a:pt x="63528" y="246728"/>
                </a:lnTo>
                <a:lnTo>
                  <a:pt x="64527" y="243648"/>
                </a:lnTo>
                <a:lnTo>
                  <a:pt x="70343" y="243276"/>
                </a:lnTo>
                <a:lnTo>
                  <a:pt x="73066" y="239743"/>
                </a:lnTo>
                <a:lnTo>
                  <a:pt x="76500" y="239177"/>
                </a:lnTo>
                <a:lnTo>
                  <a:pt x="78545" y="234506"/>
                </a:lnTo>
                <a:lnTo>
                  <a:pt x="82255" y="233469"/>
                </a:lnTo>
                <a:lnTo>
                  <a:pt x="82953" y="229072"/>
                </a:lnTo>
                <a:lnTo>
                  <a:pt x="86673" y="222511"/>
                </a:lnTo>
                <a:lnTo>
                  <a:pt x="85557" y="219633"/>
                </a:lnTo>
                <a:lnTo>
                  <a:pt x="86277" y="217836"/>
                </a:lnTo>
                <a:lnTo>
                  <a:pt x="88917" y="219043"/>
                </a:lnTo>
                <a:lnTo>
                  <a:pt x="94533" y="216365"/>
                </a:lnTo>
                <a:lnTo>
                  <a:pt x="100968" y="217975"/>
                </a:lnTo>
                <a:lnTo>
                  <a:pt x="110420" y="215739"/>
                </a:lnTo>
                <a:lnTo>
                  <a:pt x="111461" y="213285"/>
                </a:lnTo>
                <a:lnTo>
                  <a:pt x="108564" y="210055"/>
                </a:lnTo>
                <a:lnTo>
                  <a:pt x="105854" y="208908"/>
                </a:lnTo>
                <a:lnTo>
                  <a:pt x="101309" y="203239"/>
                </a:lnTo>
                <a:lnTo>
                  <a:pt x="109770" y="192847"/>
                </a:lnTo>
                <a:lnTo>
                  <a:pt x="107905" y="187004"/>
                </a:lnTo>
                <a:lnTo>
                  <a:pt x="110295" y="184580"/>
                </a:lnTo>
                <a:lnTo>
                  <a:pt x="117982" y="182675"/>
                </a:lnTo>
                <a:lnTo>
                  <a:pt x="122467" y="174462"/>
                </a:lnTo>
                <a:lnTo>
                  <a:pt x="125404" y="171712"/>
                </a:lnTo>
                <a:lnTo>
                  <a:pt x="131322" y="168842"/>
                </a:lnTo>
                <a:lnTo>
                  <a:pt x="134030" y="163124"/>
                </a:lnTo>
                <a:lnTo>
                  <a:pt x="133045" y="158118"/>
                </a:lnTo>
                <a:lnTo>
                  <a:pt x="143787" y="146473"/>
                </a:lnTo>
                <a:lnTo>
                  <a:pt x="144770" y="142952"/>
                </a:lnTo>
                <a:lnTo>
                  <a:pt x="152407" y="139166"/>
                </a:lnTo>
                <a:lnTo>
                  <a:pt x="153686" y="135202"/>
                </a:lnTo>
                <a:lnTo>
                  <a:pt x="157846" y="133066"/>
                </a:lnTo>
                <a:lnTo>
                  <a:pt x="162358" y="133157"/>
                </a:lnTo>
                <a:lnTo>
                  <a:pt x="163721" y="131558"/>
                </a:lnTo>
                <a:lnTo>
                  <a:pt x="165002" y="126543"/>
                </a:lnTo>
                <a:lnTo>
                  <a:pt x="164874" y="115557"/>
                </a:lnTo>
                <a:lnTo>
                  <a:pt x="168152" y="107501"/>
                </a:lnTo>
                <a:lnTo>
                  <a:pt x="167266" y="104791"/>
                </a:lnTo>
                <a:lnTo>
                  <a:pt x="168600" y="102564"/>
                </a:lnTo>
                <a:lnTo>
                  <a:pt x="167694" y="97844"/>
                </a:lnTo>
                <a:lnTo>
                  <a:pt x="171871" y="103282"/>
                </a:lnTo>
                <a:lnTo>
                  <a:pt x="173010" y="103882"/>
                </a:lnTo>
                <a:lnTo>
                  <a:pt x="174547" y="102685"/>
                </a:lnTo>
                <a:lnTo>
                  <a:pt x="175871" y="104959"/>
                </a:lnTo>
                <a:lnTo>
                  <a:pt x="173648" y="108207"/>
                </a:lnTo>
                <a:lnTo>
                  <a:pt x="173966" y="106300"/>
                </a:lnTo>
                <a:lnTo>
                  <a:pt x="172878" y="107058"/>
                </a:lnTo>
                <a:lnTo>
                  <a:pt x="171850" y="111237"/>
                </a:lnTo>
                <a:lnTo>
                  <a:pt x="172679" y="110402"/>
                </a:lnTo>
                <a:lnTo>
                  <a:pt x="172706" y="111469"/>
                </a:lnTo>
                <a:lnTo>
                  <a:pt x="174312" y="109464"/>
                </a:lnTo>
                <a:lnTo>
                  <a:pt x="173782" y="108526"/>
                </a:lnTo>
                <a:lnTo>
                  <a:pt x="176331" y="109672"/>
                </a:lnTo>
                <a:lnTo>
                  <a:pt x="177842" y="107505"/>
                </a:lnTo>
                <a:lnTo>
                  <a:pt x="180258" y="110543"/>
                </a:lnTo>
                <a:lnTo>
                  <a:pt x="178721" y="112663"/>
                </a:lnTo>
                <a:lnTo>
                  <a:pt x="181274" y="113155"/>
                </a:lnTo>
                <a:lnTo>
                  <a:pt x="183183" y="110431"/>
                </a:lnTo>
                <a:lnTo>
                  <a:pt x="182941" y="109025"/>
                </a:lnTo>
                <a:lnTo>
                  <a:pt x="181705" y="109374"/>
                </a:lnTo>
                <a:lnTo>
                  <a:pt x="180511" y="107548"/>
                </a:lnTo>
                <a:lnTo>
                  <a:pt x="181008" y="104844"/>
                </a:lnTo>
                <a:lnTo>
                  <a:pt x="186155" y="104086"/>
                </a:lnTo>
                <a:lnTo>
                  <a:pt x="187670" y="102816"/>
                </a:lnTo>
                <a:lnTo>
                  <a:pt x="189539" y="103337"/>
                </a:lnTo>
                <a:lnTo>
                  <a:pt x="190282" y="101893"/>
                </a:lnTo>
                <a:lnTo>
                  <a:pt x="192505" y="102243"/>
                </a:lnTo>
                <a:lnTo>
                  <a:pt x="192652" y="99967"/>
                </a:lnTo>
                <a:lnTo>
                  <a:pt x="198221" y="99000"/>
                </a:lnTo>
                <a:lnTo>
                  <a:pt x="200223" y="96720"/>
                </a:lnTo>
                <a:lnTo>
                  <a:pt x="199984" y="96035"/>
                </a:lnTo>
                <a:lnTo>
                  <a:pt x="196010" y="97294"/>
                </a:lnTo>
                <a:lnTo>
                  <a:pt x="195830" y="96306"/>
                </a:lnTo>
                <a:lnTo>
                  <a:pt x="198392" y="94058"/>
                </a:lnTo>
                <a:lnTo>
                  <a:pt x="196754" y="93478"/>
                </a:lnTo>
                <a:lnTo>
                  <a:pt x="193416" y="97205"/>
                </a:lnTo>
                <a:lnTo>
                  <a:pt x="191833" y="94591"/>
                </a:lnTo>
                <a:lnTo>
                  <a:pt x="191089" y="96940"/>
                </a:lnTo>
                <a:lnTo>
                  <a:pt x="186164" y="99290"/>
                </a:lnTo>
                <a:lnTo>
                  <a:pt x="185736" y="97481"/>
                </a:lnTo>
                <a:lnTo>
                  <a:pt x="183464" y="95926"/>
                </a:lnTo>
                <a:lnTo>
                  <a:pt x="183024" y="93667"/>
                </a:lnTo>
                <a:lnTo>
                  <a:pt x="190021" y="87104"/>
                </a:lnTo>
                <a:lnTo>
                  <a:pt x="191842" y="86195"/>
                </a:lnTo>
                <a:lnTo>
                  <a:pt x="191799" y="88134"/>
                </a:lnTo>
                <a:lnTo>
                  <a:pt x="194716" y="87490"/>
                </a:lnTo>
                <a:lnTo>
                  <a:pt x="194886" y="84578"/>
                </a:lnTo>
                <a:lnTo>
                  <a:pt x="197441" y="86403"/>
                </a:lnTo>
                <a:lnTo>
                  <a:pt x="198216" y="82965"/>
                </a:lnTo>
                <a:lnTo>
                  <a:pt x="199549" y="82672"/>
                </a:lnTo>
                <a:lnTo>
                  <a:pt x="198784" y="81321"/>
                </a:lnTo>
                <a:lnTo>
                  <a:pt x="199588" y="81488"/>
                </a:lnTo>
                <a:lnTo>
                  <a:pt x="201211" y="78352"/>
                </a:lnTo>
                <a:lnTo>
                  <a:pt x="203170" y="82632"/>
                </a:lnTo>
                <a:lnTo>
                  <a:pt x="205173" y="80674"/>
                </a:lnTo>
                <a:lnTo>
                  <a:pt x="207112" y="81159"/>
                </a:lnTo>
                <a:lnTo>
                  <a:pt x="204814" y="77028"/>
                </a:lnTo>
                <a:lnTo>
                  <a:pt x="206409" y="75627"/>
                </a:lnTo>
                <a:lnTo>
                  <a:pt x="208628" y="77957"/>
                </a:lnTo>
                <a:lnTo>
                  <a:pt x="209860" y="75242"/>
                </a:lnTo>
                <a:lnTo>
                  <a:pt x="208790" y="73322"/>
                </a:lnTo>
                <a:lnTo>
                  <a:pt x="213371" y="71467"/>
                </a:lnTo>
                <a:lnTo>
                  <a:pt x="215223" y="68892"/>
                </a:lnTo>
                <a:lnTo>
                  <a:pt x="214456" y="65947"/>
                </a:lnTo>
                <a:lnTo>
                  <a:pt x="216187" y="65646"/>
                </a:lnTo>
                <a:lnTo>
                  <a:pt x="216265" y="66796"/>
                </a:lnTo>
                <a:lnTo>
                  <a:pt x="218416" y="67323"/>
                </a:lnTo>
                <a:lnTo>
                  <a:pt x="216081" y="70769"/>
                </a:lnTo>
                <a:lnTo>
                  <a:pt x="216244" y="74346"/>
                </a:lnTo>
                <a:lnTo>
                  <a:pt x="215323" y="73860"/>
                </a:lnTo>
                <a:lnTo>
                  <a:pt x="214124" y="75185"/>
                </a:lnTo>
                <a:lnTo>
                  <a:pt x="215501" y="77817"/>
                </a:lnTo>
                <a:lnTo>
                  <a:pt x="213700" y="80424"/>
                </a:lnTo>
                <a:lnTo>
                  <a:pt x="217541" y="82728"/>
                </a:lnTo>
                <a:lnTo>
                  <a:pt x="221068" y="80644"/>
                </a:lnTo>
                <a:lnTo>
                  <a:pt x="220749" y="79148"/>
                </a:lnTo>
                <a:lnTo>
                  <a:pt x="222347" y="78027"/>
                </a:lnTo>
                <a:lnTo>
                  <a:pt x="221940" y="76522"/>
                </a:lnTo>
                <a:lnTo>
                  <a:pt x="223947" y="75885"/>
                </a:lnTo>
                <a:lnTo>
                  <a:pt x="223695" y="74290"/>
                </a:lnTo>
                <a:lnTo>
                  <a:pt x="226568" y="75072"/>
                </a:lnTo>
                <a:lnTo>
                  <a:pt x="227833" y="72374"/>
                </a:lnTo>
                <a:lnTo>
                  <a:pt x="230198" y="70947"/>
                </a:lnTo>
                <a:lnTo>
                  <a:pt x="228415" y="66698"/>
                </a:lnTo>
                <a:lnTo>
                  <a:pt x="229711" y="66919"/>
                </a:lnTo>
                <a:lnTo>
                  <a:pt x="231364" y="65513"/>
                </a:lnTo>
                <a:lnTo>
                  <a:pt x="233010" y="66462"/>
                </a:lnTo>
                <a:lnTo>
                  <a:pt x="238901" y="59253"/>
                </a:lnTo>
                <a:lnTo>
                  <a:pt x="240432" y="59583"/>
                </a:lnTo>
                <a:lnTo>
                  <a:pt x="242374" y="57100"/>
                </a:lnTo>
                <a:lnTo>
                  <a:pt x="241469" y="60285"/>
                </a:lnTo>
                <a:lnTo>
                  <a:pt x="242392" y="61314"/>
                </a:lnTo>
                <a:lnTo>
                  <a:pt x="245398" y="62893"/>
                </a:lnTo>
                <a:lnTo>
                  <a:pt x="248721" y="61970"/>
                </a:lnTo>
                <a:lnTo>
                  <a:pt x="250776" y="62848"/>
                </a:lnTo>
                <a:lnTo>
                  <a:pt x="248906" y="64822"/>
                </a:lnTo>
                <a:lnTo>
                  <a:pt x="249828" y="66513"/>
                </a:lnTo>
                <a:lnTo>
                  <a:pt x="248576" y="67500"/>
                </a:lnTo>
                <a:lnTo>
                  <a:pt x="248906" y="69574"/>
                </a:lnTo>
                <a:lnTo>
                  <a:pt x="246207" y="70612"/>
                </a:lnTo>
                <a:lnTo>
                  <a:pt x="245703" y="72114"/>
                </a:lnTo>
                <a:lnTo>
                  <a:pt x="246282" y="68497"/>
                </a:lnTo>
                <a:lnTo>
                  <a:pt x="244818" y="66079"/>
                </a:lnTo>
                <a:lnTo>
                  <a:pt x="243977" y="66476"/>
                </a:lnTo>
                <a:lnTo>
                  <a:pt x="244100" y="62425"/>
                </a:lnTo>
                <a:lnTo>
                  <a:pt x="242876" y="61990"/>
                </a:lnTo>
                <a:lnTo>
                  <a:pt x="242200" y="63620"/>
                </a:lnTo>
                <a:lnTo>
                  <a:pt x="240713" y="63285"/>
                </a:lnTo>
                <a:lnTo>
                  <a:pt x="237954" y="65835"/>
                </a:lnTo>
                <a:lnTo>
                  <a:pt x="238942" y="66032"/>
                </a:lnTo>
                <a:lnTo>
                  <a:pt x="238932" y="67396"/>
                </a:lnTo>
                <a:lnTo>
                  <a:pt x="241259" y="66164"/>
                </a:lnTo>
                <a:lnTo>
                  <a:pt x="241506" y="69659"/>
                </a:lnTo>
                <a:lnTo>
                  <a:pt x="240441" y="72050"/>
                </a:lnTo>
                <a:lnTo>
                  <a:pt x="239691" y="69317"/>
                </a:lnTo>
                <a:lnTo>
                  <a:pt x="236686" y="70591"/>
                </a:lnTo>
                <a:lnTo>
                  <a:pt x="236390" y="71920"/>
                </a:lnTo>
                <a:lnTo>
                  <a:pt x="237964" y="73429"/>
                </a:lnTo>
                <a:lnTo>
                  <a:pt x="237603" y="76974"/>
                </a:lnTo>
                <a:lnTo>
                  <a:pt x="235905" y="78490"/>
                </a:lnTo>
                <a:lnTo>
                  <a:pt x="235744" y="76175"/>
                </a:lnTo>
                <a:lnTo>
                  <a:pt x="231925" y="75548"/>
                </a:lnTo>
                <a:lnTo>
                  <a:pt x="230970" y="76895"/>
                </a:lnTo>
                <a:lnTo>
                  <a:pt x="228142" y="76539"/>
                </a:lnTo>
                <a:lnTo>
                  <a:pt x="228544" y="77960"/>
                </a:lnTo>
                <a:lnTo>
                  <a:pt x="226565" y="79557"/>
                </a:lnTo>
                <a:lnTo>
                  <a:pt x="227331" y="82353"/>
                </a:lnTo>
                <a:lnTo>
                  <a:pt x="230431" y="79990"/>
                </a:lnTo>
                <a:lnTo>
                  <a:pt x="232548" y="81092"/>
                </a:lnTo>
                <a:lnTo>
                  <a:pt x="230436" y="84365"/>
                </a:lnTo>
                <a:lnTo>
                  <a:pt x="228903" y="83761"/>
                </a:lnTo>
                <a:lnTo>
                  <a:pt x="227281" y="85186"/>
                </a:lnTo>
                <a:lnTo>
                  <a:pt x="226459" y="84735"/>
                </a:lnTo>
                <a:lnTo>
                  <a:pt x="224824" y="87359"/>
                </a:lnTo>
                <a:lnTo>
                  <a:pt x="222255" y="85883"/>
                </a:lnTo>
                <a:lnTo>
                  <a:pt x="221292" y="89532"/>
                </a:lnTo>
                <a:lnTo>
                  <a:pt x="219564" y="90614"/>
                </a:lnTo>
                <a:lnTo>
                  <a:pt x="216999" y="90904"/>
                </a:lnTo>
                <a:lnTo>
                  <a:pt x="213781" y="89213"/>
                </a:lnTo>
                <a:lnTo>
                  <a:pt x="211043" y="90288"/>
                </a:lnTo>
                <a:lnTo>
                  <a:pt x="210044" y="89749"/>
                </a:lnTo>
                <a:lnTo>
                  <a:pt x="212256" y="87837"/>
                </a:lnTo>
                <a:lnTo>
                  <a:pt x="214459" y="83309"/>
                </a:lnTo>
                <a:lnTo>
                  <a:pt x="213088" y="83450"/>
                </a:lnTo>
                <a:lnTo>
                  <a:pt x="212890" y="82273"/>
                </a:lnTo>
                <a:lnTo>
                  <a:pt x="211826" y="83733"/>
                </a:lnTo>
                <a:lnTo>
                  <a:pt x="210497" y="83322"/>
                </a:lnTo>
                <a:lnTo>
                  <a:pt x="209876" y="85794"/>
                </a:lnTo>
                <a:lnTo>
                  <a:pt x="208004" y="87283"/>
                </a:lnTo>
                <a:lnTo>
                  <a:pt x="208173" y="88665"/>
                </a:lnTo>
                <a:lnTo>
                  <a:pt x="206204" y="86729"/>
                </a:lnTo>
                <a:lnTo>
                  <a:pt x="204403" y="86785"/>
                </a:lnTo>
                <a:lnTo>
                  <a:pt x="203901" y="87676"/>
                </a:lnTo>
                <a:lnTo>
                  <a:pt x="204916" y="88746"/>
                </a:lnTo>
                <a:lnTo>
                  <a:pt x="201774" y="91146"/>
                </a:lnTo>
                <a:lnTo>
                  <a:pt x="204739" y="90480"/>
                </a:lnTo>
                <a:lnTo>
                  <a:pt x="204598" y="91784"/>
                </a:lnTo>
                <a:lnTo>
                  <a:pt x="207183" y="90916"/>
                </a:lnTo>
                <a:lnTo>
                  <a:pt x="205560" y="92102"/>
                </a:lnTo>
                <a:lnTo>
                  <a:pt x="205945" y="93139"/>
                </a:lnTo>
                <a:lnTo>
                  <a:pt x="208879" y="91973"/>
                </a:lnTo>
                <a:lnTo>
                  <a:pt x="209515" y="93389"/>
                </a:lnTo>
                <a:lnTo>
                  <a:pt x="207046" y="94067"/>
                </a:lnTo>
                <a:lnTo>
                  <a:pt x="206415" y="96525"/>
                </a:lnTo>
                <a:lnTo>
                  <a:pt x="204284" y="95405"/>
                </a:lnTo>
                <a:lnTo>
                  <a:pt x="204240" y="96408"/>
                </a:lnTo>
                <a:lnTo>
                  <a:pt x="202894" y="96659"/>
                </a:lnTo>
                <a:lnTo>
                  <a:pt x="203928" y="97545"/>
                </a:lnTo>
                <a:lnTo>
                  <a:pt x="201215" y="98534"/>
                </a:lnTo>
                <a:lnTo>
                  <a:pt x="201654" y="99393"/>
                </a:lnTo>
                <a:lnTo>
                  <a:pt x="204827" y="99637"/>
                </a:lnTo>
                <a:lnTo>
                  <a:pt x="204035" y="102044"/>
                </a:lnTo>
                <a:lnTo>
                  <a:pt x="202464" y="103112"/>
                </a:lnTo>
                <a:lnTo>
                  <a:pt x="203780" y="103822"/>
                </a:lnTo>
                <a:lnTo>
                  <a:pt x="203458" y="106773"/>
                </a:lnTo>
                <a:lnTo>
                  <a:pt x="200900" y="106901"/>
                </a:lnTo>
                <a:lnTo>
                  <a:pt x="197740" y="110882"/>
                </a:lnTo>
                <a:lnTo>
                  <a:pt x="198789" y="111018"/>
                </a:lnTo>
                <a:lnTo>
                  <a:pt x="200634" y="108717"/>
                </a:lnTo>
                <a:lnTo>
                  <a:pt x="202076" y="109023"/>
                </a:lnTo>
                <a:lnTo>
                  <a:pt x="201893" y="110657"/>
                </a:lnTo>
                <a:lnTo>
                  <a:pt x="199836" y="111253"/>
                </a:lnTo>
                <a:lnTo>
                  <a:pt x="199750" y="113224"/>
                </a:lnTo>
                <a:lnTo>
                  <a:pt x="198395" y="113829"/>
                </a:lnTo>
                <a:lnTo>
                  <a:pt x="199677" y="114119"/>
                </a:lnTo>
                <a:lnTo>
                  <a:pt x="199510" y="115263"/>
                </a:lnTo>
                <a:lnTo>
                  <a:pt x="201930" y="111911"/>
                </a:lnTo>
                <a:lnTo>
                  <a:pt x="203369" y="112182"/>
                </a:lnTo>
                <a:lnTo>
                  <a:pt x="203648" y="114232"/>
                </a:lnTo>
                <a:lnTo>
                  <a:pt x="204560" y="113444"/>
                </a:lnTo>
                <a:lnTo>
                  <a:pt x="205483" y="110977"/>
                </a:lnTo>
                <a:lnTo>
                  <a:pt x="204326" y="109873"/>
                </a:lnTo>
                <a:lnTo>
                  <a:pt x="203328" y="110290"/>
                </a:lnTo>
                <a:lnTo>
                  <a:pt x="206301" y="106320"/>
                </a:lnTo>
                <a:lnTo>
                  <a:pt x="205926" y="108757"/>
                </a:lnTo>
                <a:lnTo>
                  <a:pt x="208912" y="108673"/>
                </a:lnTo>
                <a:lnTo>
                  <a:pt x="210100" y="103094"/>
                </a:lnTo>
                <a:lnTo>
                  <a:pt x="212000" y="103256"/>
                </a:lnTo>
                <a:lnTo>
                  <a:pt x="210769" y="101076"/>
                </a:lnTo>
                <a:lnTo>
                  <a:pt x="213541" y="98594"/>
                </a:lnTo>
                <a:lnTo>
                  <a:pt x="216529" y="99091"/>
                </a:lnTo>
                <a:lnTo>
                  <a:pt x="218536" y="101399"/>
                </a:lnTo>
                <a:lnTo>
                  <a:pt x="220295" y="98843"/>
                </a:lnTo>
                <a:lnTo>
                  <a:pt x="223283" y="101031"/>
                </a:lnTo>
                <a:lnTo>
                  <a:pt x="225301" y="99226"/>
                </a:lnTo>
                <a:lnTo>
                  <a:pt x="225852" y="100110"/>
                </a:lnTo>
                <a:lnTo>
                  <a:pt x="229069" y="99358"/>
                </a:lnTo>
                <a:lnTo>
                  <a:pt x="231392" y="101245"/>
                </a:lnTo>
                <a:lnTo>
                  <a:pt x="234492" y="101929"/>
                </a:lnTo>
                <a:lnTo>
                  <a:pt x="236406" y="101162"/>
                </a:lnTo>
                <a:lnTo>
                  <a:pt x="235454" y="102367"/>
                </a:lnTo>
                <a:lnTo>
                  <a:pt x="232698" y="102541"/>
                </a:lnTo>
                <a:lnTo>
                  <a:pt x="230595" y="101418"/>
                </a:lnTo>
                <a:lnTo>
                  <a:pt x="229589" y="103133"/>
                </a:lnTo>
                <a:lnTo>
                  <a:pt x="227620" y="103166"/>
                </a:lnTo>
                <a:lnTo>
                  <a:pt x="228749" y="105305"/>
                </a:lnTo>
                <a:lnTo>
                  <a:pt x="226941" y="106716"/>
                </a:lnTo>
                <a:lnTo>
                  <a:pt x="227786" y="108555"/>
                </a:lnTo>
                <a:lnTo>
                  <a:pt x="226866" y="108604"/>
                </a:lnTo>
                <a:lnTo>
                  <a:pt x="223752" y="104252"/>
                </a:lnTo>
                <a:lnTo>
                  <a:pt x="222262" y="105252"/>
                </a:lnTo>
                <a:lnTo>
                  <a:pt x="222795" y="107188"/>
                </a:lnTo>
                <a:lnTo>
                  <a:pt x="220628" y="105369"/>
                </a:lnTo>
                <a:lnTo>
                  <a:pt x="220620" y="108358"/>
                </a:lnTo>
                <a:lnTo>
                  <a:pt x="219540" y="108112"/>
                </a:lnTo>
                <a:lnTo>
                  <a:pt x="218397" y="110155"/>
                </a:lnTo>
                <a:lnTo>
                  <a:pt x="224325" y="110860"/>
                </a:lnTo>
                <a:lnTo>
                  <a:pt x="223280" y="116144"/>
                </a:lnTo>
                <a:lnTo>
                  <a:pt x="222124" y="116659"/>
                </a:lnTo>
                <a:lnTo>
                  <a:pt x="221567" y="114645"/>
                </a:lnTo>
                <a:lnTo>
                  <a:pt x="219031" y="113261"/>
                </a:lnTo>
                <a:lnTo>
                  <a:pt x="215749" y="114168"/>
                </a:lnTo>
                <a:lnTo>
                  <a:pt x="218048" y="116466"/>
                </a:lnTo>
                <a:lnTo>
                  <a:pt x="217336" y="119203"/>
                </a:lnTo>
                <a:lnTo>
                  <a:pt x="213228" y="119702"/>
                </a:lnTo>
                <a:lnTo>
                  <a:pt x="214392" y="122002"/>
                </a:lnTo>
                <a:lnTo>
                  <a:pt x="212519" y="122784"/>
                </a:lnTo>
                <a:lnTo>
                  <a:pt x="211951" y="120699"/>
                </a:lnTo>
                <a:lnTo>
                  <a:pt x="210624" y="121095"/>
                </a:lnTo>
                <a:lnTo>
                  <a:pt x="210594" y="124102"/>
                </a:lnTo>
                <a:lnTo>
                  <a:pt x="208557" y="124198"/>
                </a:lnTo>
                <a:lnTo>
                  <a:pt x="207856" y="123004"/>
                </a:lnTo>
                <a:lnTo>
                  <a:pt x="206016" y="124585"/>
                </a:lnTo>
                <a:lnTo>
                  <a:pt x="204130" y="122278"/>
                </a:lnTo>
                <a:lnTo>
                  <a:pt x="202859" y="123990"/>
                </a:lnTo>
                <a:lnTo>
                  <a:pt x="205001" y="125648"/>
                </a:lnTo>
                <a:lnTo>
                  <a:pt x="202946" y="124658"/>
                </a:lnTo>
                <a:lnTo>
                  <a:pt x="203568" y="126358"/>
                </a:lnTo>
                <a:lnTo>
                  <a:pt x="202121" y="128424"/>
                </a:lnTo>
                <a:lnTo>
                  <a:pt x="204210" y="130039"/>
                </a:lnTo>
                <a:lnTo>
                  <a:pt x="206493" y="126771"/>
                </a:lnTo>
                <a:lnTo>
                  <a:pt x="211423" y="126370"/>
                </a:lnTo>
                <a:lnTo>
                  <a:pt x="216587" y="124111"/>
                </a:lnTo>
                <a:lnTo>
                  <a:pt x="216542" y="126344"/>
                </a:lnTo>
                <a:lnTo>
                  <a:pt x="212668" y="129180"/>
                </a:lnTo>
                <a:lnTo>
                  <a:pt x="217975" y="128076"/>
                </a:lnTo>
                <a:lnTo>
                  <a:pt x="219576" y="130068"/>
                </a:lnTo>
                <a:lnTo>
                  <a:pt x="218510" y="137131"/>
                </a:lnTo>
                <a:lnTo>
                  <a:pt x="216548" y="138084"/>
                </a:lnTo>
                <a:lnTo>
                  <a:pt x="216773" y="140165"/>
                </a:lnTo>
                <a:lnTo>
                  <a:pt x="214724" y="140723"/>
                </a:lnTo>
                <a:lnTo>
                  <a:pt x="216153" y="141828"/>
                </a:lnTo>
                <a:lnTo>
                  <a:pt x="216661" y="146302"/>
                </a:lnTo>
                <a:lnTo>
                  <a:pt x="211154" y="148860"/>
                </a:lnTo>
                <a:lnTo>
                  <a:pt x="206617" y="145253"/>
                </a:lnTo>
                <a:lnTo>
                  <a:pt x="204411" y="144912"/>
                </a:lnTo>
                <a:lnTo>
                  <a:pt x="206954" y="146889"/>
                </a:lnTo>
                <a:lnTo>
                  <a:pt x="207192" y="150432"/>
                </a:lnTo>
                <a:lnTo>
                  <a:pt x="206253" y="151015"/>
                </a:lnTo>
                <a:lnTo>
                  <a:pt x="201644" y="149532"/>
                </a:lnTo>
                <a:lnTo>
                  <a:pt x="199660" y="151620"/>
                </a:lnTo>
                <a:lnTo>
                  <a:pt x="195342" y="151575"/>
                </a:lnTo>
                <a:lnTo>
                  <a:pt x="194235" y="152780"/>
                </a:lnTo>
                <a:lnTo>
                  <a:pt x="196590" y="154247"/>
                </a:lnTo>
                <a:lnTo>
                  <a:pt x="201156" y="154825"/>
                </a:lnTo>
                <a:lnTo>
                  <a:pt x="201156" y="156531"/>
                </a:lnTo>
                <a:lnTo>
                  <a:pt x="201324" y="154773"/>
                </a:lnTo>
                <a:lnTo>
                  <a:pt x="201734" y="156713"/>
                </a:lnTo>
                <a:lnTo>
                  <a:pt x="200670" y="157458"/>
                </a:lnTo>
                <a:lnTo>
                  <a:pt x="201857" y="158070"/>
                </a:lnTo>
                <a:lnTo>
                  <a:pt x="203594" y="154411"/>
                </a:lnTo>
                <a:lnTo>
                  <a:pt x="201602" y="152847"/>
                </a:lnTo>
                <a:lnTo>
                  <a:pt x="203506" y="152185"/>
                </a:lnTo>
                <a:lnTo>
                  <a:pt x="208144" y="158243"/>
                </a:lnTo>
                <a:lnTo>
                  <a:pt x="213459" y="159740"/>
                </a:lnTo>
                <a:lnTo>
                  <a:pt x="215809" y="158996"/>
                </a:lnTo>
                <a:lnTo>
                  <a:pt x="217376" y="156052"/>
                </a:lnTo>
                <a:lnTo>
                  <a:pt x="216674" y="157059"/>
                </a:lnTo>
                <a:lnTo>
                  <a:pt x="212020" y="157905"/>
                </a:lnTo>
                <a:lnTo>
                  <a:pt x="209049" y="155697"/>
                </a:lnTo>
                <a:lnTo>
                  <a:pt x="208888" y="152539"/>
                </a:lnTo>
                <a:lnTo>
                  <a:pt x="215275" y="150145"/>
                </a:lnTo>
                <a:lnTo>
                  <a:pt x="216679" y="151783"/>
                </a:lnTo>
                <a:lnTo>
                  <a:pt x="219170" y="149790"/>
                </a:lnTo>
                <a:lnTo>
                  <a:pt x="220058" y="150565"/>
                </a:lnTo>
                <a:lnTo>
                  <a:pt x="225898" y="144879"/>
                </a:lnTo>
                <a:lnTo>
                  <a:pt x="231413" y="142505"/>
                </a:lnTo>
                <a:lnTo>
                  <a:pt x="224784" y="142177"/>
                </a:lnTo>
                <a:lnTo>
                  <a:pt x="222584" y="143663"/>
                </a:lnTo>
                <a:lnTo>
                  <a:pt x="220007" y="142303"/>
                </a:lnTo>
                <a:lnTo>
                  <a:pt x="218455" y="142965"/>
                </a:lnTo>
                <a:lnTo>
                  <a:pt x="218920" y="141067"/>
                </a:lnTo>
                <a:lnTo>
                  <a:pt x="224819" y="140859"/>
                </a:lnTo>
                <a:lnTo>
                  <a:pt x="225854" y="138928"/>
                </a:lnTo>
                <a:lnTo>
                  <a:pt x="227889" y="138181"/>
                </a:lnTo>
                <a:lnTo>
                  <a:pt x="231273" y="138913"/>
                </a:lnTo>
                <a:lnTo>
                  <a:pt x="235238" y="136409"/>
                </a:lnTo>
                <a:lnTo>
                  <a:pt x="235252" y="139126"/>
                </a:lnTo>
                <a:lnTo>
                  <a:pt x="233259" y="141146"/>
                </a:lnTo>
                <a:lnTo>
                  <a:pt x="235829" y="139728"/>
                </a:lnTo>
                <a:lnTo>
                  <a:pt x="236647" y="140312"/>
                </a:lnTo>
                <a:lnTo>
                  <a:pt x="236472" y="138937"/>
                </a:lnTo>
                <a:lnTo>
                  <a:pt x="237890" y="138560"/>
                </a:lnTo>
                <a:lnTo>
                  <a:pt x="237401" y="139582"/>
                </a:lnTo>
                <a:lnTo>
                  <a:pt x="239619" y="140837"/>
                </a:lnTo>
                <a:lnTo>
                  <a:pt x="239964" y="138649"/>
                </a:lnTo>
                <a:lnTo>
                  <a:pt x="245150" y="138734"/>
                </a:lnTo>
                <a:lnTo>
                  <a:pt x="247961" y="137301"/>
                </a:lnTo>
                <a:lnTo>
                  <a:pt x="248133" y="136006"/>
                </a:lnTo>
                <a:lnTo>
                  <a:pt x="251706" y="136982"/>
                </a:lnTo>
                <a:lnTo>
                  <a:pt x="252067" y="135419"/>
                </a:lnTo>
                <a:lnTo>
                  <a:pt x="251041" y="135309"/>
                </a:lnTo>
                <a:lnTo>
                  <a:pt x="251889" y="134243"/>
                </a:lnTo>
                <a:lnTo>
                  <a:pt x="253208" y="134782"/>
                </a:lnTo>
                <a:lnTo>
                  <a:pt x="253751" y="133953"/>
                </a:lnTo>
                <a:lnTo>
                  <a:pt x="254925" y="135375"/>
                </a:lnTo>
                <a:lnTo>
                  <a:pt x="255418" y="134080"/>
                </a:lnTo>
                <a:lnTo>
                  <a:pt x="258006" y="134064"/>
                </a:lnTo>
                <a:lnTo>
                  <a:pt x="259705" y="135405"/>
                </a:lnTo>
                <a:lnTo>
                  <a:pt x="259867" y="133764"/>
                </a:lnTo>
                <a:lnTo>
                  <a:pt x="264251" y="133202"/>
                </a:lnTo>
                <a:lnTo>
                  <a:pt x="268970" y="129489"/>
                </a:lnTo>
                <a:lnTo>
                  <a:pt x="268366" y="128306"/>
                </a:lnTo>
                <a:lnTo>
                  <a:pt x="263664" y="130202"/>
                </a:lnTo>
                <a:lnTo>
                  <a:pt x="262414" y="129297"/>
                </a:lnTo>
                <a:lnTo>
                  <a:pt x="261399" y="129818"/>
                </a:lnTo>
                <a:lnTo>
                  <a:pt x="261593" y="131014"/>
                </a:lnTo>
                <a:lnTo>
                  <a:pt x="257535" y="131189"/>
                </a:lnTo>
                <a:lnTo>
                  <a:pt x="256761" y="130379"/>
                </a:lnTo>
                <a:lnTo>
                  <a:pt x="255632" y="131185"/>
                </a:lnTo>
                <a:lnTo>
                  <a:pt x="255301" y="130200"/>
                </a:lnTo>
                <a:lnTo>
                  <a:pt x="253261" y="130039"/>
                </a:lnTo>
                <a:lnTo>
                  <a:pt x="255289" y="127513"/>
                </a:lnTo>
                <a:lnTo>
                  <a:pt x="254528" y="125800"/>
                </a:lnTo>
                <a:lnTo>
                  <a:pt x="250660" y="128506"/>
                </a:lnTo>
                <a:lnTo>
                  <a:pt x="246004" y="128800"/>
                </a:lnTo>
                <a:lnTo>
                  <a:pt x="247589" y="131036"/>
                </a:lnTo>
                <a:lnTo>
                  <a:pt x="242845" y="131762"/>
                </a:lnTo>
                <a:lnTo>
                  <a:pt x="245181" y="132857"/>
                </a:lnTo>
                <a:lnTo>
                  <a:pt x="244484" y="133855"/>
                </a:lnTo>
                <a:lnTo>
                  <a:pt x="246040" y="134465"/>
                </a:lnTo>
                <a:lnTo>
                  <a:pt x="245178" y="135239"/>
                </a:lnTo>
                <a:lnTo>
                  <a:pt x="242149" y="132794"/>
                </a:lnTo>
                <a:lnTo>
                  <a:pt x="241060" y="134815"/>
                </a:lnTo>
                <a:lnTo>
                  <a:pt x="238902" y="133599"/>
                </a:lnTo>
                <a:lnTo>
                  <a:pt x="240726" y="132149"/>
                </a:lnTo>
                <a:lnTo>
                  <a:pt x="239332" y="131305"/>
                </a:lnTo>
                <a:lnTo>
                  <a:pt x="240310" y="130680"/>
                </a:lnTo>
                <a:lnTo>
                  <a:pt x="239205" y="129276"/>
                </a:lnTo>
                <a:lnTo>
                  <a:pt x="235428" y="132822"/>
                </a:lnTo>
                <a:lnTo>
                  <a:pt x="232683" y="133502"/>
                </a:lnTo>
                <a:lnTo>
                  <a:pt x="231896" y="135559"/>
                </a:lnTo>
                <a:lnTo>
                  <a:pt x="226511" y="136107"/>
                </a:lnTo>
                <a:lnTo>
                  <a:pt x="226013" y="135290"/>
                </a:lnTo>
                <a:lnTo>
                  <a:pt x="220907" y="138596"/>
                </a:lnTo>
                <a:lnTo>
                  <a:pt x="222123" y="135024"/>
                </a:lnTo>
                <a:lnTo>
                  <a:pt x="223810" y="134024"/>
                </a:lnTo>
                <a:lnTo>
                  <a:pt x="222675" y="130658"/>
                </a:lnTo>
                <a:lnTo>
                  <a:pt x="225972" y="128203"/>
                </a:lnTo>
                <a:lnTo>
                  <a:pt x="222036" y="127775"/>
                </a:lnTo>
                <a:lnTo>
                  <a:pt x="220166" y="124385"/>
                </a:lnTo>
                <a:lnTo>
                  <a:pt x="223135" y="124895"/>
                </a:lnTo>
                <a:lnTo>
                  <a:pt x="226659" y="123395"/>
                </a:lnTo>
                <a:lnTo>
                  <a:pt x="222226" y="123016"/>
                </a:lnTo>
                <a:lnTo>
                  <a:pt x="220222" y="121303"/>
                </a:lnTo>
                <a:lnTo>
                  <a:pt x="221900" y="119927"/>
                </a:lnTo>
                <a:lnTo>
                  <a:pt x="225493" y="120021"/>
                </a:lnTo>
                <a:lnTo>
                  <a:pt x="230813" y="117101"/>
                </a:lnTo>
                <a:lnTo>
                  <a:pt x="226739" y="116139"/>
                </a:lnTo>
                <a:lnTo>
                  <a:pt x="228183" y="113164"/>
                </a:lnTo>
                <a:lnTo>
                  <a:pt x="232443" y="114243"/>
                </a:lnTo>
                <a:lnTo>
                  <a:pt x="232154" y="112221"/>
                </a:lnTo>
                <a:lnTo>
                  <a:pt x="233114" y="111418"/>
                </a:lnTo>
                <a:lnTo>
                  <a:pt x="231704" y="110047"/>
                </a:lnTo>
                <a:lnTo>
                  <a:pt x="232954" y="106738"/>
                </a:lnTo>
                <a:lnTo>
                  <a:pt x="234940" y="108201"/>
                </a:lnTo>
                <a:lnTo>
                  <a:pt x="237285" y="105770"/>
                </a:lnTo>
                <a:lnTo>
                  <a:pt x="239001" y="107039"/>
                </a:lnTo>
                <a:lnTo>
                  <a:pt x="241305" y="105558"/>
                </a:lnTo>
                <a:lnTo>
                  <a:pt x="241497" y="107249"/>
                </a:lnTo>
                <a:lnTo>
                  <a:pt x="240179" y="107688"/>
                </a:lnTo>
                <a:lnTo>
                  <a:pt x="238919" y="111490"/>
                </a:lnTo>
                <a:lnTo>
                  <a:pt x="236152" y="114607"/>
                </a:lnTo>
                <a:lnTo>
                  <a:pt x="237523" y="117397"/>
                </a:lnTo>
                <a:lnTo>
                  <a:pt x="236587" y="118791"/>
                </a:lnTo>
                <a:lnTo>
                  <a:pt x="237477" y="122624"/>
                </a:lnTo>
                <a:lnTo>
                  <a:pt x="238967" y="123747"/>
                </a:lnTo>
                <a:lnTo>
                  <a:pt x="239758" y="123110"/>
                </a:lnTo>
                <a:lnTo>
                  <a:pt x="239026" y="120009"/>
                </a:lnTo>
                <a:lnTo>
                  <a:pt x="240555" y="119998"/>
                </a:lnTo>
                <a:lnTo>
                  <a:pt x="240610" y="118019"/>
                </a:lnTo>
                <a:lnTo>
                  <a:pt x="242453" y="119936"/>
                </a:lnTo>
                <a:lnTo>
                  <a:pt x="244551" y="120043"/>
                </a:lnTo>
                <a:lnTo>
                  <a:pt x="242931" y="116656"/>
                </a:lnTo>
                <a:lnTo>
                  <a:pt x="244446" y="115612"/>
                </a:lnTo>
                <a:lnTo>
                  <a:pt x="243828" y="114769"/>
                </a:lnTo>
                <a:lnTo>
                  <a:pt x="244779" y="112157"/>
                </a:lnTo>
                <a:lnTo>
                  <a:pt x="243217" y="111232"/>
                </a:lnTo>
                <a:lnTo>
                  <a:pt x="241884" y="112428"/>
                </a:lnTo>
                <a:lnTo>
                  <a:pt x="243184" y="110880"/>
                </a:lnTo>
                <a:lnTo>
                  <a:pt x="244652" y="111472"/>
                </a:lnTo>
                <a:lnTo>
                  <a:pt x="245485" y="110120"/>
                </a:lnTo>
                <a:lnTo>
                  <a:pt x="246484" y="111066"/>
                </a:lnTo>
                <a:lnTo>
                  <a:pt x="247816" y="109716"/>
                </a:lnTo>
                <a:lnTo>
                  <a:pt x="253072" y="114700"/>
                </a:lnTo>
                <a:lnTo>
                  <a:pt x="255026" y="112292"/>
                </a:lnTo>
                <a:lnTo>
                  <a:pt x="251987" y="109967"/>
                </a:lnTo>
                <a:lnTo>
                  <a:pt x="250454" y="103690"/>
                </a:lnTo>
                <a:lnTo>
                  <a:pt x="248681" y="104760"/>
                </a:lnTo>
                <a:lnTo>
                  <a:pt x="249582" y="102455"/>
                </a:lnTo>
                <a:lnTo>
                  <a:pt x="248552" y="100394"/>
                </a:lnTo>
                <a:lnTo>
                  <a:pt x="247732" y="100603"/>
                </a:lnTo>
                <a:lnTo>
                  <a:pt x="248329" y="99969"/>
                </a:lnTo>
                <a:lnTo>
                  <a:pt x="249878" y="101492"/>
                </a:lnTo>
                <a:lnTo>
                  <a:pt x="250874" y="99892"/>
                </a:lnTo>
                <a:lnTo>
                  <a:pt x="251831" y="101230"/>
                </a:lnTo>
                <a:lnTo>
                  <a:pt x="253255" y="99504"/>
                </a:lnTo>
                <a:lnTo>
                  <a:pt x="255226" y="99356"/>
                </a:lnTo>
                <a:lnTo>
                  <a:pt x="254837" y="97092"/>
                </a:lnTo>
                <a:lnTo>
                  <a:pt x="256197" y="93984"/>
                </a:lnTo>
                <a:lnTo>
                  <a:pt x="255519" y="90998"/>
                </a:lnTo>
                <a:lnTo>
                  <a:pt x="252580" y="92402"/>
                </a:lnTo>
                <a:lnTo>
                  <a:pt x="253379" y="90460"/>
                </a:lnTo>
                <a:lnTo>
                  <a:pt x="247762" y="90007"/>
                </a:lnTo>
                <a:lnTo>
                  <a:pt x="245246" y="95949"/>
                </a:lnTo>
                <a:lnTo>
                  <a:pt x="241047" y="99804"/>
                </a:lnTo>
                <a:lnTo>
                  <a:pt x="244274" y="95135"/>
                </a:lnTo>
                <a:lnTo>
                  <a:pt x="242856" y="93528"/>
                </a:lnTo>
                <a:lnTo>
                  <a:pt x="238139" y="96885"/>
                </a:lnTo>
                <a:lnTo>
                  <a:pt x="236491" y="94810"/>
                </a:lnTo>
                <a:lnTo>
                  <a:pt x="234281" y="95973"/>
                </a:lnTo>
                <a:lnTo>
                  <a:pt x="233262" y="95402"/>
                </a:lnTo>
                <a:lnTo>
                  <a:pt x="233698" y="94013"/>
                </a:lnTo>
                <a:lnTo>
                  <a:pt x="236880" y="93774"/>
                </a:lnTo>
                <a:lnTo>
                  <a:pt x="236768" y="92186"/>
                </a:lnTo>
                <a:lnTo>
                  <a:pt x="233446" y="90476"/>
                </a:lnTo>
                <a:lnTo>
                  <a:pt x="236393" y="88649"/>
                </a:lnTo>
                <a:lnTo>
                  <a:pt x="237499" y="90974"/>
                </a:lnTo>
                <a:lnTo>
                  <a:pt x="239841" y="89691"/>
                </a:lnTo>
                <a:lnTo>
                  <a:pt x="240514" y="91151"/>
                </a:lnTo>
                <a:lnTo>
                  <a:pt x="243802" y="89515"/>
                </a:lnTo>
                <a:lnTo>
                  <a:pt x="241231" y="85890"/>
                </a:lnTo>
                <a:lnTo>
                  <a:pt x="239911" y="86165"/>
                </a:lnTo>
                <a:lnTo>
                  <a:pt x="239340" y="83362"/>
                </a:lnTo>
                <a:lnTo>
                  <a:pt x="240236" y="81424"/>
                </a:lnTo>
                <a:lnTo>
                  <a:pt x="240905" y="83287"/>
                </a:lnTo>
                <a:lnTo>
                  <a:pt x="242914" y="84550"/>
                </a:lnTo>
                <a:lnTo>
                  <a:pt x="245126" y="84335"/>
                </a:lnTo>
                <a:lnTo>
                  <a:pt x="246617" y="81772"/>
                </a:lnTo>
                <a:lnTo>
                  <a:pt x="244458" y="81446"/>
                </a:lnTo>
                <a:lnTo>
                  <a:pt x="244678" y="78138"/>
                </a:lnTo>
                <a:lnTo>
                  <a:pt x="247117" y="77316"/>
                </a:lnTo>
                <a:lnTo>
                  <a:pt x="248230" y="77953"/>
                </a:lnTo>
                <a:lnTo>
                  <a:pt x="248881" y="76612"/>
                </a:lnTo>
                <a:lnTo>
                  <a:pt x="250514" y="79487"/>
                </a:lnTo>
                <a:lnTo>
                  <a:pt x="248538" y="81810"/>
                </a:lnTo>
                <a:lnTo>
                  <a:pt x="249020" y="83692"/>
                </a:lnTo>
                <a:lnTo>
                  <a:pt x="247704" y="88149"/>
                </a:lnTo>
                <a:lnTo>
                  <a:pt x="249355" y="87617"/>
                </a:lnTo>
                <a:lnTo>
                  <a:pt x="250610" y="89691"/>
                </a:lnTo>
                <a:lnTo>
                  <a:pt x="252356" y="87906"/>
                </a:lnTo>
                <a:lnTo>
                  <a:pt x="254985" y="90185"/>
                </a:lnTo>
                <a:lnTo>
                  <a:pt x="256245" y="87751"/>
                </a:lnTo>
                <a:lnTo>
                  <a:pt x="255432" y="86238"/>
                </a:lnTo>
                <a:lnTo>
                  <a:pt x="257046" y="87220"/>
                </a:lnTo>
                <a:lnTo>
                  <a:pt x="258943" y="84722"/>
                </a:lnTo>
                <a:lnTo>
                  <a:pt x="259802" y="87793"/>
                </a:lnTo>
                <a:lnTo>
                  <a:pt x="258594" y="89263"/>
                </a:lnTo>
                <a:lnTo>
                  <a:pt x="261247" y="89874"/>
                </a:lnTo>
                <a:lnTo>
                  <a:pt x="266662" y="99201"/>
                </a:lnTo>
                <a:lnTo>
                  <a:pt x="264792" y="84491"/>
                </a:lnTo>
                <a:lnTo>
                  <a:pt x="267012" y="84209"/>
                </a:lnTo>
                <a:lnTo>
                  <a:pt x="271315" y="90632"/>
                </a:lnTo>
                <a:lnTo>
                  <a:pt x="273246" y="90936"/>
                </a:lnTo>
                <a:lnTo>
                  <a:pt x="274509" y="88631"/>
                </a:lnTo>
                <a:lnTo>
                  <a:pt x="273482" y="85364"/>
                </a:lnTo>
                <a:lnTo>
                  <a:pt x="275955" y="85444"/>
                </a:lnTo>
                <a:lnTo>
                  <a:pt x="277506" y="81611"/>
                </a:lnTo>
                <a:lnTo>
                  <a:pt x="274662" y="80492"/>
                </a:lnTo>
                <a:lnTo>
                  <a:pt x="276236" y="77942"/>
                </a:lnTo>
                <a:lnTo>
                  <a:pt x="277773" y="78254"/>
                </a:lnTo>
                <a:lnTo>
                  <a:pt x="279020" y="81030"/>
                </a:lnTo>
                <a:lnTo>
                  <a:pt x="279970" y="85690"/>
                </a:lnTo>
                <a:lnTo>
                  <a:pt x="279335" y="87990"/>
                </a:lnTo>
                <a:lnTo>
                  <a:pt x="281172" y="88859"/>
                </a:lnTo>
                <a:lnTo>
                  <a:pt x="283892" y="86575"/>
                </a:lnTo>
                <a:lnTo>
                  <a:pt x="286432" y="86893"/>
                </a:lnTo>
                <a:lnTo>
                  <a:pt x="290492" y="82317"/>
                </a:lnTo>
                <a:lnTo>
                  <a:pt x="287863" y="88406"/>
                </a:lnTo>
                <a:lnTo>
                  <a:pt x="284562" y="88074"/>
                </a:lnTo>
                <a:lnTo>
                  <a:pt x="283637" y="89080"/>
                </a:lnTo>
                <a:lnTo>
                  <a:pt x="284320" y="96180"/>
                </a:lnTo>
                <a:lnTo>
                  <a:pt x="282515" y="96816"/>
                </a:lnTo>
                <a:lnTo>
                  <a:pt x="281339" y="93383"/>
                </a:lnTo>
                <a:lnTo>
                  <a:pt x="279688" y="96569"/>
                </a:lnTo>
                <a:lnTo>
                  <a:pt x="278135" y="96900"/>
                </a:lnTo>
                <a:lnTo>
                  <a:pt x="278497" y="98676"/>
                </a:lnTo>
                <a:lnTo>
                  <a:pt x="280990" y="100988"/>
                </a:lnTo>
                <a:lnTo>
                  <a:pt x="287883" y="104240"/>
                </a:lnTo>
                <a:lnTo>
                  <a:pt x="289462" y="103409"/>
                </a:lnTo>
                <a:lnTo>
                  <a:pt x="289179" y="99946"/>
                </a:lnTo>
                <a:lnTo>
                  <a:pt x="292073" y="98620"/>
                </a:lnTo>
                <a:lnTo>
                  <a:pt x="292435" y="96491"/>
                </a:lnTo>
                <a:lnTo>
                  <a:pt x="296110" y="97367"/>
                </a:lnTo>
                <a:lnTo>
                  <a:pt x="298315" y="93595"/>
                </a:lnTo>
                <a:lnTo>
                  <a:pt x="301659" y="95038"/>
                </a:lnTo>
                <a:lnTo>
                  <a:pt x="303229" y="89970"/>
                </a:lnTo>
                <a:lnTo>
                  <a:pt x="304302" y="90200"/>
                </a:lnTo>
                <a:lnTo>
                  <a:pt x="304762" y="86901"/>
                </a:lnTo>
                <a:lnTo>
                  <a:pt x="306745" y="84832"/>
                </a:lnTo>
                <a:lnTo>
                  <a:pt x="306163" y="90601"/>
                </a:lnTo>
                <a:lnTo>
                  <a:pt x="304702" y="91398"/>
                </a:lnTo>
                <a:lnTo>
                  <a:pt x="303439" y="95237"/>
                </a:lnTo>
                <a:lnTo>
                  <a:pt x="298462" y="97559"/>
                </a:lnTo>
                <a:lnTo>
                  <a:pt x="299216" y="100053"/>
                </a:lnTo>
                <a:lnTo>
                  <a:pt x="298170" y="103817"/>
                </a:lnTo>
                <a:lnTo>
                  <a:pt x="296706" y="103490"/>
                </a:lnTo>
                <a:lnTo>
                  <a:pt x="296252" y="105991"/>
                </a:lnTo>
                <a:lnTo>
                  <a:pt x="294058" y="105740"/>
                </a:lnTo>
                <a:lnTo>
                  <a:pt x="294022" y="108629"/>
                </a:lnTo>
                <a:lnTo>
                  <a:pt x="290762" y="109699"/>
                </a:lnTo>
                <a:lnTo>
                  <a:pt x="291339" y="112366"/>
                </a:lnTo>
                <a:lnTo>
                  <a:pt x="293734" y="113097"/>
                </a:lnTo>
                <a:lnTo>
                  <a:pt x="293265" y="117243"/>
                </a:lnTo>
                <a:lnTo>
                  <a:pt x="292090" y="118172"/>
                </a:lnTo>
                <a:lnTo>
                  <a:pt x="291249" y="116679"/>
                </a:lnTo>
                <a:lnTo>
                  <a:pt x="289458" y="116452"/>
                </a:lnTo>
                <a:lnTo>
                  <a:pt x="289040" y="114483"/>
                </a:lnTo>
                <a:lnTo>
                  <a:pt x="285740" y="116296"/>
                </a:lnTo>
                <a:lnTo>
                  <a:pt x="286093" y="118459"/>
                </a:lnTo>
                <a:lnTo>
                  <a:pt x="288316" y="119649"/>
                </a:lnTo>
                <a:lnTo>
                  <a:pt x="288025" y="122163"/>
                </a:lnTo>
                <a:lnTo>
                  <a:pt x="286187" y="119915"/>
                </a:lnTo>
                <a:lnTo>
                  <a:pt x="281683" y="121534"/>
                </a:lnTo>
                <a:lnTo>
                  <a:pt x="283519" y="117373"/>
                </a:lnTo>
                <a:lnTo>
                  <a:pt x="281235" y="118232"/>
                </a:lnTo>
                <a:lnTo>
                  <a:pt x="280817" y="117411"/>
                </a:lnTo>
                <a:lnTo>
                  <a:pt x="281997" y="110222"/>
                </a:lnTo>
                <a:lnTo>
                  <a:pt x="280564" y="108138"/>
                </a:lnTo>
                <a:lnTo>
                  <a:pt x="277277" y="115551"/>
                </a:lnTo>
                <a:lnTo>
                  <a:pt x="273710" y="113466"/>
                </a:lnTo>
                <a:lnTo>
                  <a:pt x="274176" y="118343"/>
                </a:lnTo>
                <a:lnTo>
                  <a:pt x="277641" y="120446"/>
                </a:lnTo>
                <a:lnTo>
                  <a:pt x="277641" y="122465"/>
                </a:lnTo>
                <a:lnTo>
                  <a:pt x="276255" y="124000"/>
                </a:lnTo>
                <a:lnTo>
                  <a:pt x="278258" y="123874"/>
                </a:lnTo>
                <a:lnTo>
                  <a:pt x="280219" y="126132"/>
                </a:lnTo>
                <a:lnTo>
                  <a:pt x="284217" y="125249"/>
                </a:lnTo>
                <a:lnTo>
                  <a:pt x="282879" y="127366"/>
                </a:lnTo>
                <a:lnTo>
                  <a:pt x="281293" y="127844"/>
                </a:lnTo>
                <a:lnTo>
                  <a:pt x="280966" y="130451"/>
                </a:lnTo>
                <a:lnTo>
                  <a:pt x="284119" y="129983"/>
                </a:lnTo>
                <a:lnTo>
                  <a:pt x="283504" y="131158"/>
                </a:lnTo>
                <a:lnTo>
                  <a:pt x="284541" y="132559"/>
                </a:lnTo>
                <a:lnTo>
                  <a:pt x="282471" y="132406"/>
                </a:lnTo>
                <a:lnTo>
                  <a:pt x="281472" y="135349"/>
                </a:lnTo>
                <a:lnTo>
                  <a:pt x="278077" y="137385"/>
                </a:lnTo>
                <a:lnTo>
                  <a:pt x="279978" y="134645"/>
                </a:lnTo>
                <a:lnTo>
                  <a:pt x="280252" y="131736"/>
                </a:lnTo>
                <a:lnTo>
                  <a:pt x="278480" y="131798"/>
                </a:lnTo>
                <a:lnTo>
                  <a:pt x="278491" y="133081"/>
                </a:lnTo>
                <a:lnTo>
                  <a:pt x="277096" y="132677"/>
                </a:lnTo>
                <a:lnTo>
                  <a:pt x="276438" y="130100"/>
                </a:lnTo>
                <a:lnTo>
                  <a:pt x="276128" y="130950"/>
                </a:lnTo>
                <a:lnTo>
                  <a:pt x="274919" y="129994"/>
                </a:lnTo>
                <a:lnTo>
                  <a:pt x="275517" y="131760"/>
                </a:lnTo>
                <a:lnTo>
                  <a:pt x="274265" y="132040"/>
                </a:lnTo>
                <a:lnTo>
                  <a:pt x="275359" y="136285"/>
                </a:lnTo>
                <a:lnTo>
                  <a:pt x="273988" y="138520"/>
                </a:lnTo>
                <a:lnTo>
                  <a:pt x="275510" y="140239"/>
                </a:lnTo>
                <a:lnTo>
                  <a:pt x="273013" y="140824"/>
                </a:lnTo>
                <a:lnTo>
                  <a:pt x="273401" y="138828"/>
                </a:lnTo>
                <a:lnTo>
                  <a:pt x="271490" y="139341"/>
                </a:lnTo>
                <a:lnTo>
                  <a:pt x="271784" y="137540"/>
                </a:lnTo>
                <a:lnTo>
                  <a:pt x="269745" y="137971"/>
                </a:lnTo>
                <a:lnTo>
                  <a:pt x="269577" y="134766"/>
                </a:lnTo>
                <a:lnTo>
                  <a:pt x="267054" y="138092"/>
                </a:lnTo>
                <a:lnTo>
                  <a:pt x="269109" y="140707"/>
                </a:lnTo>
                <a:lnTo>
                  <a:pt x="267620" y="142346"/>
                </a:lnTo>
                <a:lnTo>
                  <a:pt x="265025" y="141559"/>
                </a:lnTo>
                <a:lnTo>
                  <a:pt x="265684" y="139025"/>
                </a:lnTo>
                <a:lnTo>
                  <a:pt x="263404" y="137043"/>
                </a:lnTo>
                <a:lnTo>
                  <a:pt x="263406" y="139348"/>
                </a:lnTo>
                <a:lnTo>
                  <a:pt x="261766" y="139729"/>
                </a:lnTo>
                <a:lnTo>
                  <a:pt x="262457" y="143036"/>
                </a:lnTo>
                <a:lnTo>
                  <a:pt x="259889" y="144046"/>
                </a:lnTo>
                <a:lnTo>
                  <a:pt x="260280" y="142280"/>
                </a:lnTo>
                <a:lnTo>
                  <a:pt x="257642" y="142404"/>
                </a:lnTo>
                <a:lnTo>
                  <a:pt x="259751" y="139246"/>
                </a:lnTo>
                <a:lnTo>
                  <a:pt x="258943" y="138010"/>
                </a:lnTo>
                <a:lnTo>
                  <a:pt x="258188" y="138709"/>
                </a:lnTo>
                <a:lnTo>
                  <a:pt x="257232" y="137886"/>
                </a:lnTo>
                <a:lnTo>
                  <a:pt x="257401" y="139308"/>
                </a:lnTo>
                <a:lnTo>
                  <a:pt x="256020" y="140737"/>
                </a:lnTo>
                <a:lnTo>
                  <a:pt x="255057" y="138903"/>
                </a:lnTo>
                <a:lnTo>
                  <a:pt x="254059" y="139553"/>
                </a:lnTo>
                <a:lnTo>
                  <a:pt x="254514" y="142313"/>
                </a:lnTo>
                <a:lnTo>
                  <a:pt x="252999" y="144358"/>
                </a:lnTo>
                <a:lnTo>
                  <a:pt x="253283" y="142058"/>
                </a:lnTo>
                <a:lnTo>
                  <a:pt x="251536" y="138924"/>
                </a:lnTo>
                <a:lnTo>
                  <a:pt x="249413" y="142588"/>
                </a:lnTo>
                <a:lnTo>
                  <a:pt x="251274" y="143469"/>
                </a:lnTo>
                <a:lnTo>
                  <a:pt x="251563" y="146448"/>
                </a:lnTo>
                <a:lnTo>
                  <a:pt x="249028" y="146448"/>
                </a:lnTo>
                <a:lnTo>
                  <a:pt x="249493" y="144091"/>
                </a:lnTo>
                <a:lnTo>
                  <a:pt x="248333" y="144977"/>
                </a:lnTo>
                <a:lnTo>
                  <a:pt x="248514" y="143323"/>
                </a:lnTo>
                <a:lnTo>
                  <a:pt x="247159" y="146565"/>
                </a:lnTo>
                <a:lnTo>
                  <a:pt x="246359" y="144689"/>
                </a:lnTo>
                <a:lnTo>
                  <a:pt x="247160" y="142531"/>
                </a:lnTo>
                <a:lnTo>
                  <a:pt x="245917" y="142498"/>
                </a:lnTo>
                <a:lnTo>
                  <a:pt x="245267" y="140762"/>
                </a:lnTo>
                <a:lnTo>
                  <a:pt x="243872" y="141711"/>
                </a:lnTo>
                <a:lnTo>
                  <a:pt x="244965" y="143227"/>
                </a:lnTo>
                <a:lnTo>
                  <a:pt x="244940" y="147631"/>
                </a:lnTo>
                <a:lnTo>
                  <a:pt x="243036" y="147129"/>
                </a:lnTo>
                <a:lnTo>
                  <a:pt x="242033" y="149339"/>
                </a:lnTo>
                <a:lnTo>
                  <a:pt x="242171" y="145515"/>
                </a:lnTo>
                <a:lnTo>
                  <a:pt x="240591" y="145068"/>
                </a:lnTo>
                <a:lnTo>
                  <a:pt x="241626" y="143567"/>
                </a:lnTo>
                <a:lnTo>
                  <a:pt x="240496" y="143986"/>
                </a:lnTo>
                <a:lnTo>
                  <a:pt x="239687" y="142303"/>
                </a:lnTo>
                <a:lnTo>
                  <a:pt x="239712" y="144381"/>
                </a:lnTo>
                <a:lnTo>
                  <a:pt x="238895" y="142152"/>
                </a:lnTo>
                <a:lnTo>
                  <a:pt x="238104" y="143039"/>
                </a:lnTo>
                <a:lnTo>
                  <a:pt x="240045" y="146742"/>
                </a:lnTo>
                <a:lnTo>
                  <a:pt x="239886" y="150095"/>
                </a:lnTo>
                <a:lnTo>
                  <a:pt x="238532" y="149665"/>
                </a:lnTo>
                <a:lnTo>
                  <a:pt x="237049" y="150803"/>
                </a:lnTo>
                <a:lnTo>
                  <a:pt x="236695" y="149560"/>
                </a:lnTo>
                <a:lnTo>
                  <a:pt x="235008" y="150737"/>
                </a:lnTo>
                <a:lnTo>
                  <a:pt x="233798" y="150075"/>
                </a:lnTo>
                <a:lnTo>
                  <a:pt x="231045" y="152627"/>
                </a:lnTo>
                <a:lnTo>
                  <a:pt x="228637" y="152662"/>
                </a:lnTo>
                <a:lnTo>
                  <a:pt x="227550" y="154518"/>
                </a:lnTo>
                <a:lnTo>
                  <a:pt x="226883" y="157089"/>
                </a:lnTo>
                <a:lnTo>
                  <a:pt x="234884" y="153536"/>
                </a:lnTo>
                <a:lnTo>
                  <a:pt x="237117" y="153567"/>
                </a:lnTo>
                <a:lnTo>
                  <a:pt x="237386" y="154901"/>
                </a:lnTo>
                <a:lnTo>
                  <a:pt x="238913" y="155164"/>
                </a:lnTo>
                <a:lnTo>
                  <a:pt x="238627" y="152876"/>
                </a:lnTo>
                <a:lnTo>
                  <a:pt x="240652" y="153913"/>
                </a:lnTo>
                <a:lnTo>
                  <a:pt x="244821" y="151472"/>
                </a:lnTo>
                <a:lnTo>
                  <a:pt x="247453" y="151311"/>
                </a:lnTo>
                <a:lnTo>
                  <a:pt x="244149" y="156455"/>
                </a:lnTo>
                <a:lnTo>
                  <a:pt x="244567" y="157267"/>
                </a:lnTo>
                <a:lnTo>
                  <a:pt x="245935" y="154873"/>
                </a:lnTo>
                <a:lnTo>
                  <a:pt x="247058" y="154739"/>
                </a:lnTo>
                <a:lnTo>
                  <a:pt x="246053" y="157672"/>
                </a:lnTo>
                <a:lnTo>
                  <a:pt x="247043" y="159231"/>
                </a:lnTo>
                <a:lnTo>
                  <a:pt x="248871" y="154657"/>
                </a:lnTo>
                <a:lnTo>
                  <a:pt x="252416" y="150328"/>
                </a:lnTo>
                <a:lnTo>
                  <a:pt x="254729" y="149406"/>
                </a:lnTo>
                <a:lnTo>
                  <a:pt x="252819" y="151811"/>
                </a:lnTo>
                <a:lnTo>
                  <a:pt x="252858" y="154041"/>
                </a:lnTo>
                <a:lnTo>
                  <a:pt x="254302" y="153767"/>
                </a:lnTo>
                <a:lnTo>
                  <a:pt x="257857" y="149737"/>
                </a:lnTo>
                <a:lnTo>
                  <a:pt x="259890" y="154406"/>
                </a:lnTo>
                <a:lnTo>
                  <a:pt x="262209" y="154149"/>
                </a:lnTo>
                <a:lnTo>
                  <a:pt x="261418" y="151644"/>
                </a:lnTo>
                <a:lnTo>
                  <a:pt x="259611" y="150397"/>
                </a:lnTo>
                <a:lnTo>
                  <a:pt x="260533" y="149146"/>
                </a:lnTo>
                <a:lnTo>
                  <a:pt x="263208" y="147618"/>
                </a:lnTo>
                <a:lnTo>
                  <a:pt x="264130" y="148544"/>
                </a:lnTo>
                <a:lnTo>
                  <a:pt x="265872" y="146830"/>
                </a:lnTo>
                <a:lnTo>
                  <a:pt x="266928" y="149229"/>
                </a:lnTo>
                <a:lnTo>
                  <a:pt x="267198" y="146075"/>
                </a:lnTo>
                <a:lnTo>
                  <a:pt x="269336" y="145964"/>
                </a:lnTo>
                <a:lnTo>
                  <a:pt x="270663" y="147253"/>
                </a:lnTo>
                <a:lnTo>
                  <a:pt x="273500" y="144855"/>
                </a:lnTo>
                <a:lnTo>
                  <a:pt x="271076" y="151570"/>
                </a:lnTo>
                <a:lnTo>
                  <a:pt x="272072" y="152111"/>
                </a:lnTo>
                <a:lnTo>
                  <a:pt x="274247" y="149045"/>
                </a:lnTo>
                <a:lnTo>
                  <a:pt x="275768" y="149845"/>
                </a:lnTo>
                <a:lnTo>
                  <a:pt x="274732" y="150945"/>
                </a:lnTo>
                <a:lnTo>
                  <a:pt x="275492" y="153199"/>
                </a:lnTo>
                <a:lnTo>
                  <a:pt x="277738" y="149959"/>
                </a:lnTo>
                <a:lnTo>
                  <a:pt x="279294" y="149694"/>
                </a:lnTo>
                <a:lnTo>
                  <a:pt x="279813" y="153521"/>
                </a:lnTo>
                <a:lnTo>
                  <a:pt x="283562" y="154576"/>
                </a:lnTo>
                <a:lnTo>
                  <a:pt x="284190" y="156646"/>
                </a:lnTo>
                <a:lnTo>
                  <a:pt x="284417" y="155149"/>
                </a:lnTo>
                <a:lnTo>
                  <a:pt x="286174" y="154948"/>
                </a:lnTo>
                <a:lnTo>
                  <a:pt x="285793" y="153770"/>
                </a:lnTo>
                <a:lnTo>
                  <a:pt x="284526" y="153756"/>
                </a:lnTo>
                <a:lnTo>
                  <a:pt x="284526" y="152688"/>
                </a:lnTo>
                <a:lnTo>
                  <a:pt x="283239" y="153728"/>
                </a:lnTo>
                <a:lnTo>
                  <a:pt x="281325" y="152324"/>
                </a:lnTo>
                <a:lnTo>
                  <a:pt x="280975" y="149619"/>
                </a:lnTo>
                <a:lnTo>
                  <a:pt x="284106" y="148041"/>
                </a:lnTo>
                <a:lnTo>
                  <a:pt x="285394" y="148810"/>
                </a:lnTo>
                <a:lnTo>
                  <a:pt x="285869" y="151314"/>
                </a:lnTo>
                <a:lnTo>
                  <a:pt x="287522" y="150266"/>
                </a:lnTo>
                <a:lnTo>
                  <a:pt x="287207" y="148336"/>
                </a:lnTo>
                <a:lnTo>
                  <a:pt x="288627" y="150157"/>
                </a:lnTo>
                <a:lnTo>
                  <a:pt x="289831" y="148595"/>
                </a:lnTo>
                <a:lnTo>
                  <a:pt x="291923" y="150061"/>
                </a:lnTo>
                <a:lnTo>
                  <a:pt x="292665" y="148345"/>
                </a:lnTo>
                <a:lnTo>
                  <a:pt x="294368" y="149787"/>
                </a:lnTo>
                <a:lnTo>
                  <a:pt x="293994" y="152464"/>
                </a:lnTo>
                <a:lnTo>
                  <a:pt x="294626" y="150863"/>
                </a:lnTo>
                <a:lnTo>
                  <a:pt x="296454" y="150394"/>
                </a:lnTo>
                <a:lnTo>
                  <a:pt x="294297" y="148184"/>
                </a:lnTo>
                <a:lnTo>
                  <a:pt x="296441" y="147359"/>
                </a:lnTo>
                <a:lnTo>
                  <a:pt x="298499" y="148409"/>
                </a:lnTo>
                <a:lnTo>
                  <a:pt x="297570" y="145779"/>
                </a:lnTo>
                <a:lnTo>
                  <a:pt x="303990" y="140817"/>
                </a:lnTo>
                <a:lnTo>
                  <a:pt x="306080" y="140492"/>
                </a:lnTo>
                <a:lnTo>
                  <a:pt x="300981" y="145262"/>
                </a:lnTo>
                <a:lnTo>
                  <a:pt x="300459" y="147432"/>
                </a:lnTo>
                <a:lnTo>
                  <a:pt x="301563" y="149659"/>
                </a:lnTo>
                <a:lnTo>
                  <a:pt x="298086" y="151269"/>
                </a:lnTo>
                <a:lnTo>
                  <a:pt x="299561" y="154585"/>
                </a:lnTo>
                <a:lnTo>
                  <a:pt x="296617" y="155753"/>
                </a:lnTo>
                <a:lnTo>
                  <a:pt x="294464" y="154450"/>
                </a:lnTo>
                <a:lnTo>
                  <a:pt x="294493" y="159051"/>
                </a:lnTo>
                <a:lnTo>
                  <a:pt x="293259" y="157737"/>
                </a:lnTo>
                <a:lnTo>
                  <a:pt x="288033" y="160314"/>
                </a:lnTo>
                <a:lnTo>
                  <a:pt x="291590" y="165000"/>
                </a:lnTo>
                <a:lnTo>
                  <a:pt x="290888" y="167465"/>
                </a:lnTo>
                <a:lnTo>
                  <a:pt x="288270" y="166201"/>
                </a:lnTo>
                <a:lnTo>
                  <a:pt x="286035" y="168868"/>
                </a:lnTo>
                <a:lnTo>
                  <a:pt x="285251" y="165685"/>
                </a:lnTo>
                <a:lnTo>
                  <a:pt x="283763" y="164957"/>
                </a:lnTo>
                <a:lnTo>
                  <a:pt x="281664" y="166561"/>
                </a:lnTo>
                <a:lnTo>
                  <a:pt x="283048" y="170082"/>
                </a:lnTo>
                <a:lnTo>
                  <a:pt x="281834" y="171730"/>
                </a:lnTo>
                <a:lnTo>
                  <a:pt x="277239" y="171346"/>
                </a:lnTo>
                <a:lnTo>
                  <a:pt x="275596" y="172996"/>
                </a:lnTo>
                <a:lnTo>
                  <a:pt x="274404" y="172290"/>
                </a:lnTo>
                <a:lnTo>
                  <a:pt x="274795" y="174950"/>
                </a:lnTo>
                <a:lnTo>
                  <a:pt x="270982" y="174207"/>
                </a:lnTo>
                <a:lnTo>
                  <a:pt x="270220" y="175505"/>
                </a:lnTo>
                <a:lnTo>
                  <a:pt x="268699" y="175294"/>
                </a:lnTo>
                <a:lnTo>
                  <a:pt x="269108" y="173282"/>
                </a:lnTo>
                <a:lnTo>
                  <a:pt x="270608" y="173615"/>
                </a:lnTo>
                <a:lnTo>
                  <a:pt x="270217" y="172179"/>
                </a:lnTo>
                <a:lnTo>
                  <a:pt x="272017" y="172694"/>
                </a:lnTo>
                <a:lnTo>
                  <a:pt x="273348" y="170828"/>
                </a:lnTo>
                <a:lnTo>
                  <a:pt x="271561" y="170361"/>
                </a:lnTo>
                <a:lnTo>
                  <a:pt x="272424" y="169651"/>
                </a:lnTo>
                <a:lnTo>
                  <a:pt x="271759" y="168780"/>
                </a:lnTo>
                <a:lnTo>
                  <a:pt x="275672" y="169165"/>
                </a:lnTo>
                <a:lnTo>
                  <a:pt x="275583" y="166921"/>
                </a:lnTo>
                <a:lnTo>
                  <a:pt x="277562" y="167253"/>
                </a:lnTo>
                <a:lnTo>
                  <a:pt x="278593" y="166141"/>
                </a:lnTo>
                <a:lnTo>
                  <a:pt x="277295" y="164165"/>
                </a:lnTo>
                <a:lnTo>
                  <a:pt x="279261" y="163265"/>
                </a:lnTo>
                <a:lnTo>
                  <a:pt x="278868" y="161178"/>
                </a:lnTo>
                <a:lnTo>
                  <a:pt x="280677" y="161699"/>
                </a:lnTo>
                <a:lnTo>
                  <a:pt x="281700" y="160618"/>
                </a:lnTo>
                <a:lnTo>
                  <a:pt x="280205" y="158807"/>
                </a:lnTo>
                <a:lnTo>
                  <a:pt x="277375" y="160325"/>
                </a:lnTo>
                <a:lnTo>
                  <a:pt x="275848" y="159118"/>
                </a:lnTo>
                <a:lnTo>
                  <a:pt x="276411" y="162100"/>
                </a:lnTo>
                <a:lnTo>
                  <a:pt x="274898" y="162103"/>
                </a:lnTo>
                <a:lnTo>
                  <a:pt x="274093" y="164943"/>
                </a:lnTo>
                <a:lnTo>
                  <a:pt x="271892" y="165891"/>
                </a:lnTo>
                <a:lnTo>
                  <a:pt x="271768" y="163416"/>
                </a:lnTo>
                <a:lnTo>
                  <a:pt x="273344" y="162701"/>
                </a:lnTo>
                <a:lnTo>
                  <a:pt x="273963" y="158241"/>
                </a:lnTo>
                <a:lnTo>
                  <a:pt x="270798" y="158455"/>
                </a:lnTo>
                <a:lnTo>
                  <a:pt x="270447" y="161057"/>
                </a:lnTo>
                <a:lnTo>
                  <a:pt x="268951" y="162088"/>
                </a:lnTo>
                <a:lnTo>
                  <a:pt x="267019" y="161765"/>
                </a:lnTo>
                <a:lnTo>
                  <a:pt x="267062" y="163655"/>
                </a:lnTo>
                <a:lnTo>
                  <a:pt x="268695" y="163711"/>
                </a:lnTo>
                <a:lnTo>
                  <a:pt x="266942" y="165875"/>
                </a:lnTo>
                <a:lnTo>
                  <a:pt x="267444" y="166746"/>
                </a:lnTo>
                <a:lnTo>
                  <a:pt x="266125" y="166850"/>
                </a:lnTo>
                <a:lnTo>
                  <a:pt x="265910" y="170560"/>
                </a:lnTo>
                <a:lnTo>
                  <a:pt x="263915" y="170365"/>
                </a:lnTo>
                <a:lnTo>
                  <a:pt x="265218" y="172085"/>
                </a:lnTo>
                <a:lnTo>
                  <a:pt x="262898" y="173209"/>
                </a:lnTo>
                <a:lnTo>
                  <a:pt x="261520" y="176127"/>
                </a:lnTo>
                <a:lnTo>
                  <a:pt x="262289" y="177219"/>
                </a:lnTo>
                <a:lnTo>
                  <a:pt x="258882" y="176412"/>
                </a:lnTo>
                <a:lnTo>
                  <a:pt x="259677" y="179535"/>
                </a:lnTo>
                <a:lnTo>
                  <a:pt x="258620" y="180252"/>
                </a:lnTo>
                <a:lnTo>
                  <a:pt x="257843" y="184305"/>
                </a:lnTo>
                <a:lnTo>
                  <a:pt x="254630" y="184684"/>
                </a:lnTo>
                <a:lnTo>
                  <a:pt x="250841" y="196496"/>
                </a:lnTo>
                <a:lnTo>
                  <a:pt x="250284" y="201609"/>
                </a:lnTo>
                <a:lnTo>
                  <a:pt x="251114" y="206893"/>
                </a:lnTo>
                <a:lnTo>
                  <a:pt x="253462" y="210841"/>
                </a:lnTo>
                <a:lnTo>
                  <a:pt x="256385" y="213125"/>
                </a:lnTo>
                <a:lnTo>
                  <a:pt x="253815" y="214938"/>
                </a:lnTo>
                <a:lnTo>
                  <a:pt x="255638" y="214957"/>
                </a:lnTo>
                <a:lnTo>
                  <a:pt x="258312" y="219041"/>
                </a:lnTo>
                <a:lnTo>
                  <a:pt x="257744" y="221290"/>
                </a:lnTo>
                <a:lnTo>
                  <a:pt x="254820" y="222467"/>
                </a:lnTo>
                <a:lnTo>
                  <a:pt x="255952" y="222262"/>
                </a:lnTo>
                <a:lnTo>
                  <a:pt x="255220" y="223560"/>
                </a:lnTo>
                <a:lnTo>
                  <a:pt x="257055" y="224980"/>
                </a:lnTo>
                <a:lnTo>
                  <a:pt x="255456" y="225953"/>
                </a:lnTo>
                <a:lnTo>
                  <a:pt x="256611" y="226290"/>
                </a:lnTo>
                <a:close/>
                <a:moveTo>
                  <a:pt x="247185" y="159433"/>
                </a:moveTo>
                <a:lnTo>
                  <a:pt x="247908" y="158860"/>
                </a:lnTo>
                <a:lnTo>
                  <a:pt x="247045" y="159238"/>
                </a:lnTo>
                <a:lnTo>
                  <a:pt x="247185" y="159433"/>
                </a:lnTo>
                <a:close/>
              </a:path>
            </a:pathLst>
          </a:custGeom>
          <a:solidFill>
            <a:srgbClr val="91B37F"/>
          </a:solidFill>
          <a:ln w="5715">
            <a:solidFill>
              <a:srgbClr val="FFFFFF"/>
            </a:solidFill>
            <a:prstDash val="solid"/>
          </a:ln>
        </p:spPr>
        <p:txBody>
          <a:bodyPr/>
          <a:lstStyle/>
          <a:p>
            <a:endParaRPr lang="en-NZ"/>
          </a:p>
        </p:txBody>
      </p:sp>
      <p:sp>
        <p:nvSpPr>
          <p:cNvPr id="50" name="SHARE_TLA_054">
            <a:extLst>
              <a:ext uri="{FF2B5EF4-FFF2-40B4-BE49-F238E27FC236}">
                <a16:creationId xmlns:a16="http://schemas.microsoft.com/office/drawing/2014/main" id="{B642A3CE-B90F-47F3-A9BC-014044A98CD4}"/>
              </a:ext>
            </a:extLst>
          </p:cNvPr>
          <p:cNvSpPr>
            <a:spLocks noGrp="1"/>
          </p:cNvSpPr>
          <p:nvPr/>
        </p:nvSpPr>
        <p:spPr>
          <a:xfrm>
            <a:off x="10251332" y="2680402"/>
            <a:ext cx="354343" cy="352591"/>
          </a:xfrm>
          <a:custGeom>
            <a:avLst/>
            <a:gdLst/>
            <a:ahLst/>
            <a:cxnLst/>
            <a:rect l="0" t="0" r="0" b="0"/>
            <a:pathLst>
              <a:path w="167969" h="167138">
                <a:moveTo>
                  <a:pt x="99041" y="128978"/>
                </a:moveTo>
                <a:lnTo>
                  <a:pt x="99198" y="130328"/>
                </a:lnTo>
                <a:lnTo>
                  <a:pt x="100990" y="131469"/>
                </a:lnTo>
                <a:lnTo>
                  <a:pt x="98535" y="133746"/>
                </a:lnTo>
                <a:lnTo>
                  <a:pt x="97156" y="133112"/>
                </a:lnTo>
                <a:lnTo>
                  <a:pt x="96193" y="134104"/>
                </a:lnTo>
                <a:lnTo>
                  <a:pt x="96266" y="131812"/>
                </a:lnTo>
                <a:lnTo>
                  <a:pt x="94248" y="131885"/>
                </a:lnTo>
                <a:lnTo>
                  <a:pt x="92564" y="128557"/>
                </a:lnTo>
                <a:lnTo>
                  <a:pt x="88596" y="128573"/>
                </a:lnTo>
                <a:lnTo>
                  <a:pt x="81432" y="130835"/>
                </a:lnTo>
                <a:lnTo>
                  <a:pt x="77315" y="133084"/>
                </a:lnTo>
                <a:lnTo>
                  <a:pt x="75829" y="137283"/>
                </a:lnTo>
                <a:lnTo>
                  <a:pt x="68646" y="140615"/>
                </a:lnTo>
                <a:lnTo>
                  <a:pt x="61728" y="151995"/>
                </a:lnTo>
                <a:lnTo>
                  <a:pt x="60130" y="162085"/>
                </a:lnTo>
                <a:lnTo>
                  <a:pt x="63297" y="164282"/>
                </a:lnTo>
                <a:lnTo>
                  <a:pt x="61713" y="167050"/>
                </a:lnTo>
                <a:lnTo>
                  <a:pt x="60151" y="167138"/>
                </a:lnTo>
                <a:lnTo>
                  <a:pt x="54809" y="162282"/>
                </a:lnTo>
                <a:lnTo>
                  <a:pt x="55028" y="160844"/>
                </a:lnTo>
                <a:lnTo>
                  <a:pt x="53493" y="159662"/>
                </a:lnTo>
                <a:lnTo>
                  <a:pt x="52270" y="161248"/>
                </a:lnTo>
                <a:lnTo>
                  <a:pt x="50388" y="161295"/>
                </a:lnTo>
                <a:lnTo>
                  <a:pt x="49952" y="160282"/>
                </a:lnTo>
                <a:lnTo>
                  <a:pt x="47831" y="160386"/>
                </a:lnTo>
                <a:lnTo>
                  <a:pt x="44214" y="158092"/>
                </a:lnTo>
                <a:lnTo>
                  <a:pt x="43963" y="157058"/>
                </a:lnTo>
                <a:lnTo>
                  <a:pt x="38849" y="156715"/>
                </a:lnTo>
                <a:lnTo>
                  <a:pt x="37533" y="154049"/>
                </a:lnTo>
                <a:lnTo>
                  <a:pt x="37730" y="152774"/>
                </a:lnTo>
                <a:lnTo>
                  <a:pt x="40223" y="151180"/>
                </a:lnTo>
                <a:lnTo>
                  <a:pt x="40932" y="152648"/>
                </a:lnTo>
                <a:lnTo>
                  <a:pt x="46430" y="154181"/>
                </a:lnTo>
                <a:lnTo>
                  <a:pt x="46838" y="147519"/>
                </a:lnTo>
                <a:lnTo>
                  <a:pt x="47862" y="143408"/>
                </a:lnTo>
                <a:lnTo>
                  <a:pt x="48942" y="142810"/>
                </a:lnTo>
                <a:lnTo>
                  <a:pt x="47673" y="138848"/>
                </a:lnTo>
                <a:lnTo>
                  <a:pt x="45429" y="137436"/>
                </a:lnTo>
                <a:lnTo>
                  <a:pt x="41406" y="131325"/>
                </a:lnTo>
                <a:lnTo>
                  <a:pt x="43543" y="129849"/>
                </a:lnTo>
                <a:lnTo>
                  <a:pt x="41878" y="127761"/>
                </a:lnTo>
                <a:lnTo>
                  <a:pt x="38732" y="128796"/>
                </a:lnTo>
                <a:lnTo>
                  <a:pt x="37325" y="126169"/>
                </a:lnTo>
                <a:lnTo>
                  <a:pt x="38894" y="124469"/>
                </a:lnTo>
                <a:lnTo>
                  <a:pt x="36304" y="120947"/>
                </a:lnTo>
                <a:lnTo>
                  <a:pt x="38396" y="119726"/>
                </a:lnTo>
                <a:lnTo>
                  <a:pt x="37865" y="117627"/>
                </a:lnTo>
                <a:lnTo>
                  <a:pt x="36202" y="117080"/>
                </a:lnTo>
                <a:lnTo>
                  <a:pt x="35378" y="115420"/>
                </a:lnTo>
                <a:lnTo>
                  <a:pt x="36354" y="112662"/>
                </a:lnTo>
                <a:lnTo>
                  <a:pt x="35813" y="109675"/>
                </a:lnTo>
                <a:lnTo>
                  <a:pt x="32349" y="109317"/>
                </a:lnTo>
                <a:lnTo>
                  <a:pt x="26331" y="112115"/>
                </a:lnTo>
                <a:lnTo>
                  <a:pt x="24803" y="115186"/>
                </a:lnTo>
                <a:lnTo>
                  <a:pt x="22059" y="117289"/>
                </a:lnTo>
                <a:lnTo>
                  <a:pt x="19159" y="116477"/>
                </a:lnTo>
                <a:lnTo>
                  <a:pt x="16271" y="113592"/>
                </a:lnTo>
                <a:lnTo>
                  <a:pt x="13397" y="115384"/>
                </a:lnTo>
                <a:lnTo>
                  <a:pt x="12927" y="113887"/>
                </a:lnTo>
                <a:lnTo>
                  <a:pt x="8543" y="111153"/>
                </a:lnTo>
                <a:lnTo>
                  <a:pt x="0" y="111152"/>
                </a:lnTo>
                <a:lnTo>
                  <a:pt x="443" y="108813"/>
                </a:lnTo>
                <a:lnTo>
                  <a:pt x="2171" y="107396"/>
                </a:lnTo>
                <a:lnTo>
                  <a:pt x="4599" y="107999"/>
                </a:lnTo>
                <a:lnTo>
                  <a:pt x="5022" y="103698"/>
                </a:lnTo>
                <a:lnTo>
                  <a:pt x="12090" y="100163"/>
                </a:lnTo>
                <a:lnTo>
                  <a:pt x="21824" y="90688"/>
                </a:lnTo>
                <a:lnTo>
                  <a:pt x="22992" y="88287"/>
                </a:lnTo>
                <a:lnTo>
                  <a:pt x="21950" y="86178"/>
                </a:lnTo>
                <a:lnTo>
                  <a:pt x="23337" y="85684"/>
                </a:lnTo>
                <a:lnTo>
                  <a:pt x="24925" y="86787"/>
                </a:lnTo>
                <a:lnTo>
                  <a:pt x="28922" y="85852"/>
                </a:lnTo>
                <a:lnTo>
                  <a:pt x="30497" y="81087"/>
                </a:lnTo>
                <a:lnTo>
                  <a:pt x="31736" y="82678"/>
                </a:lnTo>
                <a:lnTo>
                  <a:pt x="31013" y="84078"/>
                </a:lnTo>
                <a:lnTo>
                  <a:pt x="32295" y="84863"/>
                </a:lnTo>
                <a:lnTo>
                  <a:pt x="33424" y="83326"/>
                </a:lnTo>
                <a:lnTo>
                  <a:pt x="36472" y="83378"/>
                </a:lnTo>
                <a:lnTo>
                  <a:pt x="36946" y="82411"/>
                </a:lnTo>
                <a:lnTo>
                  <a:pt x="35703" y="82487"/>
                </a:lnTo>
                <a:lnTo>
                  <a:pt x="35538" y="80277"/>
                </a:lnTo>
                <a:lnTo>
                  <a:pt x="38512" y="78383"/>
                </a:lnTo>
                <a:lnTo>
                  <a:pt x="41096" y="79413"/>
                </a:lnTo>
                <a:lnTo>
                  <a:pt x="45773" y="76356"/>
                </a:lnTo>
                <a:lnTo>
                  <a:pt x="48562" y="77678"/>
                </a:lnTo>
                <a:lnTo>
                  <a:pt x="49791" y="74610"/>
                </a:lnTo>
                <a:lnTo>
                  <a:pt x="53791" y="72995"/>
                </a:lnTo>
                <a:lnTo>
                  <a:pt x="53730" y="68943"/>
                </a:lnTo>
                <a:lnTo>
                  <a:pt x="57529" y="69398"/>
                </a:lnTo>
                <a:lnTo>
                  <a:pt x="57302" y="65485"/>
                </a:lnTo>
                <a:lnTo>
                  <a:pt x="53634" y="53178"/>
                </a:lnTo>
                <a:lnTo>
                  <a:pt x="56194" y="52870"/>
                </a:lnTo>
                <a:lnTo>
                  <a:pt x="58086" y="51329"/>
                </a:lnTo>
                <a:lnTo>
                  <a:pt x="57630" y="48517"/>
                </a:lnTo>
                <a:lnTo>
                  <a:pt x="60526" y="43272"/>
                </a:lnTo>
                <a:lnTo>
                  <a:pt x="64054" y="40915"/>
                </a:lnTo>
                <a:lnTo>
                  <a:pt x="69584" y="41050"/>
                </a:lnTo>
                <a:lnTo>
                  <a:pt x="69185" y="38874"/>
                </a:lnTo>
                <a:lnTo>
                  <a:pt x="71198" y="34987"/>
                </a:lnTo>
                <a:lnTo>
                  <a:pt x="74289" y="31717"/>
                </a:lnTo>
                <a:lnTo>
                  <a:pt x="78694" y="30804"/>
                </a:lnTo>
                <a:lnTo>
                  <a:pt x="81624" y="24522"/>
                </a:lnTo>
                <a:lnTo>
                  <a:pt x="84372" y="26116"/>
                </a:lnTo>
                <a:lnTo>
                  <a:pt x="87013" y="25795"/>
                </a:lnTo>
                <a:lnTo>
                  <a:pt x="91725" y="22414"/>
                </a:lnTo>
                <a:lnTo>
                  <a:pt x="91825" y="18891"/>
                </a:lnTo>
                <a:lnTo>
                  <a:pt x="98880" y="16368"/>
                </a:lnTo>
                <a:lnTo>
                  <a:pt x="102699" y="13547"/>
                </a:lnTo>
                <a:lnTo>
                  <a:pt x="101432" y="10903"/>
                </a:lnTo>
                <a:lnTo>
                  <a:pt x="101610" y="8373"/>
                </a:lnTo>
                <a:lnTo>
                  <a:pt x="104379" y="2837"/>
                </a:lnTo>
                <a:lnTo>
                  <a:pt x="107407" y="0"/>
                </a:lnTo>
                <a:lnTo>
                  <a:pt x="110761" y="1180"/>
                </a:lnTo>
                <a:lnTo>
                  <a:pt x="109208" y="1818"/>
                </a:lnTo>
                <a:lnTo>
                  <a:pt x="111643" y="3710"/>
                </a:lnTo>
                <a:lnTo>
                  <a:pt x="115851" y="13006"/>
                </a:lnTo>
                <a:lnTo>
                  <a:pt x="121200" y="6642"/>
                </a:lnTo>
                <a:lnTo>
                  <a:pt x="127648" y="6726"/>
                </a:lnTo>
                <a:lnTo>
                  <a:pt x="139731" y="2307"/>
                </a:lnTo>
                <a:lnTo>
                  <a:pt x="142763" y="3759"/>
                </a:lnTo>
                <a:lnTo>
                  <a:pt x="148208" y="688"/>
                </a:lnTo>
                <a:lnTo>
                  <a:pt x="149349" y="4362"/>
                </a:lnTo>
                <a:lnTo>
                  <a:pt x="152025" y="5091"/>
                </a:lnTo>
                <a:lnTo>
                  <a:pt x="151580" y="7055"/>
                </a:lnTo>
                <a:lnTo>
                  <a:pt x="156597" y="6786"/>
                </a:lnTo>
                <a:lnTo>
                  <a:pt x="159618" y="8723"/>
                </a:lnTo>
                <a:lnTo>
                  <a:pt x="161478" y="6628"/>
                </a:lnTo>
                <a:lnTo>
                  <a:pt x="163314" y="7591"/>
                </a:lnTo>
                <a:lnTo>
                  <a:pt x="165320" y="6132"/>
                </a:lnTo>
                <a:lnTo>
                  <a:pt x="167969" y="7596"/>
                </a:lnTo>
                <a:lnTo>
                  <a:pt x="166829" y="8735"/>
                </a:lnTo>
                <a:lnTo>
                  <a:pt x="167305" y="12597"/>
                </a:lnTo>
                <a:lnTo>
                  <a:pt x="149767" y="35184"/>
                </a:lnTo>
                <a:lnTo>
                  <a:pt x="143615" y="46548"/>
                </a:lnTo>
                <a:lnTo>
                  <a:pt x="140984" y="57041"/>
                </a:lnTo>
                <a:lnTo>
                  <a:pt x="143802" y="64155"/>
                </a:lnTo>
                <a:lnTo>
                  <a:pt x="143419" y="66633"/>
                </a:lnTo>
                <a:lnTo>
                  <a:pt x="133301" y="73368"/>
                </a:lnTo>
                <a:lnTo>
                  <a:pt x="131153" y="78367"/>
                </a:lnTo>
                <a:lnTo>
                  <a:pt x="128143" y="79571"/>
                </a:lnTo>
                <a:lnTo>
                  <a:pt x="128081" y="80998"/>
                </a:lnTo>
                <a:lnTo>
                  <a:pt x="122992" y="86895"/>
                </a:lnTo>
                <a:lnTo>
                  <a:pt x="119110" y="88606"/>
                </a:lnTo>
                <a:lnTo>
                  <a:pt x="118435" y="91241"/>
                </a:lnTo>
                <a:lnTo>
                  <a:pt x="109819" y="96045"/>
                </a:lnTo>
                <a:lnTo>
                  <a:pt x="107121" y="100000"/>
                </a:lnTo>
                <a:lnTo>
                  <a:pt x="108033" y="102586"/>
                </a:lnTo>
                <a:lnTo>
                  <a:pt x="107283" y="105308"/>
                </a:lnTo>
                <a:lnTo>
                  <a:pt x="97119" y="113581"/>
                </a:lnTo>
                <a:lnTo>
                  <a:pt x="94887" y="118929"/>
                </a:lnTo>
                <a:lnTo>
                  <a:pt x="94466" y="124776"/>
                </a:lnTo>
                <a:lnTo>
                  <a:pt x="96286" y="128896"/>
                </a:lnTo>
                <a:lnTo>
                  <a:pt x="99041" y="128978"/>
                </a:lnTo>
                <a:close/>
              </a:path>
            </a:pathLst>
          </a:custGeom>
          <a:solidFill>
            <a:srgbClr val="9CB583"/>
          </a:solidFill>
          <a:ln w="5715">
            <a:solidFill>
              <a:srgbClr val="FFFFFF"/>
            </a:solidFill>
            <a:prstDash val="solid"/>
          </a:ln>
        </p:spPr>
        <p:txBody>
          <a:bodyPr/>
          <a:lstStyle/>
          <a:p>
            <a:endParaRPr lang="en-NZ"/>
          </a:p>
        </p:txBody>
      </p:sp>
      <p:sp>
        <p:nvSpPr>
          <p:cNvPr id="51" name="SHARE_TLA_055">
            <a:extLst>
              <a:ext uri="{FF2B5EF4-FFF2-40B4-BE49-F238E27FC236}">
                <a16:creationId xmlns:a16="http://schemas.microsoft.com/office/drawing/2014/main" id="{A5800D9D-5529-4C7F-B8D8-7C9EC01E8AD1}"/>
              </a:ext>
            </a:extLst>
          </p:cNvPr>
          <p:cNvSpPr>
            <a:spLocks noGrp="1"/>
          </p:cNvSpPr>
          <p:nvPr/>
        </p:nvSpPr>
        <p:spPr>
          <a:xfrm>
            <a:off x="9510199" y="2072432"/>
            <a:ext cx="544331" cy="939909"/>
          </a:xfrm>
          <a:custGeom>
            <a:avLst/>
            <a:gdLst/>
            <a:ahLst/>
            <a:cxnLst/>
            <a:rect l="0" t="0" r="0" b="0"/>
            <a:pathLst>
              <a:path w="258029" h="445545">
                <a:moveTo>
                  <a:pt x="7532" y="322680"/>
                </a:moveTo>
                <a:lnTo>
                  <a:pt x="7165" y="322584"/>
                </a:lnTo>
                <a:lnTo>
                  <a:pt x="7368" y="321920"/>
                </a:lnTo>
                <a:lnTo>
                  <a:pt x="7532" y="322680"/>
                </a:lnTo>
                <a:close/>
                <a:moveTo>
                  <a:pt x="144831" y="122942"/>
                </a:moveTo>
                <a:lnTo>
                  <a:pt x="144663" y="124027"/>
                </a:lnTo>
                <a:lnTo>
                  <a:pt x="144548" y="123221"/>
                </a:lnTo>
                <a:lnTo>
                  <a:pt x="144831" y="122942"/>
                </a:lnTo>
                <a:close/>
                <a:moveTo>
                  <a:pt x="144098" y="120184"/>
                </a:moveTo>
                <a:lnTo>
                  <a:pt x="144306" y="121708"/>
                </a:lnTo>
                <a:lnTo>
                  <a:pt x="143489" y="125365"/>
                </a:lnTo>
                <a:lnTo>
                  <a:pt x="144098" y="120184"/>
                </a:lnTo>
                <a:close/>
                <a:moveTo>
                  <a:pt x="65607" y="386177"/>
                </a:moveTo>
                <a:lnTo>
                  <a:pt x="61961" y="385181"/>
                </a:lnTo>
                <a:lnTo>
                  <a:pt x="63496" y="375214"/>
                </a:lnTo>
                <a:lnTo>
                  <a:pt x="61793" y="369225"/>
                </a:lnTo>
                <a:lnTo>
                  <a:pt x="59930" y="367380"/>
                </a:lnTo>
                <a:lnTo>
                  <a:pt x="60508" y="364948"/>
                </a:lnTo>
                <a:lnTo>
                  <a:pt x="55516" y="360353"/>
                </a:lnTo>
                <a:lnTo>
                  <a:pt x="52672" y="359954"/>
                </a:lnTo>
                <a:lnTo>
                  <a:pt x="47840" y="349568"/>
                </a:lnTo>
                <a:lnTo>
                  <a:pt x="48320" y="344392"/>
                </a:lnTo>
                <a:lnTo>
                  <a:pt x="54442" y="338782"/>
                </a:lnTo>
                <a:lnTo>
                  <a:pt x="56685" y="334402"/>
                </a:lnTo>
                <a:lnTo>
                  <a:pt x="54388" y="331038"/>
                </a:lnTo>
                <a:lnTo>
                  <a:pt x="48961" y="327694"/>
                </a:lnTo>
                <a:lnTo>
                  <a:pt x="48518" y="330417"/>
                </a:lnTo>
                <a:lnTo>
                  <a:pt x="43631" y="329929"/>
                </a:lnTo>
                <a:lnTo>
                  <a:pt x="41365" y="331898"/>
                </a:lnTo>
                <a:lnTo>
                  <a:pt x="41839" y="336236"/>
                </a:lnTo>
                <a:lnTo>
                  <a:pt x="39851" y="339313"/>
                </a:lnTo>
                <a:lnTo>
                  <a:pt x="40411" y="343074"/>
                </a:lnTo>
                <a:lnTo>
                  <a:pt x="37942" y="344174"/>
                </a:lnTo>
                <a:lnTo>
                  <a:pt x="37446" y="347825"/>
                </a:lnTo>
                <a:lnTo>
                  <a:pt x="35173" y="350843"/>
                </a:lnTo>
                <a:lnTo>
                  <a:pt x="34978" y="353842"/>
                </a:lnTo>
                <a:lnTo>
                  <a:pt x="33385" y="354706"/>
                </a:lnTo>
                <a:lnTo>
                  <a:pt x="31153" y="359827"/>
                </a:lnTo>
                <a:lnTo>
                  <a:pt x="27890" y="361155"/>
                </a:lnTo>
                <a:lnTo>
                  <a:pt x="26483" y="363923"/>
                </a:lnTo>
                <a:lnTo>
                  <a:pt x="24067" y="364031"/>
                </a:lnTo>
                <a:lnTo>
                  <a:pt x="22119" y="366279"/>
                </a:lnTo>
                <a:lnTo>
                  <a:pt x="22993" y="371929"/>
                </a:lnTo>
                <a:lnTo>
                  <a:pt x="21945" y="374897"/>
                </a:lnTo>
                <a:lnTo>
                  <a:pt x="20105" y="374261"/>
                </a:lnTo>
                <a:lnTo>
                  <a:pt x="16937" y="370162"/>
                </a:lnTo>
                <a:lnTo>
                  <a:pt x="17343" y="368198"/>
                </a:lnTo>
                <a:lnTo>
                  <a:pt x="15092" y="363509"/>
                </a:lnTo>
                <a:lnTo>
                  <a:pt x="16623" y="362041"/>
                </a:lnTo>
                <a:lnTo>
                  <a:pt x="16693" y="358868"/>
                </a:lnTo>
                <a:lnTo>
                  <a:pt x="14175" y="361846"/>
                </a:lnTo>
                <a:lnTo>
                  <a:pt x="13090" y="360240"/>
                </a:lnTo>
                <a:lnTo>
                  <a:pt x="13256" y="357817"/>
                </a:lnTo>
                <a:lnTo>
                  <a:pt x="9702" y="355814"/>
                </a:lnTo>
                <a:lnTo>
                  <a:pt x="8320" y="354041"/>
                </a:lnTo>
                <a:lnTo>
                  <a:pt x="8800" y="353131"/>
                </a:lnTo>
                <a:lnTo>
                  <a:pt x="7035" y="351984"/>
                </a:lnTo>
                <a:lnTo>
                  <a:pt x="7248" y="349048"/>
                </a:lnTo>
                <a:lnTo>
                  <a:pt x="5046" y="348729"/>
                </a:lnTo>
                <a:lnTo>
                  <a:pt x="3650" y="345695"/>
                </a:lnTo>
                <a:lnTo>
                  <a:pt x="1876" y="346324"/>
                </a:lnTo>
                <a:lnTo>
                  <a:pt x="0" y="343412"/>
                </a:lnTo>
                <a:lnTo>
                  <a:pt x="2797" y="339853"/>
                </a:lnTo>
                <a:lnTo>
                  <a:pt x="2843" y="335502"/>
                </a:lnTo>
                <a:lnTo>
                  <a:pt x="4027" y="335683"/>
                </a:lnTo>
                <a:lnTo>
                  <a:pt x="4817" y="333176"/>
                </a:lnTo>
                <a:lnTo>
                  <a:pt x="6338" y="332519"/>
                </a:lnTo>
                <a:lnTo>
                  <a:pt x="7124" y="323004"/>
                </a:lnTo>
                <a:lnTo>
                  <a:pt x="10912" y="321523"/>
                </a:lnTo>
                <a:lnTo>
                  <a:pt x="12263" y="318608"/>
                </a:lnTo>
                <a:lnTo>
                  <a:pt x="12458" y="314371"/>
                </a:lnTo>
                <a:lnTo>
                  <a:pt x="14490" y="310510"/>
                </a:lnTo>
                <a:lnTo>
                  <a:pt x="13543" y="309435"/>
                </a:lnTo>
                <a:lnTo>
                  <a:pt x="16435" y="293131"/>
                </a:lnTo>
                <a:lnTo>
                  <a:pt x="20067" y="289025"/>
                </a:lnTo>
                <a:lnTo>
                  <a:pt x="19872" y="287539"/>
                </a:lnTo>
                <a:lnTo>
                  <a:pt x="21402" y="287687"/>
                </a:lnTo>
                <a:lnTo>
                  <a:pt x="21655" y="286150"/>
                </a:lnTo>
                <a:lnTo>
                  <a:pt x="23204" y="285637"/>
                </a:lnTo>
                <a:lnTo>
                  <a:pt x="24361" y="271309"/>
                </a:lnTo>
                <a:lnTo>
                  <a:pt x="23226" y="257533"/>
                </a:lnTo>
                <a:lnTo>
                  <a:pt x="22096" y="256192"/>
                </a:lnTo>
                <a:lnTo>
                  <a:pt x="23920" y="255923"/>
                </a:lnTo>
                <a:lnTo>
                  <a:pt x="22987" y="253976"/>
                </a:lnTo>
                <a:lnTo>
                  <a:pt x="24596" y="251395"/>
                </a:lnTo>
                <a:lnTo>
                  <a:pt x="23620" y="250926"/>
                </a:lnTo>
                <a:lnTo>
                  <a:pt x="25532" y="248909"/>
                </a:lnTo>
                <a:lnTo>
                  <a:pt x="26507" y="249878"/>
                </a:lnTo>
                <a:lnTo>
                  <a:pt x="32423" y="248812"/>
                </a:lnTo>
                <a:lnTo>
                  <a:pt x="36340" y="250510"/>
                </a:lnTo>
                <a:lnTo>
                  <a:pt x="40395" y="250014"/>
                </a:lnTo>
                <a:lnTo>
                  <a:pt x="45632" y="246737"/>
                </a:lnTo>
                <a:lnTo>
                  <a:pt x="47859" y="244000"/>
                </a:lnTo>
                <a:lnTo>
                  <a:pt x="48483" y="248461"/>
                </a:lnTo>
                <a:lnTo>
                  <a:pt x="46990" y="247881"/>
                </a:lnTo>
                <a:lnTo>
                  <a:pt x="47627" y="248901"/>
                </a:lnTo>
                <a:lnTo>
                  <a:pt x="45859" y="248365"/>
                </a:lnTo>
                <a:lnTo>
                  <a:pt x="44332" y="249484"/>
                </a:lnTo>
                <a:lnTo>
                  <a:pt x="48758" y="249982"/>
                </a:lnTo>
                <a:lnTo>
                  <a:pt x="49015" y="249228"/>
                </a:lnTo>
                <a:lnTo>
                  <a:pt x="49445" y="253917"/>
                </a:lnTo>
                <a:lnTo>
                  <a:pt x="49361" y="248616"/>
                </a:lnTo>
                <a:lnTo>
                  <a:pt x="50572" y="247679"/>
                </a:lnTo>
                <a:lnTo>
                  <a:pt x="49234" y="248213"/>
                </a:lnTo>
                <a:lnTo>
                  <a:pt x="48306" y="243891"/>
                </a:lnTo>
                <a:lnTo>
                  <a:pt x="50486" y="245345"/>
                </a:lnTo>
                <a:lnTo>
                  <a:pt x="63861" y="246918"/>
                </a:lnTo>
                <a:lnTo>
                  <a:pt x="72892" y="241514"/>
                </a:lnTo>
                <a:lnTo>
                  <a:pt x="80661" y="233003"/>
                </a:lnTo>
                <a:lnTo>
                  <a:pt x="93013" y="223362"/>
                </a:lnTo>
                <a:lnTo>
                  <a:pt x="99189" y="217010"/>
                </a:lnTo>
                <a:lnTo>
                  <a:pt x="108942" y="201878"/>
                </a:lnTo>
                <a:lnTo>
                  <a:pt x="123136" y="171216"/>
                </a:lnTo>
                <a:lnTo>
                  <a:pt x="125462" y="170152"/>
                </a:lnTo>
                <a:lnTo>
                  <a:pt x="130788" y="162633"/>
                </a:lnTo>
                <a:lnTo>
                  <a:pt x="132064" y="162497"/>
                </a:lnTo>
                <a:lnTo>
                  <a:pt x="134079" y="158904"/>
                </a:lnTo>
                <a:lnTo>
                  <a:pt x="137050" y="156774"/>
                </a:lnTo>
                <a:lnTo>
                  <a:pt x="139980" y="147189"/>
                </a:lnTo>
                <a:lnTo>
                  <a:pt x="142634" y="129649"/>
                </a:lnTo>
                <a:lnTo>
                  <a:pt x="143244" y="131445"/>
                </a:lnTo>
                <a:lnTo>
                  <a:pt x="144584" y="131309"/>
                </a:lnTo>
                <a:lnTo>
                  <a:pt x="145999" y="128253"/>
                </a:lnTo>
                <a:lnTo>
                  <a:pt x="144771" y="121927"/>
                </a:lnTo>
                <a:lnTo>
                  <a:pt x="145590" y="120303"/>
                </a:lnTo>
                <a:lnTo>
                  <a:pt x="143982" y="118624"/>
                </a:lnTo>
                <a:lnTo>
                  <a:pt x="145303" y="96240"/>
                </a:lnTo>
                <a:lnTo>
                  <a:pt x="143932" y="83111"/>
                </a:lnTo>
                <a:lnTo>
                  <a:pt x="144862" y="81603"/>
                </a:lnTo>
                <a:lnTo>
                  <a:pt x="144689" y="68567"/>
                </a:lnTo>
                <a:lnTo>
                  <a:pt x="145996" y="66906"/>
                </a:lnTo>
                <a:lnTo>
                  <a:pt x="146050" y="64400"/>
                </a:lnTo>
                <a:lnTo>
                  <a:pt x="142368" y="35821"/>
                </a:lnTo>
                <a:lnTo>
                  <a:pt x="143354" y="35359"/>
                </a:lnTo>
                <a:lnTo>
                  <a:pt x="143530" y="31184"/>
                </a:lnTo>
                <a:lnTo>
                  <a:pt x="145424" y="27583"/>
                </a:lnTo>
                <a:lnTo>
                  <a:pt x="149362" y="25008"/>
                </a:lnTo>
                <a:lnTo>
                  <a:pt x="149885" y="19434"/>
                </a:lnTo>
                <a:lnTo>
                  <a:pt x="157438" y="10522"/>
                </a:lnTo>
                <a:lnTo>
                  <a:pt x="157274" y="9109"/>
                </a:lnTo>
                <a:lnTo>
                  <a:pt x="162689" y="4636"/>
                </a:lnTo>
                <a:lnTo>
                  <a:pt x="164981" y="3966"/>
                </a:lnTo>
                <a:lnTo>
                  <a:pt x="165917" y="0"/>
                </a:lnTo>
                <a:lnTo>
                  <a:pt x="171974" y="8170"/>
                </a:lnTo>
                <a:lnTo>
                  <a:pt x="169979" y="13992"/>
                </a:lnTo>
                <a:lnTo>
                  <a:pt x="170399" y="17060"/>
                </a:lnTo>
                <a:lnTo>
                  <a:pt x="168265" y="20702"/>
                </a:lnTo>
                <a:lnTo>
                  <a:pt x="169193" y="24024"/>
                </a:lnTo>
                <a:lnTo>
                  <a:pt x="170167" y="24587"/>
                </a:lnTo>
                <a:lnTo>
                  <a:pt x="171785" y="23226"/>
                </a:lnTo>
                <a:lnTo>
                  <a:pt x="172553" y="23976"/>
                </a:lnTo>
                <a:lnTo>
                  <a:pt x="172921" y="21941"/>
                </a:lnTo>
                <a:lnTo>
                  <a:pt x="174735" y="21409"/>
                </a:lnTo>
                <a:lnTo>
                  <a:pt x="175546" y="24288"/>
                </a:lnTo>
                <a:lnTo>
                  <a:pt x="180088" y="26138"/>
                </a:lnTo>
                <a:lnTo>
                  <a:pt x="178505" y="31543"/>
                </a:lnTo>
                <a:lnTo>
                  <a:pt x="181199" y="32635"/>
                </a:lnTo>
                <a:lnTo>
                  <a:pt x="182290" y="34396"/>
                </a:lnTo>
                <a:lnTo>
                  <a:pt x="180959" y="36733"/>
                </a:lnTo>
                <a:lnTo>
                  <a:pt x="181663" y="37511"/>
                </a:lnTo>
                <a:lnTo>
                  <a:pt x="185328" y="37991"/>
                </a:lnTo>
                <a:lnTo>
                  <a:pt x="187565" y="40981"/>
                </a:lnTo>
                <a:lnTo>
                  <a:pt x="191882" y="39836"/>
                </a:lnTo>
                <a:lnTo>
                  <a:pt x="195440" y="41004"/>
                </a:lnTo>
                <a:lnTo>
                  <a:pt x="196762" y="40430"/>
                </a:lnTo>
                <a:lnTo>
                  <a:pt x="198829" y="44217"/>
                </a:lnTo>
                <a:lnTo>
                  <a:pt x="193358" y="51873"/>
                </a:lnTo>
                <a:lnTo>
                  <a:pt x="187995" y="53865"/>
                </a:lnTo>
                <a:lnTo>
                  <a:pt x="184396" y="60067"/>
                </a:lnTo>
                <a:lnTo>
                  <a:pt x="188843" y="66093"/>
                </a:lnTo>
                <a:lnTo>
                  <a:pt x="187164" y="72337"/>
                </a:lnTo>
                <a:lnTo>
                  <a:pt x="192092" y="73285"/>
                </a:lnTo>
                <a:lnTo>
                  <a:pt x="192171" y="70862"/>
                </a:lnTo>
                <a:lnTo>
                  <a:pt x="194372" y="70236"/>
                </a:lnTo>
                <a:lnTo>
                  <a:pt x="194126" y="68362"/>
                </a:lnTo>
                <a:lnTo>
                  <a:pt x="198226" y="62860"/>
                </a:lnTo>
                <a:lnTo>
                  <a:pt x="205342" y="65600"/>
                </a:lnTo>
                <a:lnTo>
                  <a:pt x="208400" y="64072"/>
                </a:lnTo>
                <a:lnTo>
                  <a:pt x="209231" y="62238"/>
                </a:lnTo>
                <a:lnTo>
                  <a:pt x="216539" y="63414"/>
                </a:lnTo>
                <a:lnTo>
                  <a:pt x="219213" y="62725"/>
                </a:lnTo>
                <a:lnTo>
                  <a:pt x="220131" y="67397"/>
                </a:lnTo>
                <a:lnTo>
                  <a:pt x="218202" y="70865"/>
                </a:lnTo>
                <a:lnTo>
                  <a:pt x="219386" y="73429"/>
                </a:lnTo>
                <a:lnTo>
                  <a:pt x="223492" y="73964"/>
                </a:lnTo>
                <a:lnTo>
                  <a:pt x="225306" y="77723"/>
                </a:lnTo>
                <a:lnTo>
                  <a:pt x="224768" y="81262"/>
                </a:lnTo>
                <a:lnTo>
                  <a:pt x="231166" y="82978"/>
                </a:lnTo>
                <a:lnTo>
                  <a:pt x="236682" y="91735"/>
                </a:lnTo>
                <a:lnTo>
                  <a:pt x="238673" y="91924"/>
                </a:lnTo>
                <a:lnTo>
                  <a:pt x="239653" y="94556"/>
                </a:lnTo>
                <a:lnTo>
                  <a:pt x="243855" y="97652"/>
                </a:lnTo>
                <a:lnTo>
                  <a:pt x="245889" y="106410"/>
                </a:lnTo>
                <a:lnTo>
                  <a:pt x="252679" y="106338"/>
                </a:lnTo>
                <a:lnTo>
                  <a:pt x="254373" y="104700"/>
                </a:lnTo>
                <a:lnTo>
                  <a:pt x="258029" y="107693"/>
                </a:lnTo>
                <a:lnTo>
                  <a:pt x="257804" y="110557"/>
                </a:lnTo>
                <a:lnTo>
                  <a:pt x="251512" y="117676"/>
                </a:lnTo>
                <a:lnTo>
                  <a:pt x="247463" y="119225"/>
                </a:lnTo>
                <a:lnTo>
                  <a:pt x="245270" y="118687"/>
                </a:lnTo>
                <a:lnTo>
                  <a:pt x="241426" y="121340"/>
                </a:lnTo>
                <a:lnTo>
                  <a:pt x="236627" y="121515"/>
                </a:lnTo>
                <a:lnTo>
                  <a:pt x="235522" y="122549"/>
                </a:lnTo>
                <a:lnTo>
                  <a:pt x="235164" y="124012"/>
                </a:lnTo>
                <a:lnTo>
                  <a:pt x="236937" y="126155"/>
                </a:lnTo>
                <a:lnTo>
                  <a:pt x="237793" y="130365"/>
                </a:lnTo>
                <a:lnTo>
                  <a:pt x="239777" y="131310"/>
                </a:lnTo>
                <a:lnTo>
                  <a:pt x="240515" y="133420"/>
                </a:lnTo>
                <a:lnTo>
                  <a:pt x="238151" y="139005"/>
                </a:lnTo>
                <a:lnTo>
                  <a:pt x="238449" y="142221"/>
                </a:lnTo>
                <a:lnTo>
                  <a:pt x="236970" y="144335"/>
                </a:lnTo>
                <a:lnTo>
                  <a:pt x="237834" y="146329"/>
                </a:lnTo>
                <a:lnTo>
                  <a:pt x="237040" y="148121"/>
                </a:lnTo>
                <a:lnTo>
                  <a:pt x="237945" y="149645"/>
                </a:lnTo>
                <a:lnTo>
                  <a:pt x="237530" y="152623"/>
                </a:lnTo>
                <a:lnTo>
                  <a:pt x="232859" y="154297"/>
                </a:lnTo>
                <a:lnTo>
                  <a:pt x="231455" y="158257"/>
                </a:lnTo>
                <a:lnTo>
                  <a:pt x="228411" y="158826"/>
                </a:lnTo>
                <a:lnTo>
                  <a:pt x="223810" y="161990"/>
                </a:lnTo>
                <a:lnTo>
                  <a:pt x="221016" y="160592"/>
                </a:lnTo>
                <a:lnTo>
                  <a:pt x="214768" y="160207"/>
                </a:lnTo>
                <a:lnTo>
                  <a:pt x="213966" y="157356"/>
                </a:lnTo>
                <a:lnTo>
                  <a:pt x="209660" y="160871"/>
                </a:lnTo>
                <a:lnTo>
                  <a:pt x="205363" y="161996"/>
                </a:lnTo>
                <a:lnTo>
                  <a:pt x="205886" y="164578"/>
                </a:lnTo>
                <a:lnTo>
                  <a:pt x="208262" y="166215"/>
                </a:lnTo>
                <a:lnTo>
                  <a:pt x="206571" y="168788"/>
                </a:lnTo>
                <a:lnTo>
                  <a:pt x="207207" y="172008"/>
                </a:lnTo>
                <a:lnTo>
                  <a:pt x="206001" y="176799"/>
                </a:lnTo>
                <a:lnTo>
                  <a:pt x="201639" y="178872"/>
                </a:lnTo>
                <a:lnTo>
                  <a:pt x="200298" y="181930"/>
                </a:lnTo>
                <a:lnTo>
                  <a:pt x="197267" y="182671"/>
                </a:lnTo>
                <a:lnTo>
                  <a:pt x="191555" y="187330"/>
                </a:lnTo>
                <a:lnTo>
                  <a:pt x="191963" y="198439"/>
                </a:lnTo>
                <a:lnTo>
                  <a:pt x="188554" y="199765"/>
                </a:lnTo>
                <a:lnTo>
                  <a:pt x="190061" y="205680"/>
                </a:lnTo>
                <a:lnTo>
                  <a:pt x="188781" y="210751"/>
                </a:lnTo>
                <a:lnTo>
                  <a:pt x="182246" y="216004"/>
                </a:lnTo>
                <a:lnTo>
                  <a:pt x="181864" y="218782"/>
                </a:lnTo>
                <a:lnTo>
                  <a:pt x="179839" y="219219"/>
                </a:lnTo>
                <a:lnTo>
                  <a:pt x="176771" y="216904"/>
                </a:lnTo>
                <a:lnTo>
                  <a:pt x="171631" y="220237"/>
                </a:lnTo>
                <a:lnTo>
                  <a:pt x="172202" y="224111"/>
                </a:lnTo>
                <a:lnTo>
                  <a:pt x="174839" y="227309"/>
                </a:lnTo>
                <a:lnTo>
                  <a:pt x="173584" y="231422"/>
                </a:lnTo>
                <a:lnTo>
                  <a:pt x="176021" y="233992"/>
                </a:lnTo>
                <a:lnTo>
                  <a:pt x="174453" y="236120"/>
                </a:lnTo>
                <a:lnTo>
                  <a:pt x="172513" y="235436"/>
                </a:lnTo>
                <a:lnTo>
                  <a:pt x="171156" y="233402"/>
                </a:lnTo>
                <a:lnTo>
                  <a:pt x="169524" y="233851"/>
                </a:lnTo>
                <a:lnTo>
                  <a:pt x="167164" y="232709"/>
                </a:lnTo>
                <a:lnTo>
                  <a:pt x="166458" y="235467"/>
                </a:lnTo>
                <a:lnTo>
                  <a:pt x="162340" y="233634"/>
                </a:lnTo>
                <a:lnTo>
                  <a:pt x="159781" y="236338"/>
                </a:lnTo>
                <a:lnTo>
                  <a:pt x="156119" y="235523"/>
                </a:lnTo>
                <a:lnTo>
                  <a:pt x="155204" y="238362"/>
                </a:lnTo>
                <a:lnTo>
                  <a:pt x="150785" y="239737"/>
                </a:lnTo>
                <a:lnTo>
                  <a:pt x="148659" y="243766"/>
                </a:lnTo>
                <a:lnTo>
                  <a:pt x="150351" y="245058"/>
                </a:lnTo>
                <a:lnTo>
                  <a:pt x="149122" y="249982"/>
                </a:lnTo>
                <a:lnTo>
                  <a:pt x="145248" y="254611"/>
                </a:lnTo>
                <a:lnTo>
                  <a:pt x="146793" y="258438"/>
                </a:lnTo>
                <a:lnTo>
                  <a:pt x="148908" y="258363"/>
                </a:lnTo>
                <a:lnTo>
                  <a:pt x="149010" y="278532"/>
                </a:lnTo>
                <a:lnTo>
                  <a:pt x="146632" y="278673"/>
                </a:lnTo>
                <a:lnTo>
                  <a:pt x="144860" y="280096"/>
                </a:lnTo>
                <a:lnTo>
                  <a:pt x="144729" y="284569"/>
                </a:lnTo>
                <a:lnTo>
                  <a:pt x="141979" y="285769"/>
                </a:lnTo>
                <a:lnTo>
                  <a:pt x="139505" y="285244"/>
                </a:lnTo>
                <a:lnTo>
                  <a:pt x="140179" y="289301"/>
                </a:lnTo>
                <a:lnTo>
                  <a:pt x="141855" y="291865"/>
                </a:lnTo>
                <a:lnTo>
                  <a:pt x="139659" y="295956"/>
                </a:lnTo>
                <a:lnTo>
                  <a:pt x="137838" y="296689"/>
                </a:lnTo>
                <a:lnTo>
                  <a:pt x="136862" y="299916"/>
                </a:lnTo>
                <a:lnTo>
                  <a:pt x="137454" y="301765"/>
                </a:lnTo>
                <a:lnTo>
                  <a:pt x="140582" y="303090"/>
                </a:lnTo>
                <a:lnTo>
                  <a:pt x="140565" y="307040"/>
                </a:lnTo>
                <a:lnTo>
                  <a:pt x="141895" y="308919"/>
                </a:lnTo>
                <a:lnTo>
                  <a:pt x="140868" y="311731"/>
                </a:lnTo>
                <a:lnTo>
                  <a:pt x="142780" y="314042"/>
                </a:lnTo>
                <a:lnTo>
                  <a:pt x="150211" y="315722"/>
                </a:lnTo>
                <a:lnTo>
                  <a:pt x="149888" y="319363"/>
                </a:lnTo>
                <a:lnTo>
                  <a:pt x="147438" y="324496"/>
                </a:lnTo>
                <a:lnTo>
                  <a:pt x="150289" y="330505"/>
                </a:lnTo>
                <a:lnTo>
                  <a:pt x="149702" y="331269"/>
                </a:lnTo>
                <a:lnTo>
                  <a:pt x="152753" y="332510"/>
                </a:lnTo>
                <a:lnTo>
                  <a:pt x="152275" y="335520"/>
                </a:lnTo>
                <a:lnTo>
                  <a:pt x="153319" y="338462"/>
                </a:lnTo>
                <a:lnTo>
                  <a:pt x="159564" y="338364"/>
                </a:lnTo>
                <a:lnTo>
                  <a:pt x="160724" y="337421"/>
                </a:lnTo>
                <a:lnTo>
                  <a:pt x="163203" y="338754"/>
                </a:lnTo>
                <a:lnTo>
                  <a:pt x="166861" y="336873"/>
                </a:lnTo>
                <a:lnTo>
                  <a:pt x="166734" y="338583"/>
                </a:lnTo>
                <a:lnTo>
                  <a:pt x="168450" y="339605"/>
                </a:lnTo>
                <a:lnTo>
                  <a:pt x="166728" y="340013"/>
                </a:lnTo>
                <a:lnTo>
                  <a:pt x="166688" y="340999"/>
                </a:lnTo>
                <a:lnTo>
                  <a:pt x="169037" y="341076"/>
                </a:lnTo>
                <a:lnTo>
                  <a:pt x="169637" y="345327"/>
                </a:lnTo>
                <a:lnTo>
                  <a:pt x="174697" y="345470"/>
                </a:lnTo>
                <a:lnTo>
                  <a:pt x="175463" y="350021"/>
                </a:lnTo>
                <a:lnTo>
                  <a:pt x="190984" y="349594"/>
                </a:lnTo>
                <a:lnTo>
                  <a:pt x="193241" y="356375"/>
                </a:lnTo>
                <a:lnTo>
                  <a:pt x="192254" y="361952"/>
                </a:lnTo>
                <a:lnTo>
                  <a:pt x="194142" y="368194"/>
                </a:lnTo>
                <a:lnTo>
                  <a:pt x="191144" y="372386"/>
                </a:lnTo>
                <a:lnTo>
                  <a:pt x="191354" y="374006"/>
                </a:lnTo>
                <a:lnTo>
                  <a:pt x="192529" y="373704"/>
                </a:lnTo>
                <a:lnTo>
                  <a:pt x="193619" y="376277"/>
                </a:lnTo>
                <a:lnTo>
                  <a:pt x="195162" y="376802"/>
                </a:lnTo>
                <a:lnTo>
                  <a:pt x="195569" y="379664"/>
                </a:lnTo>
                <a:lnTo>
                  <a:pt x="193964" y="382045"/>
                </a:lnTo>
                <a:lnTo>
                  <a:pt x="195454" y="383135"/>
                </a:lnTo>
                <a:lnTo>
                  <a:pt x="198571" y="383152"/>
                </a:lnTo>
                <a:lnTo>
                  <a:pt x="204252" y="387457"/>
                </a:lnTo>
                <a:lnTo>
                  <a:pt x="209706" y="389281"/>
                </a:lnTo>
                <a:lnTo>
                  <a:pt x="211164" y="388300"/>
                </a:lnTo>
                <a:lnTo>
                  <a:pt x="213944" y="381419"/>
                </a:lnTo>
                <a:lnTo>
                  <a:pt x="216570" y="382294"/>
                </a:lnTo>
                <a:lnTo>
                  <a:pt x="218232" y="381413"/>
                </a:lnTo>
                <a:lnTo>
                  <a:pt x="218663" y="385306"/>
                </a:lnTo>
                <a:lnTo>
                  <a:pt x="215523" y="389725"/>
                </a:lnTo>
                <a:lnTo>
                  <a:pt x="216382" y="392785"/>
                </a:lnTo>
                <a:lnTo>
                  <a:pt x="213103" y="395123"/>
                </a:lnTo>
                <a:lnTo>
                  <a:pt x="212064" y="399220"/>
                </a:lnTo>
                <a:lnTo>
                  <a:pt x="213300" y="401956"/>
                </a:lnTo>
                <a:lnTo>
                  <a:pt x="212325" y="404634"/>
                </a:lnTo>
                <a:lnTo>
                  <a:pt x="209496" y="406216"/>
                </a:lnTo>
                <a:lnTo>
                  <a:pt x="207183" y="409198"/>
                </a:lnTo>
                <a:lnTo>
                  <a:pt x="202739" y="407744"/>
                </a:lnTo>
                <a:lnTo>
                  <a:pt x="194056" y="411345"/>
                </a:lnTo>
                <a:lnTo>
                  <a:pt x="189876" y="417646"/>
                </a:lnTo>
                <a:lnTo>
                  <a:pt x="185177" y="419030"/>
                </a:lnTo>
                <a:lnTo>
                  <a:pt x="183988" y="423794"/>
                </a:lnTo>
                <a:lnTo>
                  <a:pt x="181276" y="426230"/>
                </a:lnTo>
                <a:lnTo>
                  <a:pt x="178793" y="427582"/>
                </a:lnTo>
                <a:lnTo>
                  <a:pt x="176764" y="426621"/>
                </a:lnTo>
                <a:lnTo>
                  <a:pt x="173200" y="427962"/>
                </a:lnTo>
                <a:lnTo>
                  <a:pt x="171609" y="433856"/>
                </a:lnTo>
                <a:lnTo>
                  <a:pt x="166332" y="438001"/>
                </a:lnTo>
                <a:lnTo>
                  <a:pt x="159869" y="437972"/>
                </a:lnTo>
                <a:lnTo>
                  <a:pt x="139443" y="445465"/>
                </a:lnTo>
                <a:lnTo>
                  <a:pt x="136510" y="445545"/>
                </a:lnTo>
                <a:lnTo>
                  <a:pt x="133215" y="442655"/>
                </a:lnTo>
                <a:lnTo>
                  <a:pt x="129274" y="441859"/>
                </a:lnTo>
                <a:lnTo>
                  <a:pt x="127576" y="440388"/>
                </a:lnTo>
                <a:lnTo>
                  <a:pt x="125595" y="442434"/>
                </a:lnTo>
                <a:lnTo>
                  <a:pt x="122407" y="441939"/>
                </a:lnTo>
                <a:lnTo>
                  <a:pt x="115123" y="435702"/>
                </a:lnTo>
                <a:lnTo>
                  <a:pt x="113243" y="430935"/>
                </a:lnTo>
                <a:lnTo>
                  <a:pt x="114789" y="429821"/>
                </a:lnTo>
                <a:lnTo>
                  <a:pt x="113883" y="428175"/>
                </a:lnTo>
                <a:lnTo>
                  <a:pt x="116765" y="424120"/>
                </a:lnTo>
                <a:lnTo>
                  <a:pt x="118970" y="424548"/>
                </a:lnTo>
                <a:lnTo>
                  <a:pt x="121350" y="417785"/>
                </a:lnTo>
                <a:lnTo>
                  <a:pt x="118055" y="415318"/>
                </a:lnTo>
                <a:lnTo>
                  <a:pt x="114244" y="415092"/>
                </a:lnTo>
                <a:lnTo>
                  <a:pt x="107335" y="400329"/>
                </a:lnTo>
                <a:lnTo>
                  <a:pt x="104682" y="401611"/>
                </a:lnTo>
                <a:lnTo>
                  <a:pt x="103106" y="400346"/>
                </a:lnTo>
                <a:lnTo>
                  <a:pt x="101721" y="400648"/>
                </a:lnTo>
                <a:lnTo>
                  <a:pt x="101584" y="403378"/>
                </a:lnTo>
                <a:lnTo>
                  <a:pt x="99251" y="404597"/>
                </a:lnTo>
                <a:lnTo>
                  <a:pt x="98625" y="406584"/>
                </a:lnTo>
                <a:lnTo>
                  <a:pt x="93349" y="404149"/>
                </a:lnTo>
                <a:lnTo>
                  <a:pt x="92229" y="404984"/>
                </a:lnTo>
                <a:lnTo>
                  <a:pt x="87838" y="404782"/>
                </a:lnTo>
                <a:lnTo>
                  <a:pt x="88478" y="403130"/>
                </a:lnTo>
                <a:lnTo>
                  <a:pt x="87347" y="401558"/>
                </a:lnTo>
                <a:lnTo>
                  <a:pt x="84636" y="400707"/>
                </a:lnTo>
                <a:lnTo>
                  <a:pt x="84701" y="398800"/>
                </a:lnTo>
                <a:lnTo>
                  <a:pt x="83206" y="398331"/>
                </a:lnTo>
                <a:lnTo>
                  <a:pt x="82882" y="396846"/>
                </a:lnTo>
                <a:lnTo>
                  <a:pt x="78698" y="395711"/>
                </a:lnTo>
                <a:lnTo>
                  <a:pt x="76045" y="392662"/>
                </a:lnTo>
                <a:lnTo>
                  <a:pt x="74957" y="392869"/>
                </a:lnTo>
                <a:lnTo>
                  <a:pt x="70359" y="389611"/>
                </a:lnTo>
                <a:lnTo>
                  <a:pt x="68263" y="386385"/>
                </a:lnTo>
                <a:lnTo>
                  <a:pt x="65607" y="386177"/>
                </a:lnTo>
                <a:close/>
              </a:path>
            </a:pathLst>
          </a:custGeom>
          <a:solidFill>
            <a:srgbClr val="4D9B8F"/>
          </a:solidFill>
          <a:ln w="5715">
            <a:solidFill>
              <a:srgbClr val="FFFFFF"/>
            </a:solidFill>
            <a:prstDash val="solid"/>
          </a:ln>
        </p:spPr>
        <p:txBody>
          <a:bodyPr/>
          <a:lstStyle/>
          <a:p>
            <a:endParaRPr lang="en-NZ"/>
          </a:p>
        </p:txBody>
      </p:sp>
      <p:sp>
        <p:nvSpPr>
          <p:cNvPr id="52" name="SHARE_TLA_056">
            <a:extLst>
              <a:ext uri="{FF2B5EF4-FFF2-40B4-BE49-F238E27FC236}">
                <a16:creationId xmlns:a16="http://schemas.microsoft.com/office/drawing/2014/main" id="{9F317617-01EF-42E3-8065-E7C6E536860B}"/>
              </a:ext>
            </a:extLst>
          </p:cNvPr>
          <p:cNvSpPr>
            <a:spLocks noGrp="1"/>
          </p:cNvSpPr>
          <p:nvPr/>
        </p:nvSpPr>
        <p:spPr>
          <a:xfrm>
            <a:off x="9436781" y="2763726"/>
            <a:ext cx="423063" cy="379123"/>
          </a:xfrm>
          <a:custGeom>
            <a:avLst/>
            <a:gdLst/>
            <a:ahLst/>
            <a:cxnLst/>
            <a:rect l="0" t="0" r="0" b="0"/>
            <a:pathLst>
              <a:path w="200544" h="179715">
                <a:moveTo>
                  <a:pt x="13080" y="146349"/>
                </a:moveTo>
                <a:lnTo>
                  <a:pt x="9774" y="144259"/>
                </a:lnTo>
                <a:lnTo>
                  <a:pt x="6540" y="137663"/>
                </a:lnTo>
                <a:lnTo>
                  <a:pt x="6350" y="133339"/>
                </a:lnTo>
                <a:lnTo>
                  <a:pt x="4249" y="130107"/>
                </a:lnTo>
                <a:lnTo>
                  <a:pt x="0" y="129845"/>
                </a:lnTo>
                <a:lnTo>
                  <a:pt x="4698" y="121503"/>
                </a:lnTo>
                <a:lnTo>
                  <a:pt x="8659" y="111245"/>
                </a:lnTo>
                <a:lnTo>
                  <a:pt x="10806" y="103469"/>
                </a:lnTo>
                <a:lnTo>
                  <a:pt x="10762" y="99086"/>
                </a:lnTo>
                <a:lnTo>
                  <a:pt x="12585" y="100378"/>
                </a:lnTo>
                <a:lnTo>
                  <a:pt x="12436" y="102185"/>
                </a:lnTo>
                <a:lnTo>
                  <a:pt x="12769" y="100389"/>
                </a:lnTo>
                <a:lnTo>
                  <a:pt x="16146" y="100924"/>
                </a:lnTo>
                <a:lnTo>
                  <a:pt x="11083" y="98733"/>
                </a:lnTo>
                <a:lnTo>
                  <a:pt x="13173" y="96809"/>
                </a:lnTo>
                <a:lnTo>
                  <a:pt x="15867" y="83603"/>
                </a:lnTo>
                <a:lnTo>
                  <a:pt x="17913" y="83812"/>
                </a:lnTo>
                <a:lnTo>
                  <a:pt x="19973" y="81890"/>
                </a:lnTo>
                <a:lnTo>
                  <a:pt x="24618" y="69307"/>
                </a:lnTo>
                <a:lnTo>
                  <a:pt x="27210" y="66418"/>
                </a:lnTo>
                <a:lnTo>
                  <a:pt x="29263" y="58029"/>
                </a:lnTo>
                <a:lnTo>
                  <a:pt x="31356" y="55541"/>
                </a:lnTo>
                <a:lnTo>
                  <a:pt x="35038" y="17979"/>
                </a:lnTo>
                <a:lnTo>
                  <a:pt x="36791" y="18712"/>
                </a:lnTo>
                <a:lnTo>
                  <a:pt x="38452" y="18001"/>
                </a:lnTo>
                <a:lnTo>
                  <a:pt x="39849" y="21035"/>
                </a:lnTo>
                <a:lnTo>
                  <a:pt x="42051" y="21354"/>
                </a:lnTo>
                <a:lnTo>
                  <a:pt x="41837" y="24290"/>
                </a:lnTo>
                <a:lnTo>
                  <a:pt x="43603" y="25437"/>
                </a:lnTo>
                <a:lnTo>
                  <a:pt x="43122" y="26347"/>
                </a:lnTo>
                <a:lnTo>
                  <a:pt x="44505" y="28120"/>
                </a:lnTo>
                <a:lnTo>
                  <a:pt x="48059" y="30123"/>
                </a:lnTo>
                <a:lnTo>
                  <a:pt x="47892" y="32545"/>
                </a:lnTo>
                <a:lnTo>
                  <a:pt x="48977" y="34151"/>
                </a:lnTo>
                <a:lnTo>
                  <a:pt x="51495" y="31174"/>
                </a:lnTo>
                <a:lnTo>
                  <a:pt x="51425" y="34347"/>
                </a:lnTo>
                <a:lnTo>
                  <a:pt x="49894" y="35815"/>
                </a:lnTo>
                <a:lnTo>
                  <a:pt x="52146" y="40504"/>
                </a:lnTo>
                <a:lnTo>
                  <a:pt x="51740" y="42468"/>
                </a:lnTo>
                <a:lnTo>
                  <a:pt x="54908" y="46567"/>
                </a:lnTo>
                <a:lnTo>
                  <a:pt x="56748" y="47203"/>
                </a:lnTo>
                <a:lnTo>
                  <a:pt x="57795" y="44234"/>
                </a:lnTo>
                <a:lnTo>
                  <a:pt x="56921" y="38585"/>
                </a:lnTo>
                <a:lnTo>
                  <a:pt x="58870" y="36336"/>
                </a:lnTo>
                <a:lnTo>
                  <a:pt x="61286" y="36229"/>
                </a:lnTo>
                <a:lnTo>
                  <a:pt x="62693" y="33460"/>
                </a:lnTo>
                <a:lnTo>
                  <a:pt x="65955" y="32133"/>
                </a:lnTo>
                <a:lnTo>
                  <a:pt x="68188" y="27012"/>
                </a:lnTo>
                <a:lnTo>
                  <a:pt x="69781" y="26148"/>
                </a:lnTo>
                <a:lnTo>
                  <a:pt x="69976" y="23149"/>
                </a:lnTo>
                <a:lnTo>
                  <a:pt x="72249" y="20131"/>
                </a:lnTo>
                <a:lnTo>
                  <a:pt x="72744" y="16480"/>
                </a:lnTo>
                <a:lnTo>
                  <a:pt x="75214" y="15380"/>
                </a:lnTo>
                <a:lnTo>
                  <a:pt x="74653" y="11618"/>
                </a:lnTo>
                <a:lnTo>
                  <a:pt x="76642" y="8542"/>
                </a:lnTo>
                <a:lnTo>
                  <a:pt x="76168" y="4204"/>
                </a:lnTo>
                <a:lnTo>
                  <a:pt x="78434" y="2235"/>
                </a:lnTo>
                <a:lnTo>
                  <a:pt x="83320" y="2723"/>
                </a:lnTo>
                <a:lnTo>
                  <a:pt x="83763" y="0"/>
                </a:lnTo>
                <a:lnTo>
                  <a:pt x="91645" y="5948"/>
                </a:lnTo>
                <a:lnTo>
                  <a:pt x="89245" y="11087"/>
                </a:lnTo>
                <a:lnTo>
                  <a:pt x="83122" y="16698"/>
                </a:lnTo>
                <a:lnTo>
                  <a:pt x="82362" y="19457"/>
                </a:lnTo>
                <a:lnTo>
                  <a:pt x="87380" y="32143"/>
                </a:lnTo>
                <a:lnTo>
                  <a:pt x="90318" y="32659"/>
                </a:lnTo>
                <a:lnTo>
                  <a:pt x="95311" y="37254"/>
                </a:lnTo>
                <a:lnTo>
                  <a:pt x="94733" y="39686"/>
                </a:lnTo>
                <a:lnTo>
                  <a:pt x="96596" y="41530"/>
                </a:lnTo>
                <a:lnTo>
                  <a:pt x="98299" y="47520"/>
                </a:lnTo>
                <a:lnTo>
                  <a:pt x="96764" y="57487"/>
                </a:lnTo>
                <a:lnTo>
                  <a:pt x="102073" y="59259"/>
                </a:lnTo>
                <a:lnTo>
                  <a:pt x="103066" y="58690"/>
                </a:lnTo>
                <a:lnTo>
                  <a:pt x="105162" y="61917"/>
                </a:lnTo>
                <a:lnTo>
                  <a:pt x="109760" y="65175"/>
                </a:lnTo>
                <a:lnTo>
                  <a:pt x="110848" y="64968"/>
                </a:lnTo>
                <a:lnTo>
                  <a:pt x="113500" y="68017"/>
                </a:lnTo>
                <a:lnTo>
                  <a:pt x="117685" y="69152"/>
                </a:lnTo>
                <a:lnTo>
                  <a:pt x="118009" y="70637"/>
                </a:lnTo>
                <a:lnTo>
                  <a:pt x="119504" y="71106"/>
                </a:lnTo>
                <a:lnTo>
                  <a:pt x="119439" y="73013"/>
                </a:lnTo>
                <a:lnTo>
                  <a:pt x="122149" y="73864"/>
                </a:lnTo>
                <a:lnTo>
                  <a:pt x="123281" y="75436"/>
                </a:lnTo>
                <a:lnTo>
                  <a:pt x="122641" y="77088"/>
                </a:lnTo>
                <a:lnTo>
                  <a:pt x="127032" y="77290"/>
                </a:lnTo>
                <a:lnTo>
                  <a:pt x="128152" y="76455"/>
                </a:lnTo>
                <a:lnTo>
                  <a:pt x="133428" y="78890"/>
                </a:lnTo>
                <a:lnTo>
                  <a:pt x="134054" y="76903"/>
                </a:lnTo>
                <a:lnTo>
                  <a:pt x="136386" y="75684"/>
                </a:lnTo>
                <a:lnTo>
                  <a:pt x="136523" y="72953"/>
                </a:lnTo>
                <a:lnTo>
                  <a:pt x="137909" y="72652"/>
                </a:lnTo>
                <a:lnTo>
                  <a:pt x="139484" y="73917"/>
                </a:lnTo>
                <a:lnTo>
                  <a:pt x="142137" y="72635"/>
                </a:lnTo>
                <a:lnTo>
                  <a:pt x="149047" y="87397"/>
                </a:lnTo>
                <a:lnTo>
                  <a:pt x="152858" y="87623"/>
                </a:lnTo>
                <a:lnTo>
                  <a:pt x="156152" y="90091"/>
                </a:lnTo>
                <a:lnTo>
                  <a:pt x="153773" y="96854"/>
                </a:lnTo>
                <a:lnTo>
                  <a:pt x="151568" y="96426"/>
                </a:lnTo>
                <a:lnTo>
                  <a:pt x="148686" y="100481"/>
                </a:lnTo>
                <a:lnTo>
                  <a:pt x="149592" y="102127"/>
                </a:lnTo>
                <a:lnTo>
                  <a:pt x="148045" y="103240"/>
                </a:lnTo>
                <a:lnTo>
                  <a:pt x="151122" y="109186"/>
                </a:lnTo>
                <a:lnTo>
                  <a:pt x="157210" y="114245"/>
                </a:lnTo>
                <a:lnTo>
                  <a:pt x="160398" y="114739"/>
                </a:lnTo>
                <a:lnTo>
                  <a:pt x="162379" y="112693"/>
                </a:lnTo>
                <a:lnTo>
                  <a:pt x="164077" y="114165"/>
                </a:lnTo>
                <a:lnTo>
                  <a:pt x="168018" y="114961"/>
                </a:lnTo>
                <a:lnTo>
                  <a:pt x="171312" y="117850"/>
                </a:lnTo>
                <a:lnTo>
                  <a:pt x="174246" y="117771"/>
                </a:lnTo>
                <a:lnTo>
                  <a:pt x="194671" y="110277"/>
                </a:lnTo>
                <a:lnTo>
                  <a:pt x="198942" y="109628"/>
                </a:lnTo>
                <a:lnTo>
                  <a:pt x="200544" y="110494"/>
                </a:lnTo>
                <a:lnTo>
                  <a:pt x="197788" y="114864"/>
                </a:lnTo>
                <a:lnTo>
                  <a:pt x="197349" y="120496"/>
                </a:lnTo>
                <a:lnTo>
                  <a:pt x="193168" y="125016"/>
                </a:lnTo>
                <a:lnTo>
                  <a:pt x="188856" y="125607"/>
                </a:lnTo>
                <a:lnTo>
                  <a:pt x="184305" y="132114"/>
                </a:lnTo>
                <a:lnTo>
                  <a:pt x="182484" y="135390"/>
                </a:lnTo>
                <a:lnTo>
                  <a:pt x="183312" y="138615"/>
                </a:lnTo>
                <a:lnTo>
                  <a:pt x="181701" y="142391"/>
                </a:lnTo>
                <a:lnTo>
                  <a:pt x="169448" y="146566"/>
                </a:lnTo>
                <a:lnTo>
                  <a:pt x="167001" y="145341"/>
                </a:lnTo>
                <a:lnTo>
                  <a:pt x="159257" y="147305"/>
                </a:lnTo>
                <a:lnTo>
                  <a:pt x="158947" y="150943"/>
                </a:lnTo>
                <a:lnTo>
                  <a:pt x="156323" y="151022"/>
                </a:lnTo>
                <a:lnTo>
                  <a:pt x="153366" y="153570"/>
                </a:lnTo>
                <a:lnTo>
                  <a:pt x="150232" y="154335"/>
                </a:lnTo>
                <a:lnTo>
                  <a:pt x="150635" y="155648"/>
                </a:lnTo>
                <a:lnTo>
                  <a:pt x="148387" y="158269"/>
                </a:lnTo>
                <a:lnTo>
                  <a:pt x="147026" y="164133"/>
                </a:lnTo>
                <a:lnTo>
                  <a:pt x="142843" y="167632"/>
                </a:lnTo>
                <a:lnTo>
                  <a:pt x="142402" y="170347"/>
                </a:lnTo>
                <a:lnTo>
                  <a:pt x="132476" y="173123"/>
                </a:lnTo>
                <a:lnTo>
                  <a:pt x="117835" y="179120"/>
                </a:lnTo>
                <a:lnTo>
                  <a:pt x="108437" y="177733"/>
                </a:lnTo>
                <a:lnTo>
                  <a:pt x="102773" y="179310"/>
                </a:lnTo>
                <a:lnTo>
                  <a:pt x="97302" y="178388"/>
                </a:lnTo>
                <a:lnTo>
                  <a:pt x="94374" y="176707"/>
                </a:lnTo>
                <a:lnTo>
                  <a:pt x="92012" y="178894"/>
                </a:lnTo>
                <a:lnTo>
                  <a:pt x="88095" y="179715"/>
                </a:lnTo>
                <a:lnTo>
                  <a:pt x="84719" y="179001"/>
                </a:lnTo>
                <a:lnTo>
                  <a:pt x="79604" y="175458"/>
                </a:lnTo>
                <a:lnTo>
                  <a:pt x="73025" y="173690"/>
                </a:lnTo>
                <a:lnTo>
                  <a:pt x="71097" y="174927"/>
                </a:lnTo>
                <a:lnTo>
                  <a:pt x="63712" y="172098"/>
                </a:lnTo>
                <a:lnTo>
                  <a:pt x="61799" y="172980"/>
                </a:lnTo>
                <a:lnTo>
                  <a:pt x="55413" y="172644"/>
                </a:lnTo>
                <a:lnTo>
                  <a:pt x="46840" y="176410"/>
                </a:lnTo>
                <a:lnTo>
                  <a:pt x="44193" y="179203"/>
                </a:lnTo>
                <a:lnTo>
                  <a:pt x="40437" y="179261"/>
                </a:lnTo>
                <a:lnTo>
                  <a:pt x="38707" y="177420"/>
                </a:lnTo>
                <a:lnTo>
                  <a:pt x="36574" y="177627"/>
                </a:lnTo>
                <a:lnTo>
                  <a:pt x="34924" y="176533"/>
                </a:lnTo>
                <a:lnTo>
                  <a:pt x="31567" y="170499"/>
                </a:lnTo>
                <a:lnTo>
                  <a:pt x="22836" y="167658"/>
                </a:lnTo>
                <a:lnTo>
                  <a:pt x="19505" y="159346"/>
                </a:lnTo>
                <a:lnTo>
                  <a:pt x="20958" y="155086"/>
                </a:lnTo>
                <a:lnTo>
                  <a:pt x="15569" y="149563"/>
                </a:lnTo>
                <a:lnTo>
                  <a:pt x="13615" y="149259"/>
                </a:lnTo>
                <a:lnTo>
                  <a:pt x="13080" y="146349"/>
                </a:lnTo>
                <a:close/>
              </a:path>
            </a:pathLst>
          </a:custGeom>
          <a:solidFill>
            <a:srgbClr val="5EA580"/>
          </a:solidFill>
          <a:ln w="5715">
            <a:solidFill>
              <a:srgbClr val="FFFFFF"/>
            </a:solidFill>
            <a:prstDash val="solid"/>
          </a:ln>
        </p:spPr>
        <p:txBody>
          <a:bodyPr/>
          <a:lstStyle/>
          <a:p>
            <a:endParaRPr lang="en-NZ"/>
          </a:p>
        </p:txBody>
      </p:sp>
      <p:sp>
        <p:nvSpPr>
          <p:cNvPr id="53" name="SHARE_TLA_057">
            <a:extLst>
              <a:ext uri="{FF2B5EF4-FFF2-40B4-BE49-F238E27FC236}">
                <a16:creationId xmlns:a16="http://schemas.microsoft.com/office/drawing/2014/main" id="{9725ADFC-77B5-45A7-AD69-432AD116ADDA}"/>
              </a:ext>
            </a:extLst>
          </p:cNvPr>
          <p:cNvSpPr>
            <a:spLocks noGrp="1"/>
          </p:cNvSpPr>
          <p:nvPr/>
        </p:nvSpPr>
        <p:spPr>
          <a:xfrm>
            <a:off x="8269528" y="3037643"/>
            <a:ext cx="1468389" cy="1083150"/>
          </a:xfrm>
          <a:custGeom>
            <a:avLst/>
            <a:gdLst/>
            <a:ahLst/>
            <a:cxnLst/>
            <a:rect l="0" t="0" r="0" b="0"/>
            <a:pathLst>
              <a:path w="696060" h="513445">
                <a:moveTo>
                  <a:pt x="387285" y="162906"/>
                </a:moveTo>
                <a:lnTo>
                  <a:pt x="387083" y="162688"/>
                </a:lnTo>
                <a:lnTo>
                  <a:pt x="387548" y="162557"/>
                </a:lnTo>
                <a:lnTo>
                  <a:pt x="387285" y="162906"/>
                </a:lnTo>
                <a:close/>
                <a:moveTo>
                  <a:pt x="382785" y="170185"/>
                </a:moveTo>
                <a:lnTo>
                  <a:pt x="382358" y="170753"/>
                </a:lnTo>
                <a:lnTo>
                  <a:pt x="382431" y="170042"/>
                </a:lnTo>
                <a:lnTo>
                  <a:pt x="382785" y="170185"/>
                </a:lnTo>
                <a:close/>
                <a:moveTo>
                  <a:pt x="383253" y="167737"/>
                </a:moveTo>
                <a:lnTo>
                  <a:pt x="382878" y="168236"/>
                </a:lnTo>
                <a:lnTo>
                  <a:pt x="383086" y="167369"/>
                </a:lnTo>
                <a:lnTo>
                  <a:pt x="383253" y="167737"/>
                </a:lnTo>
                <a:close/>
                <a:moveTo>
                  <a:pt x="146085" y="346318"/>
                </a:moveTo>
                <a:lnTo>
                  <a:pt x="145909" y="346780"/>
                </a:lnTo>
                <a:lnTo>
                  <a:pt x="145346" y="346867"/>
                </a:lnTo>
                <a:lnTo>
                  <a:pt x="146085" y="346318"/>
                </a:lnTo>
                <a:close/>
                <a:moveTo>
                  <a:pt x="386655" y="161802"/>
                </a:moveTo>
                <a:lnTo>
                  <a:pt x="386944" y="162278"/>
                </a:lnTo>
                <a:lnTo>
                  <a:pt x="386202" y="162503"/>
                </a:lnTo>
                <a:lnTo>
                  <a:pt x="386655" y="161802"/>
                </a:lnTo>
                <a:close/>
                <a:moveTo>
                  <a:pt x="147031" y="345743"/>
                </a:moveTo>
                <a:lnTo>
                  <a:pt x="147709" y="345972"/>
                </a:lnTo>
                <a:lnTo>
                  <a:pt x="146367" y="346262"/>
                </a:lnTo>
                <a:lnTo>
                  <a:pt x="147031" y="345743"/>
                </a:lnTo>
                <a:close/>
                <a:moveTo>
                  <a:pt x="381805" y="171348"/>
                </a:moveTo>
                <a:lnTo>
                  <a:pt x="380096" y="173205"/>
                </a:lnTo>
                <a:lnTo>
                  <a:pt x="378337" y="173057"/>
                </a:lnTo>
                <a:lnTo>
                  <a:pt x="381133" y="169632"/>
                </a:lnTo>
                <a:lnTo>
                  <a:pt x="381805" y="171348"/>
                </a:lnTo>
                <a:close/>
                <a:moveTo>
                  <a:pt x="391114" y="158770"/>
                </a:moveTo>
                <a:lnTo>
                  <a:pt x="393309" y="158194"/>
                </a:lnTo>
                <a:lnTo>
                  <a:pt x="387870" y="161747"/>
                </a:lnTo>
                <a:lnTo>
                  <a:pt x="389470" y="157739"/>
                </a:lnTo>
                <a:lnTo>
                  <a:pt x="390261" y="157394"/>
                </a:lnTo>
                <a:lnTo>
                  <a:pt x="391114" y="158770"/>
                </a:lnTo>
                <a:close/>
                <a:moveTo>
                  <a:pt x="528287" y="34158"/>
                </a:moveTo>
                <a:lnTo>
                  <a:pt x="533737" y="26933"/>
                </a:lnTo>
                <a:lnTo>
                  <a:pt x="534827" y="27291"/>
                </a:lnTo>
                <a:lnTo>
                  <a:pt x="539198" y="23373"/>
                </a:lnTo>
                <a:lnTo>
                  <a:pt x="553312" y="0"/>
                </a:lnTo>
                <a:lnTo>
                  <a:pt x="556966" y="14"/>
                </a:lnTo>
                <a:lnTo>
                  <a:pt x="559662" y="3494"/>
                </a:lnTo>
                <a:lnTo>
                  <a:pt x="559852" y="7819"/>
                </a:lnTo>
                <a:lnTo>
                  <a:pt x="563086" y="14414"/>
                </a:lnTo>
                <a:lnTo>
                  <a:pt x="566632" y="16720"/>
                </a:lnTo>
                <a:lnTo>
                  <a:pt x="566927" y="19414"/>
                </a:lnTo>
                <a:lnTo>
                  <a:pt x="568882" y="19718"/>
                </a:lnTo>
                <a:lnTo>
                  <a:pt x="573977" y="24601"/>
                </a:lnTo>
                <a:lnTo>
                  <a:pt x="572817" y="29502"/>
                </a:lnTo>
                <a:lnTo>
                  <a:pt x="576148" y="37813"/>
                </a:lnTo>
                <a:lnTo>
                  <a:pt x="584879" y="40655"/>
                </a:lnTo>
                <a:lnTo>
                  <a:pt x="588237" y="46688"/>
                </a:lnTo>
                <a:lnTo>
                  <a:pt x="589886" y="47783"/>
                </a:lnTo>
                <a:lnTo>
                  <a:pt x="592019" y="47575"/>
                </a:lnTo>
                <a:lnTo>
                  <a:pt x="593749" y="49416"/>
                </a:lnTo>
                <a:lnTo>
                  <a:pt x="597505" y="49358"/>
                </a:lnTo>
                <a:lnTo>
                  <a:pt x="600152" y="46565"/>
                </a:lnTo>
                <a:lnTo>
                  <a:pt x="608725" y="42799"/>
                </a:lnTo>
                <a:lnTo>
                  <a:pt x="615111" y="43135"/>
                </a:lnTo>
                <a:lnTo>
                  <a:pt x="617024" y="42253"/>
                </a:lnTo>
                <a:lnTo>
                  <a:pt x="624409" y="45082"/>
                </a:lnTo>
                <a:lnTo>
                  <a:pt x="626337" y="43845"/>
                </a:lnTo>
                <a:lnTo>
                  <a:pt x="632916" y="45613"/>
                </a:lnTo>
                <a:lnTo>
                  <a:pt x="638031" y="49156"/>
                </a:lnTo>
                <a:lnTo>
                  <a:pt x="641407" y="49870"/>
                </a:lnTo>
                <a:lnTo>
                  <a:pt x="645324" y="49049"/>
                </a:lnTo>
                <a:lnTo>
                  <a:pt x="647686" y="46862"/>
                </a:lnTo>
                <a:lnTo>
                  <a:pt x="650614" y="48543"/>
                </a:lnTo>
                <a:lnTo>
                  <a:pt x="656085" y="49465"/>
                </a:lnTo>
                <a:lnTo>
                  <a:pt x="661749" y="47888"/>
                </a:lnTo>
                <a:lnTo>
                  <a:pt x="671147" y="49276"/>
                </a:lnTo>
                <a:lnTo>
                  <a:pt x="685788" y="43279"/>
                </a:lnTo>
                <a:lnTo>
                  <a:pt x="695714" y="40502"/>
                </a:lnTo>
                <a:lnTo>
                  <a:pt x="696060" y="45783"/>
                </a:lnTo>
                <a:lnTo>
                  <a:pt x="692188" y="46061"/>
                </a:lnTo>
                <a:lnTo>
                  <a:pt x="689269" y="48903"/>
                </a:lnTo>
                <a:lnTo>
                  <a:pt x="688446" y="52298"/>
                </a:lnTo>
                <a:lnTo>
                  <a:pt x="682691" y="54669"/>
                </a:lnTo>
                <a:lnTo>
                  <a:pt x="682496" y="56324"/>
                </a:lnTo>
                <a:lnTo>
                  <a:pt x="679361" y="55789"/>
                </a:lnTo>
                <a:lnTo>
                  <a:pt x="678304" y="54473"/>
                </a:lnTo>
                <a:lnTo>
                  <a:pt x="675945" y="56416"/>
                </a:lnTo>
                <a:lnTo>
                  <a:pt x="673640" y="56760"/>
                </a:lnTo>
                <a:lnTo>
                  <a:pt x="671946" y="63727"/>
                </a:lnTo>
                <a:lnTo>
                  <a:pt x="673277" y="65239"/>
                </a:lnTo>
                <a:lnTo>
                  <a:pt x="673555" y="68351"/>
                </a:lnTo>
                <a:lnTo>
                  <a:pt x="671520" y="70741"/>
                </a:lnTo>
                <a:lnTo>
                  <a:pt x="668788" y="70978"/>
                </a:lnTo>
                <a:lnTo>
                  <a:pt x="668053" y="72584"/>
                </a:lnTo>
                <a:lnTo>
                  <a:pt x="668909" y="73934"/>
                </a:lnTo>
                <a:lnTo>
                  <a:pt x="668212" y="75412"/>
                </a:lnTo>
                <a:lnTo>
                  <a:pt x="670640" y="77822"/>
                </a:lnTo>
                <a:lnTo>
                  <a:pt x="664063" y="83442"/>
                </a:lnTo>
                <a:lnTo>
                  <a:pt x="663974" y="85493"/>
                </a:lnTo>
                <a:lnTo>
                  <a:pt x="661024" y="86691"/>
                </a:lnTo>
                <a:lnTo>
                  <a:pt x="659638" y="86148"/>
                </a:lnTo>
                <a:lnTo>
                  <a:pt x="660244" y="84564"/>
                </a:lnTo>
                <a:lnTo>
                  <a:pt x="658388" y="84367"/>
                </a:lnTo>
                <a:lnTo>
                  <a:pt x="658185" y="83117"/>
                </a:lnTo>
                <a:lnTo>
                  <a:pt x="655500" y="81171"/>
                </a:lnTo>
                <a:lnTo>
                  <a:pt x="653250" y="83935"/>
                </a:lnTo>
                <a:lnTo>
                  <a:pt x="649732" y="85409"/>
                </a:lnTo>
                <a:lnTo>
                  <a:pt x="646022" y="85735"/>
                </a:lnTo>
                <a:lnTo>
                  <a:pt x="644384" y="84497"/>
                </a:lnTo>
                <a:lnTo>
                  <a:pt x="641782" y="85227"/>
                </a:lnTo>
                <a:lnTo>
                  <a:pt x="640871" y="83808"/>
                </a:lnTo>
                <a:lnTo>
                  <a:pt x="635810" y="86878"/>
                </a:lnTo>
                <a:lnTo>
                  <a:pt x="629634" y="86799"/>
                </a:lnTo>
                <a:lnTo>
                  <a:pt x="627926" y="88738"/>
                </a:lnTo>
                <a:lnTo>
                  <a:pt x="626024" y="85604"/>
                </a:lnTo>
                <a:lnTo>
                  <a:pt x="622934" y="84167"/>
                </a:lnTo>
                <a:lnTo>
                  <a:pt x="618857" y="88881"/>
                </a:lnTo>
                <a:lnTo>
                  <a:pt x="616156" y="87672"/>
                </a:lnTo>
                <a:lnTo>
                  <a:pt x="613899" y="88862"/>
                </a:lnTo>
                <a:lnTo>
                  <a:pt x="612460" y="90856"/>
                </a:lnTo>
                <a:lnTo>
                  <a:pt x="613715" y="93082"/>
                </a:lnTo>
                <a:lnTo>
                  <a:pt x="613111" y="94470"/>
                </a:lnTo>
                <a:lnTo>
                  <a:pt x="610919" y="94430"/>
                </a:lnTo>
                <a:lnTo>
                  <a:pt x="609536" y="97212"/>
                </a:lnTo>
                <a:lnTo>
                  <a:pt x="606454" y="98884"/>
                </a:lnTo>
                <a:lnTo>
                  <a:pt x="605464" y="100629"/>
                </a:lnTo>
                <a:lnTo>
                  <a:pt x="604848" y="96391"/>
                </a:lnTo>
                <a:lnTo>
                  <a:pt x="602751" y="97302"/>
                </a:lnTo>
                <a:lnTo>
                  <a:pt x="599032" y="95119"/>
                </a:lnTo>
                <a:lnTo>
                  <a:pt x="595913" y="98369"/>
                </a:lnTo>
                <a:lnTo>
                  <a:pt x="594187" y="96759"/>
                </a:lnTo>
                <a:lnTo>
                  <a:pt x="590202" y="98045"/>
                </a:lnTo>
                <a:lnTo>
                  <a:pt x="588090" y="100661"/>
                </a:lnTo>
                <a:lnTo>
                  <a:pt x="589301" y="101475"/>
                </a:lnTo>
                <a:lnTo>
                  <a:pt x="589127" y="102710"/>
                </a:lnTo>
                <a:lnTo>
                  <a:pt x="584259" y="104565"/>
                </a:lnTo>
                <a:lnTo>
                  <a:pt x="580346" y="107684"/>
                </a:lnTo>
                <a:lnTo>
                  <a:pt x="579105" y="110884"/>
                </a:lnTo>
                <a:lnTo>
                  <a:pt x="576091" y="112218"/>
                </a:lnTo>
                <a:lnTo>
                  <a:pt x="577259" y="115683"/>
                </a:lnTo>
                <a:lnTo>
                  <a:pt x="576032" y="117739"/>
                </a:lnTo>
                <a:lnTo>
                  <a:pt x="576809" y="119451"/>
                </a:lnTo>
                <a:lnTo>
                  <a:pt x="573523" y="122647"/>
                </a:lnTo>
                <a:lnTo>
                  <a:pt x="573052" y="128106"/>
                </a:lnTo>
                <a:lnTo>
                  <a:pt x="569100" y="130645"/>
                </a:lnTo>
                <a:lnTo>
                  <a:pt x="566444" y="128175"/>
                </a:lnTo>
                <a:lnTo>
                  <a:pt x="564913" y="130727"/>
                </a:lnTo>
                <a:lnTo>
                  <a:pt x="561726" y="131519"/>
                </a:lnTo>
                <a:lnTo>
                  <a:pt x="559432" y="134564"/>
                </a:lnTo>
                <a:lnTo>
                  <a:pt x="558418" y="132972"/>
                </a:lnTo>
                <a:lnTo>
                  <a:pt x="556095" y="132783"/>
                </a:lnTo>
                <a:lnTo>
                  <a:pt x="553909" y="134037"/>
                </a:lnTo>
                <a:lnTo>
                  <a:pt x="553802" y="137421"/>
                </a:lnTo>
                <a:lnTo>
                  <a:pt x="552359" y="140431"/>
                </a:lnTo>
                <a:lnTo>
                  <a:pt x="550034" y="137819"/>
                </a:lnTo>
                <a:lnTo>
                  <a:pt x="548081" y="137937"/>
                </a:lnTo>
                <a:lnTo>
                  <a:pt x="547092" y="138268"/>
                </a:lnTo>
                <a:lnTo>
                  <a:pt x="546639" y="140721"/>
                </a:lnTo>
                <a:lnTo>
                  <a:pt x="544237" y="141454"/>
                </a:lnTo>
                <a:lnTo>
                  <a:pt x="545052" y="144928"/>
                </a:lnTo>
                <a:lnTo>
                  <a:pt x="540259" y="147940"/>
                </a:lnTo>
                <a:lnTo>
                  <a:pt x="539528" y="149538"/>
                </a:lnTo>
                <a:lnTo>
                  <a:pt x="541477" y="154012"/>
                </a:lnTo>
                <a:lnTo>
                  <a:pt x="536466" y="156910"/>
                </a:lnTo>
                <a:lnTo>
                  <a:pt x="535393" y="161291"/>
                </a:lnTo>
                <a:lnTo>
                  <a:pt x="533647" y="162277"/>
                </a:lnTo>
                <a:lnTo>
                  <a:pt x="531458" y="168011"/>
                </a:lnTo>
                <a:lnTo>
                  <a:pt x="523463" y="170656"/>
                </a:lnTo>
                <a:lnTo>
                  <a:pt x="522643" y="169193"/>
                </a:lnTo>
                <a:lnTo>
                  <a:pt x="523282" y="165241"/>
                </a:lnTo>
                <a:lnTo>
                  <a:pt x="519659" y="165469"/>
                </a:lnTo>
                <a:lnTo>
                  <a:pt x="516781" y="167961"/>
                </a:lnTo>
                <a:lnTo>
                  <a:pt x="515723" y="171215"/>
                </a:lnTo>
                <a:lnTo>
                  <a:pt x="509552" y="175729"/>
                </a:lnTo>
                <a:lnTo>
                  <a:pt x="510091" y="177405"/>
                </a:lnTo>
                <a:lnTo>
                  <a:pt x="508212" y="180603"/>
                </a:lnTo>
                <a:lnTo>
                  <a:pt x="509278" y="182541"/>
                </a:lnTo>
                <a:lnTo>
                  <a:pt x="507397" y="184847"/>
                </a:lnTo>
                <a:lnTo>
                  <a:pt x="502004" y="185410"/>
                </a:lnTo>
                <a:lnTo>
                  <a:pt x="500016" y="189697"/>
                </a:lnTo>
                <a:lnTo>
                  <a:pt x="497406" y="190984"/>
                </a:lnTo>
                <a:lnTo>
                  <a:pt x="494969" y="189672"/>
                </a:lnTo>
                <a:lnTo>
                  <a:pt x="488968" y="194731"/>
                </a:lnTo>
                <a:lnTo>
                  <a:pt x="483653" y="194094"/>
                </a:lnTo>
                <a:lnTo>
                  <a:pt x="478840" y="195132"/>
                </a:lnTo>
                <a:lnTo>
                  <a:pt x="481067" y="198633"/>
                </a:lnTo>
                <a:lnTo>
                  <a:pt x="481024" y="201298"/>
                </a:lnTo>
                <a:lnTo>
                  <a:pt x="473860" y="202619"/>
                </a:lnTo>
                <a:lnTo>
                  <a:pt x="468314" y="208293"/>
                </a:lnTo>
                <a:lnTo>
                  <a:pt x="468223" y="209502"/>
                </a:lnTo>
                <a:lnTo>
                  <a:pt x="470398" y="210300"/>
                </a:lnTo>
                <a:lnTo>
                  <a:pt x="470281" y="212716"/>
                </a:lnTo>
                <a:lnTo>
                  <a:pt x="465952" y="215368"/>
                </a:lnTo>
                <a:lnTo>
                  <a:pt x="466374" y="216524"/>
                </a:lnTo>
                <a:lnTo>
                  <a:pt x="462880" y="220841"/>
                </a:lnTo>
                <a:lnTo>
                  <a:pt x="462701" y="224513"/>
                </a:lnTo>
                <a:lnTo>
                  <a:pt x="458494" y="225060"/>
                </a:lnTo>
                <a:lnTo>
                  <a:pt x="456507" y="224100"/>
                </a:lnTo>
                <a:lnTo>
                  <a:pt x="456332" y="221170"/>
                </a:lnTo>
                <a:lnTo>
                  <a:pt x="452000" y="222735"/>
                </a:lnTo>
                <a:lnTo>
                  <a:pt x="446885" y="219276"/>
                </a:lnTo>
                <a:lnTo>
                  <a:pt x="443619" y="224068"/>
                </a:lnTo>
                <a:lnTo>
                  <a:pt x="440897" y="223691"/>
                </a:lnTo>
                <a:lnTo>
                  <a:pt x="437005" y="225431"/>
                </a:lnTo>
                <a:lnTo>
                  <a:pt x="434382" y="230260"/>
                </a:lnTo>
                <a:lnTo>
                  <a:pt x="434203" y="232737"/>
                </a:lnTo>
                <a:lnTo>
                  <a:pt x="429531" y="234026"/>
                </a:lnTo>
                <a:lnTo>
                  <a:pt x="422598" y="242487"/>
                </a:lnTo>
                <a:lnTo>
                  <a:pt x="415546" y="244779"/>
                </a:lnTo>
                <a:lnTo>
                  <a:pt x="411439" y="242787"/>
                </a:lnTo>
                <a:lnTo>
                  <a:pt x="410178" y="238654"/>
                </a:lnTo>
                <a:lnTo>
                  <a:pt x="409007" y="241173"/>
                </a:lnTo>
                <a:lnTo>
                  <a:pt x="400663" y="246259"/>
                </a:lnTo>
                <a:lnTo>
                  <a:pt x="393708" y="247409"/>
                </a:lnTo>
                <a:lnTo>
                  <a:pt x="387356" y="254605"/>
                </a:lnTo>
                <a:lnTo>
                  <a:pt x="386647" y="257677"/>
                </a:lnTo>
                <a:lnTo>
                  <a:pt x="383794" y="259835"/>
                </a:lnTo>
                <a:lnTo>
                  <a:pt x="381345" y="259571"/>
                </a:lnTo>
                <a:lnTo>
                  <a:pt x="379424" y="260713"/>
                </a:lnTo>
                <a:lnTo>
                  <a:pt x="379254" y="262665"/>
                </a:lnTo>
                <a:lnTo>
                  <a:pt x="377226" y="263255"/>
                </a:lnTo>
                <a:lnTo>
                  <a:pt x="376102" y="267278"/>
                </a:lnTo>
                <a:lnTo>
                  <a:pt x="371596" y="267293"/>
                </a:lnTo>
                <a:lnTo>
                  <a:pt x="367563" y="270154"/>
                </a:lnTo>
                <a:lnTo>
                  <a:pt x="368554" y="274109"/>
                </a:lnTo>
                <a:lnTo>
                  <a:pt x="367744" y="276723"/>
                </a:lnTo>
                <a:lnTo>
                  <a:pt x="369397" y="280062"/>
                </a:lnTo>
                <a:lnTo>
                  <a:pt x="368426" y="284408"/>
                </a:lnTo>
                <a:lnTo>
                  <a:pt x="364609" y="288755"/>
                </a:lnTo>
                <a:lnTo>
                  <a:pt x="356421" y="293804"/>
                </a:lnTo>
                <a:lnTo>
                  <a:pt x="356795" y="295480"/>
                </a:lnTo>
                <a:lnTo>
                  <a:pt x="355532" y="297734"/>
                </a:lnTo>
                <a:lnTo>
                  <a:pt x="357091" y="302030"/>
                </a:lnTo>
                <a:lnTo>
                  <a:pt x="352763" y="306686"/>
                </a:lnTo>
                <a:lnTo>
                  <a:pt x="347764" y="308462"/>
                </a:lnTo>
                <a:lnTo>
                  <a:pt x="347409" y="309760"/>
                </a:lnTo>
                <a:lnTo>
                  <a:pt x="348972" y="311555"/>
                </a:lnTo>
                <a:lnTo>
                  <a:pt x="346485" y="315115"/>
                </a:lnTo>
                <a:lnTo>
                  <a:pt x="347028" y="318731"/>
                </a:lnTo>
                <a:lnTo>
                  <a:pt x="345739" y="319927"/>
                </a:lnTo>
                <a:lnTo>
                  <a:pt x="341664" y="319398"/>
                </a:lnTo>
                <a:lnTo>
                  <a:pt x="339874" y="322366"/>
                </a:lnTo>
                <a:lnTo>
                  <a:pt x="333851" y="325788"/>
                </a:lnTo>
                <a:lnTo>
                  <a:pt x="332664" y="328399"/>
                </a:lnTo>
                <a:lnTo>
                  <a:pt x="333012" y="331098"/>
                </a:lnTo>
                <a:lnTo>
                  <a:pt x="331837" y="331799"/>
                </a:lnTo>
                <a:lnTo>
                  <a:pt x="328056" y="330882"/>
                </a:lnTo>
                <a:lnTo>
                  <a:pt x="326422" y="332177"/>
                </a:lnTo>
                <a:lnTo>
                  <a:pt x="322816" y="336713"/>
                </a:lnTo>
                <a:lnTo>
                  <a:pt x="322931" y="339869"/>
                </a:lnTo>
                <a:lnTo>
                  <a:pt x="317688" y="342128"/>
                </a:lnTo>
                <a:lnTo>
                  <a:pt x="314934" y="346803"/>
                </a:lnTo>
                <a:lnTo>
                  <a:pt x="310914" y="348667"/>
                </a:lnTo>
                <a:lnTo>
                  <a:pt x="308791" y="354572"/>
                </a:lnTo>
                <a:lnTo>
                  <a:pt x="308939" y="357505"/>
                </a:lnTo>
                <a:lnTo>
                  <a:pt x="306626" y="356993"/>
                </a:lnTo>
                <a:lnTo>
                  <a:pt x="306178" y="359379"/>
                </a:lnTo>
                <a:lnTo>
                  <a:pt x="303440" y="361477"/>
                </a:lnTo>
                <a:lnTo>
                  <a:pt x="302151" y="364463"/>
                </a:lnTo>
                <a:lnTo>
                  <a:pt x="299007" y="365612"/>
                </a:lnTo>
                <a:lnTo>
                  <a:pt x="296978" y="364158"/>
                </a:lnTo>
                <a:lnTo>
                  <a:pt x="292744" y="363710"/>
                </a:lnTo>
                <a:lnTo>
                  <a:pt x="286184" y="366110"/>
                </a:lnTo>
                <a:lnTo>
                  <a:pt x="284336" y="364439"/>
                </a:lnTo>
                <a:lnTo>
                  <a:pt x="278743" y="364946"/>
                </a:lnTo>
                <a:lnTo>
                  <a:pt x="277104" y="370722"/>
                </a:lnTo>
                <a:lnTo>
                  <a:pt x="278948" y="373406"/>
                </a:lnTo>
                <a:lnTo>
                  <a:pt x="279146" y="378214"/>
                </a:lnTo>
                <a:lnTo>
                  <a:pt x="277014" y="384408"/>
                </a:lnTo>
                <a:lnTo>
                  <a:pt x="270039" y="384498"/>
                </a:lnTo>
                <a:lnTo>
                  <a:pt x="267789" y="385966"/>
                </a:lnTo>
                <a:lnTo>
                  <a:pt x="264005" y="391366"/>
                </a:lnTo>
                <a:lnTo>
                  <a:pt x="260221" y="390531"/>
                </a:lnTo>
                <a:lnTo>
                  <a:pt x="255917" y="391715"/>
                </a:lnTo>
                <a:lnTo>
                  <a:pt x="253765" y="393554"/>
                </a:lnTo>
                <a:lnTo>
                  <a:pt x="252728" y="398181"/>
                </a:lnTo>
                <a:lnTo>
                  <a:pt x="250060" y="401472"/>
                </a:lnTo>
                <a:lnTo>
                  <a:pt x="246650" y="403026"/>
                </a:lnTo>
                <a:lnTo>
                  <a:pt x="246488" y="404312"/>
                </a:lnTo>
                <a:lnTo>
                  <a:pt x="243285" y="405891"/>
                </a:lnTo>
                <a:lnTo>
                  <a:pt x="242716" y="407457"/>
                </a:lnTo>
                <a:lnTo>
                  <a:pt x="240049" y="407109"/>
                </a:lnTo>
                <a:lnTo>
                  <a:pt x="233649" y="403713"/>
                </a:lnTo>
                <a:lnTo>
                  <a:pt x="229966" y="394084"/>
                </a:lnTo>
                <a:lnTo>
                  <a:pt x="227721" y="393308"/>
                </a:lnTo>
                <a:lnTo>
                  <a:pt x="224408" y="393986"/>
                </a:lnTo>
                <a:lnTo>
                  <a:pt x="222690" y="401987"/>
                </a:lnTo>
                <a:lnTo>
                  <a:pt x="218776" y="405829"/>
                </a:lnTo>
                <a:lnTo>
                  <a:pt x="209403" y="405950"/>
                </a:lnTo>
                <a:lnTo>
                  <a:pt x="206111" y="407022"/>
                </a:lnTo>
                <a:lnTo>
                  <a:pt x="200849" y="405816"/>
                </a:lnTo>
                <a:lnTo>
                  <a:pt x="198015" y="399581"/>
                </a:lnTo>
                <a:lnTo>
                  <a:pt x="190605" y="403891"/>
                </a:lnTo>
                <a:lnTo>
                  <a:pt x="186388" y="404488"/>
                </a:lnTo>
                <a:lnTo>
                  <a:pt x="185100" y="407772"/>
                </a:lnTo>
                <a:lnTo>
                  <a:pt x="182253" y="407842"/>
                </a:lnTo>
                <a:lnTo>
                  <a:pt x="178686" y="410273"/>
                </a:lnTo>
                <a:lnTo>
                  <a:pt x="174128" y="409618"/>
                </a:lnTo>
                <a:lnTo>
                  <a:pt x="173582" y="411981"/>
                </a:lnTo>
                <a:lnTo>
                  <a:pt x="174784" y="413682"/>
                </a:lnTo>
                <a:lnTo>
                  <a:pt x="172115" y="416051"/>
                </a:lnTo>
                <a:lnTo>
                  <a:pt x="167459" y="417411"/>
                </a:lnTo>
                <a:lnTo>
                  <a:pt x="170029" y="423624"/>
                </a:lnTo>
                <a:lnTo>
                  <a:pt x="166016" y="425067"/>
                </a:lnTo>
                <a:lnTo>
                  <a:pt x="165323" y="433284"/>
                </a:lnTo>
                <a:lnTo>
                  <a:pt x="162612" y="432819"/>
                </a:lnTo>
                <a:lnTo>
                  <a:pt x="156534" y="434736"/>
                </a:lnTo>
                <a:lnTo>
                  <a:pt x="155523" y="436940"/>
                </a:lnTo>
                <a:lnTo>
                  <a:pt x="150528" y="438366"/>
                </a:lnTo>
                <a:lnTo>
                  <a:pt x="149584" y="442504"/>
                </a:lnTo>
                <a:lnTo>
                  <a:pt x="145724" y="444556"/>
                </a:lnTo>
                <a:lnTo>
                  <a:pt x="147477" y="450484"/>
                </a:lnTo>
                <a:lnTo>
                  <a:pt x="144994" y="454089"/>
                </a:lnTo>
                <a:lnTo>
                  <a:pt x="145118" y="461369"/>
                </a:lnTo>
                <a:lnTo>
                  <a:pt x="143520" y="464227"/>
                </a:lnTo>
                <a:lnTo>
                  <a:pt x="144509" y="468556"/>
                </a:lnTo>
                <a:lnTo>
                  <a:pt x="143964" y="471373"/>
                </a:lnTo>
                <a:lnTo>
                  <a:pt x="139362" y="474933"/>
                </a:lnTo>
                <a:lnTo>
                  <a:pt x="134515" y="481325"/>
                </a:lnTo>
                <a:lnTo>
                  <a:pt x="130094" y="482655"/>
                </a:lnTo>
                <a:lnTo>
                  <a:pt x="128062" y="486125"/>
                </a:lnTo>
                <a:lnTo>
                  <a:pt x="128623" y="489984"/>
                </a:lnTo>
                <a:lnTo>
                  <a:pt x="125017" y="489350"/>
                </a:lnTo>
                <a:lnTo>
                  <a:pt x="120375" y="486322"/>
                </a:lnTo>
                <a:lnTo>
                  <a:pt x="117907" y="483208"/>
                </a:lnTo>
                <a:lnTo>
                  <a:pt x="110010" y="489919"/>
                </a:lnTo>
                <a:lnTo>
                  <a:pt x="107312" y="494501"/>
                </a:lnTo>
                <a:lnTo>
                  <a:pt x="101576" y="496811"/>
                </a:lnTo>
                <a:lnTo>
                  <a:pt x="100390" y="499944"/>
                </a:lnTo>
                <a:lnTo>
                  <a:pt x="95129" y="499701"/>
                </a:lnTo>
                <a:lnTo>
                  <a:pt x="89081" y="502240"/>
                </a:lnTo>
                <a:lnTo>
                  <a:pt x="78156" y="511786"/>
                </a:lnTo>
                <a:lnTo>
                  <a:pt x="74584" y="511168"/>
                </a:lnTo>
                <a:lnTo>
                  <a:pt x="65322" y="513445"/>
                </a:lnTo>
                <a:lnTo>
                  <a:pt x="59446" y="511947"/>
                </a:lnTo>
                <a:lnTo>
                  <a:pt x="55143" y="513440"/>
                </a:lnTo>
                <a:lnTo>
                  <a:pt x="55268" y="508088"/>
                </a:lnTo>
                <a:lnTo>
                  <a:pt x="57970" y="504002"/>
                </a:lnTo>
                <a:lnTo>
                  <a:pt x="57080" y="501854"/>
                </a:lnTo>
                <a:lnTo>
                  <a:pt x="59165" y="498412"/>
                </a:lnTo>
                <a:lnTo>
                  <a:pt x="59842" y="494684"/>
                </a:lnTo>
                <a:lnTo>
                  <a:pt x="59728" y="493019"/>
                </a:lnTo>
                <a:lnTo>
                  <a:pt x="57681" y="491925"/>
                </a:lnTo>
                <a:lnTo>
                  <a:pt x="56941" y="489683"/>
                </a:lnTo>
                <a:lnTo>
                  <a:pt x="62571" y="485342"/>
                </a:lnTo>
                <a:lnTo>
                  <a:pt x="62735" y="482882"/>
                </a:lnTo>
                <a:lnTo>
                  <a:pt x="66252" y="482228"/>
                </a:lnTo>
                <a:lnTo>
                  <a:pt x="67310" y="478753"/>
                </a:lnTo>
                <a:lnTo>
                  <a:pt x="66834" y="477921"/>
                </a:lnTo>
                <a:lnTo>
                  <a:pt x="59256" y="476862"/>
                </a:lnTo>
                <a:lnTo>
                  <a:pt x="61397" y="472554"/>
                </a:lnTo>
                <a:lnTo>
                  <a:pt x="58796" y="473308"/>
                </a:lnTo>
                <a:lnTo>
                  <a:pt x="55198" y="470614"/>
                </a:lnTo>
                <a:lnTo>
                  <a:pt x="54511" y="468597"/>
                </a:lnTo>
                <a:lnTo>
                  <a:pt x="55855" y="464498"/>
                </a:lnTo>
                <a:lnTo>
                  <a:pt x="54006" y="458666"/>
                </a:lnTo>
                <a:lnTo>
                  <a:pt x="50782" y="458809"/>
                </a:lnTo>
                <a:lnTo>
                  <a:pt x="49692" y="457773"/>
                </a:lnTo>
                <a:lnTo>
                  <a:pt x="46902" y="458424"/>
                </a:lnTo>
                <a:lnTo>
                  <a:pt x="41799" y="453733"/>
                </a:lnTo>
                <a:lnTo>
                  <a:pt x="38320" y="454612"/>
                </a:lnTo>
                <a:lnTo>
                  <a:pt x="36216" y="452796"/>
                </a:lnTo>
                <a:lnTo>
                  <a:pt x="31763" y="453394"/>
                </a:lnTo>
                <a:lnTo>
                  <a:pt x="27598" y="456246"/>
                </a:lnTo>
                <a:lnTo>
                  <a:pt x="26483" y="458213"/>
                </a:lnTo>
                <a:lnTo>
                  <a:pt x="21706" y="458837"/>
                </a:lnTo>
                <a:lnTo>
                  <a:pt x="19684" y="460685"/>
                </a:lnTo>
                <a:lnTo>
                  <a:pt x="14862" y="460699"/>
                </a:lnTo>
                <a:lnTo>
                  <a:pt x="4830" y="456149"/>
                </a:lnTo>
                <a:lnTo>
                  <a:pt x="0" y="455842"/>
                </a:lnTo>
                <a:lnTo>
                  <a:pt x="3499" y="452553"/>
                </a:lnTo>
                <a:lnTo>
                  <a:pt x="9223" y="451338"/>
                </a:lnTo>
                <a:lnTo>
                  <a:pt x="16534" y="443919"/>
                </a:lnTo>
                <a:lnTo>
                  <a:pt x="17683" y="440366"/>
                </a:lnTo>
                <a:lnTo>
                  <a:pt x="25644" y="434753"/>
                </a:lnTo>
                <a:lnTo>
                  <a:pt x="30274" y="428928"/>
                </a:lnTo>
                <a:lnTo>
                  <a:pt x="34925" y="427097"/>
                </a:lnTo>
                <a:lnTo>
                  <a:pt x="40435" y="413584"/>
                </a:lnTo>
                <a:lnTo>
                  <a:pt x="47552" y="408444"/>
                </a:lnTo>
                <a:lnTo>
                  <a:pt x="46519" y="405098"/>
                </a:lnTo>
                <a:lnTo>
                  <a:pt x="47634" y="402891"/>
                </a:lnTo>
                <a:lnTo>
                  <a:pt x="47190" y="399997"/>
                </a:lnTo>
                <a:lnTo>
                  <a:pt x="53332" y="394641"/>
                </a:lnTo>
                <a:lnTo>
                  <a:pt x="54771" y="390722"/>
                </a:lnTo>
                <a:lnTo>
                  <a:pt x="53989" y="388848"/>
                </a:lnTo>
                <a:lnTo>
                  <a:pt x="58035" y="387020"/>
                </a:lnTo>
                <a:lnTo>
                  <a:pt x="66499" y="388084"/>
                </a:lnTo>
                <a:lnTo>
                  <a:pt x="80767" y="385592"/>
                </a:lnTo>
                <a:lnTo>
                  <a:pt x="83358" y="383560"/>
                </a:lnTo>
                <a:lnTo>
                  <a:pt x="86832" y="382905"/>
                </a:lnTo>
                <a:lnTo>
                  <a:pt x="90617" y="377585"/>
                </a:lnTo>
                <a:lnTo>
                  <a:pt x="91160" y="378390"/>
                </a:lnTo>
                <a:lnTo>
                  <a:pt x="92932" y="377262"/>
                </a:lnTo>
                <a:lnTo>
                  <a:pt x="95427" y="377482"/>
                </a:lnTo>
                <a:lnTo>
                  <a:pt x="94400" y="375372"/>
                </a:lnTo>
                <a:lnTo>
                  <a:pt x="97386" y="375337"/>
                </a:lnTo>
                <a:lnTo>
                  <a:pt x="99256" y="373368"/>
                </a:lnTo>
                <a:lnTo>
                  <a:pt x="100567" y="373764"/>
                </a:lnTo>
                <a:lnTo>
                  <a:pt x="98916" y="376901"/>
                </a:lnTo>
                <a:lnTo>
                  <a:pt x="99255" y="378245"/>
                </a:lnTo>
                <a:lnTo>
                  <a:pt x="102137" y="381483"/>
                </a:lnTo>
                <a:lnTo>
                  <a:pt x="105773" y="382635"/>
                </a:lnTo>
                <a:lnTo>
                  <a:pt x="116754" y="381749"/>
                </a:lnTo>
                <a:lnTo>
                  <a:pt x="134011" y="375149"/>
                </a:lnTo>
                <a:lnTo>
                  <a:pt x="142636" y="367167"/>
                </a:lnTo>
                <a:lnTo>
                  <a:pt x="148284" y="357651"/>
                </a:lnTo>
                <a:lnTo>
                  <a:pt x="165752" y="348038"/>
                </a:lnTo>
                <a:lnTo>
                  <a:pt x="172413" y="341445"/>
                </a:lnTo>
                <a:lnTo>
                  <a:pt x="174622" y="337788"/>
                </a:lnTo>
                <a:lnTo>
                  <a:pt x="179293" y="334959"/>
                </a:lnTo>
                <a:lnTo>
                  <a:pt x="186734" y="328079"/>
                </a:lnTo>
                <a:lnTo>
                  <a:pt x="195379" y="315896"/>
                </a:lnTo>
                <a:lnTo>
                  <a:pt x="205457" y="307224"/>
                </a:lnTo>
                <a:lnTo>
                  <a:pt x="215966" y="300363"/>
                </a:lnTo>
                <a:lnTo>
                  <a:pt x="217989" y="300210"/>
                </a:lnTo>
                <a:lnTo>
                  <a:pt x="222894" y="296280"/>
                </a:lnTo>
                <a:lnTo>
                  <a:pt x="230151" y="293582"/>
                </a:lnTo>
                <a:lnTo>
                  <a:pt x="232209" y="291497"/>
                </a:lnTo>
                <a:lnTo>
                  <a:pt x="233651" y="287220"/>
                </a:lnTo>
                <a:lnTo>
                  <a:pt x="236454" y="285066"/>
                </a:lnTo>
                <a:lnTo>
                  <a:pt x="244505" y="281517"/>
                </a:lnTo>
                <a:lnTo>
                  <a:pt x="246500" y="283317"/>
                </a:lnTo>
                <a:lnTo>
                  <a:pt x="250136" y="280813"/>
                </a:lnTo>
                <a:lnTo>
                  <a:pt x="254807" y="280037"/>
                </a:lnTo>
                <a:lnTo>
                  <a:pt x="258296" y="281401"/>
                </a:lnTo>
                <a:lnTo>
                  <a:pt x="265279" y="275314"/>
                </a:lnTo>
                <a:lnTo>
                  <a:pt x="267826" y="270591"/>
                </a:lnTo>
                <a:lnTo>
                  <a:pt x="269473" y="274173"/>
                </a:lnTo>
                <a:lnTo>
                  <a:pt x="270902" y="274555"/>
                </a:lnTo>
                <a:lnTo>
                  <a:pt x="277824" y="271646"/>
                </a:lnTo>
                <a:lnTo>
                  <a:pt x="284948" y="261528"/>
                </a:lnTo>
                <a:lnTo>
                  <a:pt x="288388" y="262163"/>
                </a:lnTo>
                <a:lnTo>
                  <a:pt x="292354" y="258968"/>
                </a:lnTo>
                <a:lnTo>
                  <a:pt x="298790" y="246393"/>
                </a:lnTo>
                <a:lnTo>
                  <a:pt x="308427" y="232151"/>
                </a:lnTo>
                <a:lnTo>
                  <a:pt x="310408" y="226836"/>
                </a:lnTo>
                <a:lnTo>
                  <a:pt x="311636" y="227445"/>
                </a:lnTo>
                <a:lnTo>
                  <a:pt x="313567" y="226514"/>
                </a:lnTo>
                <a:lnTo>
                  <a:pt x="319106" y="219886"/>
                </a:lnTo>
                <a:lnTo>
                  <a:pt x="333030" y="218046"/>
                </a:lnTo>
                <a:lnTo>
                  <a:pt x="338099" y="214697"/>
                </a:lnTo>
                <a:lnTo>
                  <a:pt x="344890" y="209234"/>
                </a:lnTo>
                <a:lnTo>
                  <a:pt x="351619" y="201113"/>
                </a:lnTo>
                <a:lnTo>
                  <a:pt x="357683" y="190107"/>
                </a:lnTo>
                <a:lnTo>
                  <a:pt x="360144" y="189802"/>
                </a:lnTo>
                <a:lnTo>
                  <a:pt x="362995" y="187467"/>
                </a:lnTo>
                <a:lnTo>
                  <a:pt x="368548" y="181568"/>
                </a:lnTo>
                <a:lnTo>
                  <a:pt x="371884" y="176005"/>
                </a:lnTo>
                <a:lnTo>
                  <a:pt x="377955" y="173050"/>
                </a:lnTo>
                <a:lnTo>
                  <a:pt x="380190" y="173952"/>
                </a:lnTo>
                <a:lnTo>
                  <a:pt x="380604" y="175382"/>
                </a:lnTo>
                <a:lnTo>
                  <a:pt x="380587" y="174372"/>
                </a:lnTo>
                <a:lnTo>
                  <a:pt x="381718" y="174725"/>
                </a:lnTo>
                <a:lnTo>
                  <a:pt x="381289" y="176592"/>
                </a:lnTo>
                <a:lnTo>
                  <a:pt x="381890" y="175714"/>
                </a:lnTo>
                <a:lnTo>
                  <a:pt x="382489" y="176992"/>
                </a:lnTo>
                <a:lnTo>
                  <a:pt x="382445" y="174018"/>
                </a:lnTo>
                <a:lnTo>
                  <a:pt x="385132" y="174469"/>
                </a:lnTo>
                <a:lnTo>
                  <a:pt x="385474" y="172004"/>
                </a:lnTo>
                <a:lnTo>
                  <a:pt x="386401" y="171950"/>
                </a:lnTo>
                <a:lnTo>
                  <a:pt x="385557" y="169904"/>
                </a:lnTo>
                <a:lnTo>
                  <a:pt x="389254" y="167929"/>
                </a:lnTo>
                <a:lnTo>
                  <a:pt x="388821" y="165986"/>
                </a:lnTo>
                <a:lnTo>
                  <a:pt x="391987" y="163331"/>
                </a:lnTo>
                <a:lnTo>
                  <a:pt x="393265" y="164763"/>
                </a:lnTo>
                <a:lnTo>
                  <a:pt x="393254" y="161979"/>
                </a:lnTo>
                <a:lnTo>
                  <a:pt x="395066" y="160630"/>
                </a:lnTo>
                <a:lnTo>
                  <a:pt x="396288" y="160095"/>
                </a:lnTo>
                <a:lnTo>
                  <a:pt x="397252" y="161277"/>
                </a:lnTo>
                <a:lnTo>
                  <a:pt x="397470" y="159715"/>
                </a:lnTo>
                <a:lnTo>
                  <a:pt x="395687" y="159963"/>
                </a:lnTo>
                <a:lnTo>
                  <a:pt x="394257" y="156328"/>
                </a:lnTo>
                <a:lnTo>
                  <a:pt x="388497" y="157641"/>
                </a:lnTo>
                <a:lnTo>
                  <a:pt x="389166" y="156629"/>
                </a:lnTo>
                <a:lnTo>
                  <a:pt x="387997" y="156221"/>
                </a:lnTo>
                <a:lnTo>
                  <a:pt x="389552" y="158641"/>
                </a:lnTo>
                <a:lnTo>
                  <a:pt x="386893" y="158702"/>
                </a:lnTo>
                <a:lnTo>
                  <a:pt x="387993" y="160081"/>
                </a:lnTo>
                <a:lnTo>
                  <a:pt x="387263" y="162190"/>
                </a:lnTo>
                <a:lnTo>
                  <a:pt x="385819" y="160970"/>
                </a:lnTo>
                <a:lnTo>
                  <a:pt x="386184" y="165087"/>
                </a:lnTo>
                <a:lnTo>
                  <a:pt x="382619" y="166584"/>
                </a:lnTo>
                <a:lnTo>
                  <a:pt x="382588" y="168122"/>
                </a:lnTo>
                <a:lnTo>
                  <a:pt x="377800" y="172641"/>
                </a:lnTo>
                <a:lnTo>
                  <a:pt x="383211" y="164912"/>
                </a:lnTo>
                <a:lnTo>
                  <a:pt x="388634" y="153528"/>
                </a:lnTo>
                <a:lnTo>
                  <a:pt x="392294" y="150287"/>
                </a:lnTo>
                <a:lnTo>
                  <a:pt x="394329" y="143987"/>
                </a:lnTo>
                <a:lnTo>
                  <a:pt x="399453" y="144026"/>
                </a:lnTo>
                <a:lnTo>
                  <a:pt x="409453" y="140595"/>
                </a:lnTo>
                <a:lnTo>
                  <a:pt x="415410" y="135283"/>
                </a:lnTo>
                <a:lnTo>
                  <a:pt x="423674" y="124737"/>
                </a:lnTo>
                <a:lnTo>
                  <a:pt x="430964" y="120980"/>
                </a:lnTo>
                <a:lnTo>
                  <a:pt x="436872" y="119084"/>
                </a:lnTo>
                <a:lnTo>
                  <a:pt x="442945" y="119369"/>
                </a:lnTo>
                <a:lnTo>
                  <a:pt x="451580" y="115642"/>
                </a:lnTo>
                <a:lnTo>
                  <a:pt x="459865" y="110119"/>
                </a:lnTo>
                <a:lnTo>
                  <a:pt x="468375" y="102303"/>
                </a:lnTo>
                <a:lnTo>
                  <a:pt x="478767" y="96351"/>
                </a:lnTo>
                <a:lnTo>
                  <a:pt x="486978" y="87962"/>
                </a:lnTo>
                <a:lnTo>
                  <a:pt x="491740" y="84740"/>
                </a:lnTo>
                <a:lnTo>
                  <a:pt x="500463" y="73536"/>
                </a:lnTo>
                <a:lnTo>
                  <a:pt x="504457" y="70028"/>
                </a:lnTo>
                <a:lnTo>
                  <a:pt x="511961" y="55462"/>
                </a:lnTo>
                <a:lnTo>
                  <a:pt x="520179" y="42436"/>
                </a:lnTo>
                <a:lnTo>
                  <a:pt x="528287" y="34158"/>
                </a:lnTo>
                <a:close/>
                <a:moveTo>
                  <a:pt x="414066" y="137476"/>
                </a:moveTo>
                <a:lnTo>
                  <a:pt x="409438" y="141024"/>
                </a:lnTo>
                <a:lnTo>
                  <a:pt x="406256" y="141912"/>
                </a:lnTo>
                <a:lnTo>
                  <a:pt x="406704" y="143631"/>
                </a:lnTo>
                <a:lnTo>
                  <a:pt x="414046" y="142923"/>
                </a:lnTo>
                <a:lnTo>
                  <a:pt x="416691" y="139374"/>
                </a:lnTo>
                <a:lnTo>
                  <a:pt x="414773" y="143078"/>
                </a:lnTo>
                <a:lnTo>
                  <a:pt x="418280" y="143737"/>
                </a:lnTo>
                <a:lnTo>
                  <a:pt x="417550" y="138165"/>
                </a:lnTo>
                <a:lnTo>
                  <a:pt x="414452" y="138350"/>
                </a:lnTo>
                <a:lnTo>
                  <a:pt x="414066" y="137476"/>
                </a:lnTo>
                <a:close/>
              </a:path>
            </a:pathLst>
          </a:custGeom>
          <a:solidFill>
            <a:srgbClr val="D4BF95"/>
          </a:solidFill>
          <a:ln w="5715">
            <a:solidFill>
              <a:srgbClr val="FFFFFF"/>
            </a:solidFill>
            <a:prstDash val="solid"/>
          </a:ln>
        </p:spPr>
        <p:txBody>
          <a:bodyPr/>
          <a:lstStyle/>
          <a:p>
            <a:endParaRPr lang="en-NZ"/>
          </a:p>
        </p:txBody>
      </p:sp>
      <p:sp>
        <p:nvSpPr>
          <p:cNvPr id="54" name="SHARE_TLA_058">
            <a:extLst>
              <a:ext uri="{FF2B5EF4-FFF2-40B4-BE49-F238E27FC236}">
                <a16:creationId xmlns:a16="http://schemas.microsoft.com/office/drawing/2014/main" id="{5C5321B4-EDB8-4909-BC03-4ADFAF64FE75}"/>
              </a:ext>
            </a:extLst>
          </p:cNvPr>
          <p:cNvSpPr>
            <a:spLocks noGrp="1"/>
          </p:cNvSpPr>
          <p:nvPr/>
        </p:nvSpPr>
        <p:spPr>
          <a:xfrm>
            <a:off x="9737220" y="2776240"/>
            <a:ext cx="641071" cy="622284"/>
          </a:xfrm>
          <a:custGeom>
            <a:avLst/>
            <a:gdLst/>
            <a:ahLst/>
            <a:cxnLst/>
            <a:rect l="0" t="0" r="0" b="0"/>
            <a:pathLst>
              <a:path w="303887" h="294981">
                <a:moveTo>
                  <a:pt x="223931" y="247459"/>
                </a:moveTo>
                <a:lnTo>
                  <a:pt x="224838" y="248357"/>
                </a:lnTo>
                <a:lnTo>
                  <a:pt x="223819" y="248027"/>
                </a:lnTo>
                <a:lnTo>
                  <a:pt x="223931" y="247459"/>
                </a:lnTo>
                <a:close/>
                <a:moveTo>
                  <a:pt x="276676" y="183055"/>
                </a:moveTo>
                <a:lnTo>
                  <a:pt x="268248" y="194513"/>
                </a:lnTo>
                <a:lnTo>
                  <a:pt x="267318" y="198336"/>
                </a:lnTo>
                <a:lnTo>
                  <a:pt x="269279" y="202663"/>
                </a:lnTo>
                <a:lnTo>
                  <a:pt x="266428" y="204478"/>
                </a:lnTo>
                <a:lnTo>
                  <a:pt x="255258" y="219652"/>
                </a:lnTo>
                <a:lnTo>
                  <a:pt x="246284" y="225573"/>
                </a:lnTo>
                <a:lnTo>
                  <a:pt x="240943" y="226423"/>
                </a:lnTo>
                <a:lnTo>
                  <a:pt x="236751" y="228451"/>
                </a:lnTo>
                <a:lnTo>
                  <a:pt x="228969" y="237793"/>
                </a:lnTo>
                <a:lnTo>
                  <a:pt x="224639" y="244954"/>
                </a:lnTo>
                <a:lnTo>
                  <a:pt x="220195" y="243583"/>
                </a:lnTo>
                <a:lnTo>
                  <a:pt x="217798" y="243916"/>
                </a:lnTo>
                <a:lnTo>
                  <a:pt x="208533" y="250432"/>
                </a:lnTo>
                <a:lnTo>
                  <a:pt x="201988" y="253398"/>
                </a:lnTo>
                <a:lnTo>
                  <a:pt x="198247" y="253960"/>
                </a:lnTo>
                <a:lnTo>
                  <a:pt x="193321" y="256768"/>
                </a:lnTo>
                <a:lnTo>
                  <a:pt x="188703" y="257020"/>
                </a:lnTo>
                <a:lnTo>
                  <a:pt x="180647" y="265604"/>
                </a:lnTo>
                <a:lnTo>
                  <a:pt x="175466" y="265994"/>
                </a:lnTo>
                <a:lnTo>
                  <a:pt x="168071" y="277383"/>
                </a:lnTo>
                <a:lnTo>
                  <a:pt x="160720" y="294981"/>
                </a:lnTo>
                <a:lnTo>
                  <a:pt x="157312" y="293699"/>
                </a:lnTo>
                <a:lnTo>
                  <a:pt x="158837" y="289967"/>
                </a:lnTo>
                <a:lnTo>
                  <a:pt x="155571" y="290002"/>
                </a:lnTo>
                <a:lnTo>
                  <a:pt x="154374" y="287773"/>
                </a:lnTo>
                <a:lnTo>
                  <a:pt x="152961" y="288525"/>
                </a:lnTo>
                <a:lnTo>
                  <a:pt x="152303" y="285632"/>
                </a:lnTo>
                <a:lnTo>
                  <a:pt x="149536" y="286701"/>
                </a:lnTo>
                <a:lnTo>
                  <a:pt x="149708" y="283980"/>
                </a:lnTo>
                <a:lnTo>
                  <a:pt x="142155" y="283298"/>
                </a:lnTo>
                <a:lnTo>
                  <a:pt x="139866" y="282129"/>
                </a:lnTo>
                <a:lnTo>
                  <a:pt x="138140" y="283749"/>
                </a:lnTo>
                <a:lnTo>
                  <a:pt x="136399" y="288876"/>
                </a:lnTo>
                <a:lnTo>
                  <a:pt x="133921" y="291094"/>
                </a:lnTo>
                <a:lnTo>
                  <a:pt x="133640" y="294398"/>
                </a:lnTo>
                <a:lnTo>
                  <a:pt x="131015" y="294421"/>
                </a:lnTo>
                <a:lnTo>
                  <a:pt x="129179" y="294131"/>
                </a:lnTo>
                <a:lnTo>
                  <a:pt x="127637" y="290540"/>
                </a:lnTo>
                <a:lnTo>
                  <a:pt x="126399" y="290279"/>
                </a:lnTo>
                <a:lnTo>
                  <a:pt x="126890" y="288573"/>
                </a:lnTo>
                <a:lnTo>
                  <a:pt x="125924" y="286766"/>
                </a:lnTo>
                <a:lnTo>
                  <a:pt x="122171" y="283924"/>
                </a:lnTo>
                <a:lnTo>
                  <a:pt x="122370" y="278021"/>
                </a:lnTo>
                <a:lnTo>
                  <a:pt x="124652" y="276243"/>
                </a:lnTo>
                <a:lnTo>
                  <a:pt x="122556" y="273469"/>
                </a:lnTo>
                <a:lnTo>
                  <a:pt x="123470" y="269989"/>
                </a:lnTo>
                <a:lnTo>
                  <a:pt x="121716" y="269716"/>
                </a:lnTo>
                <a:lnTo>
                  <a:pt x="118993" y="274688"/>
                </a:lnTo>
                <a:lnTo>
                  <a:pt x="114466" y="275967"/>
                </a:lnTo>
                <a:lnTo>
                  <a:pt x="115638" y="272797"/>
                </a:lnTo>
                <a:lnTo>
                  <a:pt x="112549" y="272693"/>
                </a:lnTo>
                <a:lnTo>
                  <a:pt x="112529" y="270806"/>
                </a:lnTo>
                <a:lnTo>
                  <a:pt x="114903" y="269610"/>
                </a:lnTo>
                <a:lnTo>
                  <a:pt x="113333" y="267919"/>
                </a:lnTo>
                <a:lnTo>
                  <a:pt x="111963" y="268029"/>
                </a:lnTo>
                <a:lnTo>
                  <a:pt x="112979" y="266124"/>
                </a:lnTo>
                <a:lnTo>
                  <a:pt x="112162" y="265247"/>
                </a:lnTo>
                <a:lnTo>
                  <a:pt x="111200" y="267191"/>
                </a:lnTo>
                <a:lnTo>
                  <a:pt x="107734" y="268519"/>
                </a:lnTo>
                <a:lnTo>
                  <a:pt x="109117" y="269573"/>
                </a:lnTo>
                <a:lnTo>
                  <a:pt x="106826" y="273044"/>
                </a:lnTo>
                <a:lnTo>
                  <a:pt x="101511" y="271009"/>
                </a:lnTo>
                <a:lnTo>
                  <a:pt x="104095" y="265316"/>
                </a:lnTo>
                <a:lnTo>
                  <a:pt x="101559" y="259990"/>
                </a:lnTo>
                <a:lnTo>
                  <a:pt x="100400" y="260437"/>
                </a:lnTo>
                <a:lnTo>
                  <a:pt x="100581" y="258296"/>
                </a:lnTo>
                <a:lnTo>
                  <a:pt x="97783" y="253370"/>
                </a:lnTo>
                <a:lnTo>
                  <a:pt x="101902" y="244857"/>
                </a:lnTo>
                <a:lnTo>
                  <a:pt x="98573" y="240157"/>
                </a:lnTo>
                <a:lnTo>
                  <a:pt x="93727" y="238319"/>
                </a:lnTo>
                <a:lnTo>
                  <a:pt x="92227" y="242103"/>
                </a:lnTo>
                <a:lnTo>
                  <a:pt x="88009" y="245599"/>
                </a:lnTo>
                <a:lnTo>
                  <a:pt x="85784" y="244467"/>
                </a:lnTo>
                <a:lnTo>
                  <a:pt x="84292" y="242116"/>
                </a:lnTo>
                <a:lnTo>
                  <a:pt x="85352" y="239714"/>
                </a:lnTo>
                <a:lnTo>
                  <a:pt x="84743" y="237057"/>
                </a:lnTo>
                <a:lnTo>
                  <a:pt x="81014" y="239581"/>
                </a:lnTo>
                <a:lnTo>
                  <a:pt x="77297" y="240059"/>
                </a:lnTo>
                <a:lnTo>
                  <a:pt x="73225" y="237654"/>
                </a:lnTo>
                <a:lnTo>
                  <a:pt x="72389" y="234407"/>
                </a:lnTo>
                <a:lnTo>
                  <a:pt x="70851" y="233362"/>
                </a:lnTo>
                <a:lnTo>
                  <a:pt x="71517" y="231560"/>
                </a:lnTo>
                <a:lnTo>
                  <a:pt x="73458" y="230560"/>
                </a:lnTo>
                <a:lnTo>
                  <a:pt x="72549" y="227885"/>
                </a:lnTo>
                <a:lnTo>
                  <a:pt x="71318" y="228145"/>
                </a:lnTo>
                <a:lnTo>
                  <a:pt x="71513" y="226696"/>
                </a:lnTo>
                <a:lnTo>
                  <a:pt x="66030" y="228252"/>
                </a:lnTo>
                <a:lnTo>
                  <a:pt x="63168" y="225203"/>
                </a:lnTo>
                <a:lnTo>
                  <a:pt x="62267" y="225986"/>
                </a:lnTo>
                <a:lnTo>
                  <a:pt x="61813" y="224454"/>
                </a:lnTo>
                <a:lnTo>
                  <a:pt x="62852" y="224375"/>
                </a:lnTo>
                <a:lnTo>
                  <a:pt x="62971" y="222490"/>
                </a:lnTo>
                <a:lnTo>
                  <a:pt x="67831" y="219008"/>
                </a:lnTo>
                <a:lnTo>
                  <a:pt x="68860" y="216664"/>
                </a:lnTo>
                <a:lnTo>
                  <a:pt x="68162" y="211440"/>
                </a:lnTo>
                <a:lnTo>
                  <a:pt x="65693" y="209791"/>
                </a:lnTo>
                <a:lnTo>
                  <a:pt x="69949" y="203747"/>
                </a:lnTo>
                <a:lnTo>
                  <a:pt x="70586" y="199792"/>
                </a:lnTo>
                <a:lnTo>
                  <a:pt x="67145" y="198020"/>
                </a:lnTo>
                <a:lnTo>
                  <a:pt x="61513" y="200565"/>
                </a:lnTo>
                <a:lnTo>
                  <a:pt x="57751" y="197551"/>
                </a:lnTo>
                <a:lnTo>
                  <a:pt x="51170" y="200399"/>
                </a:lnTo>
                <a:lnTo>
                  <a:pt x="48604" y="199384"/>
                </a:lnTo>
                <a:lnTo>
                  <a:pt x="46088" y="201086"/>
                </a:lnTo>
                <a:lnTo>
                  <a:pt x="44774" y="199668"/>
                </a:lnTo>
                <a:lnTo>
                  <a:pt x="42147" y="200599"/>
                </a:lnTo>
                <a:lnTo>
                  <a:pt x="37794" y="191512"/>
                </a:lnTo>
                <a:lnTo>
                  <a:pt x="36136" y="191316"/>
                </a:lnTo>
                <a:lnTo>
                  <a:pt x="35654" y="189588"/>
                </a:lnTo>
                <a:lnTo>
                  <a:pt x="33820" y="189529"/>
                </a:lnTo>
                <a:lnTo>
                  <a:pt x="31407" y="186849"/>
                </a:lnTo>
                <a:lnTo>
                  <a:pt x="30931" y="184105"/>
                </a:lnTo>
                <a:lnTo>
                  <a:pt x="29157" y="183637"/>
                </a:lnTo>
                <a:lnTo>
                  <a:pt x="27006" y="178337"/>
                </a:lnTo>
                <a:lnTo>
                  <a:pt x="22833" y="179882"/>
                </a:lnTo>
                <a:lnTo>
                  <a:pt x="22276" y="177647"/>
                </a:lnTo>
                <a:lnTo>
                  <a:pt x="20603" y="177920"/>
                </a:lnTo>
                <a:lnTo>
                  <a:pt x="12675" y="174950"/>
                </a:lnTo>
                <a:lnTo>
                  <a:pt x="10987" y="172860"/>
                </a:lnTo>
                <a:lnTo>
                  <a:pt x="9403" y="173139"/>
                </a:lnTo>
                <a:lnTo>
                  <a:pt x="7034" y="171385"/>
                </a:lnTo>
                <a:lnTo>
                  <a:pt x="4665" y="167400"/>
                </a:lnTo>
                <a:lnTo>
                  <a:pt x="332" y="169695"/>
                </a:lnTo>
                <a:lnTo>
                  <a:pt x="0" y="163937"/>
                </a:lnTo>
                <a:lnTo>
                  <a:pt x="427" y="161699"/>
                </a:lnTo>
                <a:lnTo>
                  <a:pt x="4610" y="158201"/>
                </a:lnTo>
                <a:lnTo>
                  <a:pt x="5971" y="152337"/>
                </a:lnTo>
                <a:lnTo>
                  <a:pt x="8218" y="149716"/>
                </a:lnTo>
                <a:lnTo>
                  <a:pt x="7816" y="148402"/>
                </a:lnTo>
                <a:lnTo>
                  <a:pt x="10950" y="147638"/>
                </a:lnTo>
                <a:lnTo>
                  <a:pt x="13907" y="145090"/>
                </a:lnTo>
                <a:lnTo>
                  <a:pt x="16531" y="145010"/>
                </a:lnTo>
                <a:lnTo>
                  <a:pt x="16841" y="141372"/>
                </a:lnTo>
                <a:lnTo>
                  <a:pt x="24585" y="139409"/>
                </a:lnTo>
                <a:lnTo>
                  <a:pt x="27032" y="140634"/>
                </a:lnTo>
                <a:lnTo>
                  <a:pt x="39285" y="136459"/>
                </a:lnTo>
                <a:lnTo>
                  <a:pt x="40896" y="132683"/>
                </a:lnTo>
                <a:lnTo>
                  <a:pt x="40067" y="129458"/>
                </a:lnTo>
                <a:lnTo>
                  <a:pt x="41889" y="126182"/>
                </a:lnTo>
                <a:lnTo>
                  <a:pt x="46440" y="119674"/>
                </a:lnTo>
                <a:lnTo>
                  <a:pt x="50752" y="119084"/>
                </a:lnTo>
                <a:lnTo>
                  <a:pt x="54932" y="114564"/>
                </a:lnTo>
                <a:lnTo>
                  <a:pt x="56473" y="106517"/>
                </a:lnTo>
                <a:lnTo>
                  <a:pt x="63996" y="100229"/>
                </a:lnTo>
                <a:lnTo>
                  <a:pt x="65586" y="94335"/>
                </a:lnTo>
                <a:lnTo>
                  <a:pt x="69151" y="92994"/>
                </a:lnTo>
                <a:lnTo>
                  <a:pt x="71179" y="93956"/>
                </a:lnTo>
                <a:lnTo>
                  <a:pt x="73663" y="92604"/>
                </a:lnTo>
                <a:lnTo>
                  <a:pt x="76374" y="90167"/>
                </a:lnTo>
                <a:lnTo>
                  <a:pt x="77563" y="85404"/>
                </a:lnTo>
                <a:lnTo>
                  <a:pt x="82262" y="84019"/>
                </a:lnTo>
                <a:lnTo>
                  <a:pt x="86443" y="77719"/>
                </a:lnTo>
                <a:lnTo>
                  <a:pt x="95125" y="74117"/>
                </a:lnTo>
                <a:lnTo>
                  <a:pt x="99569" y="75571"/>
                </a:lnTo>
                <a:lnTo>
                  <a:pt x="101882" y="72589"/>
                </a:lnTo>
                <a:lnTo>
                  <a:pt x="104541" y="71255"/>
                </a:lnTo>
                <a:lnTo>
                  <a:pt x="105687" y="68330"/>
                </a:lnTo>
                <a:lnTo>
                  <a:pt x="104450" y="65593"/>
                </a:lnTo>
                <a:lnTo>
                  <a:pt x="105489" y="61496"/>
                </a:lnTo>
                <a:lnTo>
                  <a:pt x="108768" y="59159"/>
                </a:lnTo>
                <a:lnTo>
                  <a:pt x="107909" y="56098"/>
                </a:lnTo>
                <a:lnTo>
                  <a:pt x="110660" y="52811"/>
                </a:lnTo>
                <a:lnTo>
                  <a:pt x="111017" y="47306"/>
                </a:lnTo>
                <a:lnTo>
                  <a:pt x="112644" y="45454"/>
                </a:lnTo>
                <a:lnTo>
                  <a:pt x="115521" y="46104"/>
                </a:lnTo>
                <a:lnTo>
                  <a:pt x="117952" y="44982"/>
                </a:lnTo>
                <a:lnTo>
                  <a:pt x="118309" y="43210"/>
                </a:lnTo>
                <a:lnTo>
                  <a:pt x="121469" y="39194"/>
                </a:lnTo>
                <a:lnTo>
                  <a:pt x="123603" y="38451"/>
                </a:lnTo>
                <a:lnTo>
                  <a:pt x="126245" y="33722"/>
                </a:lnTo>
                <a:lnTo>
                  <a:pt x="128107" y="32461"/>
                </a:lnTo>
                <a:lnTo>
                  <a:pt x="131814" y="32534"/>
                </a:lnTo>
                <a:lnTo>
                  <a:pt x="135022" y="29563"/>
                </a:lnTo>
                <a:lnTo>
                  <a:pt x="137138" y="26695"/>
                </a:lnTo>
                <a:lnTo>
                  <a:pt x="136042" y="23562"/>
                </a:lnTo>
                <a:lnTo>
                  <a:pt x="136086" y="17924"/>
                </a:lnTo>
                <a:lnTo>
                  <a:pt x="141567" y="11492"/>
                </a:lnTo>
                <a:lnTo>
                  <a:pt x="139812" y="8701"/>
                </a:lnTo>
                <a:lnTo>
                  <a:pt x="140436" y="3949"/>
                </a:lnTo>
                <a:lnTo>
                  <a:pt x="145111" y="2523"/>
                </a:lnTo>
                <a:lnTo>
                  <a:pt x="148636" y="0"/>
                </a:lnTo>
                <a:lnTo>
                  <a:pt x="151034" y="4751"/>
                </a:lnTo>
                <a:lnTo>
                  <a:pt x="153060" y="3408"/>
                </a:lnTo>
                <a:lnTo>
                  <a:pt x="156813" y="3952"/>
                </a:lnTo>
                <a:lnTo>
                  <a:pt x="156284" y="6861"/>
                </a:lnTo>
                <a:lnTo>
                  <a:pt x="157698" y="11894"/>
                </a:lnTo>
                <a:lnTo>
                  <a:pt x="156330" y="13146"/>
                </a:lnTo>
                <a:lnTo>
                  <a:pt x="156354" y="15555"/>
                </a:lnTo>
                <a:lnTo>
                  <a:pt x="158304" y="19671"/>
                </a:lnTo>
                <a:lnTo>
                  <a:pt x="162186" y="21464"/>
                </a:lnTo>
                <a:lnTo>
                  <a:pt x="170555" y="18729"/>
                </a:lnTo>
                <a:lnTo>
                  <a:pt x="171564" y="19498"/>
                </a:lnTo>
                <a:lnTo>
                  <a:pt x="170939" y="23282"/>
                </a:lnTo>
                <a:lnTo>
                  <a:pt x="173061" y="25790"/>
                </a:lnTo>
                <a:lnTo>
                  <a:pt x="175718" y="24048"/>
                </a:lnTo>
                <a:lnTo>
                  <a:pt x="177811" y="24503"/>
                </a:lnTo>
                <a:lnTo>
                  <a:pt x="177701" y="28205"/>
                </a:lnTo>
                <a:lnTo>
                  <a:pt x="176049" y="30667"/>
                </a:lnTo>
                <a:lnTo>
                  <a:pt x="176804" y="40734"/>
                </a:lnTo>
                <a:lnTo>
                  <a:pt x="183785" y="42760"/>
                </a:lnTo>
                <a:lnTo>
                  <a:pt x="182991" y="46250"/>
                </a:lnTo>
                <a:lnTo>
                  <a:pt x="179790" y="51255"/>
                </a:lnTo>
                <a:lnTo>
                  <a:pt x="180674" y="55924"/>
                </a:lnTo>
                <a:lnTo>
                  <a:pt x="184954" y="58392"/>
                </a:lnTo>
                <a:lnTo>
                  <a:pt x="188712" y="56411"/>
                </a:lnTo>
                <a:lnTo>
                  <a:pt x="189932" y="57608"/>
                </a:lnTo>
                <a:lnTo>
                  <a:pt x="192093" y="55990"/>
                </a:lnTo>
                <a:lnTo>
                  <a:pt x="193537" y="56248"/>
                </a:lnTo>
                <a:lnTo>
                  <a:pt x="194873" y="60445"/>
                </a:lnTo>
                <a:lnTo>
                  <a:pt x="194421" y="65563"/>
                </a:lnTo>
                <a:lnTo>
                  <a:pt x="195416" y="66729"/>
                </a:lnTo>
                <a:lnTo>
                  <a:pt x="198987" y="66930"/>
                </a:lnTo>
                <a:lnTo>
                  <a:pt x="198540" y="73687"/>
                </a:lnTo>
                <a:lnTo>
                  <a:pt x="204780" y="78143"/>
                </a:lnTo>
                <a:lnTo>
                  <a:pt x="207346" y="77198"/>
                </a:lnTo>
                <a:lnTo>
                  <a:pt x="210144" y="77616"/>
                </a:lnTo>
                <a:lnTo>
                  <a:pt x="206707" y="84261"/>
                </a:lnTo>
                <a:lnTo>
                  <a:pt x="206454" y="87814"/>
                </a:lnTo>
                <a:lnTo>
                  <a:pt x="205155" y="87854"/>
                </a:lnTo>
                <a:lnTo>
                  <a:pt x="203855" y="91718"/>
                </a:lnTo>
                <a:lnTo>
                  <a:pt x="209399" y="92662"/>
                </a:lnTo>
                <a:lnTo>
                  <a:pt x="211195" y="90932"/>
                </a:lnTo>
                <a:lnTo>
                  <a:pt x="212582" y="91276"/>
                </a:lnTo>
                <a:lnTo>
                  <a:pt x="215882" y="94163"/>
                </a:lnTo>
                <a:lnTo>
                  <a:pt x="217006" y="97358"/>
                </a:lnTo>
                <a:lnTo>
                  <a:pt x="216582" y="100781"/>
                </a:lnTo>
                <a:lnTo>
                  <a:pt x="220322" y="101522"/>
                </a:lnTo>
                <a:lnTo>
                  <a:pt x="222638" y="99870"/>
                </a:lnTo>
                <a:lnTo>
                  <a:pt x="223940" y="94838"/>
                </a:lnTo>
                <a:lnTo>
                  <a:pt x="227653" y="94799"/>
                </a:lnTo>
                <a:lnTo>
                  <a:pt x="230625" y="91033"/>
                </a:lnTo>
                <a:lnTo>
                  <a:pt x="233212" y="92373"/>
                </a:lnTo>
                <a:lnTo>
                  <a:pt x="238257" y="92034"/>
                </a:lnTo>
                <a:lnTo>
                  <a:pt x="240582" y="84067"/>
                </a:lnTo>
                <a:lnTo>
                  <a:pt x="245452" y="82017"/>
                </a:lnTo>
                <a:lnTo>
                  <a:pt x="247949" y="78769"/>
                </a:lnTo>
                <a:lnTo>
                  <a:pt x="249046" y="75062"/>
                </a:lnTo>
                <a:lnTo>
                  <a:pt x="251237" y="74316"/>
                </a:lnTo>
                <a:lnTo>
                  <a:pt x="250898" y="70299"/>
                </a:lnTo>
                <a:lnTo>
                  <a:pt x="251988" y="68197"/>
                </a:lnTo>
                <a:lnTo>
                  <a:pt x="256334" y="68235"/>
                </a:lnTo>
                <a:lnTo>
                  <a:pt x="257298" y="70027"/>
                </a:lnTo>
                <a:lnTo>
                  <a:pt x="259975" y="68163"/>
                </a:lnTo>
                <a:lnTo>
                  <a:pt x="262862" y="71047"/>
                </a:lnTo>
                <a:lnTo>
                  <a:pt x="265763" y="71860"/>
                </a:lnTo>
                <a:lnTo>
                  <a:pt x="268506" y="69756"/>
                </a:lnTo>
                <a:lnTo>
                  <a:pt x="270035" y="66686"/>
                </a:lnTo>
                <a:lnTo>
                  <a:pt x="276053" y="63887"/>
                </a:lnTo>
                <a:lnTo>
                  <a:pt x="279517" y="64245"/>
                </a:lnTo>
                <a:lnTo>
                  <a:pt x="280058" y="67233"/>
                </a:lnTo>
                <a:lnTo>
                  <a:pt x="279081" y="69990"/>
                </a:lnTo>
                <a:lnTo>
                  <a:pt x="279906" y="71650"/>
                </a:lnTo>
                <a:lnTo>
                  <a:pt x="281569" y="72198"/>
                </a:lnTo>
                <a:lnTo>
                  <a:pt x="282100" y="74296"/>
                </a:lnTo>
                <a:lnTo>
                  <a:pt x="280007" y="75517"/>
                </a:lnTo>
                <a:lnTo>
                  <a:pt x="282598" y="79039"/>
                </a:lnTo>
                <a:lnTo>
                  <a:pt x="281029" y="80739"/>
                </a:lnTo>
                <a:lnTo>
                  <a:pt x="282436" y="83366"/>
                </a:lnTo>
                <a:lnTo>
                  <a:pt x="285582" y="82331"/>
                </a:lnTo>
                <a:lnTo>
                  <a:pt x="287247" y="84420"/>
                </a:lnTo>
                <a:lnTo>
                  <a:pt x="285110" y="85895"/>
                </a:lnTo>
                <a:lnTo>
                  <a:pt x="289133" y="92006"/>
                </a:lnTo>
                <a:lnTo>
                  <a:pt x="291377" y="93418"/>
                </a:lnTo>
                <a:lnTo>
                  <a:pt x="292646" y="97380"/>
                </a:lnTo>
                <a:lnTo>
                  <a:pt x="291566" y="97978"/>
                </a:lnTo>
                <a:lnTo>
                  <a:pt x="290542" y="102089"/>
                </a:lnTo>
                <a:lnTo>
                  <a:pt x="290134" y="108751"/>
                </a:lnTo>
                <a:lnTo>
                  <a:pt x="284636" y="107219"/>
                </a:lnTo>
                <a:lnTo>
                  <a:pt x="283927" y="105751"/>
                </a:lnTo>
                <a:lnTo>
                  <a:pt x="281434" y="107344"/>
                </a:lnTo>
                <a:lnTo>
                  <a:pt x="281237" y="108619"/>
                </a:lnTo>
                <a:lnTo>
                  <a:pt x="282553" y="111285"/>
                </a:lnTo>
                <a:lnTo>
                  <a:pt x="287667" y="111628"/>
                </a:lnTo>
                <a:lnTo>
                  <a:pt x="287918" y="112663"/>
                </a:lnTo>
                <a:lnTo>
                  <a:pt x="291535" y="114956"/>
                </a:lnTo>
                <a:lnTo>
                  <a:pt x="293656" y="114852"/>
                </a:lnTo>
                <a:lnTo>
                  <a:pt x="294092" y="115865"/>
                </a:lnTo>
                <a:lnTo>
                  <a:pt x="295974" y="115818"/>
                </a:lnTo>
                <a:lnTo>
                  <a:pt x="297196" y="114232"/>
                </a:lnTo>
                <a:lnTo>
                  <a:pt x="298732" y="115414"/>
                </a:lnTo>
                <a:lnTo>
                  <a:pt x="298513" y="116853"/>
                </a:lnTo>
                <a:lnTo>
                  <a:pt x="303887" y="121820"/>
                </a:lnTo>
                <a:lnTo>
                  <a:pt x="299580" y="128394"/>
                </a:lnTo>
                <a:lnTo>
                  <a:pt x="282934" y="169732"/>
                </a:lnTo>
                <a:lnTo>
                  <a:pt x="280092" y="174398"/>
                </a:lnTo>
                <a:lnTo>
                  <a:pt x="278653" y="180983"/>
                </a:lnTo>
                <a:lnTo>
                  <a:pt x="276676" y="183055"/>
                </a:lnTo>
                <a:close/>
              </a:path>
            </a:pathLst>
          </a:custGeom>
          <a:solidFill>
            <a:srgbClr val="DC986F"/>
          </a:solidFill>
          <a:ln w="5715">
            <a:solidFill>
              <a:srgbClr val="FFFFFF"/>
            </a:solidFill>
            <a:prstDash val="solid"/>
          </a:ln>
        </p:spPr>
        <p:txBody>
          <a:bodyPr/>
          <a:lstStyle/>
          <a:p>
            <a:endParaRPr lang="en-NZ"/>
          </a:p>
        </p:txBody>
      </p:sp>
      <p:sp>
        <p:nvSpPr>
          <p:cNvPr id="55" name="SHARE_TLA_059">
            <a:extLst>
              <a:ext uri="{FF2B5EF4-FFF2-40B4-BE49-F238E27FC236}">
                <a16:creationId xmlns:a16="http://schemas.microsoft.com/office/drawing/2014/main" id="{AB51E364-29D2-4330-A270-65EE505D9C85}"/>
              </a:ext>
            </a:extLst>
          </p:cNvPr>
          <p:cNvSpPr>
            <a:spLocks noGrp="1"/>
          </p:cNvSpPr>
          <p:nvPr/>
        </p:nvSpPr>
        <p:spPr>
          <a:xfrm>
            <a:off x="9758755" y="3242692"/>
            <a:ext cx="317515" cy="271279"/>
          </a:xfrm>
          <a:custGeom>
            <a:avLst/>
            <a:gdLst/>
            <a:ahLst/>
            <a:cxnLst/>
            <a:rect l="0" t="0" r="0" b="0"/>
            <a:pathLst>
              <a:path w="150512" h="128594">
                <a:moveTo>
                  <a:pt x="145955" y="93044"/>
                </a:moveTo>
                <a:lnTo>
                  <a:pt x="145782" y="110388"/>
                </a:lnTo>
                <a:lnTo>
                  <a:pt x="139870" y="110601"/>
                </a:lnTo>
                <a:lnTo>
                  <a:pt x="135400" y="115718"/>
                </a:lnTo>
                <a:lnTo>
                  <a:pt x="127001" y="120289"/>
                </a:lnTo>
                <a:lnTo>
                  <a:pt x="110855" y="123750"/>
                </a:lnTo>
                <a:lnTo>
                  <a:pt x="94125" y="125229"/>
                </a:lnTo>
                <a:lnTo>
                  <a:pt x="87324" y="127338"/>
                </a:lnTo>
                <a:lnTo>
                  <a:pt x="77516" y="128421"/>
                </a:lnTo>
                <a:lnTo>
                  <a:pt x="68857" y="128594"/>
                </a:lnTo>
                <a:lnTo>
                  <a:pt x="61932" y="127403"/>
                </a:lnTo>
                <a:lnTo>
                  <a:pt x="49562" y="124384"/>
                </a:lnTo>
                <a:lnTo>
                  <a:pt x="39888" y="119265"/>
                </a:lnTo>
                <a:lnTo>
                  <a:pt x="33137" y="114380"/>
                </a:lnTo>
                <a:lnTo>
                  <a:pt x="28899" y="107289"/>
                </a:lnTo>
                <a:lnTo>
                  <a:pt x="26212" y="104844"/>
                </a:lnTo>
                <a:lnTo>
                  <a:pt x="18642" y="102060"/>
                </a:lnTo>
                <a:lnTo>
                  <a:pt x="13105" y="98020"/>
                </a:lnTo>
                <a:lnTo>
                  <a:pt x="10952" y="95071"/>
                </a:lnTo>
                <a:lnTo>
                  <a:pt x="10516" y="91996"/>
                </a:lnTo>
                <a:lnTo>
                  <a:pt x="4751" y="86205"/>
                </a:lnTo>
                <a:lnTo>
                  <a:pt x="5559" y="84222"/>
                </a:lnTo>
                <a:lnTo>
                  <a:pt x="3973" y="84093"/>
                </a:lnTo>
                <a:lnTo>
                  <a:pt x="3279" y="82018"/>
                </a:lnTo>
                <a:lnTo>
                  <a:pt x="2130" y="81993"/>
                </a:lnTo>
                <a:lnTo>
                  <a:pt x="3952" y="79339"/>
                </a:lnTo>
                <a:lnTo>
                  <a:pt x="3745" y="76976"/>
                </a:lnTo>
                <a:lnTo>
                  <a:pt x="6161" y="75421"/>
                </a:lnTo>
                <a:lnTo>
                  <a:pt x="5259" y="73767"/>
                </a:lnTo>
                <a:lnTo>
                  <a:pt x="6208" y="74325"/>
                </a:lnTo>
                <a:lnTo>
                  <a:pt x="7069" y="73303"/>
                </a:lnTo>
                <a:lnTo>
                  <a:pt x="5921" y="72930"/>
                </a:lnTo>
                <a:lnTo>
                  <a:pt x="5016" y="70305"/>
                </a:lnTo>
                <a:lnTo>
                  <a:pt x="0" y="68304"/>
                </a:lnTo>
                <a:lnTo>
                  <a:pt x="324" y="64385"/>
                </a:lnTo>
                <a:lnTo>
                  <a:pt x="2632" y="63895"/>
                </a:lnTo>
                <a:lnTo>
                  <a:pt x="4017" y="61879"/>
                </a:lnTo>
                <a:lnTo>
                  <a:pt x="4283" y="57555"/>
                </a:lnTo>
                <a:lnTo>
                  <a:pt x="12387" y="57510"/>
                </a:lnTo>
                <a:lnTo>
                  <a:pt x="13675" y="51092"/>
                </a:lnTo>
                <a:lnTo>
                  <a:pt x="16722" y="49263"/>
                </a:lnTo>
                <a:lnTo>
                  <a:pt x="17857" y="47151"/>
                </a:lnTo>
                <a:lnTo>
                  <a:pt x="16456" y="36733"/>
                </a:lnTo>
                <a:lnTo>
                  <a:pt x="22075" y="31353"/>
                </a:lnTo>
                <a:lnTo>
                  <a:pt x="24068" y="25033"/>
                </a:lnTo>
                <a:lnTo>
                  <a:pt x="25802" y="23916"/>
                </a:lnTo>
                <a:lnTo>
                  <a:pt x="28461" y="25556"/>
                </a:lnTo>
                <a:lnTo>
                  <a:pt x="29996" y="23958"/>
                </a:lnTo>
                <a:lnTo>
                  <a:pt x="30737" y="22471"/>
                </a:lnTo>
                <a:lnTo>
                  <a:pt x="29916" y="20079"/>
                </a:lnTo>
                <a:lnTo>
                  <a:pt x="31443" y="16864"/>
                </a:lnTo>
                <a:lnTo>
                  <a:pt x="34893" y="13490"/>
                </a:lnTo>
                <a:lnTo>
                  <a:pt x="35804" y="8344"/>
                </a:lnTo>
                <a:lnTo>
                  <a:pt x="37769" y="8193"/>
                </a:lnTo>
                <a:lnTo>
                  <a:pt x="41604" y="10222"/>
                </a:lnTo>
                <a:lnTo>
                  <a:pt x="44820" y="2754"/>
                </a:lnTo>
                <a:lnTo>
                  <a:pt x="49438" y="500"/>
                </a:lnTo>
                <a:lnTo>
                  <a:pt x="53622" y="0"/>
                </a:lnTo>
                <a:lnTo>
                  <a:pt x="52644" y="3263"/>
                </a:lnTo>
                <a:lnTo>
                  <a:pt x="51688" y="3079"/>
                </a:lnTo>
                <a:lnTo>
                  <a:pt x="52059" y="4874"/>
                </a:lnTo>
                <a:lnTo>
                  <a:pt x="52960" y="4091"/>
                </a:lnTo>
                <a:lnTo>
                  <a:pt x="55822" y="7140"/>
                </a:lnTo>
                <a:lnTo>
                  <a:pt x="61305" y="5584"/>
                </a:lnTo>
                <a:lnTo>
                  <a:pt x="61109" y="7033"/>
                </a:lnTo>
                <a:lnTo>
                  <a:pt x="62341" y="6773"/>
                </a:lnTo>
                <a:lnTo>
                  <a:pt x="63250" y="9447"/>
                </a:lnTo>
                <a:lnTo>
                  <a:pt x="61309" y="10448"/>
                </a:lnTo>
                <a:lnTo>
                  <a:pt x="60779" y="12593"/>
                </a:lnTo>
                <a:lnTo>
                  <a:pt x="62181" y="13295"/>
                </a:lnTo>
                <a:lnTo>
                  <a:pt x="63017" y="16542"/>
                </a:lnTo>
                <a:lnTo>
                  <a:pt x="66683" y="18886"/>
                </a:lnTo>
                <a:lnTo>
                  <a:pt x="70806" y="18468"/>
                </a:lnTo>
                <a:lnTo>
                  <a:pt x="74535" y="15945"/>
                </a:lnTo>
                <a:lnTo>
                  <a:pt x="75144" y="18602"/>
                </a:lnTo>
                <a:lnTo>
                  <a:pt x="74084" y="21004"/>
                </a:lnTo>
                <a:lnTo>
                  <a:pt x="75576" y="23355"/>
                </a:lnTo>
                <a:lnTo>
                  <a:pt x="77800" y="24487"/>
                </a:lnTo>
                <a:lnTo>
                  <a:pt x="82019" y="20991"/>
                </a:lnTo>
                <a:lnTo>
                  <a:pt x="83519" y="17207"/>
                </a:lnTo>
                <a:lnTo>
                  <a:pt x="88365" y="19045"/>
                </a:lnTo>
                <a:lnTo>
                  <a:pt x="91694" y="23745"/>
                </a:lnTo>
                <a:lnTo>
                  <a:pt x="87574" y="32258"/>
                </a:lnTo>
                <a:lnTo>
                  <a:pt x="90373" y="37184"/>
                </a:lnTo>
                <a:lnTo>
                  <a:pt x="90192" y="39324"/>
                </a:lnTo>
                <a:lnTo>
                  <a:pt x="91351" y="38877"/>
                </a:lnTo>
                <a:lnTo>
                  <a:pt x="93886" y="44204"/>
                </a:lnTo>
                <a:lnTo>
                  <a:pt x="91303" y="49897"/>
                </a:lnTo>
                <a:lnTo>
                  <a:pt x="96618" y="51931"/>
                </a:lnTo>
                <a:lnTo>
                  <a:pt x="98909" y="48461"/>
                </a:lnTo>
                <a:lnTo>
                  <a:pt x="97526" y="47407"/>
                </a:lnTo>
                <a:lnTo>
                  <a:pt x="100991" y="46079"/>
                </a:lnTo>
                <a:lnTo>
                  <a:pt x="101954" y="44135"/>
                </a:lnTo>
                <a:lnTo>
                  <a:pt x="102771" y="45012"/>
                </a:lnTo>
                <a:lnTo>
                  <a:pt x="101755" y="46916"/>
                </a:lnTo>
                <a:lnTo>
                  <a:pt x="103125" y="46807"/>
                </a:lnTo>
                <a:lnTo>
                  <a:pt x="104695" y="48498"/>
                </a:lnTo>
                <a:lnTo>
                  <a:pt x="102321" y="49694"/>
                </a:lnTo>
                <a:lnTo>
                  <a:pt x="102341" y="51580"/>
                </a:lnTo>
                <a:lnTo>
                  <a:pt x="105429" y="51685"/>
                </a:lnTo>
                <a:lnTo>
                  <a:pt x="104258" y="54854"/>
                </a:lnTo>
                <a:lnTo>
                  <a:pt x="108785" y="53576"/>
                </a:lnTo>
                <a:lnTo>
                  <a:pt x="111508" y="48604"/>
                </a:lnTo>
                <a:lnTo>
                  <a:pt x="113262" y="48876"/>
                </a:lnTo>
                <a:lnTo>
                  <a:pt x="112347" y="52357"/>
                </a:lnTo>
                <a:lnTo>
                  <a:pt x="114443" y="55131"/>
                </a:lnTo>
                <a:lnTo>
                  <a:pt x="112162" y="56909"/>
                </a:lnTo>
                <a:lnTo>
                  <a:pt x="111963" y="62812"/>
                </a:lnTo>
                <a:lnTo>
                  <a:pt x="115716" y="65654"/>
                </a:lnTo>
                <a:lnTo>
                  <a:pt x="116682" y="67461"/>
                </a:lnTo>
                <a:lnTo>
                  <a:pt x="116191" y="69167"/>
                </a:lnTo>
                <a:lnTo>
                  <a:pt x="117429" y="69428"/>
                </a:lnTo>
                <a:lnTo>
                  <a:pt x="118971" y="73018"/>
                </a:lnTo>
                <a:lnTo>
                  <a:pt x="123431" y="73286"/>
                </a:lnTo>
                <a:lnTo>
                  <a:pt x="123713" y="69981"/>
                </a:lnTo>
                <a:lnTo>
                  <a:pt x="126190" y="67764"/>
                </a:lnTo>
                <a:lnTo>
                  <a:pt x="127932" y="62636"/>
                </a:lnTo>
                <a:lnTo>
                  <a:pt x="129658" y="61017"/>
                </a:lnTo>
                <a:lnTo>
                  <a:pt x="131947" y="62186"/>
                </a:lnTo>
                <a:lnTo>
                  <a:pt x="139500" y="62867"/>
                </a:lnTo>
                <a:lnTo>
                  <a:pt x="139328" y="65588"/>
                </a:lnTo>
                <a:lnTo>
                  <a:pt x="142095" y="64520"/>
                </a:lnTo>
                <a:lnTo>
                  <a:pt x="142753" y="67413"/>
                </a:lnTo>
                <a:lnTo>
                  <a:pt x="144166" y="66661"/>
                </a:lnTo>
                <a:lnTo>
                  <a:pt x="145362" y="68890"/>
                </a:lnTo>
                <a:lnTo>
                  <a:pt x="148629" y="68854"/>
                </a:lnTo>
                <a:lnTo>
                  <a:pt x="147104" y="72586"/>
                </a:lnTo>
                <a:lnTo>
                  <a:pt x="150512" y="73869"/>
                </a:lnTo>
                <a:lnTo>
                  <a:pt x="145955" y="93044"/>
                </a:lnTo>
                <a:close/>
              </a:path>
            </a:pathLst>
          </a:custGeom>
          <a:solidFill>
            <a:srgbClr val="DE9B72"/>
          </a:solidFill>
          <a:ln w="5715">
            <a:solidFill>
              <a:srgbClr val="FFFFFF"/>
            </a:solidFill>
            <a:prstDash val="solid"/>
          </a:ln>
        </p:spPr>
        <p:txBody>
          <a:bodyPr/>
          <a:lstStyle/>
          <a:p>
            <a:endParaRPr lang="en-NZ"/>
          </a:p>
        </p:txBody>
      </p:sp>
      <p:sp>
        <p:nvSpPr>
          <p:cNvPr id="56" name="SHARE_TLA_060">
            <a:extLst>
              <a:ext uri="{FF2B5EF4-FFF2-40B4-BE49-F238E27FC236}">
                <a16:creationId xmlns:a16="http://schemas.microsoft.com/office/drawing/2014/main" id="{E6D82985-8361-462D-877E-7C2EA5846982}"/>
              </a:ext>
            </a:extLst>
          </p:cNvPr>
          <p:cNvSpPr>
            <a:spLocks noGrp="1"/>
          </p:cNvSpPr>
          <p:nvPr/>
        </p:nvSpPr>
        <p:spPr>
          <a:xfrm>
            <a:off x="9931286" y="3475319"/>
            <a:ext cx="298793" cy="274626"/>
          </a:xfrm>
          <a:custGeom>
            <a:avLst/>
            <a:gdLst/>
            <a:ahLst/>
            <a:cxnLst/>
            <a:rect l="0" t="0" r="0" b="0"/>
            <a:pathLst>
              <a:path w="141637" h="130181">
                <a:moveTo>
                  <a:pt x="60581" y="59273"/>
                </a:moveTo>
                <a:lnTo>
                  <a:pt x="62235" y="60748"/>
                </a:lnTo>
                <a:lnTo>
                  <a:pt x="60145" y="61970"/>
                </a:lnTo>
                <a:lnTo>
                  <a:pt x="58996" y="60443"/>
                </a:lnTo>
                <a:lnTo>
                  <a:pt x="60581" y="59273"/>
                </a:lnTo>
                <a:close/>
                <a:moveTo>
                  <a:pt x="61000" y="111324"/>
                </a:moveTo>
                <a:lnTo>
                  <a:pt x="41375" y="112985"/>
                </a:lnTo>
                <a:lnTo>
                  <a:pt x="0" y="119954"/>
                </a:lnTo>
                <a:lnTo>
                  <a:pt x="38831" y="96916"/>
                </a:lnTo>
                <a:lnTo>
                  <a:pt x="38816" y="93738"/>
                </a:lnTo>
                <a:lnTo>
                  <a:pt x="40159" y="92754"/>
                </a:lnTo>
                <a:lnTo>
                  <a:pt x="42225" y="93188"/>
                </a:lnTo>
                <a:lnTo>
                  <a:pt x="44708" y="91991"/>
                </a:lnTo>
                <a:lnTo>
                  <a:pt x="45111" y="87003"/>
                </a:lnTo>
                <a:lnTo>
                  <a:pt x="41653" y="85828"/>
                </a:lnTo>
                <a:lnTo>
                  <a:pt x="40768" y="84483"/>
                </a:lnTo>
                <a:lnTo>
                  <a:pt x="43238" y="83095"/>
                </a:lnTo>
                <a:lnTo>
                  <a:pt x="45229" y="76603"/>
                </a:lnTo>
                <a:lnTo>
                  <a:pt x="47150" y="75563"/>
                </a:lnTo>
                <a:lnTo>
                  <a:pt x="48713" y="65697"/>
                </a:lnTo>
                <a:lnTo>
                  <a:pt x="47850" y="63181"/>
                </a:lnTo>
                <a:lnTo>
                  <a:pt x="48771" y="59610"/>
                </a:lnTo>
                <a:lnTo>
                  <a:pt x="46089" y="60826"/>
                </a:lnTo>
                <a:lnTo>
                  <a:pt x="40304" y="57641"/>
                </a:lnTo>
                <a:lnTo>
                  <a:pt x="38048" y="59051"/>
                </a:lnTo>
                <a:lnTo>
                  <a:pt x="37748" y="55347"/>
                </a:lnTo>
                <a:lnTo>
                  <a:pt x="34820" y="54854"/>
                </a:lnTo>
                <a:lnTo>
                  <a:pt x="36369" y="53212"/>
                </a:lnTo>
                <a:lnTo>
                  <a:pt x="34422" y="53380"/>
                </a:lnTo>
                <a:lnTo>
                  <a:pt x="32010" y="50182"/>
                </a:lnTo>
                <a:lnTo>
                  <a:pt x="31188" y="50651"/>
                </a:lnTo>
                <a:lnTo>
                  <a:pt x="28513" y="47033"/>
                </a:lnTo>
                <a:lnTo>
                  <a:pt x="29116" y="45991"/>
                </a:lnTo>
                <a:lnTo>
                  <a:pt x="22581" y="41027"/>
                </a:lnTo>
                <a:lnTo>
                  <a:pt x="17228" y="43590"/>
                </a:lnTo>
                <a:lnTo>
                  <a:pt x="10890" y="31519"/>
                </a:lnTo>
                <a:lnTo>
                  <a:pt x="13603" y="20258"/>
                </a:lnTo>
                <a:lnTo>
                  <a:pt x="5061" y="18920"/>
                </a:lnTo>
                <a:lnTo>
                  <a:pt x="5539" y="17066"/>
                </a:lnTo>
                <a:lnTo>
                  <a:pt x="12340" y="14958"/>
                </a:lnTo>
                <a:lnTo>
                  <a:pt x="29070" y="13479"/>
                </a:lnTo>
                <a:lnTo>
                  <a:pt x="45216" y="10018"/>
                </a:lnTo>
                <a:lnTo>
                  <a:pt x="53615" y="5447"/>
                </a:lnTo>
                <a:lnTo>
                  <a:pt x="58084" y="330"/>
                </a:lnTo>
                <a:lnTo>
                  <a:pt x="61048" y="0"/>
                </a:lnTo>
                <a:lnTo>
                  <a:pt x="62806" y="1230"/>
                </a:lnTo>
                <a:lnTo>
                  <a:pt x="62144" y="7502"/>
                </a:lnTo>
                <a:lnTo>
                  <a:pt x="63075" y="9867"/>
                </a:lnTo>
                <a:lnTo>
                  <a:pt x="63898" y="7979"/>
                </a:lnTo>
                <a:lnTo>
                  <a:pt x="62739" y="494"/>
                </a:lnTo>
                <a:lnTo>
                  <a:pt x="64009" y="368"/>
                </a:lnTo>
                <a:lnTo>
                  <a:pt x="66177" y="22951"/>
                </a:lnTo>
                <a:lnTo>
                  <a:pt x="72065" y="42290"/>
                </a:lnTo>
                <a:lnTo>
                  <a:pt x="70548" y="43411"/>
                </a:lnTo>
                <a:lnTo>
                  <a:pt x="69774" y="38096"/>
                </a:lnTo>
                <a:lnTo>
                  <a:pt x="66532" y="34404"/>
                </a:lnTo>
                <a:lnTo>
                  <a:pt x="65787" y="38601"/>
                </a:lnTo>
                <a:lnTo>
                  <a:pt x="64857" y="40213"/>
                </a:lnTo>
                <a:lnTo>
                  <a:pt x="63093" y="40372"/>
                </a:lnTo>
                <a:lnTo>
                  <a:pt x="62595" y="41905"/>
                </a:lnTo>
                <a:lnTo>
                  <a:pt x="63634" y="42851"/>
                </a:lnTo>
                <a:lnTo>
                  <a:pt x="67192" y="42299"/>
                </a:lnTo>
                <a:lnTo>
                  <a:pt x="66372" y="42312"/>
                </a:lnTo>
                <a:lnTo>
                  <a:pt x="66957" y="43258"/>
                </a:lnTo>
                <a:lnTo>
                  <a:pt x="67221" y="42302"/>
                </a:lnTo>
                <a:lnTo>
                  <a:pt x="69019" y="42261"/>
                </a:lnTo>
                <a:lnTo>
                  <a:pt x="70260" y="44838"/>
                </a:lnTo>
                <a:lnTo>
                  <a:pt x="73189" y="44770"/>
                </a:lnTo>
                <a:lnTo>
                  <a:pt x="74912" y="46566"/>
                </a:lnTo>
                <a:lnTo>
                  <a:pt x="76116" y="45545"/>
                </a:lnTo>
                <a:lnTo>
                  <a:pt x="76540" y="49535"/>
                </a:lnTo>
                <a:lnTo>
                  <a:pt x="77813" y="49178"/>
                </a:lnTo>
                <a:lnTo>
                  <a:pt x="77660" y="49975"/>
                </a:lnTo>
                <a:lnTo>
                  <a:pt x="80245" y="48635"/>
                </a:lnTo>
                <a:lnTo>
                  <a:pt x="82097" y="50185"/>
                </a:lnTo>
                <a:lnTo>
                  <a:pt x="81369" y="51622"/>
                </a:lnTo>
                <a:lnTo>
                  <a:pt x="79007" y="52410"/>
                </a:lnTo>
                <a:lnTo>
                  <a:pt x="71607" y="52812"/>
                </a:lnTo>
                <a:lnTo>
                  <a:pt x="68331" y="56128"/>
                </a:lnTo>
                <a:lnTo>
                  <a:pt x="65487" y="55899"/>
                </a:lnTo>
                <a:lnTo>
                  <a:pt x="66328" y="54859"/>
                </a:lnTo>
                <a:lnTo>
                  <a:pt x="64767" y="54486"/>
                </a:lnTo>
                <a:lnTo>
                  <a:pt x="65072" y="55663"/>
                </a:lnTo>
                <a:lnTo>
                  <a:pt x="63207" y="56737"/>
                </a:lnTo>
                <a:lnTo>
                  <a:pt x="60409" y="54919"/>
                </a:lnTo>
                <a:lnTo>
                  <a:pt x="53652" y="58567"/>
                </a:lnTo>
                <a:lnTo>
                  <a:pt x="53359" y="61625"/>
                </a:lnTo>
                <a:lnTo>
                  <a:pt x="52327" y="62374"/>
                </a:lnTo>
                <a:lnTo>
                  <a:pt x="52894" y="63861"/>
                </a:lnTo>
                <a:lnTo>
                  <a:pt x="56282" y="61372"/>
                </a:lnTo>
                <a:lnTo>
                  <a:pt x="55896" y="63887"/>
                </a:lnTo>
                <a:lnTo>
                  <a:pt x="54503" y="64808"/>
                </a:lnTo>
                <a:lnTo>
                  <a:pt x="54350" y="68798"/>
                </a:lnTo>
                <a:lnTo>
                  <a:pt x="55441" y="67412"/>
                </a:lnTo>
                <a:lnTo>
                  <a:pt x="55598" y="68877"/>
                </a:lnTo>
                <a:lnTo>
                  <a:pt x="54949" y="70769"/>
                </a:lnTo>
                <a:lnTo>
                  <a:pt x="56219" y="68803"/>
                </a:lnTo>
                <a:lnTo>
                  <a:pt x="56703" y="70394"/>
                </a:lnTo>
                <a:lnTo>
                  <a:pt x="57428" y="69885"/>
                </a:lnTo>
                <a:lnTo>
                  <a:pt x="58773" y="62793"/>
                </a:lnTo>
                <a:lnTo>
                  <a:pt x="60074" y="63610"/>
                </a:lnTo>
                <a:lnTo>
                  <a:pt x="59964" y="67144"/>
                </a:lnTo>
                <a:lnTo>
                  <a:pt x="61986" y="67746"/>
                </a:lnTo>
                <a:lnTo>
                  <a:pt x="64360" y="64493"/>
                </a:lnTo>
                <a:lnTo>
                  <a:pt x="64256" y="62024"/>
                </a:lnTo>
                <a:lnTo>
                  <a:pt x="65988" y="61960"/>
                </a:lnTo>
                <a:lnTo>
                  <a:pt x="65801" y="59635"/>
                </a:lnTo>
                <a:lnTo>
                  <a:pt x="68466" y="60363"/>
                </a:lnTo>
                <a:lnTo>
                  <a:pt x="70170" y="59076"/>
                </a:lnTo>
                <a:lnTo>
                  <a:pt x="71323" y="63283"/>
                </a:lnTo>
                <a:lnTo>
                  <a:pt x="72504" y="62066"/>
                </a:lnTo>
                <a:lnTo>
                  <a:pt x="72580" y="60586"/>
                </a:lnTo>
                <a:lnTo>
                  <a:pt x="71493" y="60114"/>
                </a:lnTo>
                <a:lnTo>
                  <a:pt x="72238" y="58843"/>
                </a:lnTo>
                <a:lnTo>
                  <a:pt x="73517" y="59276"/>
                </a:lnTo>
                <a:lnTo>
                  <a:pt x="73851" y="58141"/>
                </a:lnTo>
                <a:lnTo>
                  <a:pt x="75988" y="57434"/>
                </a:lnTo>
                <a:lnTo>
                  <a:pt x="77434" y="59173"/>
                </a:lnTo>
                <a:lnTo>
                  <a:pt x="78695" y="57283"/>
                </a:lnTo>
                <a:lnTo>
                  <a:pt x="81436" y="56381"/>
                </a:lnTo>
                <a:lnTo>
                  <a:pt x="83490" y="57825"/>
                </a:lnTo>
                <a:lnTo>
                  <a:pt x="84037" y="55265"/>
                </a:lnTo>
                <a:lnTo>
                  <a:pt x="85236" y="54456"/>
                </a:lnTo>
                <a:lnTo>
                  <a:pt x="86247" y="55141"/>
                </a:lnTo>
                <a:lnTo>
                  <a:pt x="84947" y="63908"/>
                </a:lnTo>
                <a:lnTo>
                  <a:pt x="84108" y="67094"/>
                </a:lnTo>
                <a:lnTo>
                  <a:pt x="82660" y="68331"/>
                </a:lnTo>
                <a:lnTo>
                  <a:pt x="84694" y="69530"/>
                </a:lnTo>
                <a:lnTo>
                  <a:pt x="85780" y="67166"/>
                </a:lnTo>
                <a:lnTo>
                  <a:pt x="87336" y="66553"/>
                </a:lnTo>
                <a:lnTo>
                  <a:pt x="86956" y="62646"/>
                </a:lnTo>
                <a:lnTo>
                  <a:pt x="89104" y="59477"/>
                </a:lnTo>
                <a:lnTo>
                  <a:pt x="89752" y="55510"/>
                </a:lnTo>
                <a:lnTo>
                  <a:pt x="91810" y="54065"/>
                </a:lnTo>
                <a:lnTo>
                  <a:pt x="91727" y="55896"/>
                </a:lnTo>
                <a:lnTo>
                  <a:pt x="92739" y="55284"/>
                </a:lnTo>
                <a:lnTo>
                  <a:pt x="92890" y="56779"/>
                </a:lnTo>
                <a:lnTo>
                  <a:pt x="95285" y="55692"/>
                </a:lnTo>
                <a:lnTo>
                  <a:pt x="94021" y="58500"/>
                </a:lnTo>
                <a:lnTo>
                  <a:pt x="95297" y="58212"/>
                </a:lnTo>
                <a:lnTo>
                  <a:pt x="95572" y="59669"/>
                </a:lnTo>
                <a:lnTo>
                  <a:pt x="97790" y="56844"/>
                </a:lnTo>
                <a:lnTo>
                  <a:pt x="98424" y="58462"/>
                </a:lnTo>
                <a:lnTo>
                  <a:pt x="99738" y="58061"/>
                </a:lnTo>
                <a:lnTo>
                  <a:pt x="99781" y="61672"/>
                </a:lnTo>
                <a:lnTo>
                  <a:pt x="101223" y="59498"/>
                </a:lnTo>
                <a:lnTo>
                  <a:pt x="98553" y="65636"/>
                </a:lnTo>
                <a:lnTo>
                  <a:pt x="98365" y="69338"/>
                </a:lnTo>
                <a:lnTo>
                  <a:pt x="96326" y="71662"/>
                </a:lnTo>
                <a:lnTo>
                  <a:pt x="97535" y="72647"/>
                </a:lnTo>
                <a:lnTo>
                  <a:pt x="97661" y="75752"/>
                </a:lnTo>
                <a:lnTo>
                  <a:pt x="99277" y="74974"/>
                </a:lnTo>
                <a:lnTo>
                  <a:pt x="102137" y="64348"/>
                </a:lnTo>
                <a:lnTo>
                  <a:pt x="103844" y="62846"/>
                </a:lnTo>
                <a:lnTo>
                  <a:pt x="105032" y="59216"/>
                </a:lnTo>
                <a:lnTo>
                  <a:pt x="106795" y="61659"/>
                </a:lnTo>
                <a:lnTo>
                  <a:pt x="107762" y="61256"/>
                </a:lnTo>
                <a:lnTo>
                  <a:pt x="107790" y="63252"/>
                </a:lnTo>
                <a:lnTo>
                  <a:pt x="110302" y="62067"/>
                </a:lnTo>
                <a:lnTo>
                  <a:pt x="110363" y="65688"/>
                </a:lnTo>
                <a:lnTo>
                  <a:pt x="113561" y="61842"/>
                </a:lnTo>
                <a:lnTo>
                  <a:pt x="114698" y="63722"/>
                </a:lnTo>
                <a:lnTo>
                  <a:pt x="117455" y="64798"/>
                </a:lnTo>
                <a:lnTo>
                  <a:pt x="115771" y="68591"/>
                </a:lnTo>
                <a:lnTo>
                  <a:pt x="119007" y="67124"/>
                </a:lnTo>
                <a:lnTo>
                  <a:pt x="116377" y="72630"/>
                </a:lnTo>
                <a:lnTo>
                  <a:pt x="118143" y="72146"/>
                </a:lnTo>
                <a:lnTo>
                  <a:pt x="121992" y="66539"/>
                </a:lnTo>
                <a:lnTo>
                  <a:pt x="123072" y="67559"/>
                </a:lnTo>
                <a:lnTo>
                  <a:pt x="126333" y="66464"/>
                </a:lnTo>
                <a:lnTo>
                  <a:pt x="124028" y="69251"/>
                </a:lnTo>
                <a:lnTo>
                  <a:pt x="124823" y="70161"/>
                </a:lnTo>
                <a:lnTo>
                  <a:pt x="126828" y="69714"/>
                </a:lnTo>
                <a:lnTo>
                  <a:pt x="127573" y="72217"/>
                </a:lnTo>
                <a:lnTo>
                  <a:pt x="128849" y="71602"/>
                </a:lnTo>
                <a:lnTo>
                  <a:pt x="131112" y="72551"/>
                </a:lnTo>
                <a:lnTo>
                  <a:pt x="129370" y="73283"/>
                </a:lnTo>
                <a:lnTo>
                  <a:pt x="129679" y="75634"/>
                </a:lnTo>
                <a:lnTo>
                  <a:pt x="128070" y="76663"/>
                </a:lnTo>
                <a:lnTo>
                  <a:pt x="131687" y="78654"/>
                </a:lnTo>
                <a:lnTo>
                  <a:pt x="133645" y="74500"/>
                </a:lnTo>
                <a:lnTo>
                  <a:pt x="134182" y="76264"/>
                </a:lnTo>
                <a:lnTo>
                  <a:pt x="136498" y="77773"/>
                </a:lnTo>
                <a:lnTo>
                  <a:pt x="136270" y="79074"/>
                </a:lnTo>
                <a:lnTo>
                  <a:pt x="137430" y="78950"/>
                </a:lnTo>
                <a:lnTo>
                  <a:pt x="137827" y="81416"/>
                </a:lnTo>
                <a:lnTo>
                  <a:pt x="135846" y="83933"/>
                </a:lnTo>
                <a:lnTo>
                  <a:pt x="137981" y="83714"/>
                </a:lnTo>
                <a:lnTo>
                  <a:pt x="139447" y="85755"/>
                </a:lnTo>
                <a:lnTo>
                  <a:pt x="135136" y="87218"/>
                </a:lnTo>
                <a:lnTo>
                  <a:pt x="134893" y="88782"/>
                </a:lnTo>
                <a:lnTo>
                  <a:pt x="135724" y="90423"/>
                </a:lnTo>
                <a:lnTo>
                  <a:pt x="137046" y="88672"/>
                </a:lnTo>
                <a:lnTo>
                  <a:pt x="140683" y="88225"/>
                </a:lnTo>
                <a:lnTo>
                  <a:pt x="141637" y="95088"/>
                </a:lnTo>
                <a:lnTo>
                  <a:pt x="140698" y="96101"/>
                </a:lnTo>
                <a:lnTo>
                  <a:pt x="141083" y="98316"/>
                </a:lnTo>
                <a:lnTo>
                  <a:pt x="138270" y="97681"/>
                </a:lnTo>
                <a:lnTo>
                  <a:pt x="137215" y="98469"/>
                </a:lnTo>
                <a:lnTo>
                  <a:pt x="138476" y="104056"/>
                </a:lnTo>
                <a:lnTo>
                  <a:pt x="135325" y="106233"/>
                </a:lnTo>
                <a:lnTo>
                  <a:pt x="137252" y="108410"/>
                </a:lnTo>
                <a:lnTo>
                  <a:pt x="136433" y="110031"/>
                </a:lnTo>
                <a:lnTo>
                  <a:pt x="134933" y="109956"/>
                </a:lnTo>
                <a:lnTo>
                  <a:pt x="136510" y="112784"/>
                </a:lnTo>
                <a:lnTo>
                  <a:pt x="133993" y="112442"/>
                </a:lnTo>
                <a:lnTo>
                  <a:pt x="133726" y="113429"/>
                </a:lnTo>
                <a:lnTo>
                  <a:pt x="133309" y="112575"/>
                </a:lnTo>
                <a:lnTo>
                  <a:pt x="132048" y="117798"/>
                </a:lnTo>
                <a:lnTo>
                  <a:pt x="128162" y="113866"/>
                </a:lnTo>
                <a:lnTo>
                  <a:pt x="129171" y="117146"/>
                </a:lnTo>
                <a:lnTo>
                  <a:pt x="127427" y="116572"/>
                </a:lnTo>
                <a:lnTo>
                  <a:pt x="128370" y="118017"/>
                </a:lnTo>
                <a:lnTo>
                  <a:pt x="127753" y="118619"/>
                </a:lnTo>
                <a:lnTo>
                  <a:pt x="125050" y="118230"/>
                </a:lnTo>
                <a:lnTo>
                  <a:pt x="126078" y="119552"/>
                </a:lnTo>
                <a:lnTo>
                  <a:pt x="124485" y="122813"/>
                </a:lnTo>
                <a:lnTo>
                  <a:pt x="121615" y="123607"/>
                </a:lnTo>
                <a:lnTo>
                  <a:pt x="118382" y="121700"/>
                </a:lnTo>
                <a:lnTo>
                  <a:pt x="120808" y="124771"/>
                </a:lnTo>
                <a:lnTo>
                  <a:pt x="117187" y="126536"/>
                </a:lnTo>
                <a:lnTo>
                  <a:pt x="116345" y="122517"/>
                </a:lnTo>
                <a:lnTo>
                  <a:pt x="115498" y="126341"/>
                </a:lnTo>
                <a:lnTo>
                  <a:pt x="114534" y="127062"/>
                </a:lnTo>
                <a:lnTo>
                  <a:pt x="114147" y="126026"/>
                </a:lnTo>
                <a:lnTo>
                  <a:pt x="113737" y="127292"/>
                </a:lnTo>
                <a:lnTo>
                  <a:pt x="111886" y="126698"/>
                </a:lnTo>
                <a:lnTo>
                  <a:pt x="111577" y="122961"/>
                </a:lnTo>
                <a:lnTo>
                  <a:pt x="108945" y="121126"/>
                </a:lnTo>
                <a:lnTo>
                  <a:pt x="108239" y="121664"/>
                </a:lnTo>
                <a:lnTo>
                  <a:pt x="106363" y="117963"/>
                </a:lnTo>
                <a:lnTo>
                  <a:pt x="107493" y="109264"/>
                </a:lnTo>
                <a:lnTo>
                  <a:pt x="111223" y="106324"/>
                </a:lnTo>
                <a:lnTo>
                  <a:pt x="111671" y="104490"/>
                </a:lnTo>
                <a:lnTo>
                  <a:pt x="111014" y="103665"/>
                </a:lnTo>
                <a:lnTo>
                  <a:pt x="108202" y="104353"/>
                </a:lnTo>
                <a:lnTo>
                  <a:pt x="106995" y="101165"/>
                </a:lnTo>
                <a:lnTo>
                  <a:pt x="107787" y="100255"/>
                </a:lnTo>
                <a:lnTo>
                  <a:pt x="111368" y="100264"/>
                </a:lnTo>
                <a:lnTo>
                  <a:pt x="111278" y="99003"/>
                </a:lnTo>
                <a:lnTo>
                  <a:pt x="108138" y="97797"/>
                </a:lnTo>
                <a:lnTo>
                  <a:pt x="110738" y="95260"/>
                </a:lnTo>
                <a:lnTo>
                  <a:pt x="107015" y="95034"/>
                </a:lnTo>
                <a:lnTo>
                  <a:pt x="106657" y="92232"/>
                </a:lnTo>
                <a:lnTo>
                  <a:pt x="104423" y="91759"/>
                </a:lnTo>
                <a:lnTo>
                  <a:pt x="104085" y="98388"/>
                </a:lnTo>
                <a:lnTo>
                  <a:pt x="104152" y="95150"/>
                </a:lnTo>
                <a:lnTo>
                  <a:pt x="101812" y="93689"/>
                </a:lnTo>
                <a:lnTo>
                  <a:pt x="101113" y="95004"/>
                </a:lnTo>
                <a:lnTo>
                  <a:pt x="102150" y="96025"/>
                </a:lnTo>
                <a:lnTo>
                  <a:pt x="100486" y="99142"/>
                </a:lnTo>
                <a:lnTo>
                  <a:pt x="103170" y="100346"/>
                </a:lnTo>
                <a:lnTo>
                  <a:pt x="102246" y="101226"/>
                </a:lnTo>
                <a:lnTo>
                  <a:pt x="103638" y="101786"/>
                </a:lnTo>
                <a:lnTo>
                  <a:pt x="103806" y="103298"/>
                </a:lnTo>
                <a:lnTo>
                  <a:pt x="102266" y="103295"/>
                </a:lnTo>
                <a:lnTo>
                  <a:pt x="103205" y="104846"/>
                </a:lnTo>
                <a:lnTo>
                  <a:pt x="102590" y="106892"/>
                </a:lnTo>
                <a:lnTo>
                  <a:pt x="99872" y="108442"/>
                </a:lnTo>
                <a:lnTo>
                  <a:pt x="100512" y="113918"/>
                </a:lnTo>
                <a:lnTo>
                  <a:pt x="102073" y="117195"/>
                </a:lnTo>
                <a:lnTo>
                  <a:pt x="100880" y="118933"/>
                </a:lnTo>
                <a:lnTo>
                  <a:pt x="104168" y="124108"/>
                </a:lnTo>
                <a:lnTo>
                  <a:pt x="106985" y="125290"/>
                </a:lnTo>
                <a:lnTo>
                  <a:pt x="108267" y="128584"/>
                </a:lnTo>
                <a:lnTo>
                  <a:pt x="104794" y="130181"/>
                </a:lnTo>
                <a:lnTo>
                  <a:pt x="100695" y="127253"/>
                </a:lnTo>
                <a:lnTo>
                  <a:pt x="99713" y="128333"/>
                </a:lnTo>
                <a:lnTo>
                  <a:pt x="97628" y="127678"/>
                </a:lnTo>
                <a:lnTo>
                  <a:pt x="96117" y="129263"/>
                </a:lnTo>
                <a:lnTo>
                  <a:pt x="93363" y="128365"/>
                </a:lnTo>
                <a:lnTo>
                  <a:pt x="93864" y="126159"/>
                </a:lnTo>
                <a:lnTo>
                  <a:pt x="92550" y="127744"/>
                </a:lnTo>
                <a:lnTo>
                  <a:pt x="91421" y="126807"/>
                </a:lnTo>
                <a:lnTo>
                  <a:pt x="91294" y="123787"/>
                </a:lnTo>
                <a:lnTo>
                  <a:pt x="89566" y="127140"/>
                </a:lnTo>
                <a:lnTo>
                  <a:pt x="85681" y="126847"/>
                </a:lnTo>
                <a:lnTo>
                  <a:pt x="88196" y="123436"/>
                </a:lnTo>
                <a:lnTo>
                  <a:pt x="85415" y="124834"/>
                </a:lnTo>
                <a:lnTo>
                  <a:pt x="85430" y="123881"/>
                </a:lnTo>
                <a:lnTo>
                  <a:pt x="83050" y="124704"/>
                </a:lnTo>
                <a:lnTo>
                  <a:pt x="85221" y="121916"/>
                </a:lnTo>
                <a:lnTo>
                  <a:pt x="84873" y="119393"/>
                </a:lnTo>
                <a:lnTo>
                  <a:pt x="83994" y="121740"/>
                </a:lnTo>
                <a:lnTo>
                  <a:pt x="81986" y="123086"/>
                </a:lnTo>
                <a:lnTo>
                  <a:pt x="80859" y="122640"/>
                </a:lnTo>
                <a:lnTo>
                  <a:pt x="81350" y="120195"/>
                </a:lnTo>
                <a:lnTo>
                  <a:pt x="77472" y="121686"/>
                </a:lnTo>
                <a:lnTo>
                  <a:pt x="76836" y="120351"/>
                </a:lnTo>
                <a:lnTo>
                  <a:pt x="78070" y="117193"/>
                </a:lnTo>
                <a:lnTo>
                  <a:pt x="74844" y="119580"/>
                </a:lnTo>
                <a:lnTo>
                  <a:pt x="75269" y="117677"/>
                </a:lnTo>
                <a:lnTo>
                  <a:pt x="74229" y="118875"/>
                </a:lnTo>
                <a:lnTo>
                  <a:pt x="72720" y="116501"/>
                </a:lnTo>
                <a:lnTo>
                  <a:pt x="71984" y="117969"/>
                </a:lnTo>
                <a:lnTo>
                  <a:pt x="70624" y="118055"/>
                </a:lnTo>
                <a:lnTo>
                  <a:pt x="69647" y="112278"/>
                </a:lnTo>
                <a:lnTo>
                  <a:pt x="68282" y="113429"/>
                </a:lnTo>
                <a:lnTo>
                  <a:pt x="67709" y="111260"/>
                </a:lnTo>
                <a:lnTo>
                  <a:pt x="66527" y="112047"/>
                </a:lnTo>
                <a:lnTo>
                  <a:pt x="61000" y="111324"/>
                </a:lnTo>
                <a:close/>
                <a:moveTo>
                  <a:pt x="63713" y="42916"/>
                </a:moveTo>
                <a:lnTo>
                  <a:pt x="60447" y="41895"/>
                </a:lnTo>
                <a:lnTo>
                  <a:pt x="62546" y="44759"/>
                </a:lnTo>
                <a:lnTo>
                  <a:pt x="63713" y="42916"/>
                </a:lnTo>
                <a:close/>
              </a:path>
            </a:pathLst>
          </a:custGeom>
          <a:solidFill>
            <a:srgbClr val="64A97A"/>
          </a:solidFill>
          <a:ln w="5715">
            <a:solidFill>
              <a:srgbClr val="FFFFFF"/>
            </a:solidFill>
            <a:prstDash val="solid"/>
          </a:ln>
        </p:spPr>
        <p:txBody>
          <a:bodyPr/>
          <a:lstStyle/>
          <a:p>
            <a:endParaRPr lang="en-NZ"/>
          </a:p>
        </p:txBody>
      </p:sp>
      <p:sp>
        <p:nvSpPr>
          <p:cNvPr id="57" name="SHARE_TLA_062">
            <a:extLst>
              <a:ext uri="{FF2B5EF4-FFF2-40B4-BE49-F238E27FC236}">
                <a16:creationId xmlns:a16="http://schemas.microsoft.com/office/drawing/2014/main" id="{34DDB6BD-97C5-4402-B31C-FBCCCEC4C7FD}"/>
              </a:ext>
            </a:extLst>
          </p:cNvPr>
          <p:cNvSpPr>
            <a:spLocks noGrp="1"/>
          </p:cNvSpPr>
          <p:nvPr/>
        </p:nvSpPr>
        <p:spPr>
          <a:xfrm>
            <a:off x="9437029" y="3129383"/>
            <a:ext cx="597144" cy="623177"/>
          </a:xfrm>
          <a:custGeom>
            <a:avLst/>
            <a:gdLst/>
            <a:ahLst/>
            <a:cxnLst/>
            <a:rect l="0" t="0" r="0" b="0"/>
            <a:pathLst>
              <a:path w="283064" h="295404">
                <a:moveTo>
                  <a:pt x="245183" y="195503"/>
                </a:moveTo>
                <a:lnTo>
                  <a:pt x="251521" y="207574"/>
                </a:lnTo>
                <a:lnTo>
                  <a:pt x="256873" y="205011"/>
                </a:lnTo>
                <a:lnTo>
                  <a:pt x="263408" y="209975"/>
                </a:lnTo>
                <a:lnTo>
                  <a:pt x="262806" y="211017"/>
                </a:lnTo>
                <a:lnTo>
                  <a:pt x="265481" y="214636"/>
                </a:lnTo>
                <a:lnTo>
                  <a:pt x="266303" y="214166"/>
                </a:lnTo>
                <a:lnTo>
                  <a:pt x="268714" y="217364"/>
                </a:lnTo>
                <a:lnTo>
                  <a:pt x="270662" y="217196"/>
                </a:lnTo>
                <a:lnTo>
                  <a:pt x="269112" y="218838"/>
                </a:lnTo>
                <a:lnTo>
                  <a:pt x="272040" y="219331"/>
                </a:lnTo>
                <a:lnTo>
                  <a:pt x="272341" y="223035"/>
                </a:lnTo>
                <a:lnTo>
                  <a:pt x="274597" y="221625"/>
                </a:lnTo>
                <a:lnTo>
                  <a:pt x="280381" y="224810"/>
                </a:lnTo>
                <a:lnTo>
                  <a:pt x="283064" y="223594"/>
                </a:lnTo>
                <a:lnTo>
                  <a:pt x="281442" y="239547"/>
                </a:lnTo>
                <a:lnTo>
                  <a:pt x="279521" y="240587"/>
                </a:lnTo>
                <a:lnTo>
                  <a:pt x="277530" y="247079"/>
                </a:lnTo>
                <a:lnTo>
                  <a:pt x="275060" y="248467"/>
                </a:lnTo>
                <a:lnTo>
                  <a:pt x="275945" y="249812"/>
                </a:lnTo>
                <a:lnTo>
                  <a:pt x="279403" y="250987"/>
                </a:lnTo>
                <a:lnTo>
                  <a:pt x="279125" y="255711"/>
                </a:lnTo>
                <a:lnTo>
                  <a:pt x="276518" y="257172"/>
                </a:lnTo>
                <a:lnTo>
                  <a:pt x="274451" y="256738"/>
                </a:lnTo>
                <a:lnTo>
                  <a:pt x="273108" y="257722"/>
                </a:lnTo>
                <a:lnTo>
                  <a:pt x="273124" y="260900"/>
                </a:lnTo>
                <a:lnTo>
                  <a:pt x="234292" y="283938"/>
                </a:lnTo>
                <a:lnTo>
                  <a:pt x="224439" y="286411"/>
                </a:lnTo>
                <a:lnTo>
                  <a:pt x="203716" y="295404"/>
                </a:lnTo>
                <a:lnTo>
                  <a:pt x="199530" y="288440"/>
                </a:lnTo>
                <a:lnTo>
                  <a:pt x="195185" y="285400"/>
                </a:lnTo>
                <a:lnTo>
                  <a:pt x="194012" y="281725"/>
                </a:lnTo>
                <a:lnTo>
                  <a:pt x="186867" y="274980"/>
                </a:lnTo>
                <a:lnTo>
                  <a:pt x="186381" y="272620"/>
                </a:lnTo>
                <a:lnTo>
                  <a:pt x="176893" y="258764"/>
                </a:lnTo>
                <a:lnTo>
                  <a:pt x="173021" y="256439"/>
                </a:lnTo>
                <a:lnTo>
                  <a:pt x="174191" y="255039"/>
                </a:lnTo>
                <a:lnTo>
                  <a:pt x="147982" y="239640"/>
                </a:lnTo>
                <a:lnTo>
                  <a:pt x="137475" y="230344"/>
                </a:lnTo>
                <a:lnTo>
                  <a:pt x="113828" y="204823"/>
                </a:lnTo>
                <a:lnTo>
                  <a:pt x="108479" y="204588"/>
                </a:lnTo>
                <a:lnTo>
                  <a:pt x="104382" y="201436"/>
                </a:lnTo>
                <a:lnTo>
                  <a:pt x="102841" y="198360"/>
                </a:lnTo>
                <a:lnTo>
                  <a:pt x="99989" y="197392"/>
                </a:lnTo>
                <a:lnTo>
                  <a:pt x="100512" y="196008"/>
                </a:lnTo>
                <a:lnTo>
                  <a:pt x="98358" y="195163"/>
                </a:lnTo>
                <a:lnTo>
                  <a:pt x="96474" y="189910"/>
                </a:lnTo>
                <a:lnTo>
                  <a:pt x="93647" y="188810"/>
                </a:lnTo>
                <a:lnTo>
                  <a:pt x="96611" y="186363"/>
                </a:lnTo>
                <a:lnTo>
                  <a:pt x="96639" y="184936"/>
                </a:lnTo>
                <a:lnTo>
                  <a:pt x="92012" y="177459"/>
                </a:lnTo>
                <a:lnTo>
                  <a:pt x="89603" y="175456"/>
                </a:lnTo>
                <a:lnTo>
                  <a:pt x="88893" y="172514"/>
                </a:lnTo>
                <a:lnTo>
                  <a:pt x="85510" y="167774"/>
                </a:lnTo>
                <a:lnTo>
                  <a:pt x="80959" y="166196"/>
                </a:lnTo>
                <a:lnTo>
                  <a:pt x="74280" y="158944"/>
                </a:lnTo>
                <a:lnTo>
                  <a:pt x="59622" y="152711"/>
                </a:lnTo>
                <a:lnTo>
                  <a:pt x="45559" y="138432"/>
                </a:lnTo>
                <a:lnTo>
                  <a:pt x="42802" y="137691"/>
                </a:lnTo>
                <a:lnTo>
                  <a:pt x="36499" y="138975"/>
                </a:lnTo>
                <a:lnTo>
                  <a:pt x="30346" y="137633"/>
                </a:lnTo>
                <a:lnTo>
                  <a:pt x="13821" y="126573"/>
                </a:lnTo>
                <a:lnTo>
                  <a:pt x="9016" y="124547"/>
                </a:lnTo>
                <a:lnTo>
                  <a:pt x="4874" y="115197"/>
                </a:lnTo>
                <a:lnTo>
                  <a:pt x="5626" y="108184"/>
                </a:lnTo>
                <a:lnTo>
                  <a:pt x="7076" y="104899"/>
                </a:lnTo>
                <a:lnTo>
                  <a:pt x="7588" y="95465"/>
                </a:lnTo>
                <a:lnTo>
                  <a:pt x="5030" y="95375"/>
                </a:lnTo>
                <a:lnTo>
                  <a:pt x="0" y="92954"/>
                </a:lnTo>
                <a:lnTo>
                  <a:pt x="480" y="90550"/>
                </a:lnTo>
                <a:lnTo>
                  <a:pt x="2980" y="89205"/>
                </a:lnTo>
                <a:lnTo>
                  <a:pt x="4989" y="89485"/>
                </a:lnTo>
                <a:lnTo>
                  <a:pt x="6003" y="91077"/>
                </a:lnTo>
                <a:lnTo>
                  <a:pt x="8297" y="88032"/>
                </a:lnTo>
                <a:lnTo>
                  <a:pt x="11484" y="87240"/>
                </a:lnTo>
                <a:lnTo>
                  <a:pt x="13015" y="84688"/>
                </a:lnTo>
                <a:lnTo>
                  <a:pt x="15671" y="87158"/>
                </a:lnTo>
                <a:lnTo>
                  <a:pt x="19623" y="84619"/>
                </a:lnTo>
                <a:lnTo>
                  <a:pt x="20094" y="79160"/>
                </a:lnTo>
                <a:lnTo>
                  <a:pt x="23380" y="75964"/>
                </a:lnTo>
                <a:lnTo>
                  <a:pt x="22603" y="74252"/>
                </a:lnTo>
                <a:lnTo>
                  <a:pt x="23830" y="72197"/>
                </a:lnTo>
                <a:lnTo>
                  <a:pt x="22662" y="68731"/>
                </a:lnTo>
                <a:lnTo>
                  <a:pt x="25676" y="67397"/>
                </a:lnTo>
                <a:lnTo>
                  <a:pt x="26916" y="64197"/>
                </a:lnTo>
                <a:lnTo>
                  <a:pt x="30830" y="61078"/>
                </a:lnTo>
                <a:lnTo>
                  <a:pt x="35698" y="59223"/>
                </a:lnTo>
                <a:lnTo>
                  <a:pt x="35872" y="57988"/>
                </a:lnTo>
                <a:lnTo>
                  <a:pt x="34661" y="57174"/>
                </a:lnTo>
                <a:lnTo>
                  <a:pt x="36772" y="54558"/>
                </a:lnTo>
                <a:lnTo>
                  <a:pt x="40758" y="53272"/>
                </a:lnTo>
                <a:lnTo>
                  <a:pt x="42484" y="54882"/>
                </a:lnTo>
                <a:lnTo>
                  <a:pt x="45603" y="51632"/>
                </a:lnTo>
                <a:lnTo>
                  <a:pt x="49322" y="53815"/>
                </a:lnTo>
                <a:lnTo>
                  <a:pt x="51419" y="52904"/>
                </a:lnTo>
                <a:lnTo>
                  <a:pt x="52035" y="57142"/>
                </a:lnTo>
                <a:lnTo>
                  <a:pt x="53025" y="55397"/>
                </a:lnTo>
                <a:lnTo>
                  <a:pt x="56107" y="53725"/>
                </a:lnTo>
                <a:lnTo>
                  <a:pt x="57490" y="50943"/>
                </a:lnTo>
                <a:lnTo>
                  <a:pt x="59682" y="50983"/>
                </a:lnTo>
                <a:lnTo>
                  <a:pt x="60286" y="49596"/>
                </a:lnTo>
                <a:lnTo>
                  <a:pt x="59031" y="47369"/>
                </a:lnTo>
                <a:lnTo>
                  <a:pt x="60470" y="45375"/>
                </a:lnTo>
                <a:lnTo>
                  <a:pt x="62727" y="44185"/>
                </a:lnTo>
                <a:lnTo>
                  <a:pt x="65428" y="45394"/>
                </a:lnTo>
                <a:lnTo>
                  <a:pt x="69505" y="40680"/>
                </a:lnTo>
                <a:lnTo>
                  <a:pt x="72595" y="42117"/>
                </a:lnTo>
                <a:lnTo>
                  <a:pt x="74497" y="45251"/>
                </a:lnTo>
                <a:lnTo>
                  <a:pt x="76205" y="43312"/>
                </a:lnTo>
                <a:lnTo>
                  <a:pt x="82381" y="43391"/>
                </a:lnTo>
                <a:lnTo>
                  <a:pt x="87442" y="40321"/>
                </a:lnTo>
                <a:lnTo>
                  <a:pt x="88353" y="41740"/>
                </a:lnTo>
                <a:lnTo>
                  <a:pt x="90955" y="41010"/>
                </a:lnTo>
                <a:lnTo>
                  <a:pt x="92593" y="42248"/>
                </a:lnTo>
                <a:lnTo>
                  <a:pt x="96303" y="41922"/>
                </a:lnTo>
                <a:lnTo>
                  <a:pt x="99821" y="40449"/>
                </a:lnTo>
                <a:lnTo>
                  <a:pt x="102071" y="37684"/>
                </a:lnTo>
                <a:lnTo>
                  <a:pt x="104756" y="39630"/>
                </a:lnTo>
                <a:lnTo>
                  <a:pt x="104958" y="40880"/>
                </a:lnTo>
                <a:lnTo>
                  <a:pt x="106815" y="41077"/>
                </a:lnTo>
                <a:lnTo>
                  <a:pt x="106209" y="42661"/>
                </a:lnTo>
                <a:lnTo>
                  <a:pt x="107595" y="43204"/>
                </a:lnTo>
                <a:lnTo>
                  <a:pt x="110545" y="42006"/>
                </a:lnTo>
                <a:lnTo>
                  <a:pt x="110634" y="39955"/>
                </a:lnTo>
                <a:lnTo>
                  <a:pt x="117211" y="34335"/>
                </a:lnTo>
                <a:lnTo>
                  <a:pt x="114782" y="31925"/>
                </a:lnTo>
                <a:lnTo>
                  <a:pt x="115480" y="30447"/>
                </a:lnTo>
                <a:lnTo>
                  <a:pt x="114624" y="29097"/>
                </a:lnTo>
                <a:lnTo>
                  <a:pt x="115359" y="27491"/>
                </a:lnTo>
                <a:lnTo>
                  <a:pt x="118091" y="27254"/>
                </a:lnTo>
                <a:lnTo>
                  <a:pt x="120126" y="24864"/>
                </a:lnTo>
                <a:lnTo>
                  <a:pt x="119848" y="21753"/>
                </a:lnTo>
                <a:lnTo>
                  <a:pt x="118517" y="20240"/>
                </a:lnTo>
                <a:lnTo>
                  <a:pt x="120210" y="13273"/>
                </a:lnTo>
                <a:lnTo>
                  <a:pt x="122515" y="12929"/>
                </a:lnTo>
                <a:lnTo>
                  <a:pt x="124875" y="10986"/>
                </a:lnTo>
                <a:lnTo>
                  <a:pt x="125932" y="12302"/>
                </a:lnTo>
                <a:lnTo>
                  <a:pt x="129301" y="12745"/>
                </a:lnTo>
                <a:lnTo>
                  <a:pt x="129262" y="11182"/>
                </a:lnTo>
                <a:lnTo>
                  <a:pt x="135016" y="8811"/>
                </a:lnTo>
                <a:lnTo>
                  <a:pt x="135839" y="5416"/>
                </a:lnTo>
                <a:lnTo>
                  <a:pt x="138759" y="2574"/>
                </a:lnTo>
                <a:lnTo>
                  <a:pt x="140708" y="1932"/>
                </a:lnTo>
                <a:lnTo>
                  <a:pt x="141775" y="2788"/>
                </a:lnTo>
                <a:lnTo>
                  <a:pt x="146964" y="0"/>
                </a:lnTo>
                <a:lnTo>
                  <a:pt x="149333" y="3985"/>
                </a:lnTo>
                <a:lnTo>
                  <a:pt x="151702" y="5739"/>
                </a:lnTo>
                <a:lnTo>
                  <a:pt x="153286" y="5460"/>
                </a:lnTo>
                <a:lnTo>
                  <a:pt x="154974" y="7550"/>
                </a:lnTo>
                <a:lnTo>
                  <a:pt x="162902" y="10520"/>
                </a:lnTo>
                <a:lnTo>
                  <a:pt x="164576" y="10247"/>
                </a:lnTo>
                <a:lnTo>
                  <a:pt x="165132" y="12482"/>
                </a:lnTo>
                <a:lnTo>
                  <a:pt x="169305" y="10937"/>
                </a:lnTo>
                <a:lnTo>
                  <a:pt x="171456" y="16238"/>
                </a:lnTo>
                <a:lnTo>
                  <a:pt x="173230" y="16706"/>
                </a:lnTo>
                <a:lnTo>
                  <a:pt x="173706" y="19449"/>
                </a:lnTo>
                <a:lnTo>
                  <a:pt x="176119" y="22130"/>
                </a:lnTo>
                <a:lnTo>
                  <a:pt x="177954" y="22188"/>
                </a:lnTo>
                <a:lnTo>
                  <a:pt x="178435" y="23916"/>
                </a:lnTo>
                <a:lnTo>
                  <a:pt x="180093" y="24112"/>
                </a:lnTo>
                <a:lnTo>
                  <a:pt x="184446" y="33199"/>
                </a:lnTo>
                <a:lnTo>
                  <a:pt x="187073" y="32268"/>
                </a:lnTo>
                <a:lnTo>
                  <a:pt x="188387" y="33686"/>
                </a:lnTo>
                <a:lnTo>
                  <a:pt x="190903" y="31985"/>
                </a:lnTo>
                <a:lnTo>
                  <a:pt x="193469" y="33000"/>
                </a:lnTo>
                <a:lnTo>
                  <a:pt x="200050" y="30151"/>
                </a:lnTo>
                <a:lnTo>
                  <a:pt x="203946" y="33187"/>
                </a:lnTo>
                <a:lnTo>
                  <a:pt x="209677" y="30657"/>
                </a:lnTo>
                <a:lnTo>
                  <a:pt x="212885" y="32392"/>
                </a:lnTo>
                <a:lnTo>
                  <a:pt x="213061" y="34069"/>
                </a:lnTo>
                <a:lnTo>
                  <a:pt x="207992" y="42392"/>
                </a:lnTo>
                <a:lnTo>
                  <a:pt x="210461" y="44041"/>
                </a:lnTo>
                <a:lnTo>
                  <a:pt x="211159" y="49264"/>
                </a:lnTo>
                <a:lnTo>
                  <a:pt x="210130" y="51608"/>
                </a:lnTo>
                <a:lnTo>
                  <a:pt x="206650" y="54271"/>
                </a:lnTo>
                <a:lnTo>
                  <a:pt x="201945" y="54212"/>
                </a:lnTo>
                <a:lnTo>
                  <a:pt x="197327" y="56466"/>
                </a:lnTo>
                <a:lnTo>
                  <a:pt x="194111" y="63934"/>
                </a:lnTo>
                <a:lnTo>
                  <a:pt x="190277" y="61906"/>
                </a:lnTo>
                <a:lnTo>
                  <a:pt x="188312" y="62056"/>
                </a:lnTo>
                <a:lnTo>
                  <a:pt x="187401" y="67203"/>
                </a:lnTo>
                <a:lnTo>
                  <a:pt x="183950" y="70577"/>
                </a:lnTo>
                <a:lnTo>
                  <a:pt x="182424" y="73792"/>
                </a:lnTo>
                <a:lnTo>
                  <a:pt x="183245" y="76183"/>
                </a:lnTo>
                <a:lnTo>
                  <a:pt x="182503" y="77670"/>
                </a:lnTo>
                <a:lnTo>
                  <a:pt x="180968" y="79269"/>
                </a:lnTo>
                <a:lnTo>
                  <a:pt x="178310" y="77628"/>
                </a:lnTo>
                <a:lnTo>
                  <a:pt x="176575" y="78745"/>
                </a:lnTo>
                <a:lnTo>
                  <a:pt x="174583" y="85065"/>
                </a:lnTo>
                <a:lnTo>
                  <a:pt x="168963" y="90446"/>
                </a:lnTo>
                <a:lnTo>
                  <a:pt x="170365" y="100864"/>
                </a:lnTo>
                <a:lnTo>
                  <a:pt x="169229" y="102976"/>
                </a:lnTo>
                <a:lnTo>
                  <a:pt x="166183" y="104804"/>
                </a:lnTo>
                <a:lnTo>
                  <a:pt x="164894" y="111223"/>
                </a:lnTo>
                <a:lnTo>
                  <a:pt x="156791" y="111268"/>
                </a:lnTo>
                <a:lnTo>
                  <a:pt x="156525" y="115591"/>
                </a:lnTo>
                <a:lnTo>
                  <a:pt x="155140" y="117607"/>
                </a:lnTo>
                <a:lnTo>
                  <a:pt x="152917" y="117746"/>
                </a:lnTo>
                <a:lnTo>
                  <a:pt x="152507" y="122016"/>
                </a:lnTo>
                <a:lnTo>
                  <a:pt x="157524" y="124018"/>
                </a:lnTo>
                <a:lnTo>
                  <a:pt x="158429" y="126643"/>
                </a:lnTo>
                <a:lnTo>
                  <a:pt x="159576" y="127016"/>
                </a:lnTo>
                <a:lnTo>
                  <a:pt x="158715" y="128037"/>
                </a:lnTo>
                <a:lnTo>
                  <a:pt x="157766" y="127479"/>
                </a:lnTo>
                <a:lnTo>
                  <a:pt x="158669" y="129134"/>
                </a:lnTo>
                <a:lnTo>
                  <a:pt x="156253" y="130689"/>
                </a:lnTo>
                <a:lnTo>
                  <a:pt x="156459" y="133051"/>
                </a:lnTo>
                <a:lnTo>
                  <a:pt x="154638" y="135706"/>
                </a:lnTo>
                <a:lnTo>
                  <a:pt x="155786" y="135731"/>
                </a:lnTo>
                <a:lnTo>
                  <a:pt x="156480" y="137805"/>
                </a:lnTo>
                <a:lnTo>
                  <a:pt x="158066" y="137935"/>
                </a:lnTo>
                <a:lnTo>
                  <a:pt x="157259" y="139917"/>
                </a:lnTo>
                <a:lnTo>
                  <a:pt x="163023" y="145708"/>
                </a:lnTo>
                <a:lnTo>
                  <a:pt x="163460" y="148783"/>
                </a:lnTo>
                <a:lnTo>
                  <a:pt x="165612" y="151732"/>
                </a:lnTo>
                <a:lnTo>
                  <a:pt x="171150" y="155773"/>
                </a:lnTo>
                <a:lnTo>
                  <a:pt x="178719" y="158557"/>
                </a:lnTo>
                <a:lnTo>
                  <a:pt x="181406" y="161002"/>
                </a:lnTo>
                <a:lnTo>
                  <a:pt x="185644" y="168093"/>
                </a:lnTo>
                <a:lnTo>
                  <a:pt x="199845" y="177048"/>
                </a:lnTo>
                <a:lnTo>
                  <a:pt x="221364" y="182306"/>
                </a:lnTo>
                <a:lnTo>
                  <a:pt x="239832" y="181050"/>
                </a:lnTo>
                <a:lnTo>
                  <a:pt x="239353" y="182904"/>
                </a:lnTo>
                <a:lnTo>
                  <a:pt x="247895" y="184242"/>
                </a:lnTo>
                <a:lnTo>
                  <a:pt x="245183" y="195503"/>
                </a:lnTo>
                <a:close/>
              </a:path>
            </a:pathLst>
          </a:custGeom>
          <a:solidFill>
            <a:srgbClr val="E9B28B"/>
          </a:solidFill>
          <a:ln w="5715">
            <a:solidFill>
              <a:srgbClr val="FFFFFF"/>
            </a:solidFill>
            <a:prstDash val="solid"/>
          </a:ln>
        </p:spPr>
        <p:txBody>
          <a:bodyPr/>
          <a:lstStyle/>
          <a:p>
            <a:endParaRPr lang="en-NZ"/>
          </a:p>
        </p:txBody>
      </p:sp>
      <p:sp>
        <p:nvSpPr>
          <p:cNvPr id="58" name="SHARE_TLA_063">
            <a:extLst>
              <a:ext uri="{FF2B5EF4-FFF2-40B4-BE49-F238E27FC236}">
                <a16:creationId xmlns:a16="http://schemas.microsoft.com/office/drawing/2014/main" id="{4CD071F9-4269-4C5A-9F58-3FAB8249B20E}"/>
              </a:ext>
            </a:extLst>
          </p:cNvPr>
          <p:cNvSpPr>
            <a:spLocks noGrp="1"/>
          </p:cNvSpPr>
          <p:nvPr/>
        </p:nvSpPr>
        <p:spPr>
          <a:xfrm>
            <a:off x="9239561" y="3325446"/>
            <a:ext cx="627223" cy="584235"/>
          </a:xfrm>
          <a:custGeom>
            <a:avLst/>
            <a:gdLst/>
            <a:ahLst/>
            <a:cxnLst/>
            <a:rect l="0" t="0" r="0" b="0"/>
            <a:pathLst>
              <a:path w="297322" h="276945">
                <a:moveTo>
                  <a:pt x="211769" y="117018"/>
                </a:moveTo>
                <a:lnTo>
                  <a:pt x="236937" y="143073"/>
                </a:lnTo>
                <a:lnTo>
                  <a:pt x="246969" y="150178"/>
                </a:lnTo>
                <a:lnTo>
                  <a:pt x="267797" y="162099"/>
                </a:lnTo>
                <a:lnTo>
                  <a:pt x="266627" y="163499"/>
                </a:lnTo>
                <a:lnTo>
                  <a:pt x="270498" y="165823"/>
                </a:lnTo>
                <a:lnTo>
                  <a:pt x="279987" y="179679"/>
                </a:lnTo>
                <a:lnTo>
                  <a:pt x="280473" y="182039"/>
                </a:lnTo>
                <a:lnTo>
                  <a:pt x="287618" y="188784"/>
                </a:lnTo>
                <a:lnTo>
                  <a:pt x="288791" y="192460"/>
                </a:lnTo>
                <a:lnTo>
                  <a:pt x="293136" y="195499"/>
                </a:lnTo>
                <a:lnTo>
                  <a:pt x="297322" y="202463"/>
                </a:lnTo>
                <a:lnTo>
                  <a:pt x="285745" y="207150"/>
                </a:lnTo>
                <a:lnTo>
                  <a:pt x="262892" y="218929"/>
                </a:lnTo>
                <a:lnTo>
                  <a:pt x="196109" y="258843"/>
                </a:lnTo>
                <a:lnTo>
                  <a:pt x="171970" y="276945"/>
                </a:lnTo>
                <a:lnTo>
                  <a:pt x="170227" y="272590"/>
                </a:lnTo>
                <a:lnTo>
                  <a:pt x="167996" y="258750"/>
                </a:lnTo>
                <a:lnTo>
                  <a:pt x="165866" y="254171"/>
                </a:lnTo>
                <a:lnTo>
                  <a:pt x="160160" y="250103"/>
                </a:lnTo>
                <a:lnTo>
                  <a:pt x="154589" y="243284"/>
                </a:lnTo>
                <a:lnTo>
                  <a:pt x="149962" y="241104"/>
                </a:lnTo>
                <a:lnTo>
                  <a:pt x="140403" y="233020"/>
                </a:lnTo>
                <a:lnTo>
                  <a:pt x="134732" y="225922"/>
                </a:lnTo>
                <a:lnTo>
                  <a:pt x="128012" y="207071"/>
                </a:lnTo>
                <a:lnTo>
                  <a:pt x="127657" y="202079"/>
                </a:lnTo>
                <a:lnTo>
                  <a:pt x="125671" y="196950"/>
                </a:lnTo>
                <a:lnTo>
                  <a:pt x="124435" y="187706"/>
                </a:lnTo>
                <a:lnTo>
                  <a:pt x="125455" y="182795"/>
                </a:lnTo>
                <a:lnTo>
                  <a:pt x="124908" y="180171"/>
                </a:lnTo>
                <a:lnTo>
                  <a:pt x="122856" y="179344"/>
                </a:lnTo>
                <a:lnTo>
                  <a:pt x="123633" y="176750"/>
                </a:lnTo>
                <a:lnTo>
                  <a:pt x="121843" y="173569"/>
                </a:lnTo>
                <a:lnTo>
                  <a:pt x="120434" y="173013"/>
                </a:lnTo>
                <a:lnTo>
                  <a:pt x="120345" y="170181"/>
                </a:lnTo>
                <a:lnTo>
                  <a:pt x="117435" y="169667"/>
                </a:lnTo>
                <a:lnTo>
                  <a:pt x="114351" y="166335"/>
                </a:lnTo>
                <a:lnTo>
                  <a:pt x="112097" y="165818"/>
                </a:lnTo>
                <a:lnTo>
                  <a:pt x="109796" y="161940"/>
                </a:lnTo>
                <a:lnTo>
                  <a:pt x="103082" y="163317"/>
                </a:lnTo>
                <a:lnTo>
                  <a:pt x="98236" y="160514"/>
                </a:lnTo>
                <a:lnTo>
                  <a:pt x="95147" y="157223"/>
                </a:lnTo>
                <a:lnTo>
                  <a:pt x="88210" y="154910"/>
                </a:lnTo>
                <a:lnTo>
                  <a:pt x="81230" y="154229"/>
                </a:lnTo>
                <a:lnTo>
                  <a:pt x="70927" y="147234"/>
                </a:lnTo>
                <a:lnTo>
                  <a:pt x="65115" y="137841"/>
                </a:lnTo>
                <a:lnTo>
                  <a:pt x="61451" y="134996"/>
                </a:lnTo>
                <a:lnTo>
                  <a:pt x="61571" y="132791"/>
                </a:lnTo>
                <a:lnTo>
                  <a:pt x="57002" y="124880"/>
                </a:lnTo>
                <a:lnTo>
                  <a:pt x="48052" y="112227"/>
                </a:lnTo>
                <a:lnTo>
                  <a:pt x="31103" y="107680"/>
                </a:lnTo>
                <a:lnTo>
                  <a:pt x="26531" y="102348"/>
                </a:lnTo>
                <a:lnTo>
                  <a:pt x="22362" y="99351"/>
                </a:lnTo>
                <a:lnTo>
                  <a:pt x="17414" y="92729"/>
                </a:lnTo>
                <a:lnTo>
                  <a:pt x="8344" y="96065"/>
                </a:lnTo>
                <a:lnTo>
                  <a:pt x="3082" y="93751"/>
                </a:lnTo>
                <a:lnTo>
                  <a:pt x="3043" y="96380"/>
                </a:lnTo>
                <a:lnTo>
                  <a:pt x="0" y="96256"/>
                </a:lnTo>
                <a:lnTo>
                  <a:pt x="1028" y="92779"/>
                </a:lnTo>
                <a:lnTo>
                  <a:pt x="3145" y="90397"/>
                </a:lnTo>
                <a:lnTo>
                  <a:pt x="3126" y="84269"/>
                </a:lnTo>
                <a:lnTo>
                  <a:pt x="6550" y="80096"/>
                </a:lnTo>
                <a:lnTo>
                  <a:pt x="6128" y="78941"/>
                </a:lnTo>
                <a:lnTo>
                  <a:pt x="10457" y="76289"/>
                </a:lnTo>
                <a:lnTo>
                  <a:pt x="10575" y="73872"/>
                </a:lnTo>
                <a:lnTo>
                  <a:pt x="8399" y="73074"/>
                </a:lnTo>
                <a:lnTo>
                  <a:pt x="8490" y="71866"/>
                </a:lnTo>
                <a:lnTo>
                  <a:pt x="14037" y="66191"/>
                </a:lnTo>
                <a:lnTo>
                  <a:pt x="21200" y="64870"/>
                </a:lnTo>
                <a:lnTo>
                  <a:pt x="21243" y="62206"/>
                </a:lnTo>
                <a:lnTo>
                  <a:pt x="19016" y="58704"/>
                </a:lnTo>
                <a:lnTo>
                  <a:pt x="23829" y="57667"/>
                </a:lnTo>
                <a:lnTo>
                  <a:pt x="29145" y="58304"/>
                </a:lnTo>
                <a:lnTo>
                  <a:pt x="35146" y="53245"/>
                </a:lnTo>
                <a:lnTo>
                  <a:pt x="37582" y="54556"/>
                </a:lnTo>
                <a:lnTo>
                  <a:pt x="40193" y="53270"/>
                </a:lnTo>
                <a:lnTo>
                  <a:pt x="42180" y="48982"/>
                </a:lnTo>
                <a:lnTo>
                  <a:pt x="47573" y="48420"/>
                </a:lnTo>
                <a:lnTo>
                  <a:pt x="49455" y="46114"/>
                </a:lnTo>
                <a:lnTo>
                  <a:pt x="48389" y="44176"/>
                </a:lnTo>
                <a:lnTo>
                  <a:pt x="50267" y="40977"/>
                </a:lnTo>
                <a:lnTo>
                  <a:pt x="49728" y="39301"/>
                </a:lnTo>
                <a:lnTo>
                  <a:pt x="55900" y="34788"/>
                </a:lnTo>
                <a:lnTo>
                  <a:pt x="56958" y="31533"/>
                </a:lnTo>
                <a:lnTo>
                  <a:pt x="59835" y="29042"/>
                </a:lnTo>
                <a:lnTo>
                  <a:pt x="63458" y="28813"/>
                </a:lnTo>
                <a:lnTo>
                  <a:pt x="62820" y="32765"/>
                </a:lnTo>
                <a:lnTo>
                  <a:pt x="63639" y="34229"/>
                </a:lnTo>
                <a:lnTo>
                  <a:pt x="71635" y="31583"/>
                </a:lnTo>
                <a:lnTo>
                  <a:pt x="73823" y="25849"/>
                </a:lnTo>
                <a:lnTo>
                  <a:pt x="75569" y="24864"/>
                </a:lnTo>
                <a:lnTo>
                  <a:pt x="76642" y="20482"/>
                </a:lnTo>
                <a:lnTo>
                  <a:pt x="81653" y="17584"/>
                </a:lnTo>
                <a:lnTo>
                  <a:pt x="79704" y="13110"/>
                </a:lnTo>
                <a:lnTo>
                  <a:pt x="80436" y="11512"/>
                </a:lnTo>
                <a:lnTo>
                  <a:pt x="85228" y="8501"/>
                </a:lnTo>
                <a:lnTo>
                  <a:pt x="84414" y="5026"/>
                </a:lnTo>
                <a:lnTo>
                  <a:pt x="86815" y="4294"/>
                </a:lnTo>
                <a:lnTo>
                  <a:pt x="87268" y="1840"/>
                </a:lnTo>
                <a:lnTo>
                  <a:pt x="88258" y="1510"/>
                </a:lnTo>
                <a:lnTo>
                  <a:pt x="90211" y="1391"/>
                </a:lnTo>
                <a:lnTo>
                  <a:pt x="92185" y="4231"/>
                </a:lnTo>
                <a:lnTo>
                  <a:pt x="93606" y="13"/>
                </a:lnTo>
                <a:lnTo>
                  <a:pt x="94535" y="0"/>
                </a:lnTo>
                <a:lnTo>
                  <a:pt x="98635" y="2435"/>
                </a:lnTo>
                <a:lnTo>
                  <a:pt x="101194" y="2525"/>
                </a:lnTo>
                <a:lnTo>
                  <a:pt x="100681" y="11959"/>
                </a:lnTo>
                <a:lnTo>
                  <a:pt x="99231" y="15243"/>
                </a:lnTo>
                <a:lnTo>
                  <a:pt x="98480" y="22257"/>
                </a:lnTo>
                <a:lnTo>
                  <a:pt x="102621" y="31606"/>
                </a:lnTo>
                <a:lnTo>
                  <a:pt x="107426" y="33633"/>
                </a:lnTo>
                <a:lnTo>
                  <a:pt x="123951" y="44693"/>
                </a:lnTo>
                <a:lnTo>
                  <a:pt x="130105" y="46035"/>
                </a:lnTo>
                <a:lnTo>
                  <a:pt x="136408" y="44750"/>
                </a:lnTo>
                <a:lnTo>
                  <a:pt x="139165" y="45491"/>
                </a:lnTo>
                <a:lnTo>
                  <a:pt x="153228" y="59770"/>
                </a:lnTo>
                <a:lnTo>
                  <a:pt x="167885" y="66003"/>
                </a:lnTo>
                <a:lnTo>
                  <a:pt x="174565" y="73255"/>
                </a:lnTo>
                <a:lnTo>
                  <a:pt x="179116" y="74834"/>
                </a:lnTo>
                <a:lnTo>
                  <a:pt x="182499" y="79573"/>
                </a:lnTo>
                <a:lnTo>
                  <a:pt x="183209" y="82515"/>
                </a:lnTo>
                <a:lnTo>
                  <a:pt x="185618" y="84518"/>
                </a:lnTo>
                <a:lnTo>
                  <a:pt x="190425" y="92489"/>
                </a:lnTo>
                <a:lnTo>
                  <a:pt x="187253" y="95869"/>
                </a:lnTo>
                <a:lnTo>
                  <a:pt x="190080" y="96969"/>
                </a:lnTo>
                <a:lnTo>
                  <a:pt x="191963" y="102222"/>
                </a:lnTo>
                <a:lnTo>
                  <a:pt x="194118" y="103068"/>
                </a:lnTo>
                <a:lnTo>
                  <a:pt x="193595" y="104452"/>
                </a:lnTo>
                <a:lnTo>
                  <a:pt x="196447" y="105420"/>
                </a:lnTo>
                <a:lnTo>
                  <a:pt x="197987" y="108496"/>
                </a:lnTo>
                <a:lnTo>
                  <a:pt x="202085" y="111647"/>
                </a:lnTo>
                <a:lnTo>
                  <a:pt x="207434" y="111882"/>
                </a:lnTo>
                <a:lnTo>
                  <a:pt x="211769" y="117018"/>
                </a:lnTo>
                <a:close/>
              </a:path>
            </a:pathLst>
          </a:custGeom>
          <a:solidFill>
            <a:srgbClr val="C5BC90"/>
          </a:solidFill>
          <a:ln w="5715">
            <a:solidFill>
              <a:srgbClr val="FFFFFF"/>
            </a:solidFill>
            <a:prstDash val="solid"/>
          </a:ln>
        </p:spPr>
        <p:txBody>
          <a:bodyPr/>
          <a:lstStyle/>
          <a:p>
            <a:endParaRPr lang="en-NZ"/>
          </a:p>
        </p:txBody>
      </p:sp>
      <p:sp>
        <p:nvSpPr>
          <p:cNvPr id="59" name="SHARE_TLA_064">
            <a:extLst>
              <a:ext uri="{FF2B5EF4-FFF2-40B4-BE49-F238E27FC236}">
                <a16:creationId xmlns:a16="http://schemas.microsoft.com/office/drawing/2014/main" id="{12793213-E11E-46CF-9723-9689920DD536}"/>
              </a:ext>
            </a:extLst>
          </p:cNvPr>
          <p:cNvSpPr>
            <a:spLocks noGrp="1"/>
          </p:cNvSpPr>
          <p:nvPr/>
        </p:nvSpPr>
        <p:spPr>
          <a:xfrm>
            <a:off x="9233721" y="3521067"/>
            <a:ext cx="368622" cy="558259"/>
          </a:xfrm>
          <a:custGeom>
            <a:avLst/>
            <a:gdLst/>
            <a:ahLst/>
            <a:cxnLst/>
            <a:rect l="0" t="0" r="0" b="0"/>
            <a:pathLst>
              <a:path w="174738" h="264631">
                <a:moveTo>
                  <a:pt x="130103" y="251409"/>
                </a:moveTo>
                <a:lnTo>
                  <a:pt x="122890" y="264631"/>
                </a:lnTo>
                <a:lnTo>
                  <a:pt x="109769" y="257156"/>
                </a:lnTo>
                <a:lnTo>
                  <a:pt x="108553" y="254104"/>
                </a:lnTo>
                <a:lnTo>
                  <a:pt x="104741" y="249688"/>
                </a:lnTo>
                <a:lnTo>
                  <a:pt x="96147" y="244753"/>
                </a:lnTo>
                <a:lnTo>
                  <a:pt x="94176" y="242001"/>
                </a:lnTo>
                <a:lnTo>
                  <a:pt x="91295" y="241223"/>
                </a:lnTo>
                <a:lnTo>
                  <a:pt x="90063" y="237952"/>
                </a:lnTo>
                <a:lnTo>
                  <a:pt x="87926" y="239730"/>
                </a:lnTo>
                <a:lnTo>
                  <a:pt x="87525" y="238643"/>
                </a:lnTo>
                <a:lnTo>
                  <a:pt x="83421" y="238817"/>
                </a:lnTo>
                <a:lnTo>
                  <a:pt x="81187" y="234684"/>
                </a:lnTo>
                <a:lnTo>
                  <a:pt x="78892" y="233357"/>
                </a:lnTo>
                <a:lnTo>
                  <a:pt x="76367" y="228168"/>
                </a:lnTo>
                <a:lnTo>
                  <a:pt x="74901" y="222065"/>
                </a:lnTo>
                <a:lnTo>
                  <a:pt x="72704" y="218879"/>
                </a:lnTo>
                <a:lnTo>
                  <a:pt x="73047" y="216205"/>
                </a:lnTo>
                <a:lnTo>
                  <a:pt x="70282" y="214329"/>
                </a:lnTo>
                <a:lnTo>
                  <a:pt x="69370" y="211157"/>
                </a:lnTo>
                <a:lnTo>
                  <a:pt x="63931" y="205002"/>
                </a:lnTo>
                <a:lnTo>
                  <a:pt x="63192" y="200794"/>
                </a:lnTo>
                <a:lnTo>
                  <a:pt x="60103" y="196331"/>
                </a:lnTo>
                <a:lnTo>
                  <a:pt x="56226" y="183687"/>
                </a:lnTo>
                <a:lnTo>
                  <a:pt x="58387" y="180085"/>
                </a:lnTo>
                <a:lnTo>
                  <a:pt x="57421" y="177537"/>
                </a:lnTo>
                <a:lnTo>
                  <a:pt x="57836" y="173801"/>
                </a:lnTo>
                <a:lnTo>
                  <a:pt x="58811" y="173460"/>
                </a:lnTo>
                <a:lnTo>
                  <a:pt x="61878" y="176397"/>
                </a:lnTo>
                <a:lnTo>
                  <a:pt x="64739" y="176465"/>
                </a:lnTo>
                <a:lnTo>
                  <a:pt x="65735" y="179193"/>
                </a:lnTo>
                <a:lnTo>
                  <a:pt x="68305" y="179303"/>
                </a:lnTo>
                <a:lnTo>
                  <a:pt x="69724" y="181401"/>
                </a:lnTo>
                <a:lnTo>
                  <a:pt x="75054" y="180692"/>
                </a:lnTo>
                <a:lnTo>
                  <a:pt x="80562" y="182422"/>
                </a:lnTo>
                <a:lnTo>
                  <a:pt x="81051" y="181328"/>
                </a:lnTo>
                <a:lnTo>
                  <a:pt x="81940" y="174532"/>
                </a:lnTo>
                <a:lnTo>
                  <a:pt x="78242" y="165787"/>
                </a:lnTo>
                <a:lnTo>
                  <a:pt x="76850" y="159195"/>
                </a:lnTo>
                <a:lnTo>
                  <a:pt x="77925" y="157607"/>
                </a:lnTo>
                <a:lnTo>
                  <a:pt x="77452" y="155263"/>
                </a:lnTo>
                <a:lnTo>
                  <a:pt x="75162" y="154526"/>
                </a:lnTo>
                <a:lnTo>
                  <a:pt x="76838" y="153229"/>
                </a:lnTo>
                <a:lnTo>
                  <a:pt x="78914" y="148791"/>
                </a:lnTo>
                <a:lnTo>
                  <a:pt x="74616" y="145280"/>
                </a:lnTo>
                <a:lnTo>
                  <a:pt x="74008" y="143987"/>
                </a:lnTo>
                <a:lnTo>
                  <a:pt x="75072" y="142672"/>
                </a:lnTo>
                <a:lnTo>
                  <a:pt x="70457" y="140189"/>
                </a:lnTo>
                <a:lnTo>
                  <a:pt x="75440" y="135358"/>
                </a:lnTo>
                <a:lnTo>
                  <a:pt x="74366" y="133315"/>
                </a:lnTo>
                <a:lnTo>
                  <a:pt x="74885" y="129411"/>
                </a:lnTo>
                <a:lnTo>
                  <a:pt x="79034" y="128942"/>
                </a:lnTo>
                <a:lnTo>
                  <a:pt x="78439" y="126972"/>
                </a:lnTo>
                <a:lnTo>
                  <a:pt x="79329" y="124803"/>
                </a:lnTo>
                <a:lnTo>
                  <a:pt x="77486" y="123040"/>
                </a:lnTo>
                <a:lnTo>
                  <a:pt x="77476" y="118597"/>
                </a:lnTo>
                <a:lnTo>
                  <a:pt x="78654" y="117793"/>
                </a:lnTo>
                <a:lnTo>
                  <a:pt x="83111" y="122786"/>
                </a:lnTo>
                <a:lnTo>
                  <a:pt x="82537" y="123845"/>
                </a:lnTo>
                <a:lnTo>
                  <a:pt x="86278" y="127340"/>
                </a:lnTo>
                <a:lnTo>
                  <a:pt x="89225" y="126500"/>
                </a:lnTo>
                <a:lnTo>
                  <a:pt x="91528" y="127752"/>
                </a:lnTo>
                <a:lnTo>
                  <a:pt x="94743" y="127711"/>
                </a:lnTo>
                <a:lnTo>
                  <a:pt x="95847" y="127055"/>
                </a:lnTo>
                <a:lnTo>
                  <a:pt x="95633" y="125236"/>
                </a:lnTo>
                <a:lnTo>
                  <a:pt x="98260" y="120297"/>
                </a:lnTo>
                <a:lnTo>
                  <a:pt x="108090" y="120208"/>
                </a:lnTo>
                <a:lnTo>
                  <a:pt x="112717" y="118793"/>
                </a:lnTo>
                <a:lnTo>
                  <a:pt x="113659" y="117473"/>
                </a:lnTo>
                <a:lnTo>
                  <a:pt x="111938" y="114500"/>
                </a:lnTo>
                <a:lnTo>
                  <a:pt x="113150" y="113481"/>
                </a:lnTo>
                <a:lnTo>
                  <a:pt x="111543" y="112552"/>
                </a:lnTo>
                <a:lnTo>
                  <a:pt x="111585" y="110431"/>
                </a:lnTo>
                <a:lnTo>
                  <a:pt x="116450" y="109405"/>
                </a:lnTo>
                <a:lnTo>
                  <a:pt x="118553" y="111794"/>
                </a:lnTo>
                <a:lnTo>
                  <a:pt x="120087" y="111563"/>
                </a:lnTo>
                <a:lnTo>
                  <a:pt x="121056" y="108502"/>
                </a:lnTo>
                <a:lnTo>
                  <a:pt x="118917" y="103425"/>
                </a:lnTo>
                <a:lnTo>
                  <a:pt x="120487" y="98786"/>
                </a:lnTo>
                <a:lnTo>
                  <a:pt x="119585" y="99159"/>
                </a:lnTo>
                <a:lnTo>
                  <a:pt x="115099" y="93283"/>
                </a:lnTo>
                <a:lnTo>
                  <a:pt x="113567" y="92910"/>
                </a:lnTo>
                <a:lnTo>
                  <a:pt x="110550" y="87926"/>
                </a:lnTo>
                <a:lnTo>
                  <a:pt x="107819" y="88407"/>
                </a:lnTo>
                <a:lnTo>
                  <a:pt x="105743" y="85191"/>
                </a:lnTo>
                <a:lnTo>
                  <a:pt x="104977" y="81329"/>
                </a:lnTo>
                <a:lnTo>
                  <a:pt x="100929" y="82021"/>
                </a:lnTo>
                <a:lnTo>
                  <a:pt x="96208" y="78211"/>
                </a:lnTo>
                <a:lnTo>
                  <a:pt x="95229" y="75102"/>
                </a:lnTo>
                <a:lnTo>
                  <a:pt x="91828" y="73837"/>
                </a:lnTo>
                <a:lnTo>
                  <a:pt x="88478" y="76359"/>
                </a:lnTo>
                <a:lnTo>
                  <a:pt x="85589" y="74272"/>
                </a:lnTo>
                <a:lnTo>
                  <a:pt x="80647" y="73946"/>
                </a:lnTo>
                <a:lnTo>
                  <a:pt x="74560" y="79497"/>
                </a:lnTo>
                <a:lnTo>
                  <a:pt x="68670" y="83072"/>
                </a:lnTo>
                <a:lnTo>
                  <a:pt x="66448" y="82965"/>
                </a:lnTo>
                <a:lnTo>
                  <a:pt x="63106" y="84794"/>
                </a:lnTo>
                <a:lnTo>
                  <a:pt x="64215" y="86164"/>
                </a:lnTo>
                <a:lnTo>
                  <a:pt x="63836" y="88646"/>
                </a:lnTo>
                <a:lnTo>
                  <a:pt x="59451" y="88415"/>
                </a:lnTo>
                <a:lnTo>
                  <a:pt x="57966" y="90589"/>
                </a:lnTo>
                <a:lnTo>
                  <a:pt x="54026" y="89948"/>
                </a:lnTo>
                <a:lnTo>
                  <a:pt x="52029" y="87829"/>
                </a:lnTo>
                <a:lnTo>
                  <a:pt x="52442" y="84274"/>
                </a:lnTo>
                <a:lnTo>
                  <a:pt x="45553" y="81180"/>
                </a:lnTo>
                <a:lnTo>
                  <a:pt x="43782" y="83744"/>
                </a:lnTo>
                <a:lnTo>
                  <a:pt x="39432" y="81777"/>
                </a:lnTo>
                <a:lnTo>
                  <a:pt x="35937" y="92533"/>
                </a:lnTo>
                <a:lnTo>
                  <a:pt x="28775" y="91641"/>
                </a:lnTo>
                <a:lnTo>
                  <a:pt x="27051" y="89797"/>
                </a:lnTo>
                <a:lnTo>
                  <a:pt x="30911" y="79308"/>
                </a:lnTo>
                <a:lnTo>
                  <a:pt x="29812" y="78316"/>
                </a:lnTo>
                <a:lnTo>
                  <a:pt x="25653" y="79684"/>
                </a:lnTo>
                <a:lnTo>
                  <a:pt x="24182" y="78874"/>
                </a:lnTo>
                <a:lnTo>
                  <a:pt x="21188" y="73808"/>
                </a:lnTo>
                <a:lnTo>
                  <a:pt x="22551" y="69711"/>
                </a:lnTo>
                <a:lnTo>
                  <a:pt x="20576" y="67375"/>
                </a:lnTo>
                <a:lnTo>
                  <a:pt x="23186" y="62774"/>
                </a:lnTo>
                <a:lnTo>
                  <a:pt x="22121" y="59904"/>
                </a:lnTo>
                <a:lnTo>
                  <a:pt x="24969" y="56243"/>
                </a:lnTo>
                <a:lnTo>
                  <a:pt x="23609" y="54667"/>
                </a:lnTo>
                <a:lnTo>
                  <a:pt x="25440" y="51784"/>
                </a:lnTo>
                <a:lnTo>
                  <a:pt x="24562" y="50553"/>
                </a:lnTo>
                <a:lnTo>
                  <a:pt x="25116" y="48730"/>
                </a:lnTo>
                <a:lnTo>
                  <a:pt x="27714" y="46141"/>
                </a:lnTo>
                <a:lnTo>
                  <a:pt x="30438" y="40532"/>
                </a:lnTo>
                <a:lnTo>
                  <a:pt x="25919" y="32016"/>
                </a:lnTo>
                <a:lnTo>
                  <a:pt x="28080" y="28486"/>
                </a:lnTo>
                <a:lnTo>
                  <a:pt x="27558" y="26204"/>
                </a:lnTo>
                <a:lnTo>
                  <a:pt x="22110" y="25938"/>
                </a:lnTo>
                <a:lnTo>
                  <a:pt x="19929" y="23965"/>
                </a:lnTo>
                <a:lnTo>
                  <a:pt x="15199" y="23462"/>
                </a:lnTo>
                <a:lnTo>
                  <a:pt x="10979" y="19888"/>
                </a:lnTo>
                <a:lnTo>
                  <a:pt x="10776" y="16355"/>
                </a:lnTo>
                <a:lnTo>
                  <a:pt x="8399" y="14251"/>
                </a:lnTo>
                <a:lnTo>
                  <a:pt x="8637" y="9987"/>
                </a:lnTo>
                <a:lnTo>
                  <a:pt x="4178" y="8780"/>
                </a:lnTo>
                <a:lnTo>
                  <a:pt x="0" y="3830"/>
                </a:lnTo>
                <a:lnTo>
                  <a:pt x="5810" y="3650"/>
                </a:lnTo>
                <a:lnTo>
                  <a:pt x="5850" y="1021"/>
                </a:lnTo>
                <a:lnTo>
                  <a:pt x="11112" y="3336"/>
                </a:lnTo>
                <a:lnTo>
                  <a:pt x="20182" y="0"/>
                </a:lnTo>
                <a:lnTo>
                  <a:pt x="25130" y="6622"/>
                </a:lnTo>
                <a:lnTo>
                  <a:pt x="29299" y="9619"/>
                </a:lnTo>
                <a:lnTo>
                  <a:pt x="33871" y="14951"/>
                </a:lnTo>
                <a:lnTo>
                  <a:pt x="50820" y="19498"/>
                </a:lnTo>
                <a:lnTo>
                  <a:pt x="59770" y="32150"/>
                </a:lnTo>
                <a:lnTo>
                  <a:pt x="64339" y="40062"/>
                </a:lnTo>
                <a:lnTo>
                  <a:pt x="64219" y="42266"/>
                </a:lnTo>
                <a:lnTo>
                  <a:pt x="67883" y="45111"/>
                </a:lnTo>
                <a:lnTo>
                  <a:pt x="73695" y="54505"/>
                </a:lnTo>
                <a:lnTo>
                  <a:pt x="83998" y="61499"/>
                </a:lnTo>
                <a:lnTo>
                  <a:pt x="90978" y="62181"/>
                </a:lnTo>
                <a:lnTo>
                  <a:pt x="97915" y="64493"/>
                </a:lnTo>
                <a:lnTo>
                  <a:pt x="101004" y="67784"/>
                </a:lnTo>
                <a:lnTo>
                  <a:pt x="105850" y="70587"/>
                </a:lnTo>
                <a:lnTo>
                  <a:pt x="112564" y="69211"/>
                </a:lnTo>
                <a:lnTo>
                  <a:pt x="114865" y="73088"/>
                </a:lnTo>
                <a:lnTo>
                  <a:pt x="117119" y="73605"/>
                </a:lnTo>
                <a:lnTo>
                  <a:pt x="120203" y="76937"/>
                </a:lnTo>
                <a:lnTo>
                  <a:pt x="123113" y="77452"/>
                </a:lnTo>
                <a:lnTo>
                  <a:pt x="123202" y="80284"/>
                </a:lnTo>
                <a:lnTo>
                  <a:pt x="124611" y="80839"/>
                </a:lnTo>
                <a:lnTo>
                  <a:pt x="126401" y="84021"/>
                </a:lnTo>
                <a:lnTo>
                  <a:pt x="125624" y="86615"/>
                </a:lnTo>
                <a:lnTo>
                  <a:pt x="127676" y="87441"/>
                </a:lnTo>
                <a:lnTo>
                  <a:pt x="128223" y="90066"/>
                </a:lnTo>
                <a:lnTo>
                  <a:pt x="127203" y="94976"/>
                </a:lnTo>
                <a:lnTo>
                  <a:pt x="128438" y="104221"/>
                </a:lnTo>
                <a:lnTo>
                  <a:pt x="130425" y="109350"/>
                </a:lnTo>
                <a:lnTo>
                  <a:pt x="130780" y="114341"/>
                </a:lnTo>
                <a:lnTo>
                  <a:pt x="137500" y="133192"/>
                </a:lnTo>
                <a:lnTo>
                  <a:pt x="143171" y="140291"/>
                </a:lnTo>
                <a:lnTo>
                  <a:pt x="152730" y="148375"/>
                </a:lnTo>
                <a:lnTo>
                  <a:pt x="157357" y="150554"/>
                </a:lnTo>
                <a:lnTo>
                  <a:pt x="162928" y="157374"/>
                </a:lnTo>
                <a:lnTo>
                  <a:pt x="167724" y="160321"/>
                </a:lnTo>
                <a:lnTo>
                  <a:pt x="170290" y="164487"/>
                </a:lnTo>
                <a:lnTo>
                  <a:pt x="173200" y="180773"/>
                </a:lnTo>
                <a:lnTo>
                  <a:pt x="174738" y="184216"/>
                </a:lnTo>
                <a:lnTo>
                  <a:pt x="159665" y="195462"/>
                </a:lnTo>
                <a:lnTo>
                  <a:pt x="146919" y="207983"/>
                </a:lnTo>
                <a:lnTo>
                  <a:pt x="131901" y="227244"/>
                </a:lnTo>
                <a:lnTo>
                  <a:pt x="127813" y="234135"/>
                </a:lnTo>
                <a:lnTo>
                  <a:pt x="128973" y="235663"/>
                </a:lnTo>
                <a:lnTo>
                  <a:pt x="130069" y="234618"/>
                </a:lnTo>
                <a:lnTo>
                  <a:pt x="130924" y="235222"/>
                </a:lnTo>
                <a:lnTo>
                  <a:pt x="130005" y="237274"/>
                </a:lnTo>
                <a:lnTo>
                  <a:pt x="131802" y="235127"/>
                </a:lnTo>
                <a:lnTo>
                  <a:pt x="132431" y="235539"/>
                </a:lnTo>
                <a:lnTo>
                  <a:pt x="130850" y="239471"/>
                </a:lnTo>
                <a:lnTo>
                  <a:pt x="131761" y="241825"/>
                </a:lnTo>
                <a:lnTo>
                  <a:pt x="130158" y="245585"/>
                </a:lnTo>
                <a:lnTo>
                  <a:pt x="131192" y="249760"/>
                </a:lnTo>
                <a:lnTo>
                  <a:pt x="130103" y="251409"/>
                </a:lnTo>
                <a:close/>
              </a:path>
            </a:pathLst>
          </a:custGeom>
          <a:solidFill>
            <a:srgbClr val="9EB683"/>
          </a:solidFill>
          <a:ln w="5715">
            <a:solidFill>
              <a:srgbClr val="FFFFFF"/>
            </a:solidFill>
            <a:prstDash val="solid"/>
          </a:ln>
        </p:spPr>
        <p:txBody>
          <a:bodyPr/>
          <a:lstStyle/>
          <a:p>
            <a:endParaRPr lang="en-NZ"/>
          </a:p>
        </p:txBody>
      </p:sp>
      <p:sp>
        <p:nvSpPr>
          <p:cNvPr id="60" name="SHARE_TLA_065">
            <a:extLst>
              <a:ext uri="{FF2B5EF4-FFF2-40B4-BE49-F238E27FC236}">
                <a16:creationId xmlns:a16="http://schemas.microsoft.com/office/drawing/2014/main" id="{C2D72BC5-76DA-4B1F-9FA4-C70AD5261D85}"/>
              </a:ext>
            </a:extLst>
          </p:cNvPr>
          <p:cNvSpPr>
            <a:spLocks noGrp="1"/>
          </p:cNvSpPr>
          <p:nvPr/>
        </p:nvSpPr>
        <p:spPr>
          <a:xfrm>
            <a:off x="8945756" y="3500221"/>
            <a:ext cx="543220" cy="571002"/>
          </a:xfrm>
          <a:custGeom>
            <a:avLst/>
            <a:gdLst/>
            <a:ahLst/>
            <a:cxnLst/>
            <a:rect l="0" t="0" r="0" b="0"/>
            <a:pathLst>
              <a:path w="257502" h="270672">
                <a:moveTo>
                  <a:pt x="71924" y="240163"/>
                </a:moveTo>
                <a:lnTo>
                  <a:pt x="66608" y="233783"/>
                </a:lnTo>
                <a:lnTo>
                  <a:pt x="61080" y="229693"/>
                </a:lnTo>
                <a:lnTo>
                  <a:pt x="51850" y="225061"/>
                </a:lnTo>
                <a:lnTo>
                  <a:pt x="47043" y="224359"/>
                </a:lnTo>
                <a:lnTo>
                  <a:pt x="45828" y="222989"/>
                </a:lnTo>
                <a:lnTo>
                  <a:pt x="41255" y="221507"/>
                </a:lnTo>
                <a:lnTo>
                  <a:pt x="36353" y="222276"/>
                </a:lnTo>
                <a:lnTo>
                  <a:pt x="35883" y="219764"/>
                </a:lnTo>
                <a:lnTo>
                  <a:pt x="35139" y="220953"/>
                </a:lnTo>
                <a:lnTo>
                  <a:pt x="33274" y="220470"/>
                </a:lnTo>
                <a:lnTo>
                  <a:pt x="32018" y="223816"/>
                </a:lnTo>
                <a:lnTo>
                  <a:pt x="28844" y="224534"/>
                </a:lnTo>
                <a:lnTo>
                  <a:pt x="28040" y="226234"/>
                </a:lnTo>
                <a:lnTo>
                  <a:pt x="24909" y="226249"/>
                </a:lnTo>
                <a:lnTo>
                  <a:pt x="23926" y="222925"/>
                </a:lnTo>
                <a:lnTo>
                  <a:pt x="22613" y="222469"/>
                </a:lnTo>
                <a:lnTo>
                  <a:pt x="18113" y="224068"/>
                </a:lnTo>
                <a:lnTo>
                  <a:pt x="15914" y="223106"/>
                </a:lnTo>
                <a:lnTo>
                  <a:pt x="13718" y="220193"/>
                </a:lnTo>
                <a:lnTo>
                  <a:pt x="12934" y="203379"/>
                </a:lnTo>
                <a:lnTo>
                  <a:pt x="9955" y="200282"/>
                </a:lnTo>
                <a:lnTo>
                  <a:pt x="9542" y="196985"/>
                </a:lnTo>
                <a:lnTo>
                  <a:pt x="5924" y="192645"/>
                </a:lnTo>
                <a:lnTo>
                  <a:pt x="9653" y="187242"/>
                </a:lnTo>
                <a:lnTo>
                  <a:pt x="11385" y="180381"/>
                </a:lnTo>
                <a:lnTo>
                  <a:pt x="4666" y="172667"/>
                </a:lnTo>
                <a:lnTo>
                  <a:pt x="0" y="162096"/>
                </a:lnTo>
                <a:lnTo>
                  <a:pt x="1275" y="144322"/>
                </a:lnTo>
                <a:lnTo>
                  <a:pt x="7435" y="129101"/>
                </a:lnTo>
                <a:lnTo>
                  <a:pt x="13013" y="123553"/>
                </a:lnTo>
                <a:lnTo>
                  <a:pt x="16173" y="114986"/>
                </a:lnTo>
                <a:lnTo>
                  <a:pt x="16937" y="109389"/>
                </a:lnTo>
                <a:lnTo>
                  <a:pt x="21516" y="105340"/>
                </a:lnTo>
                <a:lnTo>
                  <a:pt x="22626" y="102218"/>
                </a:lnTo>
                <a:lnTo>
                  <a:pt x="26476" y="99455"/>
                </a:lnTo>
                <a:lnTo>
                  <a:pt x="25933" y="95839"/>
                </a:lnTo>
                <a:lnTo>
                  <a:pt x="28420" y="92280"/>
                </a:lnTo>
                <a:lnTo>
                  <a:pt x="26857" y="90484"/>
                </a:lnTo>
                <a:lnTo>
                  <a:pt x="27213" y="89187"/>
                </a:lnTo>
                <a:lnTo>
                  <a:pt x="32211" y="87411"/>
                </a:lnTo>
                <a:lnTo>
                  <a:pt x="33451" y="85137"/>
                </a:lnTo>
                <a:lnTo>
                  <a:pt x="36285" y="83201"/>
                </a:lnTo>
                <a:lnTo>
                  <a:pt x="34980" y="78458"/>
                </a:lnTo>
                <a:lnTo>
                  <a:pt x="36244" y="76204"/>
                </a:lnTo>
                <a:lnTo>
                  <a:pt x="35869" y="74529"/>
                </a:lnTo>
                <a:lnTo>
                  <a:pt x="44057" y="69480"/>
                </a:lnTo>
                <a:lnTo>
                  <a:pt x="47874" y="65132"/>
                </a:lnTo>
                <a:lnTo>
                  <a:pt x="48846" y="60786"/>
                </a:lnTo>
                <a:lnTo>
                  <a:pt x="47192" y="57447"/>
                </a:lnTo>
                <a:lnTo>
                  <a:pt x="47952" y="53902"/>
                </a:lnTo>
                <a:lnTo>
                  <a:pt x="46842" y="51428"/>
                </a:lnTo>
                <a:lnTo>
                  <a:pt x="47891" y="49805"/>
                </a:lnTo>
                <a:lnTo>
                  <a:pt x="51981" y="47722"/>
                </a:lnTo>
                <a:lnTo>
                  <a:pt x="55550" y="48002"/>
                </a:lnTo>
                <a:lnTo>
                  <a:pt x="56674" y="43980"/>
                </a:lnTo>
                <a:lnTo>
                  <a:pt x="58702" y="43389"/>
                </a:lnTo>
                <a:lnTo>
                  <a:pt x="58872" y="41438"/>
                </a:lnTo>
                <a:lnTo>
                  <a:pt x="60793" y="40295"/>
                </a:lnTo>
                <a:lnTo>
                  <a:pt x="63242" y="40560"/>
                </a:lnTo>
                <a:lnTo>
                  <a:pt x="66095" y="38401"/>
                </a:lnTo>
                <a:lnTo>
                  <a:pt x="66804" y="35330"/>
                </a:lnTo>
                <a:lnTo>
                  <a:pt x="73157" y="28133"/>
                </a:lnTo>
                <a:lnTo>
                  <a:pt x="80111" y="26983"/>
                </a:lnTo>
                <a:lnTo>
                  <a:pt x="88455" y="21898"/>
                </a:lnTo>
                <a:lnTo>
                  <a:pt x="89626" y="19378"/>
                </a:lnTo>
                <a:lnTo>
                  <a:pt x="91029" y="23649"/>
                </a:lnTo>
                <a:lnTo>
                  <a:pt x="96223" y="25717"/>
                </a:lnTo>
                <a:lnTo>
                  <a:pt x="102338" y="22977"/>
                </a:lnTo>
                <a:lnTo>
                  <a:pt x="109305" y="14505"/>
                </a:lnTo>
                <a:lnTo>
                  <a:pt x="113652" y="13461"/>
                </a:lnTo>
                <a:lnTo>
                  <a:pt x="113830" y="10985"/>
                </a:lnTo>
                <a:lnTo>
                  <a:pt x="116453" y="6155"/>
                </a:lnTo>
                <a:lnTo>
                  <a:pt x="120345" y="4416"/>
                </a:lnTo>
                <a:lnTo>
                  <a:pt x="123067" y="4792"/>
                </a:lnTo>
                <a:lnTo>
                  <a:pt x="126334" y="0"/>
                </a:lnTo>
                <a:lnTo>
                  <a:pt x="131448" y="3460"/>
                </a:lnTo>
                <a:lnTo>
                  <a:pt x="135780" y="1894"/>
                </a:lnTo>
                <a:lnTo>
                  <a:pt x="135955" y="4824"/>
                </a:lnTo>
                <a:lnTo>
                  <a:pt x="137140" y="5498"/>
                </a:lnTo>
                <a:lnTo>
                  <a:pt x="142431" y="5019"/>
                </a:lnTo>
                <a:lnTo>
                  <a:pt x="142261" y="8142"/>
                </a:lnTo>
                <a:lnTo>
                  <a:pt x="140300" y="9931"/>
                </a:lnTo>
                <a:lnTo>
                  <a:pt x="139529" y="13146"/>
                </a:lnTo>
                <a:lnTo>
                  <a:pt x="136504" y="13711"/>
                </a:lnTo>
                <a:lnTo>
                  <a:pt x="140682" y="18661"/>
                </a:lnTo>
                <a:lnTo>
                  <a:pt x="145140" y="19868"/>
                </a:lnTo>
                <a:lnTo>
                  <a:pt x="144903" y="24133"/>
                </a:lnTo>
                <a:lnTo>
                  <a:pt x="147279" y="26236"/>
                </a:lnTo>
                <a:lnTo>
                  <a:pt x="147483" y="29770"/>
                </a:lnTo>
                <a:lnTo>
                  <a:pt x="152275" y="33761"/>
                </a:lnTo>
                <a:lnTo>
                  <a:pt x="153940" y="33040"/>
                </a:lnTo>
                <a:lnTo>
                  <a:pt x="158614" y="35819"/>
                </a:lnTo>
                <a:lnTo>
                  <a:pt x="164061" y="36085"/>
                </a:lnTo>
                <a:lnTo>
                  <a:pt x="164584" y="38368"/>
                </a:lnTo>
                <a:lnTo>
                  <a:pt x="162423" y="41897"/>
                </a:lnTo>
                <a:lnTo>
                  <a:pt x="166942" y="50414"/>
                </a:lnTo>
                <a:lnTo>
                  <a:pt x="164218" y="56023"/>
                </a:lnTo>
                <a:lnTo>
                  <a:pt x="161620" y="58612"/>
                </a:lnTo>
                <a:lnTo>
                  <a:pt x="161066" y="60434"/>
                </a:lnTo>
                <a:lnTo>
                  <a:pt x="161944" y="61665"/>
                </a:lnTo>
                <a:lnTo>
                  <a:pt x="160113" y="64549"/>
                </a:lnTo>
                <a:lnTo>
                  <a:pt x="161473" y="66125"/>
                </a:lnTo>
                <a:lnTo>
                  <a:pt x="158624" y="69785"/>
                </a:lnTo>
                <a:lnTo>
                  <a:pt x="159689" y="72655"/>
                </a:lnTo>
                <a:lnTo>
                  <a:pt x="157080" y="77257"/>
                </a:lnTo>
                <a:lnTo>
                  <a:pt x="159054" y="79592"/>
                </a:lnTo>
                <a:lnTo>
                  <a:pt x="157692" y="83690"/>
                </a:lnTo>
                <a:lnTo>
                  <a:pt x="160686" y="88755"/>
                </a:lnTo>
                <a:lnTo>
                  <a:pt x="162157" y="89565"/>
                </a:lnTo>
                <a:lnTo>
                  <a:pt x="166316" y="88197"/>
                </a:lnTo>
                <a:lnTo>
                  <a:pt x="167415" y="89189"/>
                </a:lnTo>
                <a:lnTo>
                  <a:pt x="163555" y="99678"/>
                </a:lnTo>
                <a:lnTo>
                  <a:pt x="165279" y="101523"/>
                </a:lnTo>
                <a:lnTo>
                  <a:pt x="172440" y="102414"/>
                </a:lnTo>
                <a:lnTo>
                  <a:pt x="175935" y="91658"/>
                </a:lnTo>
                <a:lnTo>
                  <a:pt x="180286" y="93626"/>
                </a:lnTo>
                <a:lnTo>
                  <a:pt x="182057" y="91062"/>
                </a:lnTo>
                <a:lnTo>
                  <a:pt x="188946" y="94156"/>
                </a:lnTo>
                <a:lnTo>
                  <a:pt x="188533" y="97711"/>
                </a:lnTo>
                <a:lnTo>
                  <a:pt x="190530" y="99829"/>
                </a:lnTo>
                <a:lnTo>
                  <a:pt x="194470" y="100470"/>
                </a:lnTo>
                <a:lnTo>
                  <a:pt x="195955" y="98297"/>
                </a:lnTo>
                <a:lnTo>
                  <a:pt x="200340" y="98528"/>
                </a:lnTo>
                <a:lnTo>
                  <a:pt x="200719" y="96045"/>
                </a:lnTo>
                <a:lnTo>
                  <a:pt x="199610" y="94676"/>
                </a:lnTo>
                <a:lnTo>
                  <a:pt x="202952" y="92847"/>
                </a:lnTo>
                <a:lnTo>
                  <a:pt x="205173" y="92953"/>
                </a:lnTo>
                <a:lnTo>
                  <a:pt x="211064" y="89378"/>
                </a:lnTo>
                <a:lnTo>
                  <a:pt x="217151" y="83828"/>
                </a:lnTo>
                <a:lnTo>
                  <a:pt x="222093" y="84154"/>
                </a:lnTo>
                <a:lnTo>
                  <a:pt x="224982" y="86240"/>
                </a:lnTo>
                <a:lnTo>
                  <a:pt x="228332" y="83718"/>
                </a:lnTo>
                <a:lnTo>
                  <a:pt x="231733" y="84984"/>
                </a:lnTo>
                <a:lnTo>
                  <a:pt x="232712" y="88092"/>
                </a:lnTo>
                <a:lnTo>
                  <a:pt x="237433" y="91903"/>
                </a:lnTo>
                <a:lnTo>
                  <a:pt x="241481" y="91210"/>
                </a:lnTo>
                <a:lnTo>
                  <a:pt x="242247" y="95072"/>
                </a:lnTo>
                <a:lnTo>
                  <a:pt x="244323" y="98288"/>
                </a:lnTo>
                <a:lnTo>
                  <a:pt x="247054" y="97808"/>
                </a:lnTo>
                <a:lnTo>
                  <a:pt x="250071" y="102792"/>
                </a:lnTo>
                <a:lnTo>
                  <a:pt x="251603" y="103165"/>
                </a:lnTo>
                <a:lnTo>
                  <a:pt x="256088" y="109041"/>
                </a:lnTo>
                <a:lnTo>
                  <a:pt x="256991" y="108667"/>
                </a:lnTo>
                <a:lnTo>
                  <a:pt x="255421" y="113306"/>
                </a:lnTo>
                <a:lnTo>
                  <a:pt x="256704" y="114683"/>
                </a:lnTo>
                <a:lnTo>
                  <a:pt x="257502" y="118659"/>
                </a:lnTo>
                <a:lnTo>
                  <a:pt x="255750" y="121656"/>
                </a:lnTo>
                <a:lnTo>
                  <a:pt x="252954" y="119287"/>
                </a:lnTo>
                <a:lnTo>
                  <a:pt x="248088" y="120312"/>
                </a:lnTo>
                <a:lnTo>
                  <a:pt x="248047" y="122433"/>
                </a:lnTo>
                <a:lnTo>
                  <a:pt x="249653" y="123362"/>
                </a:lnTo>
                <a:lnTo>
                  <a:pt x="248442" y="124382"/>
                </a:lnTo>
                <a:lnTo>
                  <a:pt x="250163" y="127355"/>
                </a:lnTo>
                <a:lnTo>
                  <a:pt x="249221" y="128674"/>
                </a:lnTo>
                <a:lnTo>
                  <a:pt x="244594" y="130090"/>
                </a:lnTo>
                <a:lnTo>
                  <a:pt x="234764" y="130178"/>
                </a:lnTo>
                <a:lnTo>
                  <a:pt x="232136" y="135118"/>
                </a:lnTo>
                <a:lnTo>
                  <a:pt x="232351" y="136937"/>
                </a:lnTo>
                <a:lnTo>
                  <a:pt x="231247" y="137593"/>
                </a:lnTo>
                <a:lnTo>
                  <a:pt x="228032" y="137633"/>
                </a:lnTo>
                <a:lnTo>
                  <a:pt x="225729" y="136381"/>
                </a:lnTo>
                <a:lnTo>
                  <a:pt x="222782" y="137221"/>
                </a:lnTo>
                <a:lnTo>
                  <a:pt x="219041" y="133727"/>
                </a:lnTo>
                <a:lnTo>
                  <a:pt x="219615" y="132668"/>
                </a:lnTo>
                <a:lnTo>
                  <a:pt x="215158" y="127675"/>
                </a:lnTo>
                <a:lnTo>
                  <a:pt x="213980" y="128478"/>
                </a:lnTo>
                <a:lnTo>
                  <a:pt x="213989" y="132922"/>
                </a:lnTo>
                <a:lnTo>
                  <a:pt x="215833" y="134684"/>
                </a:lnTo>
                <a:lnTo>
                  <a:pt x="214943" y="136853"/>
                </a:lnTo>
                <a:lnTo>
                  <a:pt x="215538" y="138823"/>
                </a:lnTo>
                <a:lnTo>
                  <a:pt x="211389" y="139293"/>
                </a:lnTo>
                <a:lnTo>
                  <a:pt x="210869" y="143196"/>
                </a:lnTo>
                <a:lnTo>
                  <a:pt x="211943" y="145240"/>
                </a:lnTo>
                <a:lnTo>
                  <a:pt x="206961" y="150070"/>
                </a:lnTo>
                <a:lnTo>
                  <a:pt x="211576" y="152554"/>
                </a:lnTo>
                <a:lnTo>
                  <a:pt x="210511" y="153869"/>
                </a:lnTo>
                <a:lnTo>
                  <a:pt x="211120" y="155161"/>
                </a:lnTo>
                <a:lnTo>
                  <a:pt x="215418" y="158673"/>
                </a:lnTo>
                <a:lnTo>
                  <a:pt x="213341" y="163110"/>
                </a:lnTo>
                <a:lnTo>
                  <a:pt x="211665" y="164408"/>
                </a:lnTo>
                <a:lnTo>
                  <a:pt x="213956" y="165144"/>
                </a:lnTo>
                <a:lnTo>
                  <a:pt x="214429" y="167489"/>
                </a:lnTo>
                <a:lnTo>
                  <a:pt x="213354" y="169076"/>
                </a:lnTo>
                <a:lnTo>
                  <a:pt x="214746" y="175668"/>
                </a:lnTo>
                <a:lnTo>
                  <a:pt x="218443" y="184413"/>
                </a:lnTo>
                <a:lnTo>
                  <a:pt x="217555" y="191209"/>
                </a:lnTo>
                <a:lnTo>
                  <a:pt x="217065" y="192303"/>
                </a:lnTo>
                <a:lnTo>
                  <a:pt x="211557" y="190574"/>
                </a:lnTo>
                <a:lnTo>
                  <a:pt x="206228" y="191283"/>
                </a:lnTo>
                <a:lnTo>
                  <a:pt x="204809" y="189184"/>
                </a:lnTo>
                <a:lnTo>
                  <a:pt x="202239" y="189074"/>
                </a:lnTo>
                <a:lnTo>
                  <a:pt x="201243" y="186346"/>
                </a:lnTo>
                <a:lnTo>
                  <a:pt x="198382" y="186278"/>
                </a:lnTo>
                <a:lnTo>
                  <a:pt x="196929" y="184116"/>
                </a:lnTo>
                <a:lnTo>
                  <a:pt x="194340" y="183683"/>
                </a:lnTo>
                <a:lnTo>
                  <a:pt x="193925" y="187418"/>
                </a:lnTo>
                <a:lnTo>
                  <a:pt x="194890" y="189966"/>
                </a:lnTo>
                <a:lnTo>
                  <a:pt x="192730" y="193569"/>
                </a:lnTo>
                <a:lnTo>
                  <a:pt x="194708" y="201120"/>
                </a:lnTo>
                <a:lnTo>
                  <a:pt x="199696" y="210676"/>
                </a:lnTo>
                <a:lnTo>
                  <a:pt x="200435" y="214883"/>
                </a:lnTo>
                <a:lnTo>
                  <a:pt x="205874" y="221039"/>
                </a:lnTo>
                <a:lnTo>
                  <a:pt x="206786" y="224210"/>
                </a:lnTo>
                <a:lnTo>
                  <a:pt x="209551" y="226086"/>
                </a:lnTo>
                <a:lnTo>
                  <a:pt x="209208" y="228760"/>
                </a:lnTo>
                <a:lnTo>
                  <a:pt x="211405" y="231946"/>
                </a:lnTo>
                <a:lnTo>
                  <a:pt x="215396" y="243239"/>
                </a:lnTo>
                <a:lnTo>
                  <a:pt x="209696" y="240617"/>
                </a:lnTo>
                <a:lnTo>
                  <a:pt x="206580" y="240324"/>
                </a:lnTo>
                <a:lnTo>
                  <a:pt x="205372" y="235456"/>
                </a:lnTo>
                <a:lnTo>
                  <a:pt x="203189" y="232828"/>
                </a:lnTo>
                <a:lnTo>
                  <a:pt x="198001" y="231876"/>
                </a:lnTo>
                <a:lnTo>
                  <a:pt x="193884" y="232791"/>
                </a:lnTo>
                <a:lnTo>
                  <a:pt x="190323" y="235062"/>
                </a:lnTo>
                <a:lnTo>
                  <a:pt x="190446" y="237199"/>
                </a:lnTo>
                <a:lnTo>
                  <a:pt x="189119" y="238455"/>
                </a:lnTo>
                <a:lnTo>
                  <a:pt x="185096" y="238862"/>
                </a:lnTo>
                <a:lnTo>
                  <a:pt x="184742" y="240385"/>
                </a:lnTo>
                <a:lnTo>
                  <a:pt x="181231" y="243382"/>
                </a:lnTo>
                <a:lnTo>
                  <a:pt x="180290" y="247880"/>
                </a:lnTo>
                <a:lnTo>
                  <a:pt x="181035" y="251367"/>
                </a:lnTo>
                <a:lnTo>
                  <a:pt x="179792" y="254555"/>
                </a:lnTo>
                <a:lnTo>
                  <a:pt x="183946" y="259854"/>
                </a:lnTo>
                <a:lnTo>
                  <a:pt x="178127" y="261524"/>
                </a:lnTo>
                <a:lnTo>
                  <a:pt x="171733" y="249812"/>
                </a:lnTo>
                <a:lnTo>
                  <a:pt x="171371" y="246934"/>
                </a:lnTo>
                <a:lnTo>
                  <a:pt x="157271" y="247199"/>
                </a:lnTo>
                <a:lnTo>
                  <a:pt x="154643" y="244503"/>
                </a:lnTo>
                <a:lnTo>
                  <a:pt x="152840" y="238798"/>
                </a:lnTo>
                <a:lnTo>
                  <a:pt x="148025" y="239583"/>
                </a:lnTo>
                <a:lnTo>
                  <a:pt x="144602" y="237528"/>
                </a:lnTo>
                <a:lnTo>
                  <a:pt x="141075" y="229647"/>
                </a:lnTo>
                <a:lnTo>
                  <a:pt x="77998" y="270672"/>
                </a:lnTo>
                <a:lnTo>
                  <a:pt x="76833" y="264899"/>
                </a:lnTo>
                <a:lnTo>
                  <a:pt x="78135" y="263277"/>
                </a:lnTo>
                <a:lnTo>
                  <a:pt x="78069" y="258500"/>
                </a:lnTo>
                <a:lnTo>
                  <a:pt x="74036" y="249646"/>
                </a:lnTo>
                <a:lnTo>
                  <a:pt x="74139" y="241465"/>
                </a:lnTo>
                <a:lnTo>
                  <a:pt x="71924" y="240163"/>
                </a:lnTo>
                <a:close/>
              </a:path>
            </a:pathLst>
          </a:custGeom>
          <a:solidFill>
            <a:srgbClr val="D4BF95"/>
          </a:solidFill>
          <a:ln w="5715">
            <a:solidFill>
              <a:srgbClr val="FFFFFF"/>
            </a:solidFill>
            <a:prstDash val="solid"/>
          </a:ln>
        </p:spPr>
        <p:txBody>
          <a:bodyPr/>
          <a:lstStyle/>
          <a:p>
            <a:endParaRPr lang="en-NZ"/>
          </a:p>
        </p:txBody>
      </p:sp>
      <p:sp>
        <p:nvSpPr>
          <p:cNvPr id="61" name="SHARE_TLA_066">
            <a:extLst>
              <a:ext uri="{FF2B5EF4-FFF2-40B4-BE49-F238E27FC236}">
                <a16:creationId xmlns:a16="http://schemas.microsoft.com/office/drawing/2014/main" id="{0061473C-BD5E-425D-94DA-77DE32C33195}"/>
              </a:ext>
            </a:extLst>
          </p:cNvPr>
          <p:cNvSpPr>
            <a:spLocks noGrp="1"/>
          </p:cNvSpPr>
          <p:nvPr/>
        </p:nvSpPr>
        <p:spPr>
          <a:xfrm>
            <a:off x="9098793" y="3984679"/>
            <a:ext cx="394173" cy="331243"/>
          </a:xfrm>
          <a:custGeom>
            <a:avLst/>
            <a:gdLst/>
            <a:ahLst/>
            <a:cxnLst/>
            <a:rect l="0" t="0" r="0" b="0"/>
            <a:pathLst>
              <a:path w="186850" h="157019">
                <a:moveTo>
                  <a:pt x="168291" y="154818"/>
                </a:moveTo>
                <a:lnTo>
                  <a:pt x="165478" y="155112"/>
                </a:lnTo>
                <a:lnTo>
                  <a:pt x="154052" y="152170"/>
                </a:lnTo>
                <a:lnTo>
                  <a:pt x="150458" y="152759"/>
                </a:lnTo>
                <a:lnTo>
                  <a:pt x="145494" y="149970"/>
                </a:lnTo>
                <a:lnTo>
                  <a:pt x="143960" y="150559"/>
                </a:lnTo>
                <a:lnTo>
                  <a:pt x="134601" y="148494"/>
                </a:lnTo>
                <a:lnTo>
                  <a:pt x="133502" y="146943"/>
                </a:lnTo>
                <a:lnTo>
                  <a:pt x="129348" y="145672"/>
                </a:lnTo>
                <a:lnTo>
                  <a:pt x="125588" y="145634"/>
                </a:lnTo>
                <a:lnTo>
                  <a:pt x="124154" y="146647"/>
                </a:lnTo>
                <a:lnTo>
                  <a:pt x="124080" y="144364"/>
                </a:lnTo>
                <a:lnTo>
                  <a:pt x="116868" y="143496"/>
                </a:lnTo>
                <a:lnTo>
                  <a:pt x="99195" y="135640"/>
                </a:lnTo>
                <a:lnTo>
                  <a:pt x="73745" y="127466"/>
                </a:lnTo>
                <a:lnTo>
                  <a:pt x="66729" y="121375"/>
                </a:lnTo>
                <a:lnTo>
                  <a:pt x="62152" y="114667"/>
                </a:lnTo>
                <a:lnTo>
                  <a:pt x="54966" y="108143"/>
                </a:lnTo>
                <a:lnTo>
                  <a:pt x="51207" y="103491"/>
                </a:lnTo>
                <a:lnTo>
                  <a:pt x="49677" y="99426"/>
                </a:lnTo>
                <a:lnTo>
                  <a:pt x="46895" y="98526"/>
                </a:lnTo>
                <a:lnTo>
                  <a:pt x="35759" y="89999"/>
                </a:lnTo>
                <a:lnTo>
                  <a:pt x="32638" y="91161"/>
                </a:lnTo>
                <a:lnTo>
                  <a:pt x="31452" y="88129"/>
                </a:lnTo>
                <a:lnTo>
                  <a:pt x="27053" y="84031"/>
                </a:lnTo>
                <a:lnTo>
                  <a:pt x="21242" y="81561"/>
                </a:lnTo>
                <a:lnTo>
                  <a:pt x="16537" y="77898"/>
                </a:lnTo>
                <a:lnTo>
                  <a:pt x="9851" y="78776"/>
                </a:lnTo>
                <a:lnTo>
                  <a:pt x="1131" y="72182"/>
                </a:lnTo>
                <a:lnTo>
                  <a:pt x="0" y="69265"/>
                </a:lnTo>
                <a:lnTo>
                  <a:pt x="1299" y="67037"/>
                </a:lnTo>
                <a:lnTo>
                  <a:pt x="3342" y="66384"/>
                </a:lnTo>
                <a:lnTo>
                  <a:pt x="4075" y="62923"/>
                </a:lnTo>
                <a:lnTo>
                  <a:pt x="1006" y="60512"/>
                </a:lnTo>
                <a:lnTo>
                  <a:pt x="1017" y="59292"/>
                </a:lnTo>
                <a:lnTo>
                  <a:pt x="3250" y="59696"/>
                </a:lnTo>
                <a:lnTo>
                  <a:pt x="4042" y="58617"/>
                </a:lnTo>
                <a:lnTo>
                  <a:pt x="2185" y="57744"/>
                </a:lnTo>
                <a:lnTo>
                  <a:pt x="2855" y="55195"/>
                </a:lnTo>
                <a:lnTo>
                  <a:pt x="1379" y="48987"/>
                </a:lnTo>
                <a:lnTo>
                  <a:pt x="2947" y="46460"/>
                </a:lnTo>
                <a:lnTo>
                  <a:pt x="5295" y="46161"/>
                </a:lnTo>
                <a:lnTo>
                  <a:pt x="3145" y="43406"/>
                </a:lnTo>
                <a:lnTo>
                  <a:pt x="5454" y="41025"/>
                </a:lnTo>
                <a:lnTo>
                  <a:pt x="68531" y="0"/>
                </a:lnTo>
                <a:lnTo>
                  <a:pt x="72059" y="7881"/>
                </a:lnTo>
                <a:lnTo>
                  <a:pt x="75482" y="9936"/>
                </a:lnTo>
                <a:lnTo>
                  <a:pt x="80296" y="9150"/>
                </a:lnTo>
                <a:lnTo>
                  <a:pt x="82100" y="14856"/>
                </a:lnTo>
                <a:lnTo>
                  <a:pt x="84727" y="17552"/>
                </a:lnTo>
                <a:lnTo>
                  <a:pt x="98827" y="17286"/>
                </a:lnTo>
                <a:lnTo>
                  <a:pt x="99189" y="20164"/>
                </a:lnTo>
                <a:lnTo>
                  <a:pt x="105583" y="31876"/>
                </a:lnTo>
                <a:lnTo>
                  <a:pt x="111403" y="30207"/>
                </a:lnTo>
                <a:lnTo>
                  <a:pt x="107248" y="24908"/>
                </a:lnTo>
                <a:lnTo>
                  <a:pt x="108491" y="21720"/>
                </a:lnTo>
                <a:lnTo>
                  <a:pt x="107746" y="18233"/>
                </a:lnTo>
                <a:lnTo>
                  <a:pt x="108687" y="13735"/>
                </a:lnTo>
                <a:lnTo>
                  <a:pt x="112198" y="10737"/>
                </a:lnTo>
                <a:lnTo>
                  <a:pt x="112552" y="9215"/>
                </a:lnTo>
                <a:lnTo>
                  <a:pt x="116575" y="8808"/>
                </a:lnTo>
                <a:lnTo>
                  <a:pt x="117902" y="7552"/>
                </a:lnTo>
                <a:lnTo>
                  <a:pt x="117779" y="5415"/>
                </a:lnTo>
                <a:lnTo>
                  <a:pt x="121341" y="3143"/>
                </a:lnTo>
                <a:lnTo>
                  <a:pt x="125457" y="2229"/>
                </a:lnTo>
                <a:lnTo>
                  <a:pt x="130645" y="3180"/>
                </a:lnTo>
                <a:lnTo>
                  <a:pt x="132828" y="5809"/>
                </a:lnTo>
                <a:lnTo>
                  <a:pt x="134563" y="11021"/>
                </a:lnTo>
                <a:lnTo>
                  <a:pt x="137152" y="10970"/>
                </a:lnTo>
                <a:lnTo>
                  <a:pt x="144308" y="14089"/>
                </a:lnTo>
                <a:lnTo>
                  <a:pt x="147381" y="19051"/>
                </a:lnTo>
                <a:lnTo>
                  <a:pt x="151485" y="18877"/>
                </a:lnTo>
                <a:lnTo>
                  <a:pt x="151886" y="19964"/>
                </a:lnTo>
                <a:lnTo>
                  <a:pt x="154023" y="18186"/>
                </a:lnTo>
                <a:lnTo>
                  <a:pt x="155255" y="21457"/>
                </a:lnTo>
                <a:lnTo>
                  <a:pt x="158136" y="22235"/>
                </a:lnTo>
                <a:lnTo>
                  <a:pt x="160107" y="24987"/>
                </a:lnTo>
                <a:lnTo>
                  <a:pt x="168701" y="29922"/>
                </a:lnTo>
                <a:lnTo>
                  <a:pt x="172513" y="34338"/>
                </a:lnTo>
                <a:lnTo>
                  <a:pt x="173729" y="37390"/>
                </a:lnTo>
                <a:lnTo>
                  <a:pt x="186850" y="44865"/>
                </a:lnTo>
                <a:lnTo>
                  <a:pt x="179468" y="62981"/>
                </a:lnTo>
                <a:lnTo>
                  <a:pt x="177580" y="76287"/>
                </a:lnTo>
                <a:lnTo>
                  <a:pt x="181398" y="126007"/>
                </a:lnTo>
                <a:lnTo>
                  <a:pt x="180390" y="141631"/>
                </a:lnTo>
                <a:lnTo>
                  <a:pt x="176623" y="157019"/>
                </a:lnTo>
                <a:lnTo>
                  <a:pt x="173328" y="156322"/>
                </a:lnTo>
                <a:lnTo>
                  <a:pt x="171423" y="154351"/>
                </a:lnTo>
                <a:lnTo>
                  <a:pt x="168291" y="154818"/>
                </a:lnTo>
                <a:close/>
              </a:path>
            </a:pathLst>
          </a:custGeom>
          <a:solidFill>
            <a:srgbClr val="DB966D"/>
          </a:solidFill>
          <a:ln w="5715">
            <a:solidFill>
              <a:srgbClr val="FFFFFF"/>
            </a:solidFill>
            <a:prstDash val="solid"/>
          </a:ln>
        </p:spPr>
        <p:txBody>
          <a:bodyPr/>
          <a:lstStyle/>
          <a:p>
            <a:endParaRPr lang="en-NZ"/>
          </a:p>
        </p:txBody>
      </p:sp>
      <p:sp>
        <p:nvSpPr>
          <p:cNvPr id="62" name="SHARE_TLA_068">
            <a:extLst>
              <a:ext uri="{FF2B5EF4-FFF2-40B4-BE49-F238E27FC236}">
                <a16:creationId xmlns:a16="http://schemas.microsoft.com/office/drawing/2014/main" id="{B7FF3CE9-9244-404F-BBD5-1DBACBCB4A44}"/>
              </a:ext>
            </a:extLst>
          </p:cNvPr>
          <p:cNvSpPr>
            <a:spLocks noGrp="1"/>
          </p:cNvSpPr>
          <p:nvPr/>
        </p:nvSpPr>
        <p:spPr>
          <a:xfrm>
            <a:off x="8843957" y="3711437"/>
            <a:ext cx="627435" cy="951098"/>
          </a:xfrm>
          <a:custGeom>
            <a:avLst/>
            <a:gdLst/>
            <a:ahLst/>
            <a:cxnLst/>
            <a:rect l="0" t="0" r="0" b="0"/>
            <a:pathLst>
              <a:path w="297423" h="450849">
                <a:moveTo>
                  <a:pt x="268969" y="325556"/>
                </a:moveTo>
                <a:lnTo>
                  <a:pt x="267431" y="328373"/>
                </a:lnTo>
                <a:lnTo>
                  <a:pt x="268437" y="329434"/>
                </a:lnTo>
                <a:lnTo>
                  <a:pt x="267383" y="329309"/>
                </a:lnTo>
                <a:lnTo>
                  <a:pt x="268456" y="330325"/>
                </a:lnTo>
                <a:lnTo>
                  <a:pt x="268918" y="329331"/>
                </a:lnTo>
                <a:lnTo>
                  <a:pt x="269353" y="333336"/>
                </a:lnTo>
                <a:lnTo>
                  <a:pt x="263027" y="336972"/>
                </a:lnTo>
                <a:lnTo>
                  <a:pt x="256212" y="345742"/>
                </a:lnTo>
                <a:lnTo>
                  <a:pt x="255178" y="352311"/>
                </a:lnTo>
                <a:lnTo>
                  <a:pt x="253924" y="352479"/>
                </a:lnTo>
                <a:lnTo>
                  <a:pt x="252388" y="355680"/>
                </a:lnTo>
                <a:lnTo>
                  <a:pt x="253052" y="357865"/>
                </a:lnTo>
                <a:lnTo>
                  <a:pt x="248535" y="364472"/>
                </a:lnTo>
                <a:lnTo>
                  <a:pt x="248390" y="371734"/>
                </a:lnTo>
                <a:lnTo>
                  <a:pt x="243336" y="381074"/>
                </a:lnTo>
                <a:lnTo>
                  <a:pt x="242206" y="386435"/>
                </a:lnTo>
                <a:lnTo>
                  <a:pt x="243067" y="392360"/>
                </a:lnTo>
                <a:lnTo>
                  <a:pt x="245061" y="394982"/>
                </a:lnTo>
                <a:lnTo>
                  <a:pt x="249400" y="394000"/>
                </a:lnTo>
                <a:lnTo>
                  <a:pt x="250692" y="402930"/>
                </a:lnTo>
                <a:lnTo>
                  <a:pt x="250535" y="403967"/>
                </a:lnTo>
                <a:lnTo>
                  <a:pt x="249683" y="402474"/>
                </a:lnTo>
                <a:lnTo>
                  <a:pt x="246649" y="403666"/>
                </a:lnTo>
                <a:lnTo>
                  <a:pt x="241865" y="411089"/>
                </a:lnTo>
                <a:lnTo>
                  <a:pt x="240486" y="419542"/>
                </a:lnTo>
                <a:lnTo>
                  <a:pt x="243494" y="421556"/>
                </a:lnTo>
                <a:lnTo>
                  <a:pt x="244498" y="423673"/>
                </a:lnTo>
                <a:lnTo>
                  <a:pt x="242214" y="425030"/>
                </a:lnTo>
                <a:lnTo>
                  <a:pt x="233103" y="437761"/>
                </a:lnTo>
                <a:lnTo>
                  <a:pt x="233274" y="438879"/>
                </a:lnTo>
                <a:lnTo>
                  <a:pt x="231445" y="439399"/>
                </a:lnTo>
                <a:lnTo>
                  <a:pt x="226462" y="448599"/>
                </a:lnTo>
                <a:lnTo>
                  <a:pt x="226380" y="443422"/>
                </a:lnTo>
                <a:lnTo>
                  <a:pt x="225571" y="444427"/>
                </a:lnTo>
                <a:lnTo>
                  <a:pt x="224249" y="443429"/>
                </a:lnTo>
                <a:lnTo>
                  <a:pt x="223094" y="444058"/>
                </a:lnTo>
                <a:lnTo>
                  <a:pt x="224391" y="446159"/>
                </a:lnTo>
                <a:lnTo>
                  <a:pt x="210294" y="446645"/>
                </a:lnTo>
                <a:lnTo>
                  <a:pt x="208790" y="448549"/>
                </a:lnTo>
                <a:lnTo>
                  <a:pt x="209200" y="449526"/>
                </a:lnTo>
                <a:lnTo>
                  <a:pt x="206178" y="450849"/>
                </a:lnTo>
                <a:lnTo>
                  <a:pt x="203385" y="449289"/>
                </a:lnTo>
                <a:lnTo>
                  <a:pt x="200963" y="449680"/>
                </a:lnTo>
                <a:lnTo>
                  <a:pt x="198819" y="445677"/>
                </a:lnTo>
                <a:lnTo>
                  <a:pt x="196835" y="445560"/>
                </a:lnTo>
                <a:lnTo>
                  <a:pt x="194898" y="434257"/>
                </a:lnTo>
                <a:lnTo>
                  <a:pt x="182129" y="434620"/>
                </a:lnTo>
                <a:lnTo>
                  <a:pt x="181396" y="440692"/>
                </a:lnTo>
                <a:lnTo>
                  <a:pt x="171060" y="437391"/>
                </a:lnTo>
                <a:lnTo>
                  <a:pt x="165687" y="446578"/>
                </a:lnTo>
                <a:lnTo>
                  <a:pt x="163866" y="446749"/>
                </a:lnTo>
                <a:lnTo>
                  <a:pt x="157395" y="444739"/>
                </a:lnTo>
                <a:lnTo>
                  <a:pt x="160333" y="438378"/>
                </a:lnTo>
                <a:lnTo>
                  <a:pt x="151314" y="432719"/>
                </a:lnTo>
                <a:lnTo>
                  <a:pt x="146866" y="432031"/>
                </a:lnTo>
                <a:lnTo>
                  <a:pt x="144873" y="434908"/>
                </a:lnTo>
                <a:lnTo>
                  <a:pt x="133371" y="435588"/>
                </a:lnTo>
                <a:lnTo>
                  <a:pt x="133121" y="429271"/>
                </a:lnTo>
                <a:lnTo>
                  <a:pt x="136265" y="429189"/>
                </a:lnTo>
                <a:lnTo>
                  <a:pt x="141548" y="423928"/>
                </a:lnTo>
                <a:lnTo>
                  <a:pt x="142907" y="419303"/>
                </a:lnTo>
                <a:lnTo>
                  <a:pt x="146348" y="419226"/>
                </a:lnTo>
                <a:lnTo>
                  <a:pt x="145434" y="395118"/>
                </a:lnTo>
                <a:lnTo>
                  <a:pt x="152826" y="398162"/>
                </a:lnTo>
                <a:lnTo>
                  <a:pt x="152534" y="388379"/>
                </a:lnTo>
                <a:lnTo>
                  <a:pt x="161616" y="388804"/>
                </a:lnTo>
                <a:lnTo>
                  <a:pt x="161658" y="389818"/>
                </a:lnTo>
                <a:lnTo>
                  <a:pt x="162616" y="388660"/>
                </a:lnTo>
                <a:lnTo>
                  <a:pt x="165110" y="388941"/>
                </a:lnTo>
                <a:lnTo>
                  <a:pt x="169614" y="383709"/>
                </a:lnTo>
                <a:lnTo>
                  <a:pt x="169973" y="380508"/>
                </a:lnTo>
                <a:lnTo>
                  <a:pt x="164485" y="373836"/>
                </a:lnTo>
                <a:lnTo>
                  <a:pt x="149994" y="374274"/>
                </a:lnTo>
                <a:lnTo>
                  <a:pt x="149807" y="367667"/>
                </a:lnTo>
                <a:lnTo>
                  <a:pt x="152389" y="366098"/>
                </a:lnTo>
                <a:lnTo>
                  <a:pt x="155066" y="367590"/>
                </a:lnTo>
                <a:lnTo>
                  <a:pt x="156309" y="367182"/>
                </a:lnTo>
                <a:lnTo>
                  <a:pt x="155737" y="365885"/>
                </a:lnTo>
                <a:lnTo>
                  <a:pt x="157103" y="365864"/>
                </a:lnTo>
                <a:lnTo>
                  <a:pt x="156986" y="364009"/>
                </a:lnTo>
                <a:lnTo>
                  <a:pt x="162039" y="359622"/>
                </a:lnTo>
                <a:lnTo>
                  <a:pt x="161635" y="356856"/>
                </a:lnTo>
                <a:lnTo>
                  <a:pt x="158425" y="353247"/>
                </a:lnTo>
                <a:lnTo>
                  <a:pt x="160219" y="352510"/>
                </a:lnTo>
                <a:lnTo>
                  <a:pt x="161656" y="349748"/>
                </a:lnTo>
                <a:lnTo>
                  <a:pt x="165304" y="350912"/>
                </a:lnTo>
                <a:lnTo>
                  <a:pt x="166955" y="350029"/>
                </a:lnTo>
                <a:lnTo>
                  <a:pt x="167541" y="346684"/>
                </a:lnTo>
                <a:lnTo>
                  <a:pt x="170856" y="342275"/>
                </a:lnTo>
                <a:lnTo>
                  <a:pt x="170125" y="340949"/>
                </a:lnTo>
                <a:lnTo>
                  <a:pt x="171546" y="339226"/>
                </a:lnTo>
                <a:lnTo>
                  <a:pt x="170725" y="337869"/>
                </a:lnTo>
                <a:lnTo>
                  <a:pt x="165043" y="336619"/>
                </a:lnTo>
                <a:lnTo>
                  <a:pt x="164224" y="334767"/>
                </a:lnTo>
                <a:lnTo>
                  <a:pt x="165221" y="334243"/>
                </a:lnTo>
                <a:lnTo>
                  <a:pt x="165683" y="331408"/>
                </a:lnTo>
                <a:lnTo>
                  <a:pt x="163599" y="329135"/>
                </a:lnTo>
                <a:lnTo>
                  <a:pt x="163604" y="326036"/>
                </a:lnTo>
                <a:lnTo>
                  <a:pt x="161368" y="325329"/>
                </a:lnTo>
                <a:lnTo>
                  <a:pt x="160313" y="321024"/>
                </a:lnTo>
                <a:lnTo>
                  <a:pt x="158065" y="319559"/>
                </a:lnTo>
                <a:lnTo>
                  <a:pt x="156944" y="314997"/>
                </a:lnTo>
                <a:lnTo>
                  <a:pt x="154386" y="311238"/>
                </a:lnTo>
                <a:lnTo>
                  <a:pt x="153739" y="303086"/>
                </a:lnTo>
                <a:lnTo>
                  <a:pt x="157659" y="298546"/>
                </a:lnTo>
                <a:lnTo>
                  <a:pt x="158136" y="293451"/>
                </a:lnTo>
                <a:lnTo>
                  <a:pt x="156626" y="290363"/>
                </a:lnTo>
                <a:lnTo>
                  <a:pt x="153663" y="291226"/>
                </a:lnTo>
                <a:lnTo>
                  <a:pt x="154440" y="287383"/>
                </a:lnTo>
                <a:lnTo>
                  <a:pt x="153851" y="282721"/>
                </a:lnTo>
                <a:lnTo>
                  <a:pt x="151720" y="281303"/>
                </a:lnTo>
                <a:lnTo>
                  <a:pt x="147953" y="281207"/>
                </a:lnTo>
                <a:lnTo>
                  <a:pt x="145360" y="283200"/>
                </a:lnTo>
                <a:lnTo>
                  <a:pt x="144895" y="285505"/>
                </a:lnTo>
                <a:lnTo>
                  <a:pt x="142865" y="284203"/>
                </a:lnTo>
                <a:lnTo>
                  <a:pt x="139606" y="286227"/>
                </a:lnTo>
                <a:lnTo>
                  <a:pt x="135900" y="285632"/>
                </a:lnTo>
                <a:lnTo>
                  <a:pt x="134208" y="288720"/>
                </a:lnTo>
                <a:lnTo>
                  <a:pt x="120311" y="293097"/>
                </a:lnTo>
                <a:lnTo>
                  <a:pt x="114198" y="291965"/>
                </a:lnTo>
                <a:lnTo>
                  <a:pt x="112367" y="293741"/>
                </a:lnTo>
                <a:lnTo>
                  <a:pt x="110701" y="293655"/>
                </a:lnTo>
                <a:lnTo>
                  <a:pt x="107529" y="292024"/>
                </a:lnTo>
                <a:lnTo>
                  <a:pt x="105728" y="288878"/>
                </a:lnTo>
                <a:lnTo>
                  <a:pt x="102773" y="287901"/>
                </a:lnTo>
                <a:lnTo>
                  <a:pt x="105061" y="284999"/>
                </a:lnTo>
                <a:lnTo>
                  <a:pt x="102712" y="281935"/>
                </a:lnTo>
                <a:lnTo>
                  <a:pt x="101532" y="277862"/>
                </a:lnTo>
                <a:lnTo>
                  <a:pt x="95455" y="274626"/>
                </a:lnTo>
                <a:lnTo>
                  <a:pt x="89061" y="263387"/>
                </a:lnTo>
                <a:lnTo>
                  <a:pt x="87923" y="253592"/>
                </a:lnTo>
                <a:lnTo>
                  <a:pt x="86061" y="250089"/>
                </a:lnTo>
                <a:lnTo>
                  <a:pt x="85339" y="245541"/>
                </a:lnTo>
                <a:lnTo>
                  <a:pt x="83258" y="242953"/>
                </a:lnTo>
                <a:lnTo>
                  <a:pt x="77685" y="220192"/>
                </a:lnTo>
                <a:lnTo>
                  <a:pt x="67968" y="218084"/>
                </a:lnTo>
                <a:lnTo>
                  <a:pt x="58200" y="224739"/>
                </a:lnTo>
                <a:lnTo>
                  <a:pt x="52573" y="223030"/>
                </a:lnTo>
                <a:lnTo>
                  <a:pt x="43122" y="217687"/>
                </a:lnTo>
                <a:lnTo>
                  <a:pt x="43264" y="210851"/>
                </a:lnTo>
                <a:lnTo>
                  <a:pt x="37952" y="199062"/>
                </a:lnTo>
                <a:lnTo>
                  <a:pt x="35857" y="201300"/>
                </a:lnTo>
                <a:lnTo>
                  <a:pt x="34301" y="208365"/>
                </a:lnTo>
                <a:lnTo>
                  <a:pt x="30132" y="209839"/>
                </a:lnTo>
                <a:lnTo>
                  <a:pt x="30668" y="208539"/>
                </a:lnTo>
                <a:lnTo>
                  <a:pt x="29407" y="207776"/>
                </a:lnTo>
                <a:lnTo>
                  <a:pt x="24997" y="206855"/>
                </a:lnTo>
                <a:lnTo>
                  <a:pt x="21970" y="207600"/>
                </a:lnTo>
                <a:lnTo>
                  <a:pt x="21587" y="199654"/>
                </a:lnTo>
                <a:lnTo>
                  <a:pt x="25433" y="192467"/>
                </a:lnTo>
                <a:lnTo>
                  <a:pt x="22507" y="191025"/>
                </a:lnTo>
                <a:lnTo>
                  <a:pt x="22851" y="188424"/>
                </a:lnTo>
                <a:lnTo>
                  <a:pt x="20479" y="186147"/>
                </a:lnTo>
                <a:lnTo>
                  <a:pt x="19765" y="183653"/>
                </a:lnTo>
                <a:lnTo>
                  <a:pt x="21947" y="178309"/>
                </a:lnTo>
                <a:lnTo>
                  <a:pt x="20774" y="174602"/>
                </a:lnTo>
                <a:lnTo>
                  <a:pt x="15802" y="173318"/>
                </a:lnTo>
                <a:lnTo>
                  <a:pt x="13707" y="174162"/>
                </a:lnTo>
                <a:lnTo>
                  <a:pt x="11611" y="173101"/>
                </a:lnTo>
                <a:lnTo>
                  <a:pt x="8329" y="174078"/>
                </a:lnTo>
                <a:lnTo>
                  <a:pt x="4729" y="172924"/>
                </a:lnTo>
                <a:lnTo>
                  <a:pt x="2461" y="170819"/>
                </a:lnTo>
                <a:lnTo>
                  <a:pt x="4842" y="167909"/>
                </a:lnTo>
                <a:lnTo>
                  <a:pt x="2799" y="164189"/>
                </a:lnTo>
                <a:lnTo>
                  <a:pt x="6181" y="158856"/>
                </a:lnTo>
                <a:lnTo>
                  <a:pt x="4328" y="153487"/>
                </a:lnTo>
                <a:lnTo>
                  <a:pt x="5893" y="151234"/>
                </a:lnTo>
                <a:lnTo>
                  <a:pt x="6087" y="146572"/>
                </a:lnTo>
                <a:lnTo>
                  <a:pt x="7923" y="142923"/>
                </a:lnTo>
                <a:lnTo>
                  <a:pt x="6470" y="141224"/>
                </a:lnTo>
                <a:lnTo>
                  <a:pt x="5804" y="137718"/>
                </a:lnTo>
                <a:lnTo>
                  <a:pt x="7324" y="120561"/>
                </a:lnTo>
                <a:lnTo>
                  <a:pt x="5302" y="116662"/>
                </a:lnTo>
                <a:lnTo>
                  <a:pt x="1183" y="114500"/>
                </a:lnTo>
                <a:lnTo>
                  <a:pt x="0" y="109504"/>
                </a:lnTo>
                <a:lnTo>
                  <a:pt x="3182" y="108784"/>
                </a:lnTo>
                <a:lnTo>
                  <a:pt x="4780" y="101508"/>
                </a:lnTo>
                <a:lnTo>
                  <a:pt x="10951" y="96480"/>
                </a:lnTo>
                <a:lnTo>
                  <a:pt x="9592" y="94440"/>
                </a:lnTo>
                <a:lnTo>
                  <a:pt x="13436" y="91646"/>
                </a:lnTo>
                <a:lnTo>
                  <a:pt x="14083" y="87160"/>
                </a:lnTo>
                <a:lnTo>
                  <a:pt x="16571" y="86407"/>
                </a:lnTo>
                <a:lnTo>
                  <a:pt x="16471" y="81788"/>
                </a:lnTo>
                <a:lnTo>
                  <a:pt x="20414" y="79002"/>
                </a:lnTo>
                <a:lnTo>
                  <a:pt x="19598" y="75502"/>
                </a:lnTo>
                <a:lnTo>
                  <a:pt x="20862" y="72923"/>
                </a:lnTo>
                <a:lnTo>
                  <a:pt x="23991" y="72971"/>
                </a:lnTo>
                <a:lnTo>
                  <a:pt x="23587" y="67825"/>
                </a:lnTo>
                <a:lnTo>
                  <a:pt x="24443" y="66195"/>
                </a:lnTo>
                <a:lnTo>
                  <a:pt x="26841" y="66317"/>
                </a:lnTo>
                <a:lnTo>
                  <a:pt x="30526" y="64622"/>
                </a:lnTo>
                <a:lnTo>
                  <a:pt x="28162" y="59726"/>
                </a:lnTo>
                <a:lnTo>
                  <a:pt x="27744" y="56227"/>
                </a:lnTo>
                <a:lnTo>
                  <a:pt x="28670" y="54634"/>
                </a:lnTo>
                <a:lnTo>
                  <a:pt x="26223" y="50264"/>
                </a:lnTo>
                <a:lnTo>
                  <a:pt x="26099" y="46143"/>
                </a:lnTo>
                <a:lnTo>
                  <a:pt x="29855" y="45064"/>
                </a:lnTo>
                <a:lnTo>
                  <a:pt x="31145" y="42079"/>
                </a:lnTo>
                <a:lnTo>
                  <a:pt x="33882" y="39981"/>
                </a:lnTo>
                <a:lnTo>
                  <a:pt x="34331" y="37595"/>
                </a:lnTo>
                <a:lnTo>
                  <a:pt x="36643" y="38107"/>
                </a:lnTo>
                <a:lnTo>
                  <a:pt x="36495" y="35174"/>
                </a:lnTo>
                <a:lnTo>
                  <a:pt x="38618" y="29269"/>
                </a:lnTo>
                <a:lnTo>
                  <a:pt x="42638" y="27405"/>
                </a:lnTo>
                <a:lnTo>
                  <a:pt x="45392" y="22729"/>
                </a:lnTo>
                <a:lnTo>
                  <a:pt x="50635" y="20471"/>
                </a:lnTo>
                <a:lnTo>
                  <a:pt x="50520" y="17315"/>
                </a:lnTo>
                <a:lnTo>
                  <a:pt x="54990" y="11974"/>
                </a:lnTo>
                <a:lnTo>
                  <a:pt x="60716" y="11699"/>
                </a:lnTo>
                <a:lnTo>
                  <a:pt x="60368" y="9001"/>
                </a:lnTo>
                <a:lnTo>
                  <a:pt x="61555" y="6390"/>
                </a:lnTo>
                <a:lnTo>
                  <a:pt x="67578" y="2968"/>
                </a:lnTo>
                <a:lnTo>
                  <a:pt x="69368" y="0"/>
                </a:lnTo>
                <a:lnTo>
                  <a:pt x="73147" y="494"/>
                </a:lnTo>
                <a:lnTo>
                  <a:pt x="65193" y="9266"/>
                </a:lnTo>
                <a:lnTo>
                  <a:pt x="64429" y="14864"/>
                </a:lnTo>
                <a:lnTo>
                  <a:pt x="61269" y="23431"/>
                </a:lnTo>
                <a:lnTo>
                  <a:pt x="55691" y="28979"/>
                </a:lnTo>
                <a:lnTo>
                  <a:pt x="49883" y="42896"/>
                </a:lnTo>
                <a:lnTo>
                  <a:pt x="48122" y="58854"/>
                </a:lnTo>
                <a:lnTo>
                  <a:pt x="50864" y="69077"/>
                </a:lnTo>
                <a:lnTo>
                  <a:pt x="59641" y="80258"/>
                </a:lnTo>
                <a:lnTo>
                  <a:pt x="57909" y="87119"/>
                </a:lnTo>
                <a:lnTo>
                  <a:pt x="54180" y="92522"/>
                </a:lnTo>
                <a:lnTo>
                  <a:pt x="57798" y="96862"/>
                </a:lnTo>
                <a:lnTo>
                  <a:pt x="58211" y="100159"/>
                </a:lnTo>
                <a:lnTo>
                  <a:pt x="61190" y="103257"/>
                </a:lnTo>
                <a:lnTo>
                  <a:pt x="61973" y="120070"/>
                </a:lnTo>
                <a:lnTo>
                  <a:pt x="64170" y="122984"/>
                </a:lnTo>
                <a:lnTo>
                  <a:pt x="66369" y="123946"/>
                </a:lnTo>
                <a:lnTo>
                  <a:pt x="70869" y="122346"/>
                </a:lnTo>
                <a:lnTo>
                  <a:pt x="72182" y="122802"/>
                </a:lnTo>
                <a:lnTo>
                  <a:pt x="73165" y="126126"/>
                </a:lnTo>
                <a:lnTo>
                  <a:pt x="76296" y="126111"/>
                </a:lnTo>
                <a:lnTo>
                  <a:pt x="77100" y="124411"/>
                </a:lnTo>
                <a:lnTo>
                  <a:pt x="80273" y="123694"/>
                </a:lnTo>
                <a:lnTo>
                  <a:pt x="81530" y="120347"/>
                </a:lnTo>
                <a:lnTo>
                  <a:pt x="83395" y="120831"/>
                </a:lnTo>
                <a:lnTo>
                  <a:pt x="84139" y="119641"/>
                </a:lnTo>
                <a:lnTo>
                  <a:pt x="84609" y="122153"/>
                </a:lnTo>
                <a:lnTo>
                  <a:pt x="89510" y="121385"/>
                </a:lnTo>
                <a:lnTo>
                  <a:pt x="94084" y="122866"/>
                </a:lnTo>
                <a:lnTo>
                  <a:pt x="95298" y="124236"/>
                </a:lnTo>
                <a:lnTo>
                  <a:pt x="100106" y="124939"/>
                </a:lnTo>
                <a:lnTo>
                  <a:pt x="109336" y="129570"/>
                </a:lnTo>
                <a:lnTo>
                  <a:pt x="122152" y="141039"/>
                </a:lnTo>
                <a:lnTo>
                  <a:pt x="122942" y="146411"/>
                </a:lnTo>
                <a:lnTo>
                  <a:pt x="122292" y="149523"/>
                </a:lnTo>
                <a:lnTo>
                  <a:pt x="126223" y="157987"/>
                </a:lnTo>
                <a:lnTo>
                  <a:pt x="126521" y="162173"/>
                </a:lnTo>
                <a:lnTo>
                  <a:pt x="125088" y="164776"/>
                </a:lnTo>
                <a:lnTo>
                  <a:pt x="126253" y="170550"/>
                </a:lnTo>
                <a:lnTo>
                  <a:pt x="123863" y="173135"/>
                </a:lnTo>
                <a:lnTo>
                  <a:pt x="126095" y="175685"/>
                </a:lnTo>
                <a:lnTo>
                  <a:pt x="123747" y="175984"/>
                </a:lnTo>
                <a:lnTo>
                  <a:pt x="122179" y="178512"/>
                </a:lnTo>
                <a:lnTo>
                  <a:pt x="123655" y="184720"/>
                </a:lnTo>
                <a:lnTo>
                  <a:pt x="122985" y="187269"/>
                </a:lnTo>
                <a:lnTo>
                  <a:pt x="124841" y="188142"/>
                </a:lnTo>
                <a:lnTo>
                  <a:pt x="124050" y="189221"/>
                </a:lnTo>
                <a:lnTo>
                  <a:pt x="121817" y="188817"/>
                </a:lnTo>
                <a:lnTo>
                  <a:pt x="121806" y="190037"/>
                </a:lnTo>
                <a:lnTo>
                  <a:pt x="124874" y="192448"/>
                </a:lnTo>
                <a:lnTo>
                  <a:pt x="124141" y="195909"/>
                </a:lnTo>
                <a:lnTo>
                  <a:pt x="122099" y="196561"/>
                </a:lnTo>
                <a:lnTo>
                  <a:pt x="120800" y="198790"/>
                </a:lnTo>
                <a:lnTo>
                  <a:pt x="121671" y="201308"/>
                </a:lnTo>
                <a:lnTo>
                  <a:pt x="130651" y="208300"/>
                </a:lnTo>
                <a:lnTo>
                  <a:pt x="137337" y="207422"/>
                </a:lnTo>
                <a:lnTo>
                  <a:pt x="142041" y="211086"/>
                </a:lnTo>
                <a:lnTo>
                  <a:pt x="147853" y="213556"/>
                </a:lnTo>
                <a:lnTo>
                  <a:pt x="152251" y="217653"/>
                </a:lnTo>
                <a:lnTo>
                  <a:pt x="153437" y="220686"/>
                </a:lnTo>
                <a:lnTo>
                  <a:pt x="156559" y="219524"/>
                </a:lnTo>
                <a:lnTo>
                  <a:pt x="167695" y="228050"/>
                </a:lnTo>
                <a:lnTo>
                  <a:pt x="170477" y="228951"/>
                </a:lnTo>
                <a:lnTo>
                  <a:pt x="172007" y="233016"/>
                </a:lnTo>
                <a:lnTo>
                  <a:pt x="175766" y="237668"/>
                </a:lnTo>
                <a:lnTo>
                  <a:pt x="182952" y="244192"/>
                </a:lnTo>
                <a:lnTo>
                  <a:pt x="187528" y="250900"/>
                </a:lnTo>
                <a:lnTo>
                  <a:pt x="194545" y="256990"/>
                </a:lnTo>
                <a:lnTo>
                  <a:pt x="219995" y="265165"/>
                </a:lnTo>
                <a:lnTo>
                  <a:pt x="237668" y="273021"/>
                </a:lnTo>
                <a:lnTo>
                  <a:pt x="244880" y="273889"/>
                </a:lnTo>
                <a:lnTo>
                  <a:pt x="244953" y="276171"/>
                </a:lnTo>
                <a:lnTo>
                  <a:pt x="246387" y="275159"/>
                </a:lnTo>
                <a:lnTo>
                  <a:pt x="250148" y="275197"/>
                </a:lnTo>
                <a:lnTo>
                  <a:pt x="254301" y="276468"/>
                </a:lnTo>
                <a:lnTo>
                  <a:pt x="255401" y="278019"/>
                </a:lnTo>
                <a:lnTo>
                  <a:pt x="264760" y="280084"/>
                </a:lnTo>
                <a:lnTo>
                  <a:pt x="266293" y="279494"/>
                </a:lnTo>
                <a:lnTo>
                  <a:pt x="271258" y="282284"/>
                </a:lnTo>
                <a:lnTo>
                  <a:pt x="275493" y="281793"/>
                </a:lnTo>
                <a:lnTo>
                  <a:pt x="286277" y="284636"/>
                </a:lnTo>
                <a:lnTo>
                  <a:pt x="292222" y="283876"/>
                </a:lnTo>
                <a:lnTo>
                  <a:pt x="294128" y="285847"/>
                </a:lnTo>
                <a:lnTo>
                  <a:pt x="297423" y="286544"/>
                </a:lnTo>
                <a:lnTo>
                  <a:pt x="292683" y="297750"/>
                </a:lnTo>
                <a:lnTo>
                  <a:pt x="286596" y="307276"/>
                </a:lnTo>
                <a:lnTo>
                  <a:pt x="268969" y="325556"/>
                </a:lnTo>
                <a:close/>
              </a:path>
            </a:pathLst>
          </a:custGeom>
          <a:solidFill>
            <a:srgbClr val="E9B38C"/>
          </a:solidFill>
          <a:ln w="5715">
            <a:solidFill>
              <a:srgbClr val="FFFFFF"/>
            </a:solidFill>
            <a:prstDash val="solid"/>
          </a:ln>
        </p:spPr>
        <p:txBody>
          <a:bodyPr/>
          <a:lstStyle/>
          <a:p>
            <a:endParaRPr lang="en-NZ"/>
          </a:p>
        </p:txBody>
      </p:sp>
      <p:sp>
        <p:nvSpPr>
          <p:cNvPr id="63" name="SHARE_TLA_069">
            <a:extLst>
              <a:ext uri="{FF2B5EF4-FFF2-40B4-BE49-F238E27FC236}">
                <a16:creationId xmlns:a16="http://schemas.microsoft.com/office/drawing/2014/main" id="{022890D7-E3B6-4052-8A1D-9561A1FEB9CE}"/>
              </a:ext>
            </a:extLst>
          </p:cNvPr>
          <p:cNvSpPr>
            <a:spLocks noGrp="1"/>
          </p:cNvSpPr>
          <p:nvPr/>
        </p:nvSpPr>
        <p:spPr>
          <a:xfrm>
            <a:off x="8578206" y="4071793"/>
            <a:ext cx="627639" cy="733267"/>
          </a:xfrm>
          <a:custGeom>
            <a:avLst/>
            <a:gdLst/>
            <a:ahLst/>
            <a:cxnLst/>
            <a:rect l="0" t="0" r="0" b="0"/>
            <a:pathLst>
              <a:path w="297520" h="347590">
                <a:moveTo>
                  <a:pt x="96899" y="317638"/>
                </a:moveTo>
                <a:lnTo>
                  <a:pt x="96646" y="320936"/>
                </a:lnTo>
                <a:lnTo>
                  <a:pt x="95065" y="321405"/>
                </a:lnTo>
                <a:lnTo>
                  <a:pt x="93245" y="318412"/>
                </a:lnTo>
                <a:lnTo>
                  <a:pt x="88091" y="319825"/>
                </a:lnTo>
                <a:lnTo>
                  <a:pt x="84569" y="314236"/>
                </a:lnTo>
                <a:lnTo>
                  <a:pt x="76416" y="310582"/>
                </a:lnTo>
                <a:lnTo>
                  <a:pt x="75465" y="307084"/>
                </a:lnTo>
                <a:lnTo>
                  <a:pt x="76838" y="297986"/>
                </a:lnTo>
                <a:lnTo>
                  <a:pt x="75004" y="293768"/>
                </a:lnTo>
                <a:lnTo>
                  <a:pt x="78610" y="290553"/>
                </a:lnTo>
                <a:lnTo>
                  <a:pt x="79008" y="288008"/>
                </a:lnTo>
                <a:lnTo>
                  <a:pt x="73293" y="283449"/>
                </a:lnTo>
                <a:lnTo>
                  <a:pt x="74360" y="280944"/>
                </a:lnTo>
                <a:lnTo>
                  <a:pt x="73420" y="278830"/>
                </a:lnTo>
                <a:lnTo>
                  <a:pt x="75889" y="273590"/>
                </a:lnTo>
                <a:lnTo>
                  <a:pt x="74456" y="272188"/>
                </a:lnTo>
                <a:lnTo>
                  <a:pt x="74950" y="270103"/>
                </a:lnTo>
                <a:lnTo>
                  <a:pt x="69836" y="262976"/>
                </a:lnTo>
                <a:lnTo>
                  <a:pt x="73145" y="258619"/>
                </a:lnTo>
                <a:lnTo>
                  <a:pt x="72824" y="255459"/>
                </a:lnTo>
                <a:lnTo>
                  <a:pt x="77678" y="253760"/>
                </a:lnTo>
                <a:lnTo>
                  <a:pt x="79499" y="249296"/>
                </a:lnTo>
                <a:lnTo>
                  <a:pt x="79021" y="245548"/>
                </a:lnTo>
                <a:lnTo>
                  <a:pt x="76552" y="242078"/>
                </a:lnTo>
                <a:lnTo>
                  <a:pt x="74107" y="242406"/>
                </a:lnTo>
                <a:lnTo>
                  <a:pt x="70590" y="237886"/>
                </a:lnTo>
                <a:lnTo>
                  <a:pt x="67333" y="229916"/>
                </a:lnTo>
                <a:lnTo>
                  <a:pt x="63915" y="229732"/>
                </a:lnTo>
                <a:lnTo>
                  <a:pt x="58277" y="225500"/>
                </a:lnTo>
                <a:lnTo>
                  <a:pt x="56224" y="216960"/>
                </a:lnTo>
                <a:lnTo>
                  <a:pt x="52931" y="213289"/>
                </a:lnTo>
                <a:lnTo>
                  <a:pt x="51575" y="212979"/>
                </a:lnTo>
                <a:lnTo>
                  <a:pt x="42531" y="222067"/>
                </a:lnTo>
                <a:lnTo>
                  <a:pt x="33678" y="236715"/>
                </a:lnTo>
                <a:lnTo>
                  <a:pt x="25378" y="260203"/>
                </a:lnTo>
                <a:lnTo>
                  <a:pt x="21986" y="263781"/>
                </a:lnTo>
                <a:lnTo>
                  <a:pt x="16812" y="261287"/>
                </a:lnTo>
                <a:lnTo>
                  <a:pt x="16855" y="257788"/>
                </a:lnTo>
                <a:lnTo>
                  <a:pt x="15684" y="256255"/>
                </a:lnTo>
                <a:lnTo>
                  <a:pt x="11543" y="257883"/>
                </a:lnTo>
                <a:lnTo>
                  <a:pt x="10712" y="260083"/>
                </a:lnTo>
                <a:lnTo>
                  <a:pt x="5336" y="257138"/>
                </a:lnTo>
                <a:lnTo>
                  <a:pt x="2254" y="258123"/>
                </a:lnTo>
                <a:lnTo>
                  <a:pt x="0" y="249686"/>
                </a:lnTo>
                <a:lnTo>
                  <a:pt x="787" y="246747"/>
                </a:lnTo>
                <a:lnTo>
                  <a:pt x="98" y="237681"/>
                </a:lnTo>
                <a:lnTo>
                  <a:pt x="825" y="235800"/>
                </a:lnTo>
                <a:lnTo>
                  <a:pt x="3900" y="233854"/>
                </a:lnTo>
                <a:lnTo>
                  <a:pt x="6215" y="229636"/>
                </a:lnTo>
                <a:lnTo>
                  <a:pt x="6424" y="221567"/>
                </a:lnTo>
                <a:lnTo>
                  <a:pt x="8487" y="214212"/>
                </a:lnTo>
                <a:lnTo>
                  <a:pt x="12281" y="209058"/>
                </a:lnTo>
                <a:lnTo>
                  <a:pt x="12550" y="206788"/>
                </a:lnTo>
                <a:lnTo>
                  <a:pt x="11159" y="204207"/>
                </a:lnTo>
                <a:lnTo>
                  <a:pt x="11436" y="199511"/>
                </a:lnTo>
                <a:lnTo>
                  <a:pt x="9616" y="193781"/>
                </a:lnTo>
                <a:lnTo>
                  <a:pt x="6958" y="192560"/>
                </a:lnTo>
                <a:lnTo>
                  <a:pt x="7567" y="188870"/>
                </a:lnTo>
                <a:lnTo>
                  <a:pt x="8868" y="187599"/>
                </a:lnTo>
                <a:lnTo>
                  <a:pt x="8514" y="183140"/>
                </a:lnTo>
                <a:lnTo>
                  <a:pt x="9587" y="182263"/>
                </a:lnTo>
                <a:lnTo>
                  <a:pt x="6601" y="178902"/>
                </a:lnTo>
                <a:lnTo>
                  <a:pt x="6417" y="173608"/>
                </a:lnTo>
                <a:lnTo>
                  <a:pt x="7678" y="171708"/>
                </a:lnTo>
                <a:lnTo>
                  <a:pt x="7682" y="168477"/>
                </a:lnTo>
                <a:lnTo>
                  <a:pt x="4954" y="164413"/>
                </a:lnTo>
                <a:lnTo>
                  <a:pt x="6896" y="159585"/>
                </a:lnTo>
                <a:lnTo>
                  <a:pt x="9711" y="158988"/>
                </a:lnTo>
                <a:lnTo>
                  <a:pt x="10674" y="159144"/>
                </a:lnTo>
                <a:lnTo>
                  <a:pt x="11505" y="161559"/>
                </a:lnTo>
                <a:lnTo>
                  <a:pt x="14845" y="162244"/>
                </a:lnTo>
                <a:lnTo>
                  <a:pt x="16924" y="164229"/>
                </a:lnTo>
                <a:lnTo>
                  <a:pt x="20049" y="161855"/>
                </a:lnTo>
                <a:lnTo>
                  <a:pt x="23734" y="160815"/>
                </a:lnTo>
                <a:lnTo>
                  <a:pt x="32452" y="160359"/>
                </a:lnTo>
                <a:lnTo>
                  <a:pt x="35855" y="157652"/>
                </a:lnTo>
                <a:lnTo>
                  <a:pt x="42419" y="160597"/>
                </a:lnTo>
                <a:lnTo>
                  <a:pt x="45223" y="159954"/>
                </a:lnTo>
                <a:lnTo>
                  <a:pt x="45715" y="158266"/>
                </a:lnTo>
                <a:lnTo>
                  <a:pt x="43955" y="153482"/>
                </a:lnTo>
                <a:lnTo>
                  <a:pt x="45235" y="150609"/>
                </a:lnTo>
                <a:lnTo>
                  <a:pt x="47884" y="148996"/>
                </a:lnTo>
                <a:lnTo>
                  <a:pt x="49174" y="144688"/>
                </a:lnTo>
                <a:lnTo>
                  <a:pt x="48191" y="141407"/>
                </a:lnTo>
                <a:lnTo>
                  <a:pt x="43938" y="135972"/>
                </a:lnTo>
                <a:lnTo>
                  <a:pt x="44691" y="128149"/>
                </a:lnTo>
                <a:lnTo>
                  <a:pt x="43201" y="125858"/>
                </a:lnTo>
                <a:lnTo>
                  <a:pt x="44739" y="125947"/>
                </a:lnTo>
                <a:lnTo>
                  <a:pt x="45847" y="124242"/>
                </a:lnTo>
                <a:lnTo>
                  <a:pt x="45822" y="118534"/>
                </a:lnTo>
                <a:lnTo>
                  <a:pt x="47521" y="117997"/>
                </a:lnTo>
                <a:lnTo>
                  <a:pt x="49021" y="119076"/>
                </a:lnTo>
                <a:lnTo>
                  <a:pt x="51961" y="117808"/>
                </a:lnTo>
                <a:lnTo>
                  <a:pt x="56235" y="110212"/>
                </a:lnTo>
                <a:lnTo>
                  <a:pt x="63292" y="110326"/>
                </a:lnTo>
                <a:lnTo>
                  <a:pt x="65523" y="111574"/>
                </a:lnTo>
                <a:lnTo>
                  <a:pt x="69286" y="110786"/>
                </a:lnTo>
                <a:lnTo>
                  <a:pt x="70364" y="108359"/>
                </a:lnTo>
                <a:lnTo>
                  <a:pt x="81229" y="99240"/>
                </a:lnTo>
                <a:lnTo>
                  <a:pt x="80868" y="97079"/>
                </a:lnTo>
                <a:lnTo>
                  <a:pt x="83804" y="95267"/>
                </a:lnTo>
                <a:lnTo>
                  <a:pt x="84944" y="90376"/>
                </a:lnTo>
                <a:lnTo>
                  <a:pt x="89135" y="81906"/>
                </a:lnTo>
                <a:lnTo>
                  <a:pt x="91497" y="80821"/>
                </a:lnTo>
                <a:lnTo>
                  <a:pt x="92239" y="81569"/>
                </a:lnTo>
                <a:lnTo>
                  <a:pt x="94803" y="79493"/>
                </a:lnTo>
                <a:lnTo>
                  <a:pt x="94725" y="80900"/>
                </a:lnTo>
                <a:lnTo>
                  <a:pt x="102329" y="80175"/>
                </a:lnTo>
                <a:lnTo>
                  <a:pt x="100898" y="78184"/>
                </a:lnTo>
                <a:lnTo>
                  <a:pt x="101062" y="72369"/>
                </a:lnTo>
                <a:lnTo>
                  <a:pt x="98952" y="70372"/>
                </a:lnTo>
                <a:lnTo>
                  <a:pt x="98287" y="63465"/>
                </a:lnTo>
                <a:lnTo>
                  <a:pt x="96194" y="59664"/>
                </a:lnTo>
                <a:lnTo>
                  <a:pt x="97567" y="55647"/>
                </a:lnTo>
                <a:lnTo>
                  <a:pt x="97347" y="52474"/>
                </a:lnTo>
                <a:lnTo>
                  <a:pt x="101055" y="49932"/>
                </a:lnTo>
                <a:lnTo>
                  <a:pt x="101122" y="48324"/>
                </a:lnTo>
                <a:lnTo>
                  <a:pt x="99840" y="47378"/>
                </a:lnTo>
                <a:lnTo>
                  <a:pt x="99308" y="43775"/>
                </a:lnTo>
                <a:lnTo>
                  <a:pt x="97633" y="41313"/>
                </a:lnTo>
                <a:lnTo>
                  <a:pt x="98517" y="36301"/>
                </a:lnTo>
                <a:lnTo>
                  <a:pt x="95477" y="34832"/>
                </a:lnTo>
                <a:lnTo>
                  <a:pt x="96055" y="30178"/>
                </a:lnTo>
                <a:lnTo>
                  <a:pt x="105464" y="29693"/>
                </a:lnTo>
                <a:lnTo>
                  <a:pt x="108087" y="27611"/>
                </a:lnTo>
                <a:lnTo>
                  <a:pt x="114298" y="25785"/>
                </a:lnTo>
                <a:lnTo>
                  <a:pt x="120140" y="26074"/>
                </a:lnTo>
                <a:lnTo>
                  <a:pt x="121587" y="18958"/>
                </a:lnTo>
                <a:lnTo>
                  <a:pt x="126248" y="12571"/>
                </a:lnTo>
                <a:lnTo>
                  <a:pt x="124853" y="9229"/>
                </a:lnTo>
                <a:lnTo>
                  <a:pt x="126950" y="6564"/>
                </a:lnTo>
                <a:lnTo>
                  <a:pt x="126576" y="4440"/>
                </a:lnTo>
                <a:lnTo>
                  <a:pt x="128435" y="0"/>
                </a:lnTo>
                <a:lnTo>
                  <a:pt x="130704" y="2105"/>
                </a:lnTo>
                <a:lnTo>
                  <a:pt x="134304" y="3259"/>
                </a:lnTo>
                <a:lnTo>
                  <a:pt x="137585" y="2282"/>
                </a:lnTo>
                <a:lnTo>
                  <a:pt x="139682" y="3343"/>
                </a:lnTo>
                <a:lnTo>
                  <a:pt x="141777" y="2499"/>
                </a:lnTo>
                <a:lnTo>
                  <a:pt x="146749" y="3782"/>
                </a:lnTo>
                <a:lnTo>
                  <a:pt x="147922" y="7490"/>
                </a:lnTo>
                <a:lnTo>
                  <a:pt x="145740" y="12834"/>
                </a:lnTo>
                <a:lnTo>
                  <a:pt x="146454" y="15328"/>
                </a:lnTo>
                <a:lnTo>
                  <a:pt x="148825" y="17604"/>
                </a:lnTo>
                <a:lnTo>
                  <a:pt x="148482" y="20206"/>
                </a:lnTo>
                <a:lnTo>
                  <a:pt x="151407" y="21648"/>
                </a:lnTo>
                <a:lnTo>
                  <a:pt x="147561" y="28834"/>
                </a:lnTo>
                <a:lnTo>
                  <a:pt x="147945" y="36781"/>
                </a:lnTo>
                <a:lnTo>
                  <a:pt x="150972" y="36035"/>
                </a:lnTo>
                <a:lnTo>
                  <a:pt x="155381" y="36957"/>
                </a:lnTo>
                <a:lnTo>
                  <a:pt x="156642" y="37720"/>
                </a:lnTo>
                <a:lnTo>
                  <a:pt x="156106" y="39020"/>
                </a:lnTo>
                <a:lnTo>
                  <a:pt x="160276" y="37546"/>
                </a:lnTo>
                <a:lnTo>
                  <a:pt x="161832" y="30480"/>
                </a:lnTo>
                <a:lnTo>
                  <a:pt x="163926" y="28242"/>
                </a:lnTo>
                <a:lnTo>
                  <a:pt x="169238" y="40032"/>
                </a:lnTo>
                <a:lnTo>
                  <a:pt x="169096" y="46868"/>
                </a:lnTo>
                <a:lnTo>
                  <a:pt x="178548" y="52211"/>
                </a:lnTo>
                <a:lnTo>
                  <a:pt x="184175" y="53920"/>
                </a:lnTo>
                <a:lnTo>
                  <a:pt x="193942" y="47265"/>
                </a:lnTo>
                <a:lnTo>
                  <a:pt x="203659" y="49373"/>
                </a:lnTo>
                <a:lnTo>
                  <a:pt x="209233" y="72134"/>
                </a:lnTo>
                <a:lnTo>
                  <a:pt x="211313" y="74722"/>
                </a:lnTo>
                <a:lnTo>
                  <a:pt x="212035" y="79269"/>
                </a:lnTo>
                <a:lnTo>
                  <a:pt x="213897" y="82773"/>
                </a:lnTo>
                <a:lnTo>
                  <a:pt x="215035" y="92568"/>
                </a:lnTo>
                <a:lnTo>
                  <a:pt x="221429" y="103807"/>
                </a:lnTo>
                <a:lnTo>
                  <a:pt x="227506" y="107043"/>
                </a:lnTo>
                <a:lnTo>
                  <a:pt x="228686" y="111116"/>
                </a:lnTo>
                <a:lnTo>
                  <a:pt x="231036" y="114180"/>
                </a:lnTo>
                <a:lnTo>
                  <a:pt x="228748" y="117081"/>
                </a:lnTo>
                <a:lnTo>
                  <a:pt x="231702" y="118059"/>
                </a:lnTo>
                <a:lnTo>
                  <a:pt x="233504" y="121205"/>
                </a:lnTo>
                <a:lnTo>
                  <a:pt x="236675" y="122836"/>
                </a:lnTo>
                <a:lnTo>
                  <a:pt x="238342" y="122922"/>
                </a:lnTo>
                <a:lnTo>
                  <a:pt x="240172" y="121145"/>
                </a:lnTo>
                <a:lnTo>
                  <a:pt x="246286" y="122278"/>
                </a:lnTo>
                <a:lnTo>
                  <a:pt x="260183" y="117901"/>
                </a:lnTo>
                <a:lnTo>
                  <a:pt x="261874" y="114813"/>
                </a:lnTo>
                <a:lnTo>
                  <a:pt x="265581" y="115408"/>
                </a:lnTo>
                <a:lnTo>
                  <a:pt x="268840" y="113384"/>
                </a:lnTo>
                <a:lnTo>
                  <a:pt x="270870" y="114686"/>
                </a:lnTo>
                <a:lnTo>
                  <a:pt x="271335" y="112381"/>
                </a:lnTo>
                <a:lnTo>
                  <a:pt x="273927" y="110387"/>
                </a:lnTo>
                <a:lnTo>
                  <a:pt x="279591" y="111465"/>
                </a:lnTo>
                <a:lnTo>
                  <a:pt x="280415" y="116564"/>
                </a:lnTo>
                <a:lnTo>
                  <a:pt x="279637" y="120407"/>
                </a:lnTo>
                <a:lnTo>
                  <a:pt x="282600" y="119544"/>
                </a:lnTo>
                <a:lnTo>
                  <a:pt x="284111" y="122631"/>
                </a:lnTo>
                <a:lnTo>
                  <a:pt x="283634" y="127727"/>
                </a:lnTo>
                <a:lnTo>
                  <a:pt x="279714" y="132266"/>
                </a:lnTo>
                <a:lnTo>
                  <a:pt x="280360" y="140419"/>
                </a:lnTo>
                <a:lnTo>
                  <a:pt x="282919" y="144178"/>
                </a:lnTo>
                <a:lnTo>
                  <a:pt x="284040" y="148740"/>
                </a:lnTo>
                <a:lnTo>
                  <a:pt x="286288" y="150205"/>
                </a:lnTo>
                <a:lnTo>
                  <a:pt x="287342" y="154510"/>
                </a:lnTo>
                <a:lnTo>
                  <a:pt x="289578" y="155217"/>
                </a:lnTo>
                <a:lnTo>
                  <a:pt x="289573" y="158315"/>
                </a:lnTo>
                <a:lnTo>
                  <a:pt x="291657" y="160588"/>
                </a:lnTo>
                <a:lnTo>
                  <a:pt x="291195" y="163424"/>
                </a:lnTo>
                <a:lnTo>
                  <a:pt x="290198" y="163948"/>
                </a:lnTo>
                <a:lnTo>
                  <a:pt x="291018" y="165800"/>
                </a:lnTo>
                <a:lnTo>
                  <a:pt x="296699" y="167050"/>
                </a:lnTo>
                <a:lnTo>
                  <a:pt x="297520" y="168406"/>
                </a:lnTo>
                <a:lnTo>
                  <a:pt x="296100" y="170130"/>
                </a:lnTo>
                <a:lnTo>
                  <a:pt x="296830" y="171456"/>
                </a:lnTo>
                <a:lnTo>
                  <a:pt x="293516" y="175865"/>
                </a:lnTo>
                <a:lnTo>
                  <a:pt x="292929" y="179210"/>
                </a:lnTo>
                <a:lnTo>
                  <a:pt x="291278" y="180092"/>
                </a:lnTo>
                <a:lnTo>
                  <a:pt x="287630" y="178929"/>
                </a:lnTo>
                <a:lnTo>
                  <a:pt x="286193" y="181691"/>
                </a:lnTo>
                <a:lnTo>
                  <a:pt x="284399" y="182427"/>
                </a:lnTo>
                <a:lnTo>
                  <a:pt x="287609" y="186037"/>
                </a:lnTo>
                <a:lnTo>
                  <a:pt x="288013" y="188802"/>
                </a:lnTo>
                <a:lnTo>
                  <a:pt x="282961" y="193190"/>
                </a:lnTo>
                <a:lnTo>
                  <a:pt x="283078" y="195045"/>
                </a:lnTo>
                <a:lnTo>
                  <a:pt x="281712" y="195066"/>
                </a:lnTo>
                <a:lnTo>
                  <a:pt x="282283" y="196363"/>
                </a:lnTo>
                <a:lnTo>
                  <a:pt x="281040" y="196770"/>
                </a:lnTo>
                <a:lnTo>
                  <a:pt x="278363" y="195279"/>
                </a:lnTo>
                <a:lnTo>
                  <a:pt x="276292" y="196894"/>
                </a:lnTo>
                <a:lnTo>
                  <a:pt x="275731" y="195157"/>
                </a:lnTo>
                <a:lnTo>
                  <a:pt x="265802" y="195597"/>
                </a:lnTo>
                <a:lnTo>
                  <a:pt x="265006" y="193767"/>
                </a:lnTo>
                <a:lnTo>
                  <a:pt x="258248" y="195449"/>
                </a:lnTo>
                <a:lnTo>
                  <a:pt x="258418" y="201221"/>
                </a:lnTo>
                <a:lnTo>
                  <a:pt x="253091" y="203369"/>
                </a:lnTo>
                <a:lnTo>
                  <a:pt x="248227" y="219491"/>
                </a:lnTo>
                <a:lnTo>
                  <a:pt x="241943" y="226069"/>
                </a:lnTo>
                <a:lnTo>
                  <a:pt x="243723" y="229796"/>
                </a:lnTo>
                <a:lnTo>
                  <a:pt x="243653" y="233075"/>
                </a:lnTo>
                <a:lnTo>
                  <a:pt x="236383" y="240647"/>
                </a:lnTo>
                <a:lnTo>
                  <a:pt x="232742" y="248916"/>
                </a:lnTo>
                <a:lnTo>
                  <a:pt x="226858" y="258224"/>
                </a:lnTo>
                <a:lnTo>
                  <a:pt x="222578" y="260288"/>
                </a:lnTo>
                <a:lnTo>
                  <a:pt x="220525" y="258818"/>
                </a:lnTo>
                <a:lnTo>
                  <a:pt x="218026" y="261172"/>
                </a:lnTo>
                <a:lnTo>
                  <a:pt x="209476" y="264690"/>
                </a:lnTo>
                <a:lnTo>
                  <a:pt x="205011" y="264315"/>
                </a:lnTo>
                <a:lnTo>
                  <a:pt x="206581" y="270909"/>
                </a:lnTo>
                <a:lnTo>
                  <a:pt x="205388" y="275785"/>
                </a:lnTo>
                <a:lnTo>
                  <a:pt x="203791" y="275211"/>
                </a:lnTo>
                <a:lnTo>
                  <a:pt x="197589" y="277775"/>
                </a:lnTo>
                <a:lnTo>
                  <a:pt x="194104" y="278059"/>
                </a:lnTo>
                <a:lnTo>
                  <a:pt x="189046" y="281191"/>
                </a:lnTo>
                <a:lnTo>
                  <a:pt x="188836" y="283871"/>
                </a:lnTo>
                <a:lnTo>
                  <a:pt x="190116" y="284994"/>
                </a:lnTo>
                <a:lnTo>
                  <a:pt x="187331" y="292122"/>
                </a:lnTo>
                <a:lnTo>
                  <a:pt x="187748" y="296727"/>
                </a:lnTo>
                <a:lnTo>
                  <a:pt x="186212" y="299653"/>
                </a:lnTo>
                <a:lnTo>
                  <a:pt x="186650" y="302046"/>
                </a:lnTo>
                <a:lnTo>
                  <a:pt x="183638" y="305635"/>
                </a:lnTo>
                <a:lnTo>
                  <a:pt x="184271" y="308714"/>
                </a:lnTo>
                <a:lnTo>
                  <a:pt x="180168" y="311799"/>
                </a:lnTo>
                <a:lnTo>
                  <a:pt x="179254" y="316806"/>
                </a:lnTo>
                <a:lnTo>
                  <a:pt x="177299" y="318139"/>
                </a:lnTo>
                <a:lnTo>
                  <a:pt x="177404" y="322207"/>
                </a:lnTo>
                <a:lnTo>
                  <a:pt x="176130" y="322562"/>
                </a:lnTo>
                <a:lnTo>
                  <a:pt x="173516" y="321081"/>
                </a:lnTo>
                <a:lnTo>
                  <a:pt x="172858" y="319462"/>
                </a:lnTo>
                <a:lnTo>
                  <a:pt x="169278" y="320246"/>
                </a:lnTo>
                <a:lnTo>
                  <a:pt x="168900" y="319203"/>
                </a:lnTo>
                <a:lnTo>
                  <a:pt x="167222" y="319441"/>
                </a:lnTo>
                <a:lnTo>
                  <a:pt x="165285" y="315968"/>
                </a:lnTo>
                <a:lnTo>
                  <a:pt x="163776" y="319011"/>
                </a:lnTo>
                <a:lnTo>
                  <a:pt x="163700" y="325230"/>
                </a:lnTo>
                <a:lnTo>
                  <a:pt x="160708" y="335524"/>
                </a:lnTo>
                <a:lnTo>
                  <a:pt x="157702" y="336348"/>
                </a:lnTo>
                <a:lnTo>
                  <a:pt x="156926" y="335504"/>
                </a:lnTo>
                <a:lnTo>
                  <a:pt x="156825" y="336413"/>
                </a:lnTo>
                <a:lnTo>
                  <a:pt x="155425" y="335908"/>
                </a:lnTo>
                <a:lnTo>
                  <a:pt x="153094" y="337840"/>
                </a:lnTo>
                <a:lnTo>
                  <a:pt x="152257" y="337399"/>
                </a:lnTo>
                <a:lnTo>
                  <a:pt x="149198" y="343493"/>
                </a:lnTo>
                <a:lnTo>
                  <a:pt x="140103" y="347590"/>
                </a:lnTo>
                <a:lnTo>
                  <a:pt x="136021" y="343624"/>
                </a:lnTo>
                <a:lnTo>
                  <a:pt x="132770" y="343731"/>
                </a:lnTo>
                <a:lnTo>
                  <a:pt x="131406" y="341389"/>
                </a:lnTo>
                <a:lnTo>
                  <a:pt x="126121" y="342377"/>
                </a:lnTo>
                <a:lnTo>
                  <a:pt x="125992" y="338384"/>
                </a:lnTo>
                <a:lnTo>
                  <a:pt x="124285" y="338052"/>
                </a:lnTo>
                <a:lnTo>
                  <a:pt x="123900" y="334128"/>
                </a:lnTo>
                <a:lnTo>
                  <a:pt x="120253" y="329038"/>
                </a:lnTo>
                <a:lnTo>
                  <a:pt x="116251" y="330713"/>
                </a:lnTo>
                <a:lnTo>
                  <a:pt x="117610" y="323019"/>
                </a:lnTo>
                <a:lnTo>
                  <a:pt x="116643" y="320019"/>
                </a:lnTo>
                <a:lnTo>
                  <a:pt x="117018" y="316316"/>
                </a:lnTo>
                <a:lnTo>
                  <a:pt x="112858" y="317716"/>
                </a:lnTo>
                <a:lnTo>
                  <a:pt x="108444" y="316902"/>
                </a:lnTo>
                <a:lnTo>
                  <a:pt x="103357" y="318093"/>
                </a:lnTo>
                <a:lnTo>
                  <a:pt x="96899" y="317638"/>
                </a:lnTo>
                <a:close/>
              </a:path>
            </a:pathLst>
          </a:custGeom>
          <a:solidFill>
            <a:srgbClr val="6EAD74"/>
          </a:solidFill>
          <a:ln w="5715">
            <a:solidFill>
              <a:srgbClr val="FFFFFF"/>
            </a:solidFill>
            <a:prstDash val="solid"/>
          </a:ln>
        </p:spPr>
        <p:txBody>
          <a:bodyPr/>
          <a:lstStyle/>
          <a:p>
            <a:endParaRPr lang="en-NZ"/>
          </a:p>
        </p:txBody>
      </p:sp>
      <p:sp>
        <p:nvSpPr>
          <p:cNvPr id="64" name="SHARE_TLA_070">
            <a:extLst>
              <a:ext uri="{FF2B5EF4-FFF2-40B4-BE49-F238E27FC236}">
                <a16:creationId xmlns:a16="http://schemas.microsoft.com/office/drawing/2014/main" id="{352EE943-EC07-4375-9E5B-2286CE531EDD}"/>
              </a:ext>
            </a:extLst>
          </p:cNvPr>
          <p:cNvSpPr>
            <a:spLocks noGrp="1"/>
          </p:cNvSpPr>
          <p:nvPr/>
        </p:nvSpPr>
        <p:spPr>
          <a:xfrm>
            <a:off x="8314392" y="3805818"/>
            <a:ext cx="593964" cy="773940"/>
          </a:xfrm>
          <a:custGeom>
            <a:avLst/>
            <a:gdLst/>
            <a:ahLst/>
            <a:cxnLst/>
            <a:rect l="0" t="0" r="0" b="0"/>
            <a:pathLst>
              <a:path w="281556" h="366870">
                <a:moveTo>
                  <a:pt x="115538" y="362481"/>
                </a:moveTo>
                <a:lnTo>
                  <a:pt x="110245" y="359889"/>
                </a:lnTo>
                <a:lnTo>
                  <a:pt x="111117" y="353280"/>
                </a:lnTo>
                <a:lnTo>
                  <a:pt x="108825" y="345712"/>
                </a:lnTo>
                <a:lnTo>
                  <a:pt x="109180" y="343283"/>
                </a:lnTo>
                <a:lnTo>
                  <a:pt x="107289" y="340143"/>
                </a:lnTo>
                <a:lnTo>
                  <a:pt x="107631" y="336985"/>
                </a:lnTo>
                <a:lnTo>
                  <a:pt x="105524" y="335879"/>
                </a:lnTo>
                <a:lnTo>
                  <a:pt x="101477" y="336822"/>
                </a:lnTo>
                <a:lnTo>
                  <a:pt x="94428" y="345407"/>
                </a:lnTo>
                <a:lnTo>
                  <a:pt x="90191" y="345818"/>
                </a:lnTo>
                <a:lnTo>
                  <a:pt x="87210" y="347907"/>
                </a:lnTo>
                <a:lnTo>
                  <a:pt x="82606" y="354105"/>
                </a:lnTo>
                <a:lnTo>
                  <a:pt x="68709" y="358921"/>
                </a:lnTo>
                <a:lnTo>
                  <a:pt x="44048" y="360949"/>
                </a:lnTo>
                <a:lnTo>
                  <a:pt x="39421" y="352632"/>
                </a:lnTo>
                <a:lnTo>
                  <a:pt x="40132" y="344024"/>
                </a:lnTo>
                <a:lnTo>
                  <a:pt x="36519" y="340268"/>
                </a:lnTo>
                <a:lnTo>
                  <a:pt x="38214" y="334109"/>
                </a:lnTo>
                <a:lnTo>
                  <a:pt x="29235" y="329104"/>
                </a:lnTo>
                <a:lnTo>
                  <a:pt x="29622" y="325419"/>
                </a:lnTo>
                <a:lnTo>
                  <a:pt x="27708" y="321849"/>
                </a:lnTo>
                <a:lnTo>
                  <a:pt x="25945" y="320953"/>
                </a:lnTo>
                <a:lnTo>
                  <a:pt x="26368" y="317755"/>
                </a:lnTo>
                <a:lnTo>
                  <a:pt x="22189" y="315475"/>
                </a:lnTo>
                <a:lnTo>
                  <a:pt x="33727" y="304993"/>
                </a:lnTo>
                <a:lnTo>
                  <a:pt x="33479" y="299499"/>
                </a:lnTo>
                <a:lnTo>
                  <a:pt x="34937" y="296918"/>
                </a:lnTo>
                <a:lnTo>
                  <a:pt x="35522" y="291096"/>
                </a:lnTo>
                <a:lnTo>
                  <a:pt x="34039" y="288187"/>
                </a:lnTo>
                <a:lnTo>
                  <a:pt x="37137" y="284316"/>
                </a:lnTo>
                <a:lnTo>
                  <a:pt x="34470" y="281360"/>
                </a:lnTo>
                <a:lnTo>
                  <a:pt x="30917" y="284623"/>
                </a:lnTo>
                <a:lnTo>
                  <a:pt x="25656" y="285248"/>
                </a:lnTo>
                <a:lnTo>
                  <a:pt x="21729" y="283472"/>
                </a:lnTo>
                <a:lnTo>
                  <a:pt x="20712" y="280146"/>
                </a:lnTo>
                <a:lnTo>
                  <a:pt x="12063" y="274296"/>
                </a:lnTo>
                <a:lnTo>
                  <a:pt x="12102" y="270527"/>
                </a:lnTo>
                <a:lnTo>
                  <a:pt x="9838" y="267827"/>
                </a:lnTo>
                <a:lnTo>
                  <a:pt x="6678" y="265066"/>
                </a:lnTo>
                <a:lnTo>
                  <a:pt x="3781" y="264258"/>
                </a:lnTo>
                <a:lnTo>
                  <a:pt x="2931" y="262038"/>
                </a:lnTo>
                <a:lnTo>
                  <a:pt x="4271" y="260918"/>
                </a:lnTo>
                <a:lnTo>
                  <a:pt x="3219" y="259819"/>
                </a:lnTo>
                <a:lnTo>
                  <a:pt x="4261" y="257519"/>
                </a:lnTo>
                <a:lnTo>
                  <a:pt x="1983" y="250258"/>
                </a:lnTo>
                <a:lnTo>
                  <a:pt x="0" y="249396"/>
                </a:lnTo>
                <a:lnTo>
                  <a:pt x="1200" y="235992"/>
                </a:lnTo>
                <a:lnTo>
                  <a:pt x="8470" y="235487"/>
                </a:lnTo>
                <a:lnTo>
                  <a:pt x="10917" y="224056"/>
                </a:lnTo>
                <a:lnTo>
                  <a:pt x="12239" y="222410"/>
                </a:lnTo>
                <a:lnTo>
                  <a:pt x="11785" y="219571"/>
                </a:lnTo>
                <a:lnTo>
                  <a:pt x="14068" y="214213"/>
                </a:lnTo>
                <a:lnTo>
                  <a:pt x="12906" y="212707"/>
                </a:lnTo>
                <a:lnTo>
                  <a:pt x="9771" y="214129"/>
                </a:lnTo>
                <a:lnTo>
                  <a:pt x="7140" y="208220"/>
                </a:lnTo>
                <a:lnTo>
                  <a:pt x="7833" y="202155"/>
                </a:lnTo>
                <a:lnTo>
                  <a:pt x="10756" y="197625"/>
                </a:lnTo>
                <a:lnTo>
                  <a:pt x="9172" y="194864"/>
                </a:lnTo>
                <a:lnTo>
                  <a:pt x="10134" y="191324"/>
                </a:lnTo>
                <a:lnTo>
                  <a:pt x="8878" y="188914"/>
                </a:lnTo>
                <a:lnTo>
                  <a:pt x="11073" y="188071"/>
                </a:lnTo>
                <a:lnTo>
                  <a:pt x="13588" y="177736"/>
                </a:lnTo>
                <a:lnTo>
                  <a:pt x="15552" y="176242"/>
                </a:lnTo>
                <a:lnTo>
                  <a:pt x="15169" y="172411"/>
                </a:lnTo>
                <a:lnTo>
                  <a:pt x="17260" y="170454"/>
                </a:lnTo>
                <a:lnTo>
                  <a:pt x="16357" y="162123"/>
                </a:lnTo>
                <a:lnTo>
                  <a:pt x="18905" y="158746"/>
                </a:lnTo>
                <a:lnTo>
                  <a:pt x="23337" y="155935"/>
                </a:lnTo>
                <a:lnTo>
                  <a:pt x="25711" y="149668"/>
                </a:lnTo>
                <a:lnTo>
                  <a:pt x="28867" y="150358"/>
                </a:lnTo>
                <a:lnTo>
                  <a:pt x="31013" y="148989"/>
                </a:lnTo>
                <a:lnTo>
                  <a:pt x="35798" y="149259"/>
                </a:lnTo>
                <a:lnTo>
                  <a:pt x="38180" y="147810"/>
                </a:lnTo>
                <a:lnTo>
                  <a:pt x="44057" y="149308"/>
                </a:lnTo>
                <a:lnTo>
                  <a:pt x="53318" y="147032"/>
                </a:lnTo>
                <a:lnTo>
                  <a:pt x="56891" y="147649"/>
                </a:lnTo>
                <a:lnTo>
                  <a:pt x="67816" y="138103"/>
                </a:lnTo>
                <a:lnTo>
                  <a:pt x="73863" y="135564"/>
                </a:lnTo>
                <a:lnTo>
                  <a:pt x="79124" y="135807"/>
                </a:lnTo>
                <a:lnTo>
                  <a:pt x="80310" y="132674"/>
                </a:lnTo>
                <a:lnTo>
                  <a:pt x="86046" y="130364"/>
                </a:lnTo>
                <a:lnTo>
                  <a:pt x="88744" y="125782"/>
                </a:lnTo>
                <a:lnTo>
                  <a:pt x="96641" y="119071"/>
                </a:lnTo>
                <a:lnTo>
                  <a:pt x="99109" y="122185"/>
                </a:lnTo>
                <a:lnTo>
                  <a:pt x="103751" y="125213"/>
                </a:lnTo>
                <a:lnTo>
                  <a:pt x="107358" y="125847"/>
                </a:lnTo>
                <a:lnTo>
                  <a:pt x="106796" y="121988"/>
                </a:lnTo>
                <a:lnTo>
                  <a:pt x="108828" y="118518"/>
                </a:lnTo>
                <a:lnTo>
                  <a:pt x="113250" y="117188"/>
                </a:lnTo>
                <a:lnTo>
                  <a:pt x="118096" y="110796"/>
                </a:lnTo>
                <a:lnTo>
                  <a:pt x="122698" y="107237"/>
                </a:lnTo>
                <a:lnTo>
                  <a:pt x="123243" y="104419"/>
                </a:lnTo>
                <a:lnTo>
                  <a:pt x="122254" y="100090"/>
                </a:lnTo>
                <a:lnTo>
                  <a:pt x="123852" y="97232"/>
                </a:lnTo>
                <a:lnTo>
                  <a:pt x="123728" y="89952"/>
                </a:lnTo>
                <a:lnTo>
                  <a:pt x="126211" y="86347"/>
                </a:lnTo>
                <a:lnTo>
                  <a:pt x="124458" y="80419"/>
                </a:lnTo>
                <a:lnTo>
                  <a:pt x="128318" y="78367"/>
                </a:lnTo>
                <a:lnTo>
                  <a:pt x="129262" y="74230"/>
                </a:lnTo>
                <a:lnTo>
                  <a:pt x="134257" y="72803"/>
                </a:lnTo>
                <a:lnTo>
                  <a:pt x="135268" y="70599"/>
                </a:lnTo>
                <a:lnTo>
                  <a:pt x="141346" y="68682"/>
                </a:lnTo>
                <a:lnTo>
                  <a:pt x="144057" y="69147"/>
                </a:lnTo>
                <a:lnTo>
                  <a:pt x="144750" y="60931"/>
                </a:lnTo>
                <a:lnTo>
                  <a:pt x="148763" y="59488"/>
                </a:lnTo>
                <a:lnTo>
                  <a:pt x="146193" y="53274"/>
                </a:lnTo>
                <a:lnTo>
                  <a:pt x="150849" y="51914"/>
                </a:lnTo>
                <a:lnTo>
                  <a:pt x="153518" y="49545"/>
                </a:lnTo>
                <a:lnTo>
                  <a:pt x="152316" y="47844"/>
                </a:lnTo>
                <a:lnTo>
                  <a:pt x="152862" y="45481"/>
                </a:lnTo>
                <a:lnTo>
                  <a:pt x="157420" y="46136"/>
                </a:lnTo>
                <a:lnTo>
                  <a:pt x="160987" y="43705"/>
                </a:lnTo>
                <a:lnTo>
                  <a:pt x="163834" y="43636"/>
                </a:lnTo>
                <a:lnTo>
                  <a:pt x="165122" y="40352"/>
                </a:lnTo>
                <a:lnTo>
                  <a:pt x="169339" y="39754"/>
                </a:lnTo>
                <a:lnTo>
                  <a:pt x="176749" y="35444"/>
                </a:lnTo>
                <a:lnTo>
                  <a:pt x="179583" y="41680"/>
                </a:lnTo>
                <a:lnTo>
                  <a:pt x="184845" y="42885"/>
                </a:lnTo>
                <a:lnTo>
                  <a:pt x="188137" y="41813"/>
                </a:lnTo>
                <a:lnTo>
                  <a:pt x="197510" y="41692"/>
                </a:lnTo>
                <a:lnTo>
                  <a:pt x="201424" y="37850"/>
                </a:lnTo>
                <a:lnTo>
                  <a:pt x="203142" y="29850"/>
                </a:lnTo>
                <a:lnTo>
                  <a:pt x="206455" y="29171"/>
                </a:lnTo>
                <a:lnTo>
                  <a:pt x="208700" y="29947"/>
                </a:lnTo>
                <a:lnTo>
                  <a:pt x="212383" y="39576"/>
                </a:lnTo>
                <a:lnTo>
                  <a:pt x="218783" y="42972"/>
                </a:lnTo>
                <a:lnTo>
                  <a:pt x="221450" y="43320"/>
                </a:lnTo>
                <a:lnTo>
                  <a:pt x="222019" y="41754"/>
                </a:lnTo>
                <a:lnTo>
                  <a:pt x="225222" y="40175"/>
                </a:lnTo>
                <a:lnTo>
                  <a:pt x="225384" y="38889"/>
                </a:lnTo>
                <a:lnTo>
                  <a:pt x="228794" y="37335"/>
                </a:lnTo>
                <a:lnTo>
                  <a:pt x="231462" y="34044"/>
                </a:lnTo>
                <a:lnTo>
                  <a:pt x="232499" y="29417"/>
                </a:lnTo>
                <a:lnTo>
                  <a:pt x="234651" y="27578"/>
                </a:lnTo>
                <a:lnTo>
                  <a:pt x="238955" y="26394"/>
                </a:lnTo>
                <a:lnTo>
                  <a:pt x="242739" y="27229"/>
                </a:lnTo>
                <a:lnTo>
                  <a:pt x="246523" y="21829"/>
                </a:lnTo>
                <a:lnTo>
                  <a:pt x="248774" y="20361"/>
                </a:lnTo>
                <a:lnTo>
                  <a:pt x="255748" y="20272"/>
                </a:lnTo>
                <a:lnTo>
                  <a:pt x="257880" y="14077"/>
                </a:lnTo>
                <a:lnTo>
                  <a:pt x="257683" y="9269"/>
                </a:lnTo>
                <a:lnTo>
                  <a:pt x="255838" y="6585"/>
                </a:lnTo>
                <a:lnTo>
                  <a:pt x="257477" y="809"/>
                </a:lnTo>
                <a:lnTo>
                  <a:pt x="263070" y="302"/>
                </a:lnTo>
                <a:lnTo>
                  <a:pt x="264918" y="1973"/>
                </a:lnTo>
                <a:lnTo>
                  <a:pt x="269030" y="0"/>
                </a:lnTo>
                <a:lnTo>
                  <a:pt x="275712" y="21"/>
                </a:lnTo>
                <a:lnTo>
                  <a:pt x="277129" y="1404"/>
                </a:lnTo>
                <a:lnTo>
                  <a:pt x="277253" y="5525"/>
                </a:lnTo>
                <a:lnTo>
                  <a:pt x="279590" y="9288"/>
                </a:lnTo>
                <a:lnTo>
                  <a:pt x="279192" y="14987"/>
                </a:lnTo>
                <a:lnTo>
                  <a:pt x="281556" y="19884"/>
                </a:lnTo>
                <a:lnTo>
                  <a:pt x="277871" y="21579"/>
                </a:lnTo>
                <a:lnTo>
                  <a:pt x="275473" y="21456"/>
                </a:lnTo>
                <a:lnTo>
                  <a:pt x="274617" y="23086"/>
                </a:lnTo>
                <a:lnTo>
                  <a:pt x="275021" y="28232"/>
                </a:lnTo>
                <a:lnTo>
                  <a:pt x="271892" y="28185"/>
                </a:lnTo>
                <a:lnTo>
                  <a:pt x="270628" y="30764"/>
                </a:lnTo>
                <a:lnTo>
                  <a:pt x="271444" y="34263"/>
                </a:lnTo>
                <a:lnTo>
                  <a:pt x="267501" y="37049"/>
                </a:lnTo>
                <a:lnTo>
                  <a:pt x="267601" y="41668"/>
                </a:lnTo>
                <a:lnTo>
                  <a:pt x="265113" y="42422"/>
                </a:lnTo>
                <a:lnTo>
                  <a:pt x="264466" y="46907"/>
                </a:lnTo>
                <a:lnTo>
                  <a:pt x="260622" y="49701"/>
                </a:lnTo>
                <a:lnTo>
                  <a:pt x="261981" y="51742"/>
                </a:lnTo>
                <a:lnTo>
                  <a:pt x="255810" y="56770"/>
                </a:lnTo>
                <a:lnTo>
                  <a:pt x="254212" y="64046"/>
                </a:lnTo>
                <a:lnTo>
                  <a:pt x="251030" y="64765"/>
                </a:lnTo>
                <a:lnTo>
                  <a:pt x="252213" y="69762"/>
                </a:lnTo>
                <a:lnTo>
                  <a:pt x="256332" y="71924"/>
                </a:lnTo>
                <a:lnTo>
                  <a:pt x="258354" y="75822"/>
                </a:lnTo>
                <a:lnTo>
                  <a:pt x="256834" y="92980"/>
                </a:lnTo>
                <a:lnTo>
                  <a:pt x="257500" y="96486"/>
                </a:lnTo>
                <a:lnTo>
                  <a:pt x="258962" y="97691"/>
                </a:lnTo>
                <a:lnTo>
                  <a:pt x="257117" y="101834"/>
                </a:lnTo>
                <a:lnTo>
                  <a:pt x="256923" y="106496"/>
                </a:lnTo>
                <a:lnTo>
                  <a:pt x="255358" y="108748"/>
                </a:lnTo>
                <a:lnTo>
                  <a:pt x="257211" y="114117"/>
                </a:lnTo>
                <a:lnTo>
                  <a:pt x="253829" y="119451"/>
                </a:lnTo>
                <a:lnTo>
                  <a:pt x="255872" y="123171"/>
                </a:lnTo>
                <a:lnTo>
                  <a:pt x="253134" y="126356"/>
                </a:lnTo>
                <a:lnTo>
                  <a:pt x="251632" y="130520"/>
                </a:lnTo>
                <a:lnTo>
                  <a:pt x="252006" y="132644"/>
                </a:lnTo>
                <a:lnTo>
                  <a:pt x="249909" y="135309"/>
                </a:lnTo>
                <a:lnTo>
                  <a:pt x="251303" y="138652"/>
                </a:lnTo>
                <a:lnTo>
                  <a:pt x="246643" y="145039"/>
                </a:lnTo>
                <a:lnTo>
                  <a:pt x="245196" y="152154"/>
                </a:lnTo>
                <a:lnTo>
                  <a:pt x="239354" y="151866"/>
                </a:lnTo>
                <a:lnTo>
                  <a:pt x="233142" y="153692"/>
                </a:lnTo>
                <a:lnTo>
                  <a:pt x="230520" y="155774"/>
                </a:lnTo>
                <a:lnTo>
                  <a:pt x="224882" y="155618"/>
                </a:lnTo>
                <a:lnTo>
                  <a:pt x="221111" y="156259"/>
                </a:lnTo>
                <a:lnTo>
                  <a:pt x="220786" y="157410"/>
                </a:lnTo>
                <a:lnTo>
                  <a:pt x="220533" y="160913"/>
                </a:lnTo>
                <a:lnTo>
                  <a:pt x="223573" y="162382"/>
                </a:lnTo>
                <a:lnTo>
                  <a:pt x="222689" y="167393"/>
                </a:lnTo>
                <a:lnTo>
                  <a:pt x="224364" y="169856"/>
                </a:lnTo>
                <a:lnTo>
                  <a:pt x="224896" y="173459"/>
                </a:lnTo>
                <a:lnTo>
                  <a:pt x="226177" y="174405"/>
                </a:lnTo>
                <a:lnTo>
                  <a:pt x="226110" y="176013"/>
                </a:lnTo>
                <a:lnTo>
                  <a:pt x="222403" y="178555"/>
                </a:lnTo>
                <a:lnTo>
                  <a:pt x="222622" y="181728"/>
                </a:lnTo>
                <a:lnTo>
                  <a:pt x="221250" y="185745"/>
                </a:lnTo>
                <a:lnTo>
                  <a:pt x="223342" y="189546"/>
                </a:lnTo>
                <a:lnTo>
                  <a:pt x="224008" y="196453"/>
                </a:lnTo>
                <a:lnTo>
                  <a:pt x="226118" y="198450"/>
                </a:lnTo>
                <a:lnTo>
                  <a:pt x="225954" y="204264"/>
                </a:lnTo>
                <a:lnTo>
                  <a:pt x="227385" y="206256"/>
                </a:lnTo>
                <a:lnTo>
                  <a:pt x="219781" y="206981"/>
                </a:lnTo>
                <a:lnTo>
                  <a:pt x="219858" y="205574"/>
                </a:lnTo>
                <a:lnTo>
                  <a:pt x="217295" y="207649"/>
                </a:lnTo>
                <a:lnTo>
                  <a:pt x="216552" y="206902"/>
                </a:lnTo>
                <a:lnTo>
                  <a:pt x="214190" y="207986"/>
                </a:lnTo>
                <a:lnTo>
                  <a:pt x="209999" y="216457"/>
                </a:lnTo>
                <a:lnTo>
                  <a:pt x="208860" y="221348"/>
                </a:lnTo>
                <a:lnTo>
                  <a:pt x="205924" y="223159"/>
                </a:lnTo>
                <a:lnTo>
                  <a:pt x="206285" y="225320"/>
                </a:lnTo>
                <a:lnTo>
                  <a:pt x="195419" y="234440"/>
                </a:lnTo>
                <a:lnTo>
                  <a:pt x="194342" y="236867"/>
                </a:lnTo>
                <a:lnTo>
                  <a:pt x="190579" y="237655"/>
                </a:lnTo>
                <a:lnTo>
                  <a:pt x="188348" y="236407"/>
                </a:lnTo>
                <a:lnTo>
                  <a:pt x="181290" y="236292"/>
                </a:lnTo>
                <a:lnTo>
                  <a:pt x="177017" y="243889"/>
                </a:lnTo>
                <a:lnTo>
                  <a:pt x="174076" y="245157"/>
                </a:lnTo>
                <a:lnTo>
                  <a:pt x="172577" y="244077"/>
                </a:lnTo>
                <a:lnTo>
                  <a:pt x="170877" y="244615"/>
                </a:lnTo>
                <a:lnTo>
                  <a:pt x="170902" y="250322"/>
                </a:lnTo>
                <a:lnTo>
                  <a:pt x="169795" y="252028"/>
                </a:lnTo>
                <a:lnTo>
                  <a:pt x="168256" y="251939"/>
                </a:lnTo>
                <a:lnTo>
                  <a:pt x="169746" y="254229"/>
                </a:lnTo>
                <a:lnTo>
                  <a:pt x="168994" y="262052"/>
                </a:lnTo>
                <a:lnTo>
                  <a:pt x="173247" y="267487"/>
                </a:lnTo>
                <a:lnTo>
                  <a:pt x="174230" y="270769"/>
                </a:lnTo>
                <a:lnTo>
                  <a:pt x="172940" y="275076"/>
                </a:lnTo>
                <a:lnTo>
                  <a:pt x="170290" y="276690"/>
                </a:lnTo>
                <a:lnTo>
                  <a:pt x="169010" y="279563"/>
                </a:lnTo>
                <a:lnTo>
                  <a:pt x="170770" y="284347"/>
                </a:lnTo>
                <a:lnTo>
                  <a:pt x="170279" y="286035"/>
                </a:lnTo>
                <a:lnTo>
                  <a:pt x="167474" y="286678"/>
                </a:lnTo>
                <a:lnTo>
                  <a:pt x="160911" y="283733"/>
                </a:lnTo>
                <a:lnTo>
                  <a:pt x="157508" y="286440"/>
                </a:lnTo>
                <a:lnTo>
                  <a:pt x="148789" y="286896"/>
                </a:lnTo>
                <a:lnTo>
                  <a:pt x="145104" y="287936"/>
                </a:lnTo>
                <a:lnTo>
                  <a:pt x="141980" y="290309"/>
                </a:lnTo>
                <a:lnTo>
                  <a:pt x="139901" y="288324"/>
                </a:lnTo>
                <a:lnTo>
                  <a:pt x="136561" y="287639"/>
                </a:lnTo>
                <a:lnTo>
                  <a:pt x="135730" y="285225"/>
                </a:lnTo>
                <a:lnTo>
                  <a:pt x="131952" y="285665"/>
                </a:lnTo>
                <a:lnTo>
                  <a:pt x="130009" y="290493"/>
                </a:lnTo>
                <a:lnTo>
                  <a:pt x="132738" y="294558"/>
                </a:lnTo>
                <a:lnTo>
                  <a:pt x="132733" y="297789"/>
                </a:lnTo>
                <a:lnTo>
                  <a:pt x="131473" y="299688"/>
                </a:lnTo>
                <a:lnTo>
                  <a:pt x="131635" y="304824"/>
                </a:lnTo>
                <a:lnTo>
                  <a:pt x="134642" y="308343"/>
                </a:lnTo>
                <a:lnTo>
                  <a:pt x="133570" y="309220"/>
                </a:lnTo>
                <a:lnTo>
                  <a:pt x="133924" y="313680"/>
                </a:lnTo>
                <a:lnTo>
                  <a:pt x="132622" y="314951"/>
                </a:lnTo>
                <a:lnTo>
                  <a:pt x="132013" y="318640"/>
                </a:lnTo>
                <a:lnTo>
                  <a:pt x="134548" y="319670"/>
                </a:lnTo>
                <a:lnTo>
                  <a:pt x="136064" y="323879"/>
                </a:lnTo>
                <a:lnTo>
                  <a:pt x="137337" y="335139"/>
                </a:lnTo>
                <a:lnTo>
                  <a:pt x="133542" y="340293"/>
                </a:lnTo>
                <a:lnTo>
                  <a:pt x="131352" y="348223"/>
                </a:lnTo>
                <a:lnTo>
                  <a:pt x="131270" y="355717"/>
                </a:lnTo>
                <a:lnTo>
                  <a:pt x="128712" y="360221"/>
                </a:lnTo>
                <a:lnTo>
                  <a:pt x="125684" y="362107"/>
                </a:lnTo>
                <a:lnTo>
                  <a:pt x="125241" y="365640"/>
                </a:lnTo>
                <a:lnTo>
                  <a:pt x="122603" y="365514"/>
                </a:lnTo>
                <a:lnTo>
                  <a:pt x="121521" y="366870"/>
                </a:lnTo>
                <a:lnTo>
                  <a:pt x="115538" y="362481"/>
                </a:lnTo>
                <a:close/>
              </a:path>
            </a:pathLst>
          </a:custGeom>
          <a:solidFill>
            <a:srgbClr val="6AAC75"/>
          </a:solidFill>
          <a:ln w="5715">
            <a:solidFill>
              <a:srgbClr val="FFFFFF"/>
            </a:solidFill>
            <a:prstDash val="solid"/>
          </a:ln>
        </p:spPr>
        <p:txBody>
          <a:bodyPr/>
          <a:lstStyle/>
          <a:p>
            <a:endParaRPr lang="en-NZ"/>
          </a:p>
        </p:txBody>
      </p:sp>
      <p:sp>
        <p:nvSpPr>
          <p:cNvPr id="65" name="SHARE_TLA_071">
            <a:extLst>
              <a:ext uri="{FF2B5EF4-FFF2-40B4-BE49-F238E27FC236}">
                <a16:creationId xmlns:a16="http://schemas.microsoft.com/office/drawing/2014/main" id="{B20DB45E-56FA-45BE-90F7-DC8D69BB32AB}"/>
              </a:ext>
            </a:extLst>
          </p:cNvPr>
          <p:cNvSpPr>
            <a:spLocks noGrp="1"/>
          </p:cNvSpPr>
          <p:nvPr/>
        </p:nvSpPr>
        <p:spPr>
          <a:xfrm>
            <a:off x="8951229" y="4480559"/>
            <a:ext cx="383994" cy="442818"/>
          </a:xfrm>
          <a:custGeom>
            <a:avLst/>
            <a:gdLst/>
            <a:ahLst/>
            <a:cxnLst/>
            <a:rect l="0" t="0" r="0" b="0"/>
            <a:pathLst>
              <a:path w="182025" h="209909">
                <a:moveTo>
                  <a:pt x="159509" y="149052"/>
                </a:moveTo>
                <a:lnTo>
                  <a:pt x="159618" y="149911"/>
                </a:lnTo>
                <a:lnTo>
                  <a:pt x="159314" y="149529"/>
                </a:lnTo>
                <a:lnTo>
                  <a:pt x="159509" y="149052"/>
                </a:lnTo>
                <a:close/>
                <a:moveTo>
                  <a:pt x="160583" y="149884"/>
                </a:moveTo>
                <a:lnTo>
                  <a:pt x="161594" y="150422"/>
                </a:lnTo>
                <a:lnTo>
                  <a:pt x="161258" y="151155"/>
                </a:lnTo>
                <a:lnTo>
                  <a:pt x="160583" y="149884"/>
                </a:lnTo>
                <a:close/>
                <a:moveTo>
                  <a:pt x="159492" y="131843"/>
                </a:moveTo>
                <a:lnTo>
                  <a:pt x="160279" y="130979"/>
                </a:lnTo>
                <a:lnTo>
                  <a:pt x="159062" y="128437"/>
                </a:lnTo>
                <a:lnTo>
                  <a:pt x="159903" y="127477"/>
                </a:lnTo>
                <a:lnTo>
                  <a:pt x="161099" y="127556"/>
                </a:lnTo>
                <a:lnTo>
                  <a:pt x="165318" y="132965"/>
                </a:lnTo>
                <a:lnTo>
                  <a:pt x="167314" y="133396"/>
                </a:lnTo>
                <a:lnTo>
                  <a:pt x="167855" y="132347"/>
                </a:lnTo>
                <a:lnTo>
                  <a:pt x="170129" y="133114"/>
                </a:lnTo>
                <a:lnTo>
                  <a:pt x="170786" y="131585"/>
                </a:lnTo>
                <a:lnTo>
                  <a:pt x="173418" y="136168"/>
                </a:lnTo>
                <a:lnTo>
                  <a:pt x="174435" y="136692"/>
                </a:lnTo>
                <a:lnTo>
                  <a:pt x="175856" y="135320"/>
                </a:lnTo>
                <a:lnTo>
                  <a:pt x="173835" y="137474"/>
                </a:lnTo>
                <a:lnTo>
                  <a:pt x="175617" y="139430"/>
                </a:lnTo>
                <a:lnTo>
                  <a:pt x="173765" y="138036"/>
                </a:lnTo>
                <a:lnTo>
                  <a:pt x="172244" y="139402"/>
                </a:lnTo>
                <a:lnTo>
                  <a:pt x="171454" y="138669"/>
                </a:lnTo>
                <a:lnTo>
                  <a:pt x="165719" y="140003"/>
                </a:lnTo>
                <a:lnTo>
                  <a:pt x="164609" y="142039"/>
                </a:lnTo>
                <a:lnTo>
                  <a:pt x="163913" y="141022"/>
                </a:lnTo>
                <a:lnTo>
                  <a:pt x="162677" y="142607"/>
                </a:lnTo>
                <a:lnTo>
                  <a:pt x="159774" y="142361"/>
                </a:lnTo>
                <a:lnTo>
                  <a:pt x="158787" y="145245"/>
                </a:lnTo>
                <a:lnTo>
                  <a:pt x="159821" y="145453"/>
                </a:lnTo>
                <a:lnTo>
                  <a:pt x="159059" y="147000"/>
                </a:lnTo>
                <a:lnTo>
                  <a:pt x="159996" y="146801"/>
                </a:lnTo>
                <a:lnTo>
                  <a:pt x="160037" y="148199"/>
                </a:lnTo>
                <a:lnTo>
                  <a:pt x="158986" y="148259"/>
                </a:lnTo>
                <a:lnTo>
                  <a:pt x="157775" y="150469"/>
                </a:lnTo>
                <a:lnTo>
                  <a:pt x="157906" y="148811"/>
                </a:lnTo>
                <a:lnTo>
                  <a:pt x="155828" y="148699"/>
                </a:lnTo>
                <a:lnTo>
                  <a:pt x="155080" y="149900"/>
                </a:lnTo>
                <a:lnTo>
                  <a:pt x="155866" y="150552"/>
                </a:lnTo>
                <a:lnTo>
                  <a:pt x="155170" y="151345"/>
                </a:lnTo>
                <a:lnTo>
                  <a:pt x="153812" y="150520"/>
                </a:lnTo>
                <a:lnTo>
                  <a:pt x="149289" y="159537"/>
                </a:lnTo>
                <a:lnTo>
                  <a:pt x="138736" y="164080"/>
                </a:lnTo>
                <a:lnTo>
                  <a:pt x="139508" y="164423"/>
                </a:lnTo>
                <a:lnTo>
                  <a:pt x="139012" y="166355"/>
                </a:lnTo>
                <a:lnTo>
                  <a:pt x="140918" y="167698"/>
                </a:lnTo>
                <a:lnTo>
                  <a:pt x="142529" y="164491"/>
                </a:lnTo>
                <a:lnTo>
                  <a:pt x="150610" y="163742"/>
                </a:lnTo>
                <a:lnTo>
                  <a:pt x="154661" y="161179"/>
                </a:lnTo>
                <a:lnTo>
                  <a:pt x="155490" y="155016"/>
                </a:lnTo>
                <a:lnTo>
                  <a:pt x="157857" y="155886"/>
                </a:lnTo>
                <a:lnTo>
                  <a:pt x="159113" y="154542"/>
                </a:lnTo>
                <a:lnTo>
                  <a:pt x="160888" y="155042"/>
                </a:lnTo>
                <a:lnTo>
                  <a:pt x="162760" y="152905"/>
                </a:lnTo>
                <a:lnTo>
                  <a:pt x="164091" y="153159"/>
                </a:lnTo>
                <a:lnTo>
                  <a:pt x="162124" y="150538"/>
                </a:lnTo>
                <a:lnTo>
                  <a:pt x="162394" y="149407"/>
                </a:lnTo>
                <a:lnTo>
                  <a:pt x="164896" y="151225"/>
                </a:lnTo>
                <a:lnTo>
                  <a:pt x="165223" y="152698"/>
                </a:lnTo>
                <a:lnTo>
                  <a:pt x="167753" y="151473"/>
                </a:lnTo>
                <a:lnTo>
                  <a:pt x="167126" y="146754"/>
                </a:lnTo>
                <a:lnTo>
                  <a:pt x="169744" y="144367"/>
                </a:lnTo>
                <a:lnTo>
                  <a:pt x="176245" y="142341"/>
                </a:lnTo>
                <a:lnTo>
                  <a:pt x="177350" y="135675"/>
                </a:lnTo>
                <a:lnTo>
                  <a:pt x="180914" y="139398"/>
                </a:lnTo>
                <a:lnTo>
                  <a:pt x="179995" y="139572"/>
                </a:lnTo>
                <a:lnTo>
                  <a:pt x="179799" y="141755"/>
                </a:lnTo>
                <a:lnTo>
                  <a:pt x="181608" y="143807"/>
                </a:lnTo>
                <a:lnTo>
                  <a:pt x="180414" y="145812"/>
                </a:lnTo>
                <a:lnTo>
                  <a:pt x="180978" y="146415"/>
                </a:lnTo>
                <a:lnTo>
                  <a:pt x="179392" y="146775"/>
                </a:lnTo>
                <a:lnTo>
                  <a:pt x="178692" y="148606"/>
                </a:lnTo>
                <a:lnTo>
                  <a:pt x="178595" y="154208"/>
                </a:lnTo>
                <a:lnTo>
                  <a:pt x="171994" y="152613"/>
                </a:lnTo>
                <a:lnTo>
                  <a:pt x="169328" y="154770"/>
                </a:lnTo>
                <a:lnTo>
                  <a:pt x="171290" y="156843"/>
                </a:lnTo>
                <a:lnTo>
                  <a:pt x="176464" y="154736"/>
                </a:lnTo>
                <a:lnTo>
                  <a:pt x="181482" y="154335"/>
                </a:lnTo>
                <a:lnTo>
                  <a:pt x="180481" y="155236"/>
                </a:lnTo>
                <a:lnTo>
                  <a:pt x="181672" y="156867"/>
                </a:lnTo>
                <a:lnTo>
                  <a:pt x="180359" y="158541"/>
                </a:lnTo>
                <a:lnTo>
                  <a:pt x="182025" y="159917"/>
                </a:lnTo>
                <a:lnTo>
                  <a:pt x="180373" y="162607"/>
                </a:lnTo>
                <a:lnTo>
                  <a:pt x="179019" y="162096"/>
                </a:lnTo>
                <a:lnTo>
                  <a:pt x="178389" y="163622"/>
                </a:lnTo>
                <a:lnTo>
                  <a:pt x="177256" y="162358"/>
                </a:lnTo>
                <a:lnTo>
                  <a:pt x="174517" y="161992"/>
                </a:lnTo>
                <a:lnTo>
                  <a:pt x="169631" y="163711"/>
                </a:lnTo>
                <a:lnTo>
                  <a:pt x="168391" y="161387"/>
                </a:lnTo>
                <a:lnTo>
                  <a:pt x="170789" y="160644"/>
                </a:lnTo>
                <a:lnTo>
                  <a:pt x="170608" y="158791"/>
                </a:lnTo>
                <a:lnTo>
                  <a:pt x="165872" y="156095"/>
                </a:lnTo>
                <a:lnTo>
                  <a:pt x="165505" y="159642"/>
                </a:lnTo>
                <a:lnTo>
                  <a:pt x="167599" y="160586"/>
                </a:lnTo>
                <a:lnTo>
                  <a:pt x="167743" y="162240"/>
                </a:lnTo>
                <a:lnTo>
                  <a:pt x="169350" y="163122"/>
                </a:lnTo>
                <a:lnTo>
                  <a:pt x="169318" y="164650"/>
                </a:lnTo>
                <a:lnTo>
                  <a:pt x="170916" y="166394"/>
                </a:lnTo>
                <a:lnTo>
                  <a:pt x="166707" y="169529"/>
                </a:lnTo>
                <a:lnTo>
                  <a:pt x="165914" y="168177"/>
                </a:lnTo>
                <a:lnTo>
                  <a:pt x="164812" y="168985"/>
                </a:lnTo>
                <a:lnTo>
                  <a:pt x="162489" y="167829"/>
                </a:lnTo>
                <a:lnTo>
                  <a:pt x="161210" y="169430"/>
                </a:lnTo>
                <a:lnTo>
                  <a:pt x="160342" y="168238"/>
                </a:lnTo>
                <a:lnTo>
                  <a:pt x="157100" y="168155"/>
                </a:lnTo>
                <a:lnTo>
                  <a:pt x="149725" y="171495"/>
                </a:lnTo>
                <a:lnTo>
                  <a:pt x="149355" y="170620"/>
                </a:lnTo>
                <a:lnTo>
                  <a:pt x="138718" y="171897"/>
                </a:lnTo>
                <a:lnTo>
                  <a:pt x="134431" y="174392"/>
                </a:lnTo>
                <a:lnTo>
                  <a:pt x="127154" y="175945"/>
                </a:lnTo>
                <a:lnTo>
                  <a:pt x="125904" y="178042"/>
                </a:lnTo>
                <a:lnTo>
                  <a:pt x="125052" y="177192"/>
                </a:lnTo>
                <a:lnTo>
                  <a:pt x="120677" y="177768"/>
                </a:lnTo>
                <a:lnTo>
                  <a:pt x="109958" y="181230"/>
                </a:lnTo>
                <a:lnTo>
                  <a:pt x="108859" y="182964"/>
                </a:lnTo>
                <a:lnTo>
                  <a:pt x="100868" y="187981"/>
                </a:lnTo>
                <a:lnTo>
                  <a:pt x="93250" y="198626"/>
                </a:lnTo>
                <a:lnTo>
                  <a:pt x="87993" y="209603"/>
                </a:lnTo>
                <a:lnTo>
                  <a:pt x="86356" y="209909"/>
                </a:lnTo>
                <a:lnTo>
                  <a:pt x="77978" y="195940"/>
                </a:lnTo>
                <a:lnTo>
                  <a:pt x="76255" y="194880"/>
                </a:lnTo>
                <a:lnTo>
                  <a:pt x="72158" y="195590"/>
                </a:lnTo>
                <a:lnTo>
                  <a:pt x="69564" y="193360"/>
                </a:lnTo>
                <a:lnTo>
                  <a:pt x="68668" y="193661"/>
                </a:lnTo>
                <a:lnTo>
                  <a:pt x="67879" y="191627"/>
                </a:lnTo>
                <a:lnTo>
                  <a:pt x="71227" y="190867"/>
                </a:lnTo>
                <a:lnTo>
                  <a:pt x="72424" y="189259"/>
                </a:lnTo>
                <a:lnTo>
                  <a:pt x="71979" y="187011"/>
                </a:lnTo>
                <a:lnTo>
                  <a:pt x="69606" y="184555"/>
                </a:lnTo>
                <a:lnTo>
                  <a:pt x="67041" y="184920"/>
                </a:lnTo>
                <a:lnTo>
                  <a:pt x="67366" y="183393"/>
                </a:lnTo>
                <a:lnTo>
                  <a:pt x="65407" y="182440"/>
                </a:lnTo>
                <a:lnTo>
                  <a:pt x="66271" y="181906"/>
                </a:lnTo>
                <a:lnTo>
                  <a:pt x="65923" y="179956"/>
                </a:lnTo>
                <a:lnTo>
                  <a:pt x="63933" y="178688"/>
                </a:lnTo>
                <a:lnTo>
                  <a:pt x="57536" y="180147"/>
                </a:lnTo>
                <a:lnTo>
                  <a:pt x="52719" y="178541"/>
                </a:lnTo>
                <a:lnTo>
                  <a:pt x="52227" y="160781"/>
                </a:lnTo>
                <a:lnTo>
                  <a:pt x="57302" y="160609"/>
                </a:lnTo>
                <a:lnTo>
                  <a:pt x="56655" y="141308"/>
                </a:lnTo>
                <a:lnTo>
                  <a:pt x="55833" y="141960"/>
                </a:lnTo>
                <a:lnTo>
                  <a:pt x="49473" y="139506"/>
                </a:lnTo>
                <a:lnTo>
                  <a:pt x="46293" y="134605"/>
                </a:lnTo>
                <a:lnTo>
                  <a:pt x="43120" y="135922"/>
                </a:lnTo>
                <a:lnTo>
                  <a:pt x="39791" y="133068"/>
                </a:lnTo>
                <a:lnTo>
                  <a:pt x="37423" y="127205"/>
                </a:lnTo>
                <a:lnTo>
                  <a:pt x="32617" y="125782"/>
                </a:lnTo>
                <a:lnTo>
                  <a:pt x="29967" y="130157"/>
                </a:lnTo>
                <a:lnTo>
                  <a:pt x="30272" y="133990"/>
                </a:lnTo>
                <a:lnTo>
                  <a:pt x="27959" y="137114"/>
                </a:lnTo>
                <a:lnTo>
                  <a:pt x="25926" y="138434"/>
                </a:lnTo>
                <a:lnTo>
                  <a:pt x="24512" y="136299"/>
                </a:lnTo>
                <a:lnTo>
                  <a:pt x="21846" y="136117"/>
                </a:lnTo>
                <a:lnTo>
                  <a:pt x="16664" y="138855"/>
                </a:lnTo>
                <a:lnTo>
                  <a:pt x="15179" y="142052"/>
                </a:lnTo>
                <a:lnTo>
                  <a:pt x="11412" y="142871"/>
                </a:lnTo>
                <a:lnTo>
                  <a:pt x="4437" y="138801"/>
                </a:lnTo>
                <a:lnTo>
                  <a:pt x="4538" y="133736"/>
                </a:lnTo>
                <a:lnTo>
                  <a:pt x="1549" y="131859"/>
                </a:lnTo>
                <a:lnTo>
                  <a:pt x="0" y="126540"/>
                </a:lnTo>
                <a:lnTo>
                  <a:pt x="691" y="123933"/>
                </a:lnTo>
                <a:lnTo>
                  <a:pt x="2430" y="123039"/>
                </a:lnTo>
                <a:lnTo>
                  <a:pt x="4047" y="116709"/>
                </a:lnTo>
                <a:lnTo>
                  <a:pt x="7447" y="114947"/>
                </a:lnTo>
                <a:lnTo>
                  <a:pt x="6813" y="111868"/>
                </a:lnTo>
                <a:lnTo>
                  <a:pt x="9826" y="108280"/>
                </a:lnTo>
                <a:lnTo>
                  <a:pt x="9387" y="105886"/>
                </a:lnTo>
                <a:lnTo>
                  <a:pt x="10924" y="102960"/>
                </a:lnTo>
                <a:lnTo>
                  <a:pt x="10507" y="98355"/>
                </a:lnTo>
                <a:lnTo>
                  <a:pt x="13291" y="91227"/>
                </a:lnTo>
                <a:lnTo>
                  <a:pt x="12012" y="90104"/>
                </a:lnTo>
                <a:lnTo>
                  <a:pt x="12221" y="87424"/>
                </a:lnTo>
                <a:lnTo>
                  <a:pt x="17280" y="84292"/>
                </a:lnTo>
                <a:lnTo>
                  <a:pt x="20765" y="84009"/>
                </a:lnTo>
                <a:lnTo>
                  <a:pt x="26967" y="81444"/>
                </a:lnTo>
                <a:lnTo>
                  <a:pt x="28564" y="82019"/>
                </a:lnTo>
                <a:lnTo>
                  <a:pt x="29757" y="77143"/>
                </a:lnTo>
                <a:lnTo>
                  <a:pt x="28186" y="70548"/>
                </a:lnTo>
                <a:lnTo>
                  <a:pt x="32652" y="70924"/>
                </a:lnTo>
                <a:lnTo>
                  <a:pt x="41201" y="67405"/>
                </a:lnTo>
                <a:lnTo>
                  <a:pt x="43701" y="65052"/>
                </a:lnTo>
                <a:lnTo>
                  <a:pt x="45754" y="66521"/>
                </a:lnTo>
                <a:lnTo>
                  <a:pt x="50034" y="64458"/>
                </a:lnTo>
                <a:lnTo>
                  <a:pt x="55918" y="55149"/>
                </a:lnTo>
                <a:lnTo>
                  <a:pt x="59559" y="46881"/>
                </a:lnTo>
                <a:lnTo>
                  <a:pt x="66829" y="39308"/>
                </a:lnTo>
                <a:lnTo>
                  <a:pt x="66898" y="36029"/>
                </a:lnTo>
                <a:lnTo>
                  <a:pt x="65119" y="32302"/>
                </a:lnTo>
                <a:lnTo>
                  <a:pt x="71403" y="25724"/>
                </a:lnTo>
                <a:lnTo>
                  <a:pt x="76267" y="9603"/>
                </a:lnTo>
                <a:lnTo>
                  <a:pt x="81594" y="7455"/>
                </a:lnTo>
                <a:lnTo>
                  <a:pt x="81424" y="1683"/>
                </a:lnTo>
                <a:lnTo>
                  <a:pt x="88182" y="0"/>
                </a:lnTo>
                <a:lnTo>
                  <a:pt x="88978" y="1830"/>
                </a:lnTo>
                <a:lnTo>
                  <a:pt x="98907" y="1391"/>
                </a:lnTo>
                <a:lnTo>
                  <a:pt x="99144" y="9688"/>
                </a:lnTo>
                <a:lnTo>
                  <a:pt x="113636" y="9251"/>
                </a:lnTo>
                <a:lnTo>
                  <a:pt x="119123" y="15922"/>
                </a:lnTo>
                <a:lnTo>
                  <a:pt x="118764" y="19123"/>
                </a:lnTo>
                <a:lnTo>
                  <a:pt x="114260" y="24355"/>
                </a:lnTo>
                <a:lnTo>
                  <a:pt x="111766" y="24074"/>
                </a:lnTo>
                <a:lnTo>
                  <a:pt x="110808" y="25233"/>
                </a:lnTo>
                <a:lnTo>
                  <a:pt x="110766" y="24218"/>
                </a:lnTo>
                <a:lnTo>
                  <a:pt x="101684" y="23793"/>
                </a:lnTo>
                <a:lnTo>
                  <a:pt x="101976" y="33576"/>
                </a:lnTo>
                <a:lnTo>
                  <a:pt x="94584" y="30532"/>
                </a:lnTo>
                <a:lnTo>
                  <a:pt x="95498" y="54640"/>
                </a:lnTo>
                <a:lnTo>
                  <a:pt x="92057" y="54718"/>
                </a:lnTo>
                <a:lnTo>
                  <a:pt x="90698" y="59343"/>
                </a:lnTo>
                <a:lnTo>
                  <a:pt x="85415" y="64603"/>
                </a:lnTo>
                <a:lnTo>
                  <a:pt x="82272" y="64685"/>
                </a:lnTo>
                <a:lnTo>
                  <a:pt x="82521" y="71003"/>
                </a:lnTo>
                <a:lnTo>
                  <a:pt x="94023" y="70322"/>
                </a:lnTo>
                <a:lnTo>
                  <a:pt x="96017" y="67445"/>
                </a:lnTo>
                <a:lnTo>
                  <a:pt x="100464" y="68133"/>
                </a:lnTo>
                <a:lnTo>
                  <a:pt x="109483" y="73792"/>
                </a:lnTo>
                <a:lnTo>
                  <a:pt x="106545" y="80153"/>
                </a:lnTo>
                <a:lnTo>
                  <a:pt x="113016" y="82163"/>
                </a:lnTo>
                <a:lnTo>
                  <a:pt x="114837" y="81992"/>
                </a:lnTo>
                <a:lnTo>
                  <a:pt x="120211" y="72805"/>
                </a:lnTo>
                <a:lnTo>
                  <a:pt x="130546" y="76106"/>
                </a:lnTo>
                <a:lnTo>
                  <a:pt x="131279" y="70034"/>
                </a:lnTo>
                <a:lnTo>
                  <a:pt x="144048" y="69672"/>
                </a:lnTo>
                <a:lnTo>
                  <a:pt x="145986" y="80974"/>
                </a:lnTo>
                <a:lnTo>
                  <a:pt x="147969" y="81091"/>
                </a:lnTo>
                <a:lnTo>
                  <a:pt x="150113" y="85095"/>
                </a:lnTo>
                <a:lnTo>
                  <a:pt x="152535" y="84703"/>
                </a:lnTo>
                <a:lnTo>
                  <a:pt x="155049" y="86274"/>
                </a:lnTo>
                <a:lnTo>
                  <a:pt x="158350" y="84940"/>
                </a:lnTo>
                <a:lnTo>
                  <a:pt x="157940" y="83963"/>
                </a:lnTo>
                <a:lnTo>
                  <a:pt x="159444" y="82059"/>
                </a:lnTo>
                <a:lnTo>
                  <a:pt x="173541" y="81573"/>
                </a:lnTo>
                <a:lnTo>
                  <a:pt x="172244" y="79472"/>
                </a:lnTo>
                <a:lnTo>
                  <a:pt x="173399" y="78843"/>
                </a:lnTo>
                <a:lnTo>
                  <a:pt x="174721" y="79841"/>
                </a:lnTo>
                <a:lnTo>
                  <a:pt x="175530" y="78836"/>
                </a:lnTo>
                <a:lnTo>
                  <a:pt x="175529" y="90811"/>
                </a:lnTo>
                <a:lnTo>
                  <a:pt x="170225" y="96912"/>
                </a:lnTo>
                <a:lnTo>
                  <a:pt x="166811" y="93464"/>
                </a:lnTo>
                <a:lnTo>
                  <a:pt x="168034" y="92594"/>
                </a:lnTo>
                <a:lnTo>
                  <a:pt x="166852" y="92885"/>
                </a:lnTo>
                <a:lnTo>
                  <a:pt x="166271" y="91838"/>
                </a:lnTo>
                <a:lnTo>
                  <a:pt x="165894" y="94076"/>
                </a:lnTo>
                <a:lnTo>
                  <a:pt x="167677" y="94161"/>
                </a:lnTo>
                <a:lnTo>
                  <a:pt x="167984" y="95185"/>
                </a:lnTo>
                <a:lnTo>
                  <a:pt x="164792" y="98249"/>
                </a:lnTo>
                <a:lnTo>
                  <a:pt x="164751" y="102318"/>
                </a:lnTo>
                <a:lnTo>
                  <a:pt x="163713" y="99390"/>
                </a:lnTo>
                <a:lnTo>
                  <a:pt x="161550" y="97787"/>
                </a:lnTo>
                <a:lnTo>
                  <a:pt x="164102" y="102787"/>
                </a:lnTo>
                <a:lnTo>
                  <a:pt x="166744" y="102351"/>
                </a:lnTo>
                <a:lnTo>
                  <a:pt x="163262" y="105134"/>
                </a:lnTo>
                <a:lnTo>
                  <a:pt x="163139" y="110298"/>
                </a:lnTo>
                <a:lnTo>
                  <a:pt x="156480" y="115580"/>
                </a:lnTo>
                <a:lnTo>
                  <a:pt x="154175" y="120697"/>
                </a:lnTo>
                <a:lnTo>
                  <a:pt x="153961" y="125820"/>
                </a:lnTo>
                <a:lnTo>
                  <a:pt x="152230" y="121237"/>
                </a:lnTo>
                <a:lnTo>
                  <a:pt x="149686" y="122203"/>
                </a:lnTo>
                <a:lnTo>
                  <a:pt x="148972" y="123691"/>
                </a:lnTo>
                <a:lnTo>
                  <a:pt x="148834" y="129775"/>
                </a:lnTo>
                <a:lnTo>
                  <a:pt x="150814" y="129991"/>
                </a:lnTo>
                <a:lnTo>
                  <a:pt x="152439" y="128127"/>
                </a:lnTo>
                <a:lnTo>
                  <a:pt x="153746" y="128551"/>
                </a:lnTo>
                <a:lnTo>
                  <a:pt x="153857" y="126366"/>
                </a:lnTo>
                <a:lnTo>
                  <a:pt x="157126" y="126482"/>
                </a:lnTo>
                <a:lnTo>
                  <a:pt x="159595" y="130193"/>
                </a:lnTo>
                <a:lnTo>
                  <a:pt x="157487" y="130476"/>
                </a:lnTo>
                <a:lnTo>
                  <a:pt x="157860" y="132391"/>
                </a:lnTo>
                <a:lnTo>
                  <a:pt x="159070" y="133944"/>
                </a:lnTo>
                <a:lnTo>
                  <a:pt x="159492" y="131843"/>
                </a:lnTo>
                <a:close/>
                <a:moveTo>
                  <a:pt x="141252" y="167339"/>
                </a:moveTo>
                <a:lnTo>
                  <a:pt x="141222" y="167830"/>
                </a:lnTo>
                <a:lnTo>
                  <a:pt x="142639" y="167385"/>
                </a:lnTo>
                <a:lnTo>
                  <a:pt x="141252" y="167339"/>
                </a:lnTo>
                <a:close/>
                <a:moveTo>
                  <a:pt x="150534" y="131354"/>
                </a:moveTo>
                <a:lnTo>
                  <a:pt x="151941" y="131915"/>
                </a:lnTo>
                <a:lnTo>
                  <a:pt x="150742" y="130057"/>
                </a:lnTo>
                <a:lnTo>
                  <a:pt x="150534" y="131354"/>
                </a:lnTo>
                <a:close/>
              </a:path>
            </a:pathLst>
          </a:custGeom>
          <a:solidFill>
            <a:srgbClr val="61A77D"/>
          </a:solidFill>
          <a:ln w="5715">
            <a:solidFill>
              <a:srgbClr val="FFFFFF"/>
            </a:solidFill>
            <a:prstDash val="solid"/>
          </a:ln>
        </p:spPr>
        <p:txBody>
          <a:bodyPr/>
          <a:lstStyle/>
          <a:p>
            <a:endParaRPr lang="en-NZ"/>
          </a:p>
        </p:txBody>
      </p:sp>
      <p:sp>
        <p:nvSpPr>
          <p:cNvPr id="66" name="SHARE_TLA_072">
            <a:extLst>
              <a:ext uri="{FF2B5EF4-FFF2-40B4-BE49-F238E27FC236}">
                <a16:creationId xmlns:a16="http://schemas.microsoft.com/office/drawing/2014/main" id="{DF6D61A7-B7CF-4E33-8447-49A01AAA952F}"/>
              </a:ext>
            </a:extLst>
          </p:cNvPr>
          <p:cNvSpPr>
            <a:spLocks noGrp="1"/>
          </p:cNvSpPr>
          <p:nvPr/>
        </p:nvSpPr>
        <p:spPr>
          <a:xfrm>
            <a:off x="8671977" y="4610702"/>
            <a:ext cx="467159" cy="639850"/>
          </a:xfrm>
          <a:custGeom>
            <a:avLst/>
            <a:gdLst/>
            <a:ahLst/>
            <a:cxnLst/>
            <a:rect l="0" t="0" r="0" b="0"/>
            <a:pathLst>
              <a:path w="221447" h="303308">
                <a:moveTo>
                  <a:pt x="131036" y="261155"/>
                </a:moveTo>
                <a:lnTo>
                  <a:pt x="131410" y="261363"/>
                </a:lnTo>
                <a:lnTo>
                  <a:pt x="131141" y="261644"/>
                </a:lnTo>
                <a:lnTo>
                  <a:pt x="131036" y="261155"/>
                </a:lnTo>
                <a:close/>
                <a:moveTo>
                  <a:pt x="221447" y="149044"/>
                </a:moveTo>
                <a:lnTo>
                  <a:pt x="221084" y="150176"/>
                </a:lnTo>
                <a:lnTo>
                  <a:pt x="221038" y="149591"/>
                </a:lnTo>
                <a:lnTo>
                  <a:pt x="221447" y="149044"/>
                </a:lnTo>
                <a:close/>
                <a:moveTo>
                  <a:pt x="216619" y="164518"/>
                </a:moveTo>
                <a:lnTo>
                  <a:pt x="215679" y="165513"/>
                </a:lnTo>
                <a:lnTo>
                  <a:pt x="216181" y="168228"/>
                </a:lnTo>
                <a:lnTo>
                  <a:pt x="215107" y="172057"/>
                </a:lnTo>
                <a:lnTo>
                  <a:pt x="213406" y="174565"/>
                </a:lnTo>
                <a:lnTo>
                  <a:pt x="211173" y="175410"/>
                </a:lnTo>
                <a:lnTo>
                  <a:pt x="206303" y="182222"/>
                </a:lnTo>
                <a:lnTo>
                  <a:pt x="197776" y="187379"/>
                </a:lnTo>
                <a:lnTo>
                  <a:pt x="186109" y="196831"/>
                </a:lnTo>
                <a:lnTo>
                  <a:pt x="179939" y="205716"/>
                </a:lnTo>
                <a:lnTo>
                  <a:pt x="173159" y="209253"/>
                </a:lnTo>
                <a:lnTo>
                  <a:pt x="171559" y="212774"/>
                </a:lnTo>
                <a:lnTo>
                  <a:pt x="165932" y="217259"/>
                </a:lnTo>
                <a:lnTo>
                  <a:pt x="157180" y="221205"/>
                </a:lnTo>
                <a:lnTo>
                  <a:pt x="149933" y="227998"/>
                </a:lnTo>
                <a:lnTo>
                  <a:pt x="147521" y="232923"/>
                </a:lnTo>
                <a:lnTo>
                  <a:pt x="148105" y="235624"/>
                </a:lnTo>
                <a:lnTo>
                  <a:pt x="147248" y="239062"/>
                </a:lnTo>
                <a:lnTo>
                  <a:pt x="150852" y="242633"/>
                </a:lnTo>
                <a:lnTo>
                  <a:pt x="150067" y="248394"/>
                </a:lnTo>
                <a:lnTo>
                  <a:pt x="154606" y="252059"/>
                </a:lnTo>
                <a:lnTo>
                  <a:pt x="151415" y="251178"/>
                </a:lnTo>
                <a:lnTo>
                  <a:pt x="150826" y="252807"/>
                </a:lnTo>
                <a:lnTo>
                  <a:pt x="147959" y="253038"/>
                </a:lnTo>
                <a:lnTo>
                  <a:pt x="148186" y="256242"/>
                </a:lnTo>
                <a:lnTo>
                  <a:pt x="146972" y="256267"/>
                </a:lnTo>
                <a:lnTo>
                  <a:pt x="147388" y="257320"/>
                </a:lnTo>
                <a:lnTo>
                  <a:pt x="144110" y="256631"/>
                </a:lnTo>
                <a:lnTo>
                  <a:pt x="143132" y="258701"/>
                </a:lnTo>
                <a:lnTo>
                  <a:pt x="144495" y="259464"/>
                </a:lnTo>
                <a:lnTo>
                  <a:pt x="142868" y="260320"/>
                </a:lnTo>
                <a:lnTo>
                  <a:pt x="143402" y="261048"/>
                </a:lnTo>
                <a:lnTo>
                  <a:pt x="142331" y="259322"/>
                </a:lnTo>
                <a:lnTo>
                  <a:pt x="137381" y="260283"/>
                </a:lnTo>
                <a:lnTo>
                  <a:pt x="136967" y="258915"/>
                </a:lnTo>
                <a:lnTo>
                  <a:pt x="135147" y="258645"/>
                </a:lnTo>
                <a:lnTo>
                  <a:pt x="131763" y="260457"/>
                </a:lnTo>
                <a:lnTo>
                  <a:pt x="130391" y="258662"/>
                </a:lnTo>
                <a:lnTo>
                  <a:pt x="125770" y="257594"/>
                </a:lnTo>
                <a:lnTo>
                  <a:pt x="124968" y="258583"/>
                </a:lnTo>
                <a:lnTo>
                  <a:pt x="123242" y="258107"/>
                </a:lnTo>
                <a:lnTo>
                  <a:pt x="122302" y="260199"/>
                </a:lnTo>
                <a:lnTo>
                  <a:pt x="119043" y="261194"/>
                </a:lnTo>
                <a:lnTo>
                  <a:pt x="120412" y="263529"/>
                </a:lnTo>
                <a:lnTo>
                  <a:pt x="121670" y="263753"/>
                </a:lnTo>
                <a:lnTo>
                  <a:pt x="127450" y="258677"/>
                </a:lnTo>
                <a:lnTo>
                  <a:pt x="129917" y="259500"/>
                </a:lnTo>
                <a:lnTo>
                  <a:pt x="131050" y="261980"/>
                </a:lnTo>
                <a:lnTo>
                  <a:pt x="133199" y="261789"/>
                </a:lnTo>
                <a:lnTo>
                  <a:pt x="134785" y="258907"/>
                </a:lnTo>
                <a:lnTo>
                  <a:pt x="134824" y="260357"/>
                </a:lnTo>
                <a:lnTo>
                  <a:pt x="135225" y="259740"/>
                </a:lnTo>
                <a:lnTo>
                  <a:pt x="138108" y="263078"/>
                </a:lnTo>
                <a:lnTo>
                  <a:pt x="135682" y="264134"/>
                </a:lnTo>
                <a:lnTo>
                  <a:pt x="135816" y="267230"/>
                </a:lnTo>
                <a:lnTo>
                  <a:pt x="133017" y="268307"/>
                </a:lnTo>
                <a:lnTo>
                  <a:pt x="134013" y="270914"/>
                </a:lnTo>
                <a:lnTo>
                  <a:pt x="127463" y="273187"/>
                </a:lnTo>
                <a:lnTo>
                  <a:pt x="127667" y="274613"/>
                </a:lnTo>
                <a:lnTo>
                  <a:pt x="126229" y="276009"/>
                </a:lnTo>
                <a:lnTo>
                  <a:pt x="120013" y="276590"/>
                </a:lnTo>
                <a:lnTo>
                  <a:pt x="119340" y="281144"/>
                </a:lnTo>
                <a:lnTo>
                  <a:pt x="117731" y="281442"/>
                </a:lnTo>
                <a:lnTo>
                  <a:pt x="116455" y="283508"/>
                </a:lnTo>
                <a:lnTo>
                  <a:pt x="115134" y="283300"/>
                </a:lnTo>
                <a:lnTo>
                  <a:pt x="114848" y="286523"/>
                </a:lnTo>
                <a:lnTo>
                  <a:pt x="113559" y="285889"/>
                </a:lnTo>
                <a:lnTo>
                  <a:pt x="113062" y="283190"/>
                </a:lnTo>
                <a:lnTo>
                  <a:pt x="110659" y="283136"/>
                </a:lnTo>
                <a:lnTo>
                  <a:pt x="110720" y="282342"/>
                </a:lnTo>
                <a:lnTo>
                  <a:pt x="108600" y="282184"/>
                </a:lnTo>
                <a:lnTo>
                  <a:pt x="106894" y="283411"/>
                </a:lnTo>
                <a:lnTo>
                  <a:pt x="105032" y="281848"/>
                </a:lnTo>
                <a:lnTo>
                  <a:pt x="100936" y="281553"/>
                </a:lnTo>
                <a:lnTo>
                  <a:pt x="95621" y="282960"/>
                </a:lnTo>
                <a:lnTo>
                  <a:pt x="96147" y="284655"/>
                </a:lnTo>
                <a:lnTo>
                  <a:pt x="94243" y="288044"/>
                </a:lnTo>
                <a:lnTo>
                  <a:pt x="91825" y="287130"/>
                </a:lnTo>
                <a:lnTo>
                  <a:pt x="88475" y="290720"/>
                </a:lnTo>
                <a:lnTo>
                  <a:pt x="88012" y="293264"/>
                </a:lnTo>
                <a:lnTo>
                  <a:pt x="89736" y="293232"/>
                </a:lnTo>
                <a:lnTo>
                  <a:pt x="90980" y="294691"/>
                </a:lnTo>
                <a:lnTo>
                  <a:pt x="90009" y="294485"/>
                </a:lnTo>
                <a:lnTo>
                  <a:pt x="89402" y="296449"/>
                </a:lnTo>
                <a:lnTo>
                  <a:pt x="88752" y="296815"/>
                </a:lnTo>
                <a:lnTo>
                  <a:pt x="88929" y="295224"/>
                </a:lnTo>
                <a:lnTo>
                  <a:pt x="86195" y="294028"/>
                </a:lnTo>
                <a:lnTo>
                  <a:pt x="82543" y="296926"/>
                </a:lnTo>
                <a:lnTo>
                  <a:pt x="82126" y="295844"/>
                </a:lnTo>
                <a:lnTo>
                  <a:pt x="79035" y="295445"/>
                </a:lnTo>
                <a:lnTo>
                  <a:pt x="75105" y="298919"/>
                </a:lnTo>
                <a:lnTo>
                  <a:pt x="76862" y="301775"/>
                </a:lnTo>
                <a:lnTo>
                  <a:pt x="76031" y="303308"/>
                </a:lnTo>
                <a:lnTo>
                  <a:pt x="72947" y="303304"/>
                </a:lnTo>
                <a:lnTo>
                  <a:pt x="72367" y="302122"/>
                </a:lnTo>
                <a:lnTo>
                  <a:pt x="70873" y="302820"/>
                </a:lnTo>
                <a:lnTo>
                  <a:pt x="69078" y="301076"/>
                </a:lnTo>
                <a:lnTo>
                  <a:pt x="67355" y="302919"/>
                </a:lnTo>
                <a:lnTo>
                  <a:pt x="66157" y="300560"/>
                </a:lnTo>
                <a:lnTo>
                  <a:pt x="60955" y="300003"/>
                </a:lnTo>
                <a:lnTo>
                  <a:pt x="59373" y="298786"/>
                </a:lnTo>
                <a:lnTo>
                  <a:pt x="60626" y="297401"/>
                </a:lnTo>
                <a:lnTo>
                  <a:pt x="58273" y="294249"/>
                </a:lnTo>
                <a:lnTo>
                  <a:pt x="59235" y="293520"/>
                </a:lnTo>
                <a:lnTo>
                  <a:pt x="58701" y="290988"/>
                </a:lnTo>
                <a:lnTo>
                  <a:pt x="45286" y="284245"/>
                </a:lnTo>
                <a:lnTo>
                  <a:pt x="51357" y="282147"/>
                </a:lnTo>
                <a:lnTo>
                  <a:pt x="54488" y="276820"/>
                </a:lnTo>
                <a:lnTo>
                  <a:pt x="55336" y="272891"/>
                </a:lnTo>
                <a:lnTo>
                  <a:pt x="54394" y="271790"/>
                </a:lnTo>
                <a:lnTo>
                  <a:pt x="52216" y="272385"/>
                </a:lnTo>
                <a:lnTo>
                  <a:pt x="46628" y="268351"/>
                </a:lnTo>
                <a:lnTo>
                  <a:pt x="42205" y="267274"/>
                </a:lnTo>
                <a:lnTo>
                  <a:pt x="41327" y="266364"/>
                </a:lnTo>
                <a:lnTo>
                  <a:pt x="42114" y="264144"/>
                </a:lnTo>
                <a:lnTo>
                  <a:pt x="39056" y="261557"/>
                </a:lnTo>
                <a:lnTo>
                  <a:pt x="39572" y="258672"/>
                </a:lnTo>
                <a:lnTo>
                  <a:pt x="42129" y="257484"/>
                </a:lnTo>
                <a:lnTo>
                  <a:pt x="44941" y="254111"/>
                </a:lnTo>
                <a:lnTo>
                  <a:pt x="43277" y="251294"/>
                </a:lnTo>
                <a:lnTo>
                  <a:pt x="45151" y="249287"/>
                </a:lnTo>
                <a:lnTo>
                  <a:pt x="44376" y="245360"/>
                </a:lnTo>
                <a:lnTo>
                  <a:pt x="40458" y="240944"/>
                </a:lnTo>
                <a:lnTo>
                  <a:pt x="37947" y="239900"/>
                </a:lnTo>
                <a:lnTo>
                  <a:pt x="34986" y="240202"/>
                </a:lnTo>
                <a:lnTo>
                  <a:pt x="33119" y="238512"/>
                </a:lnTo>
                <a:lnTo>
                  <a:pt x="35067" y="234252"/>
                </a:lnTo>
                <a:lnTo>
                  <a:pt x="34298" y="232848"/>
                </a:lnTo>
                <a:lnTo>
                  <a:pt x="37391" y="231285"/>
                </a:lnTo>
                <a:lnTo>
                  <a:pt x="42487" y="225530"/>
                </a:lnTo>
                <a:lnTo>
                  <a:pt x="40087" y="224499"/>
                </a:lnTo>
                <a:lnTo>
                  <a:pt x="43312" y="219863"/>
                </a:lnTo>
                <a:lnTo>
                  <a:pt x="41146" y="218625"/>
                </a:lnTo>
                <a:lnTo>
                  <a:pt x="39542" y="215289"/>
                </a:lnTo>
                <a:lnTo>
                  <a:pt x="41618" y="213718"/>
                </a:lnTo>
                <a:lnTo>
                  <a:pt x="40726" y="207350"/>
                </a:lnTo>
                <a:lnTo>
                  <a:pt x="42370" y="202882"/>
                </a:lnTo>
                <a:lnTo>
                  <a:pt x="40537" y="201161"/>
                </a:lnTo>
                <a:lnTo>
                  <a:pt x="40447" y="199313"/>
                </a:lnTo>
                <a:lnTo>
                  <a:pt x="42394" y="196522"/>
                </a:lnTo>
                <a:lnTo>
                  <a:pt x="42285" y="193399"/>
                </a:lnTo>
                <a:lnTo>
                  <a:pt x="39322" y="192335"/>
                </a:lnTo>
                <a:lnTo>
                  <a:pt x="39948" y="190666"/>
                </a:lnTo>
                <a:lnTo>
                  <a:pt x="36639" y="191483"/>
                </a:lnTo>
                <a:lnTo>
                  <a:pt x="37128" y="189134"/>
                </a:lnTo>
                <a:lnTo>
                  <a:pt x="35646" y="188808"/>
                </a:lnTo>
                <a:lnTo>
                  <a:pt x="35141" y="187423"/>
                </a:lnTo>
                <a:lnTo>
                  <a:pt x="36670" y="183777"/>
                </a:lnTo>
                <a:lnTo>
                  <a:pt x="35091" y="181423"/>
                </a:lnTo>
                <a:lnTo>
                  <a:pt x="33502" y="182144"/>
                </a:lnTo>
                <a:lnTo>
                  <a:pt x="29517" y="180574"/>
                </a:lnTo>
                <a:lnTo>
                  <a:pt x="29239" y="178257"/>
                </a:lnTo>
                <a:lnTo>
                  <a:pt x="30275" y="177744"/>
                </a:lnTo>
                <a:lnTo>
                  <a:pt x="30650" y="175301"/>
                </a:lnTo>
                <a:lnTo>
                  <a:pt x="33483" y="174526"/>
                </a:lnTo>
                <a:lnTo>
                  <a:pt x="35049" y="172477"/>
                </a:lnTo>
                <a:lnTo>
                  <a:pt x="33982" y="169863"/>
                </a:lnTo>
                <a:lnTo>
                  <a:pt x="34807" y="167047"/>
                </a:lnTo>
                <a:lnTo>
                  <a:pt x="32102" y="166292"/>
                </a:lnTo>
                <a:lnTo>
                  <a:pt x="32050" y="164561"/>
                </a:lnTo>
                <a:lnTo>
                  <a:pt x="29768" y="164639"/>
                </a:lnTo>
                <a:lnTo>
                  <a:pt x="30111" y="162773"/>
                </a:lnTo>
                <a:lnTo>
                  <a:pt x="33511" y="160131"/>
                </a:lnTo>
                <a:lnTo>
                  <a:pt x="32462" y="155154"/>
                </a:lnTo>
                <a:lnTo>
                  <a:pt x="29413" y="155128"/>
                </a:lnTo>
                <a:lnTo>
                  <a:pt x="26293" y="152513"/>
                </a:lnTo>
                <a:lnTo>
                  <a:pt x="23495" y="152546"/>
                </a:lnTo>
                <a:lnTo>
                  <a:pt x="18937" y="145698"/>
                </a:lnTo>
                <a:lnTo>
                  <a:pt x="18826" y="144057"/>
                </a:lnTo>
                <a:lnTo>
                  <a:pt x="27373" y="143757"/>
                </a:lnTo>
                <a:lnTo>
                  <a:pt x="23787" y="141893"/>
                </a:lnTo>
                <a:lnTo>
                  <a:pt x="17576" y="143852"/>
                </a:lnTo>
                <a:lnTo>
                  <a:pt x="16281" y="139750"/>
                </a:lnTo>
                <a:lnTo>
                  <a:pt x="17549" y="135866"/>
                </a:lnTo>
                <a:lnTo>
                  <a:pt x="20897" y="132938"/>
                </a:lnTo>
                <a:lnTo>
                  <a:pt x="21699" y="129973"/>
                </a:lnTo>
                <a:lnTo>
                  <a:pt x="21141" y="127580"/>
                </a:lnTo>
                <a:lnTo>
                  <a:pt x="16733" y="124271"/>
                </a:lnTo>
                <a:lnTo>
                  <a:pt x="18649" y="122125"/>
                </a:lnTo>
                <a:lnTo>
                  <a:pt x="19323" y="116277"/>
                </a:lnTo>
                <a:lnTo>
                  <a:pt x="20790" y="113763"/>
                </a:lnTo>
                <a:lnTo>
                  <a:pt x="16249" y="110594"/>
                </a:lnTo>
                <a:lnTo>
                  <a:pt x="15950" y="109052"/>
                </a:lnTo>
                <a:lnTo>
                  <a:pt x="17151" y="107254"/>
                </a:lnTo>
                <a:lnTo>
                  <a:pt x="12810" y="105412"/>
                </a:lnTo>
                <a:lnTo>
                  <a:pt x="11875" y="108994"/>
                </a:lnTo>
                <a:lnTo>
                  <a:pt x="3830" y="109276"/>
                </a:lnTo>
                <a:lnTo>
                  <a:pt x="3630" y="108328"/>
                </a:lnTo>
                <a:lnTo>
                  <a:pt x="4670" y="101730"/>
                </a:lnTo>
                <a:lnTo>
                  <a:pt x="6895" y="98512"/>
                </a:lnTo>
                <a:lnTo>
                  <a:pt x="7362" y="95171"/>
                </a:lnTo>
                <a:lnTo>
                  <a:pt x="2658" y="92047"/>
                </a:lnTo>
                <a:lnTo>
                  <a:pt x="2262" y="80277"/>
                </a:lnTo>
                <a:lnTo>
                  <a:pt x="0" y="75017"/>
                </a:lnTo>
                <a:lnTo>
                  <a:pt x="1712" y="74562"/>
                </a:lnTo>
                <a:lnTo>
                  <a:pt x="1770" y="67248"/>
                </a:lnTo>
                <a:lnTo>
                  <a:pt x="4057" y="64913"/>
                </a:lnTo>
                <a:lnTo>
                  <a:pt x="4712" y="57194"/>
                </a:lnTo>
                <a:lnTo>
                  <a:pt x="10547" y="52186"/>
                </a:lnTo>
                <a:lnTo>
                  <a:pt x="12749" y="42705"/>
                </a:lnTo>
                <a:lnTo>
                  <a:pt x="17006" y="36437"/>
                </a:lnTo>
                <a:lnTo>
                  <a:pt x="18787" y="26429"/>
                </a:lnTo>
                <a:lnTo>
                  <a:pt x="21897" y="21871"/>
                </a:lnTo>
                <a:lnTo>
                  <a:pt x="22940" y="6432"/>
                </a:lnTo>
                <a:lnTo>
                  <a:pt x="25939" y="214"/>
                </a:lnTo>
                <a:lnTo>
                  <a:pt x="28374" y="0"/>
                </a:lnTo>
                <a:lnTo>
                  <a:pt x="28695" y="3159"/>
                </a:lnTo>
                <a:lnTo>
                  <a:pt x="25386" y="7517"/>
                </a:lnTo>
                <a:lnTo>
                  <a:pt x="30500" y="14644"/>
                </a:lnTo>
                <a:lnTo>
                  <a:pt x="30006" y="16729"/>
                </a:lnTo>
                <a:lnTo>
                  <a:pt x="31439" y="18131"/>
                </a:lnTo>
                <a:lnTo>
                  <a:pt x="28970" y="23371"/>
                </a:lnTo>
                <a:lnTo>
                  <a:pt x="29910" y="25484"/>
                </a:lnTo>
                <a:lnTo>
                  <a:pt x="28843" y="27989"/>
                </a:lnTo>
                <a:lnTo>
                  <a:pt x="34558" y="32549"/>
                </a:lnTo>
                <a:lnTo>
                  <a:pt x="34160" y="35093"/>
                </a:lnTo>
                <a:lnTo>
                  <a:pt x="30554" y="38309"/>
                </a:lnTo>
                <a:lnTo>
                  <a:pt x="32388" y="42526"/>
                </a:lnTo>
                <a:lnTo>
                  <a:pt x="31015" y="51625"/>
                </a:lnTo>
                <a:lnTo>
                  <a:pt x="31966" y="55122"/>
                </a:lnTo>
                <a:lnTo>
                  <a:pt x="40119" y="58777"/>
                </a:lnTo>
                <a:lnTo>
                  <a:pt x="43641" y="64366"/>
                </a:lnTo>
                <a:lnTo>
                  <a:pt x="48794" y="62952"/>
                </a:lnTo>
                <a:lnTo>
                  <a:pt x="50615" y="65946"/>
                </a:lnTo>
                <a:lnTo>
                  <a:pt x="52196" y="65477"/>
                </a:lnTo>
                <a:lnTo>
                  <a:pt x="52448" y="62178"/>
                </a:lnTo>
                <a:lnTo>
                  <a:pt x="58907" y="62634"/>
                </a:lnTo>
                <a:lnTo>
                  <a:pt x="63994" y="61443"/>
                </a:lnTo>
                <a:lnTo>
                  <a:pt x="68408" y="62257"/>
                </a:lnTo>
                <a:lnTo>
                  <a:pt x="72568" y="60856"/>
                </a:lnTo>
                <a:lnTo>
                  <a:pt x="72193" y="64559"/>
                </a:lnTo>
                <a:lnTo>
                  <a:pt x="73159" y="67560"/>
                </a:lnTo>
                <a:lnTo>
                  <a:pt x="71683" y="74956"/>
                </a:lnTo>
                <a:lnTo>
                  <a:pt x="72716" y="75581"/>
                </a:lnTo>
                <a:lnTo>
                  <a:pt x="75803" y="73579"/>
                </a:lnTo>
                <a:lnTo>
                  <a:pt x="77115" y="75148"/>
                </a:lnTo>
                <a:lnTo>
                  <a:pt x="79450" y="78668"/>
                </a:lnTo>
                <a:lnTo>
                  <a:pt x="79835" y="82593"/>
                </a:lnTo>
                <a:lnTo>
                  <a:pt x="81542" y="82924"/>
                </a:lnTo>
                <a:lnTo>
                  <a:pt x="81671" y="86918"/>
                </a:lnTo>
                <a:lnTo>
                  <a:pt x="86956" y="85930"/>
                </a:lnTo>
                <a:lnTo>
                  <a:pt x="88320" y="88272"/>
                </a:lnTo>
                <a:lnTo>
                  <a:pt x="91571" y="88165"/>
                </a:lnTo>
                <a:lnTo>
                  <a:pt x="95653" y="92130"/>
                </a:lnTo>
                <a:lnTo>
                  <a:pt x="104132" y="88479"/>
                </a:lnTo>
                <a:lnTo>
                  <a:pt x="107807" y="81940"/>
                </a:lnTo>
                <a:lnTo>
                  <a:pt x="116886" y="79156"/>
                </a:lnTo>
                <a:lnTo>
                  <a:pt x="117141" y="74840"/>
                </a:lnTo>
                <a:lnTo>
                  <a:pt x="119250" y="69771"/>
                </a:lnTo>
                <a:lnTo>
                  <a:pt x="119326" y="63552"/>
                </a:lnTo>
                <a:lnTo>
                  <a:pt x="121255" y="60321"/>
                </a:lnTo>
                <a:lnTo>
                  <a:pt x="122772" y="63982"/>
                </a:lnTo>
                <a:lnTo>
                  <a:pt x="124450" y="63744"/>
                </a:lnTo>
                <a:lnTo>
                  <a:pt x="124828" y="64786"/>
                </a:lnTo>
                <a:lnTo>
                  <a:pt x="128408" y="64002"/>
                </a:lnTo>
                <a:lnTo>
                  <a:pt x="129066" y="65621"/>
                </a:lnTo>
                <a:lnTo>
                  <a:pt x="131680" y="67102"/>
                </a:lnTo>
                <a:lnTo>
                  <a:pt x="132954" y="66747"/>
                </a:lnTo>
                <a:lnTo>
                  <a:pt x="133923" y="70166"/>
                </a:lnTo>
                <a:lnTo>
                  <a:pt x="136912" y="72043"/>
                </a:lnTo>
                <a:lnTo>
                  <a:pt x="136812" y="77109"/>
                </a:lnTo>
                <a:lnTo>
                  <a:pt x="143786" y="81178"/>
                </a:lnTo>
                <a:lnTo>
                  <a:pt x="147553" y="80359"/>
                </a:lnTo>
                <a:lnTo>
                  <a:pt x="149038" y="77163"/>
                </a:lnTo>
                <a:lnTo>
                  <a:pt x="154220" y="74424"/>
                </a:lnTo>
                <a:lnTo>
                  <a:pt x="156887" y="74606"/>
                </a:lnTo>
                <a:lnTo>
                  <a:pt x="158300" y="76741"/>
                </a:lnTo>
                <a:lnTo>
                  <a:pt x="160333" y="75421"/>
                </a:lnTo>
                <a:lnTo>
                  <a:pt x="162646" y="72297"/>
                </a:lnTo>
                <a:lnTo>
                  <a:pt x="162342" y="68465"/>
                </a:lnTo>
                <a:lnTo>
                  <a:pt x="164991" y="64089"/>
                </a:lnTo>
                <a:lnTo>
                  <a:pt x="169797" y="65513"/>
                </a:lnTo>
                <a:lnTo>
                  <a:pt x="172165" y="71375"/>
                </a:lnTo>
                <a:lnTo>
                  <a:pt x="175494" y="74230"/>
                </a:lnTo>
                <a:lnTo>
                  <a:pt x="178667" y="72912"/>
                </a:lnTo>
                <a:lnTo>
                  <a:pt x="181847" y="77814"/>
                </a:lnTo>
                <a:lnTo>
                  <a:pt x="188207" y="80267"/>
                </a:lnTo>
                <a:lnTo>
                  <a:pt x="189029" y="79616"/>
                </a:lnTo>
                <a:lnTo>
                  <a:pt x="189676" y="98916"/>
                </a:lnTo>
                <a:lnTo>
                  <a:pt x="184601" y="99089"/>
                </a:lnTo>
                <a:lnTo>
                  <a:pt x="185094" y="116849"/>
                </a:lnTo>
                <a:lnTo>
                  <a:pt x="189911" y="118455"/>
                </a:lnTo>
                <a:lnTo>
                  <a:pt x="196308" y="116995"/>
                </a:lnTo>
                <a:lnTo>
                  <a:pt x="198297" y="118263"/>
                </a:lnTo>
                <a:lnTo>
                  <a:pt x="198645" y="120213"/>
                </a:lnTo>
                <a:lnTo>
                  <a:pt x="197781" y="120748"/>
                </a:lnTo>
                <a:lnTo>
                  <a:pt x="199740" y="121700"/>
                </a:lnTo>
                <a:lnTo>
                  <a:pt x="199415" y="123227"/>
                </a:lnTo>
                <a:lnTo>
                  <a:pt x="201980" y="122862"/>
                </a:lnTo>
                <a:lnTo>
                  <a:pt x="204126" y="124403"/>
                </a:lnTo>
                <a:lnTo>
                  <a:pt x="204798" y="127566"/>
                </a:lnTo>
                <a:lnTo>
                  <a:pt x="202719" y="129781"/>
                </a:lnTo>
                <a:lnTo>
                  <a:pt x="200407" y="129755"/>
                </a:lnTo>
                <a:lnTo>
                  <a:pt x="201042" y="131968"/>
                </a:lnTo>
                <a:lnTo>
                  <a:pt x="201938" y="131668"/>
                </a:lnTo>
                <a:lnTo>
                  <a:pt x="204532" y="133898"/>
                </a:lnTo>
                <a:lnTo>
                  <a:pt x="208629" y="133188"/>
                </a:lnTo>
                <a:lnTo>
                  <a:pt x="210352" y="134247"/>
                </a:lnTo>
                <a:lnTo>
                  <a:pt x="218693" y="148166"/>
                </a:lnTo>
                <a:lnTo>
                  <a:pt x="216714" y="148471"/>
                </a:lnTo>
                <a:lnTo>
                  <a:pt x="217999" y="149141"/>
                </a:lnTo>
                <a:lnTo>
                  <a:pt x="218497" y="158380"/>
                </a:lnTo>
                <a:lnTo>
                  <a:pt x="216619" y="164518"/>
                </a:lnTo>
                <a:close/>
              </a:path>
            </a:pathLst>
          </a:custGeom>
          <a:solidFill>
            <a:srgbClr val="B6BA8B"/>
          </a:solidFill>
          <a:ln w="5715">
            <a:solidFill>
              <a:srgbClr val="FFFFFF"/>
            </a:solidFill>
            <a:prstDash val="solid"/>
          </a:ln>
        </p:spPr>
        <p:txBody>
          <a:bodyPr/>
          <a:lstStyle/>
          <a:p>
            <a:endParaRPr lang="en-NZ"/>
          </a:p>
        </p:txBody>
      </p:sp>
      <p:sp>
        <p:nvSpPr>
          <p:cNvPr id="67" name="SHARE_TLA_073">
            <a:extLst>
              <a:ext uri="{FF2B5EF4-FFF2-40B4-BE49-F238E27FC236}">
                <a16:creationId xmlns:a16="http://schemas.microsoft.com/office/drawing/2014/main" id="{72415FBA-3CBB-4753-9106-FD927AF08305}"/>
              </a:ext>
            </a:extLst>
          </p:cNvPr>
          <p:cNvSpPr>
            <a:spLocks noGrp="1"/>
          </p:cNvSpPr>
          <p:nvPr/>
        </p:nvSpPr>
        <p:spPr>
          <a:xfrm>
            <a:off x="7713370" y="3992850"/>
            <a:ext cx="1088245" cy="1647178"/>
          </a:xfrm>
          <a:custGeom>
            <a:avLst/>
            <a:gdLst/>
            <a:ahLst/>
            <a:cxnLst/>
            <a:rect l="0" t="0" r="0" b="0"/>
            <a:pathLst>
              <a:path w="515860" h="780811">
                <a:moveTo>
                  <a:pt x="28886" y="356931"/>
                </a:moveTo>
                <a:lnTo>
                  <a:pt x="28537" y="356895"/>
                </a:lnTo>
                <a:lnTo>
                  <a:pt x="28879" y="356567"/>
                </a:lnTo>
                <a:lnTo>
                  <a:pt x="28886" y="356931"/>
                </a:lnTo>
                <a:close/>
                <a:moveTo>
                  <a:pt x="13275" y="408060"/>
                </a:moveTo>
                <a:lnTo>
                  <a:pt x="13113" y="407842"/>
                </a:lnTo>
                <a:lnTo>
                  <a:pt x="13526" y="407577"/>
                </a:lnTo>
                <a:lnTo>
                  <a:pt x="13275" y="408060"/>
                </a:lnTo>
                <a:close/>
                <a:moveTo>
                  <a:pt x="17990" y="395510"/>
                </a:moveTo>
                <a:lnTo>
                  <a:pt x="17846" y="395773"/>
                </a:lnTo>
                <a:lnTo>
                  <a:pt x="17414" y="395609"/>
                </a:lnTo>
                <a:lnTo>
                  <a:pt x="17990" y="395510"/>
                </a:lnTo>
                <a:close/>
                <a:moveTo>
                  <a:pt x="12532" y="408478"/>
                </a:moveTo>
                <a:lnTo>
                  <a:pt x="12987" y="407900"/>
                </a:lnTo>
                <a:lnTo>
                  <a:pt x="13091" y="408136"/>
                </a:lnTo>
                <a:lnTo>
                  <a:pt x="12532" y="408478"/>
                </a:lnTo>
                <a:close/>
                <a:moveTo>
                  <a:pt x="381424" y="643915"/>
                </a:moveTo>
                <a:lnTo>
                  <a:pt x="381005" y="643964"/>
                </a:lnTo>
                <a:lnTo>
                  <a:pt x="381062" y="643656"/>
                </a:lnTo>
                <a:lnTo>
                  <a:pt x="381424" y="643915"/>
                </a:lnTo>
                <a:close/>
                <a:moveTo>
                  <a:pt x="231324" y="770577"/>
                </a:moveTo>
                <a:lnTo>
                  <a:pt x="231077" y="770368"/>
                </a:lnTo>
                <a:lnTo>
                  <a:pt x="231427" y="770077"/>
                </a:lnTo>
                <a:lnTo>
                  <a:pt x="231324" y="770577"/>
                </a:lnTo>
                <a:close/>
                <a:moveTo>
                  <a:pt x="191715" y="767056"/>
                </a:moveTo>
                <a:lnTo>
                  <a:pt x="191853" y="767343"/>
                </a:lnTo>
                <a:lnTo>
                  <a:pt x="191394" y="767430"/>
                </a:lnTo>
                <a:lnTo>
                  <a:pt x="191715" y="767056"/>
                </a:lnTo>
                <a:close/>
                <a:moveTo>
                  <a:pt x="252352" y="673175"/>
                </a:moveTo>
                <a:lnTo>
                  <a:pt x="252079" y="673535"/>
                </a:lnTo>
                <a:lnTo>
                  <a:pt x="251807" y="673377"/>
                </a:lnTo>
                <a:lnTo>
                  <a:pt x="252352" y="673175"/>
                </a:lnTo>
                <a:close/>
                <a:moveTo>
                  <a:pt x="222598" y="643019"/>
                </a:moveTo>
                <a:lnTo>
                  <a:pt x="222642" y="643310"/>
                </a:lnTo>
                <a:lnTo>
                  <a:pt x="222148" y="643307"/>
                </a:lnTo>
                <a:lnTo>
                  <a:pt x="222598" y="643019"/>
                </a:lnTo>
                <a:close/>
                <a:moveTo>
                  <a:pt x="10661" y="410375"/>
                </a:moveTo>
                <a:lnTo>
                  <a:pt x="10677" y="410002"/>
                </a:lnTo>
                <a:lnTo>
                  <a:pt x="11030" y="409849"/>
                </a:lnTo>
                <a:lnTo>
                  <a:pt x="10661" y="410375"/>
                </a:lnTo>
                <a:close/>
                <a:moveTo>
                  <a:pt x="12965" y="408429"/>
                </a:moveTo>
                <a:lnTo>
                  <a:pt x="12817" y="408751"/>
                </a:lnTo>
                <a:lnTo>
                  <a:pt x="12403" y="408723"/>
                </a:lnTo>
                <a:lnTo>
                  <a:pt x="12965" y="408429"/>
                </a:lnTo>
                <a:close/>
                <a:moveTo>
                  <a:pt x="49739" y="485626"/>
                </a:moveTo>
                <a:lnTo>
                  <a:pt x="49725" y="485918"/>
                </a:lnTo>
                <a:lnTo>
                  <a:pt x="49108" y="486004"/>
                </a:lnTo>
                <a:lnTo>
                  <a:pt x="49739" y="485626"/>
                </a:lnTo>
                <a:close/>
                <a:moveTo>
                  <a:pt x="375601" y="637358"/>
                </a:moveTo>
                <a:lnTo>
                  <a:pt x="375583" y="637675"/>
                </a:lnTo>
                <a:lnTo>
                  <a:pt x="375159" y="637601"/>
                </a:lnTo>
                <a:lnTo>
                  <a:pt x="375601" y="637358"/>
                </a:lnTo>
                <a:close/>
                <a:moveTo>
                  <a:pt x="203807" y="765310"/>
                </a:moveTo>
                <a:lnTo>
                  <a:pt x="203862" y="765616"/>
                </a:lnTo>
                <a:lnTo>
                  <a:pt x="203334" y="765319"/>
                </a:lnTo>
                <a:lnTo>
                  <a:pt x="203807" y="765310"/>
                </a:lnTo>
                <a:close/>
                <a:moveTo>
                  <a:pt x="92260" y="282729"/>
                </a:moveTo>
                <a:lnTo>
                  <a:pt x="92154" y="283034"/>
                </a:lnTo>
                <a:lnTo>
                  <a:pt x="91712" y="282839"/>
                </a:lnTo>
                <a:lnTo>
                  <a:pt x="92260" y="282729"/>
                </a:lnTo>
                <a:close/>
                <a:moveTo>
                  <a:pt x="24059" y="410259"/>
                </a:moveTo>
                <a:lnTo>
                  <a:pt x="23719" y="409817"/>
                </a:lnTo>
                <a:lnTo>
                  <a:pt x="24196" y="409911"/>
                </a:lnTo>
                <a:lnTo>
                  <a:pt x="24059" y="410259"/>
                </a:lnTo>
                <a:close/>
                <a:moveTo>
                  <a:pt x="17622" y="398895"/>
                </a:moveTo>
                <a:lnTo>
                  <a:pt x="17809" y="399251"/>
                </a:lnTo>
                <a:lnTo>
                  <a:pt x="17309" y="399162"/>
                </a:lnTo>
                <a:lnTo>
                  <a:pt x="17622" y="398895"/>
                </a:lnTo>
                <a:close/>
                <a:moveTo>
                  <a:pt x="24407" y="401550"/>
                </a:moveTo>
                <a:lnTo>
                  <a:pt x="24596" y="401849"/>
                </a:lnTo>
                <a:lnTo>
                  <a:pt x="23835" y="401832"/>
                </a:lnTo>
                <a:lnTo>
                  <a:pt x="24407" y="401550"/>
                </a:lnTo>
                <a:close/>
                <a:moveTo>
                  <a:pt x="16344" y="391656"/>
                </a:moveTo>
                <a:lnTo>
                  <a:pt x="16274" y="392224"/>
                </a:lnTo>
                <a:lnTo>
                  <a:pt x="15986" y="391935"/>
                </a:lnTo>
                <a:lnTo>
                  <a:pt x="16344" y="391656"/>
                </a:lnTo>
                <a:close/>
                <a:moveTo>
                  <a:pt x="248412" y="745645"/>
                </a:moveTo>
                <a:lnTo>
                  <a:pt x="248672" y="746006"/>
                </a:lnTo>
                <a:lnTo>
                  <a:pt x="248162" y="745885"/>
                </a:lnTo>
                <a:lnTo>
                  <a:pt x="248412" y="745645"/>
                </a:lnTo>
                <a:close/>
                <a:moveTo>
                  <a:pt x="391572" y="641910"/>
                </a:moveTo>
                <a:lnTo>
                  <a:pt x="391324" y="641663"/>
                </a:lnTo>
                <a:lnTo>
                  <a:pt x="391776" y="641398"/>
                </a:lnTo>
                <a:lnTo>
                  <a:pt x="391572" y="641910"/>
                </a:lnTo>
                <a:close/>
                <a:moveTo>
                  <a:pt x="51224" y="481756"/>
                </a:moveTo>
                <a:lnTo>
                  <a:pt x="50924" y="481378"/>
                </a:lnTo>
                <a:lnTo>
                  <a:pt x="51182" y="481084"/>
                </a:lnTo>
                <a:lnTo>
                  <a:pt x="51224" y="481756"/>
                </a:lnTo>
                <a:close/>
                <a:moveTo>
                  <a:pt x="46231" y="484303"/>
                </a:moveTo>
                <a:lnTo>
                  <a:pt x="46073" y="484057"/>
                </a:lnTo>
                <a:lnTo>
                  <a:pt x="46560" y="483726"/>
                </a:lnTo>
                <a:lnTo>
                  <a:pt x="46231" y="484303"/>
                </a:lnTo>
                <a:close/>
                <a:moveTo>
                  <a:pt x="20485" y="409136"/>
                </a:moveTo>
                <a:lnTo>
                  <a:pt x="20215" y="409004"/>
                </a:lnTo>
                <a:lnTo>
                  <a:pt x="20369" y="408430"/>
                </a:lnTo>
                <a:lnTo>
                  <a:pt x="20485" y="409136"/>
                </a:lnTo>
                <a:close/>
                <a:moveTo>
                  <a:pt x="342011" y="664939"/>
                </a:moveTo>
                <a:lnTo>
                  <a:pt x="341502" y="664567"/>
                </a:lnTo>
                <a:lnTo>
                  <a:pt x="341592" y="664276"/>
                </a:lnTo>
                <a:lnTo>
                  <a:pt x="342011" y="664939"/>
                </a:lnTo>
                <a:close/>
                <a:moveTo>
                  <a:pt x="342506" y="665461"/>
                </a:moveTo>
                <a:lnTo>
                  <a:pt x="342294" y="664482"/>
                </a:lnTo>
                <a:lnTo>
                  <a:pt x="342621" y="664736"/>
                </a:lnTo>
                <a:lnTo>
                  <a:pt x="342506" y="665461"/>
                </a:lnTo>
                <a:close/>
                <a:moveTo>
                  <a:pt x="192755" y="767040"/>
                </a:moveTo>
                <a:lnTo>
                  <a:pt x="192390" y="766522"/>
                </a:lnTo>
                <a:lnTo>
                  <a:pt x="192869" y="766706"/>
                </a:lnTo>
                <a:lnTo>
                  <a:pt x="192755" y="767040"/>
                </a:lnTo>
                <a:close/>
                <a:moveTo>
                  <a:pt x="50785" y="480951"/>
                </a:moveTo>
                <a:lnTo>
                  <a:pt x="50451" y="480635"/>
                </a:lnTo>
                <a:lnTo>
                  <a:pt x="50663" y="480270"/>
                </a:lnTo>
                <a:lnTo>
                  <a:pt x="50785" y="480951"/>
                </a:lnTo>
                <a:close/>
                <a:moveTo>
                  <a:pt x="21164" y="400287"/>
                </a:moveTo>
                <a:lnTo>
                  <a:pt x="20782" y="400359"/>
                </a:lnTo>
                <a:lnTo>
                  <a:pt x="20970" y="399509"/>
                </a:lnTo>
                <a:lnTo>
                  <a:pt x="21164" y="400287"/>
                </a:lnTo>
                <a:close/>
                <a:moveTo>
                  <a:pt x="39669" y="361268"/>
                </a:moveTo>
                <a:lnTo>
                  <a:pt x="40166" y="361505"/>
                </a:lnTo>
                <a:lnTo>
                  <a:pt x="39299" y="361748"/>
                </a:lnTo>
                <a:lnTo>
                  <a:pt x="39669" y="361268"/>
                </a:lnTo>
                <a:close/>
                <a:moveTo>
                  <a:pt x="188622" y="768346"/>
                </a:moveTo>
                <a:lnTo>
                  <a:pt x="188205" y="768851"/>
                </a:lnTo>
                <a:lnTo>
                  <a:pt x="188248" y="768268"/>
                </a:lnTo>
                <a:lnTo>
                  <a:pt x="188622" y="768346"/>
                </a:lnTo>
                <a:close/>
                <a:moveTo>
                  <a:pt x="74297" y="281490"/>
                </a:moveTo>
                <a:lnTo>
                  <a:pt x="75049" y="281732"/>
                </a:lnTo>
                <a:lnTo>
                  <a:pt x="73977" y="281613"/>
                </a:lnTo>
                <a:lnTo>
                  <a:pt x="74297" y="281490"/>
                </a:lnTo>
                <a:close/>
                <a:moveTo>
                  <a:pt x="321129" y="695567"/>
                </a:moveTo>
                <a:lnTo>
                  <a:pt x="321587" y="695572"/>
                </a:lnTo>
                <a:lnTo>
                  <a:pt x="321556" y="696218"/>
                </a:lnTo>
                <a:lnTo>
                  <a:pt x="321129" y="695567"/>
                </a:lnTo>
                <a:close/>
                <a:moveTo>
                  <a:pt x="66732" y="269324"/>
                </a:moveTo>
                <a:lnTo>
                  <a:pt x="66091" y="269388"/>
                </a:lnTo>
                <a:lnTo>
                  <a:pt x="66330" y="268714"/>
                </a:lnTo>
                <a:lnTo>
                  <a:pt x="66732" y="269324"/>
                </a:lnTo>
                <a:close/>
                <a:moveTo>
                  <a:pt x="15379" y="389969"/>
                </a:moveTo>
                <a:lnTo>
                  <a:pt x="15645" y="390371"/>
                </a:lnTo>
                <a:lnTo>
                  <a:pt x="14704" y="390057"/>
                </a:lnTo>
                <a:lnTo>
                  <a:pt x="15379" y="389969"/>
                </a:lnTo>
                <a:close/>
                <a:moveTo>
                  <a:pt x="13659" y="398348"/>
                </a:moveTo>
                <a:lnTo>
                  <a:pt x="13821" y="398810"/>
                </a:lnTo>
                <a:lnTo>
                  <a:pt x="13161" y="398706"/>
                </a:lnTo>
                <a:lnTo>
                  <a:pt x="13659" y="398348"/>
                </a:lnTo>
                <a:close/>
                <a:moveTo>
                  <a:pt x="216319" y="742666"/>
                </a:moveTo>
                <a:lnTo>
                  <a:pt x="215653" y="742781"/>
                </a:lnTo>
                <a:lnTo>
                  <a:pt x="216226" y="742300"/>
                </a:lnTo>
                <a:lnTo>
                  <a:pt x="216319" y="742666"/>
                </a:lnTo>
                <a:close/>
                <a:moveTo>
                  <a:pt x="328562" y="686424"/>
                </a:moveTo>
                <a:lnTo>
                  <a:pt x="328601" y="686966"/>
                </a:lnTo>
                <a:lnTo>
                  <a:pt x="327962" y="686654"/>
                </a:lnTo>
                <a:lnTo>
                  <a:pt x="328562" y="686424"/>
                </a:lnTo>
                <a:close/>
                <a:moveTo>
                  <a:pt x="29552" y="412483"/>
                </a:moveTo>
                <a:lnTo>
                  <a:pt x="28860" y="413226"/>
                </a:lnTo>
                <a:lnTo>
                  <a:pt x="29065" y="412662"/>
                </a:lnTo>
                <a:lnTo>
                  <a:pt x="29552" y="412483"/>
                </a:lnTo>
                <a:close/>
                <a:moveTo>
                  <a:pt x="38158" y="361550"/>
                </a:moveTo>
                <a:lnTo>
                  <a:pt x="37312" y="361852"/>
                </a:lnTo>
                <a:lnTo>
                  <a:pt x="37454" y="361501"/>
                </a:lnTo>
                <a:lnTo>
                  <a:pt x="38158" y="361550"/>
                </a:lnTo>
                <a:close/>
                <a:moveTo>
                  <a:pt x="219747" y="739918"/>
                </a:moveTo>
                <a:lnTo>
                  <a:pt x="219481" y="740352"/>
                </a:lnTo>
                <a:lnTo>
                  <a:pt x="219021" y="740149"/>
                </a:lnTo>
                <a:lnTo>
                  <a:pt x="219747" y="739918"/>
                </a:lnTo>
                <a:close/>
                <a:moveTo>
                  <a:pt x="20653" y="399286"/>
                </a:moveTo>
                <a:lnTo>
                  <a:pt x="20568" y="399866"/>
                </a:lnTo>
                <a:lnTo>
                  <a:pt x="20080" y="399591"/>
                </a:lnTo>
                <a:lnTo>
                  <a:pt x="20653" y="399286"/>
                </a:lnTo>
                <a:close/>
                <a:moveTo>
                  <a:pt x="196175" y="744479"/>
                </a:moveTo>
                <a:lnTo>
                  <a:pt x="195597" y="744869"/>
                </a:lnTo>
                <a:lnTo>
                  <a:pt x="195937" y="743891"/>
                </a:lnTo>
                <a:lnTo>
                  <a:pt x="196175" y="744479"/>
                </a:lnTo>
                <a:close/>
                <a:moveTo>
                  <a:pt x="32789" y="473086"/>
                </a:moveTo>
                <a:lnTo>
                  <a:pt x="32674" y="474088"/>
                </a:lnTo>
                <a:lnTo>
                  <a:pt x="32337" y="472659"/>
                </a:lnTo>
                <a:lnTo>
                  <a:pt x="32789" y="473086"/>
                </a:lnTo>
                <a:close/>
                <a:moveTo>
                  <a:pt x="112369" y="227403"/>
                </a:moveTo>
                <a:lnTo>
                  <a:pt x="112734" y="227490"/>
                </a:lnTo>
                <a:lnTo>
                  <a:pt x="112635" y="228423"/>
                </a:lnTo>
                <a:lnTo>
                  <a:pt x="112369" y="227403"/>
                </a:lnTo>
                <a:close/>
                <a:moveTo>
                  <a:pt x="69535" y="274600"/>
                </a:moveTo>
                <a:lnTo>
                  <a:pt x="69991" y="275438"/>
                </a:lnTo>
                <a:lnTo>
                  <a:pt x="69571" y="275429"/>
                </a:lnTo>
                <a:lnTo>
                  <a:pt x="69535" y="274600"/>
                </a:lnTo>
                <a:close/>
                <a:moveTo>
                  <a:pt x="317671" y="676397"/>
                </a:moveTo>
                <a:lnTo>
                  <a:pt x="317856" y="676863"/>
                </a:lnTo>
                <a:lnTo>
                  <a:pt x="317171" y="676792"/>
                </a:lnTo>
                <a:lnTo>
                  <a:pt x="317671" y="676397"/>
                </a:lnTo>
                <a:close/>
                <a:moveTo>
                  <a:pt x="191059" y="766896"/>
                </a:moveTo>
                <a:lnTo>
                  <a:pt x="190719" y="767829"/>
                </a:lnTo>
                <a:lnTo>
                  <a:pt x="190487" y="767187"/>
                </a:lnTo>
                <a:lnTo>
                  <a:pt x="191059" y="766896"/>
                </a:lnTo>
                <a:close/>
                <a:moveTo>
                  <a:pt x="10449" y="409385"/>
                </a:moveTo>
                <a:lnTo>
                  <a:pt x="10147" y="409038"/>
                </a:lnTo>
                <a:lnTo>
                  <a:pt x="11016" y="408640"/>
                </a:lnTo>
                <a:lnTo>
                  <a:pt x="10449" y="409385"/>
                </a:lnTo>
                <a:close/>
                <a:moveTo>
                  <a:pt x="322004" y="687797"/>
                </a:moveTo>
                <a:lnTo>
                  <a:pt x="322805" y="688389"/>
                </a:lnTo>
                <a:lnTo>
                  <a:pt x="321710" y="688024"/>
                </a:lnTo>
                <a:lnTo>
                  <a:pt x="322004" y="687797"/>
                </a:lnTo>
                <a:close/>
                <a:moveTo>
                  <a:pt x="55466" y="355642"/>
                </a:moveTo>
                <a:lnTo>
                  <a:pt x="54971" y="355592"/>
                </a:lnTo>
                <a:lnTo>
                  <a:pt x="55153" y="354805"/>
                </a:lnTo>
                <a:lnTo>
                  <a:pt x="55466" y="355642"/>
                </a:lnTo>
                <a:close/>
                <a:moveTo>
                  <a:pt x="336122" y="651775"/>
                </a:moveTo>
                <a:lnTo>
                  <a:pt x="336805" y="652108"/>
                </a:lnTo>
                <a:lnTo>
                  <a:pt x="336965" y="652965"/>
                </a:lnTo>
                <a:lnTo>
                  <a:pt x="336122" y="651775"/>
                </a:lnTo>
                <a:close/>
                <a:moveTo>
                  <a:pt x="336718" y="714407"/>
                </a:moveTo>
                <a:lnTo>
                  <a:pt x="336654" y="715034"/>
                </a:lnTo>
                <a:lnTo>
                  <a:pt x="335880" y="714786"/>
                </a:lnTo>
                <a:lnTo>
                  <a:pt x="336718" y="714407"/>
                </a:lnTo>
                <a:close/>
                <a:moveTo>
                  <a:pt x="374147" y="650988"/>
                </a:moveTo>
                <a:lnTo>
                  <a:pt x="373993" y="651672"/>
                </a:lnTo>
                <a:lnTo>
                  <a:pt x="373454" y="651877"/>
                </a:lnTo>
                <a:lnTo>
                  <a:pt x="374147" y="650988"/>
                </a:lnTo>
                <a:close/>
                <a:moveTo>
                  <a:pt x="320562" y="687441"/>
                </a:moveTo>
                <a:lnTo>
                  <a:pt x="320361" y="688018"/>
                </a:lnTo>
                <a:lnTo>
                  <a:pt x="319654" y="687684"/>
                </a:lnTo>
                <a:lnTo>
                  <a:pt x="320562" y="687441"/>
                </a:lnTo>
                <a:close/>
                <a:moveTo>
                  <a:pt x="21395" y="405073"/>
                </a:moveTo>
                <a:lnTo>
                  <a:pt x="20541" y="405724"/>
                </a:lnTo>
                <a:lnTo>
                  <a:pt x="20523" y="405345"/>
                </a:lnTo>
                <a:lnTo>
                  <a:pt x="21395" y="405073"/>
                </a:lnTo>
                <a:close/>
                <a:moveTo>
                  <a:pt x="383110" y="645927"/>
                </a:moveTo>
                <a:lnTo>
                  <a:pt x="383529" y="646300"/>
                </a:lnTo>
                <a:lnTo>
                  <a:pt x="382771" y="646734"/>
                </a:lnTo>
                <a:lnTo>
                  <a:pt x="383110" y="645927"/>
                </a:lnTo>
                <a:close/>
                <a:moveTo>
                  <a:pt x="32704" y="359695"/>
                </a:moveTo>
                <a:lnTo>
                  <a:pt x="32945" y="360059"/>
                </a:lnTo>
                <a:lnTo>
                  <a:pt x="32433" y="360585"/>
                </a:lnTo>
                <a:lnTo>
                  <a:pt x="32704" y="359695"/>
                </a:lnTo>
                <a:close/>
                <a:moveTo>
                  <a:pt x="89089" y="606056"/>
                </a:moveTo>
                <a:lnTo>
                  <a:pt x="89309" y="606815"/>
                </a:lnTo>
                <a:lnTo>
                  <a:pt x="88783" y="606538"/>
                </a:lnTo>
                <a:lnTo>
                  <a:pt x="89089" y="606056"/>
                </a:lnTo>
                <a:close/>
                <a:moveTo>
                  <a:pt x="243866" y="629835"/>
                </a:moveTo>
                <a:lnTo>
                  <a:pt x="244633" y="630514"/>
                </a:lnTo>
                <a:lnTo>
                  <a:pt x="243549" y="630174"/>
                </a:lnTo>
                <a:lnTo>
                  <a:pt x="243866" y="629835"/>
                </a:lnTo>
                <a:close/>
                <a:moveTo>
                  <a:pt x="338044" y="654380"/>
                </a:moveTo>
                <a:lnTo>
                  <a:pt x="337475" y="654392"/>
                </a:lnTo>
                <a:lnTo>
                  <a:pt x="337810" y="653525"/>
                </a:lnTo>
                <a:lnTo>
                  <a:pt x="338044" y="654380"/>
                </a:lnTo>
                <a:close/>
                <a:moveTo>
                  <a:pt x="25131" y="412284"/>
                </a:moveTo>
                <a:lnTo>
                  <a:pt x="24317" y="411970"/>
                </a:lnTo>
                <a:lnTo>
                  <a:pt x="25046" y="411796"/>
                </a:lnTo>
                <a:lnTo>
                  <a:pt x="25131" y="412284"/>
                </a:lnTo>
                <a:close/>
                <a:moveTo>
                  <a:pt x="7111" y="410343"/>
                </a:moveTo>
                <a:lnTo>
                  <a:pt x="7004" y="411199"/>
                </a:lnTo>
                <a:lnTo>
                  <a:pt x="6343" y="411154"/>
                </a:lnTo>
                <a:lnTo>
                  <a:pt x="7111" y="410343"/>
                </a:lnTo>
                <a:close/>
                <a:moveTo>
                  <a:pt x="23756" y="469851"/>
                </a:moveTo>
                <a:lnTo>
                  <a:pt x="22878" y="469986"/>
                </a:lnTo>
                <a:lnTo>
                  <a:pt x="23152" y="469359"/>
                </a:lnTo>
                <a:lnTo>
                  <a:pt x="23756" y="469851"/>
                </a:lnTo>
                <a:close/>
                <a:moveTo>
                  <a:pt x="18560" y="405832"/>
                </a:moveTo>
                <a:lnTo>
                  <a:pt x="17648" y="406592"/>
                </a:lnTo>
                <a:lnTo>
                  <a:pt x="17847" y="405810"/>
                </a:lnTo>
                <a:lnTo>
                  <a:pt x="18560" y="405832"/>
                </a:lnTo>
                <a:close/>
                <a:moveTo>
                  <a:pt x="334435" y="728043"/>
                </a:moveTo>
                <a:lnTo>
                  <a:pt x="334735" y="728903"/>
                </a:lnTo>
                <a:lnTo>
                  <a:pt x="333932" y="728332"/>
                </a:lnTo>
                <a:lnTo>
                  <a:pt x="334435" y="728043"/>
                </a:lnTo>
                <a:close/>
                <a:moveTo>
                  <a:pt x="198759" y="743641"/>
                </a:moveTo>
                <a:lnTo>
                  <a:pt x="198507" y="744725"/>
                </a:lnTo>
                <a:lnTo>
                  <a:pt x="198229" y="743952"/>
                </a:lnTo>
                <a:lnTo>
                  <a:pt x="198759" y="743641"/>
                </a:lnTo>
                <a:close/>
                <a:moveTo>
                  <a:pt x="321630" y="688937"/>
                </a:moveTo>
                <a:lnTo>
                  <a:pt x="322562" y="689410"/>
                </a:lnTo>
                <a:lnTo>
                  <a:pt x="321433" y="689364"/>
                </a:lnTo>
                <a:lnTo>
                  <a:pt x="321630" y="688937"/>
                </a:lnTo>
                <a:close/>
                <a:moveTo>
                  <a:pt x="61968" y="351379"/>
                </a:moveTo>
                <a:lnTo>
                  <a:pt x="60401" y="351717"/>
                </a:lnTo>
                <a:lnTo>
                  <a:pt x="60722" y="351331"/>
                </a:lnTo>
                <a:lnTo>
                  <a:pt x="61968" y="351379"/>
                </a:lnTo>
                <a:close/>
                <a:moveTo>
                  <a:pt x="206460" y="759323"/>
                </a:moveTo>
                <a:lnTo>
                  <a:pt x="206329" y="760077"/>
                </a:lnTo>
                <a:lnTo>
                  <a:pt x="205690" y="759929"/>
                </a:lnTo>
                <a:lnTo>
                  <a:pt x="206460" y="759323"/>
                </a:lnTo>
                <a:close/>
                <a:moveTo>
                  <a:pt x="70617" y="274626"/>
                </a:moveTo>
                <a:lnTo>
                  <a:pt x="71811" y="274808"/>
                </a:lnTo>
                <a:lnTo>
                  <a:pt x="71833" y="275559"/>
                </a:lnTo>
                <a:lnTo>
                  <a:pt x="70617" y="274626"/>
                </a:lnTo>
                <a:close/>
                <a:moveTo>
                  <a:pt x="109498" y="203694"/>
                </a:moveTo>
                <a:lnTo>
                  <a:pt x="109337" y="204620"/>
                </a:lnTo>
                <a:lnTo>
                  <a:pt x="108477" y="204179"/>
                </a:lnTo>
                <a:lnTo>
                  <a:pt x="109498" y="203694"/>
                </a:lnTo>
                <a:close/>
                <a:moveTo>
                  <a:pt x="31579" y="409989"/>
                </a:moveTo>
                <a:lnTo>
                  <a:pt x="30754" y="410807"/>
                </a:lnTo>
                <a:lnTo>
                  <a:pt x="30551" y="410050"/>
                </a:lnTo>
                <a:lnTo>
                  <a:pt x="31579" y="409989"/>
                </a:lnTo>
                <a:close/>
                <a:moveTo>
                  <a:pt x="110855" y="302654"/>
                </a:moveTo>
                <a:lnTo>
                  <a:pt x="111339" y="304082"/>
                </a:lnTo>
                <a:lnTo>
                  <a:pt x="110683" y="303400"/>
                </a:lnTo>
                <a:lnTo>
                  <a:pt x="110855" y="302654"/>
                </a:lnTo>
                <a:close/>
                <a:moveTo>
                  <a:pt x="225137" y="740224"/>
                </a:moveTo>
                <a:lnTo>
                  <a:pt x="224503" y="741266"/>
                </a:lnTo>
                <a:lnTo>
                  <a:pt x="224641" y="740233"/>
                </a:lnTo>
                <a:lnTo>
                  <a:pt x="225137" y="740224"/>
                </a:lnTo>
                <a:close/>
                <a:moveTo>
                  <a:pt x="319352" y="687993"/>
                </a:moveTo>
                <a:lnTo>
                  <a:pt x="320045" y="688533"/>
                </a:lnTo>
                <a:lnTo>
                  <a:pt x="319162" y="688721"/>
                </a:lnTo>
                <a:lnTo>
                  <a:pt x="318769" y="687475"/>
                </a:lnTo>
                <a:lnTo>
                  <a:pt x="319352" y="687993"/>
                </a:lnTo>
                <a:close/>
                <a:moveTo>
                  <a:pt x="81174" y="450324"/>
                </a:moveTo>
                <a:lnTo>
                  <a:pt x="80529" y="451756"/>
                </a:lnTo>
                <a:lnTo>
                  <a:pt x="80245" y="451045"/>
                </a:lnTo>
                <a:lnTo>
                  <a:pt x="81174" y="450324"/>
                </a:lnTo>
                <a:close/>
                <a:moveTo>
                  <a:pt x="19390" y="385886"/>
                </a:moveTo>
                <a:lnTo>
                  <a:pt x="19610" y="386382"/>
                </a:lnTo>
                <a:lnTo>
                  <a:pt x="17903" y="386018"/>
                </a:lnTo>
                <a:lnTo>
                  <a:pt x="19390" y="385886"/>
                </a:lnTo>
                <a:close/>
                <a:moveTo>
                  <a:pt x="8120" y="409657"/>
                </a:moveTo>
                <a:lnTo>
                  <a:pt x="8655" y="410127"/>
                </a:lnTo>
                <a:lnTo>
                  <a:pt x="7409" y="410302"/>
                </a:lnTo>
                <a:lnTo>
                  <a:pt x="8120" y="409657"/>
                </a:lnTo>
                <a:close/>
                <a:moveTo>
                  <a:pt x="15484" y="407171"/>
                </a:moveTo>
                <a:lnTo>
                  <a:pt x="14467" y="408288"/>
                </a:lnTo>
                <a:lnTo>
                  <a:pt x="13600" y="408332"/>
                </a:lnTo>
                <a:lnTo>
                  <a:pt x="15484" y="407171"/>
                </a:lnTo>
                <a:close/>
                <a:moveTo>
                  <a:pt x="185379" y="764901"/>
                </a:moveTo>
                <a:lnTo>
                  <a:pt x="185179" y="766141"/>
                </a:lnTo>
                <a:lnTo>
                  <a:pt x="184391" y="765287"/>
                </a:lnTo>
                <a:lnTo>
                  <a:pt x="185379" y="764901"/>
                </a:lnTo>
                <a:close/>
                <a:moveTo>
                  <a:pt x="50069" y="376568"/>
                </a:moveTo>
                <a:lnTo>
                  <a:pt x="50276" y="377556"/>
                </a:lnTo>
                <a:lnTo>
                  <a:pt x="49505" y="376937"/>
                </a:lnTo>
                <a:lnTo>
                  <a:pt x="50069" y="376568"/>
                </a:lnTo>
                <a:close/>
                <a:moveTo>
                  <a:pt x="22745" y="405195"/>
                </a:moveTo>
                <a:lnTo>
                  <a:pt x="23472" y="406015"/>
                </a:lnTo>
                <a:lnTo>
                  <a:pt x="21857" y="405945"/>
                </a:lnTo>
                <a:lnTo>
                  <a:pt x="22745" y="405195"/>
                </a:lnTo>
                <a:close/>
                <a:moveTo>
                  <a:pt x="243062" y="766066"/>
                </a:moveTo>
                <a:lnTo>
                  <a:pt x="243316" y="766796"/>
                </a:lnTo>
                <a:lnTo>
                  <a:pt x="242412" y="767212"/>
                </a:lnTo>
                <a:lnTo>
                  <a:pt x="243062" y="766066"/>
                </a:lnTo>
                <a:close/>
                <a:moveTo>
                  <a:pt x="39327" y="455559"/>
                </a:moveTo>
                <a:lnTo>
                  <a:pt x="40545" y="455656"/>
                </a:lnTo>
                <a:lnTo>
                  <a:pt x="39392" y="456564"/>
                </a:lnTo>
                <a:lnTo>
                  <a:pt x="39327" y="455559"/>
                </a:lnTo>
                <a:close/>
                <a:moveTo>
                  <a:pt x="335650" y="728512"/>
                </a:moveTo>
                <a:lnTo>
                  <a:pt x="335974" y="729954"/>
                </a:lnTo>
                <a:lnTo>
                  <a:pt x="335153" y="729172"/>
                </a:lnTo>
                <a:lnTo>
                  <a:pt x="335650" y="728512"/>
                </a:lnTo>
                <a:close/>
                <a:moveTo>
                  <a:pt x="114493" y="270416"/>
                </a:moveTo>
                <a:lnTo>
                  <a:pt x="115410" y="270591"/>
                </a:lnTo>
                <a:lnTo>
                  <a:pt x="115247" y="271947"/>
                </a:lnTo>
                <a:lnTo>
                  <a:pt x="114493" y="270416"/>
                </a:lnTo>
                <a:close/>
                <a:moveTo>
                  <a:pt x="38469" y="361791"/>
                </a:moveTo>
                <a:lnTo>
                  <a:pt x="38037" y="360350"/>
                </a:lnTo>
                <a:lnTo>
                  <a:pt x="38895" y="360824"/>
                </a:lnTo>
                <a:lnTo>
                  <a:pt x="38469" y="361791"/>
                </a:lnTo>
                <a:close/>
                <a:moveTo>
                  <a:pt x="19071" y="408409"/>
                </a:moveTo>
                <a:lnTo>
                  <a:pt x="17471" y="409665"/>
                </a:lnTo>
                <a:lnTo>
                  <a:pt x="17567" y="408838"/>
                </a:lnTo>
                <a:lnTo>
                  <a:pt x="19071" y="408409"/>
                </a:lnTo>
                <a:close/>
                <a:moveTo>
                  <a:pt x="336912" y="717682"/>
                </a:moveTo>
                <a:lnTo>
                  <a:pt x="338694" y="718241"/>
                </a:lnTo>
                <a:lnTo>
                  <a:pt x="336532" y="718483"/>
                </a:lnTo>
                <a:lnTo>
                  <a:pt x="336912" y="717682"/>
                </a:lnTo>
                <a:close/>
                <a:moveTo>
                  <a:pt x="14070" y="399461"/>
                </a:moveTo>
                <a:lnTo>
                  <a:pt x="12409" y="400510"/>
                </a:lnTo>
                <a:lnTo>
                  <a:pt x="12799" y="399493"/>
                </a:lnTo>
                <a:lnTo>
                  <a:pt x="14070" y="399461"/>
                </a:lnTo>
                <a:close/>
                <a:moveTo>
                  <a:pt x="225239" y="746001"/>
                </a:moveTo>
                <a:lnTo>
                  <a:pt x="223991" y="747619"/>
                </a:lnTo>
                <a:lnTo>
                  <a:pt x="223934" y="746533"/>
                </a:lnTo>
                <a:lnTo>
                  <a:pt x="225239" y="746001"/>
                </a:lnTo>
                <a:close/>
                <a:moveTo>
                  <a:pt x="222393" y="736457"/>
                </a:moveTo>
                <a:lnTo>
                  <a:pt x="222148" y="737969"/>
                </a:lnTo>
                <a:lnTo>
                  <a:pt x="221394" y="738004"/>
                </a:lnTo>
                <a:lnTo>
                  <a:pt x="222393" y="736457"/>
                </a:lnTo>
                <a:close/>
                <a:moveTo>
                  <a:pt x="321545" y="690775"/>
                </a:moveTo>
                <a:lnTo>
                  <a:pt x="320063" y="690732"/>
                </a:lnTo>
                <a:lnTo>
                  <a:pt x="320651" y="689900"/>
                </a:lnTo>
                <a:lnTo>
                  <a:pt x="321545" y="690775"/>
                </a:lnTo>
                <a:close/>
                <a:moveTo>
                  <a:pt x="334612" y="725506"/>
                </a:moveTo>
                <a:lnTo>
                  <a:pt x="334789" y="726585"/>
                </a:lnTo>
                <a:lnTo>
                  <a:pt x="333635" y="726129"/>
                </a:lnTo>
                <a:lnTo>
                  <a:pt x="334612" y="725506"/>
                </a:lnTo>
                <a:close/>
                <a:moveTo>
                  <a:pt x="217445" y="741634"/>
                </a:moveTo>
                <a:lnTo>
                  <a:pt x="218481" y="741967"/>
                </a:lnTo>
                <a:lnTo>
                  <a:pt x="216625" y="742564"/>
                </a:lnTo>
                <a:lnTo>
                  <a:pt x="217445" y="741634"/>
                </a:lnTo>
                <a:close/>
                <a:moveTo>
                  <a:pt x="35754" y="361850"/>
                </a:moveTo>
                <a:lnTo>
                  <a:pt x="36410" y="362597"/>
                </a:lnTo>
                <a:lnTo>
                  <a:pt x="34680" y="362836"/>
                </a:lnTo>
                <a:lnTo>
                  <a:pt x="35754" y="361850"/>
                </a:lnTo>
                <a:close/>
                <a:moveTo>
                  <a:pt x="24132" y="396154"/>
                </a:moveTo>
                <a:lnTo>
                  <a:pt x="22448" y="396493"/>
                </a:lnTo>
                <a:lnTo>
                  <a:pt x="23900" y="395454"/>
                </a:lnTo>
                <a:lnTo>
                  <a:pt x="24132" y="396154"/>
                </a:lnTo>
                <a:close/>
                <a:moveTo>
                  <a:pt x="31546" y="458350"/>
                </a:moveTo>
                <a:lnTo>
                  <a:pt x="30513" y="459645"/>
                </a:lnTo>
                <a:lnTo>
                  <a:pt x="30188" y="458485"/>
                </a:lnTo>
                <a:lnTo>
                  <a:pt x="31546" y="458350"/>
                </a:lnTo>
                <a:close/>
                <a:moveTo>
                  <a:pt x="41057" y="455916"/>
                </a:moveTo>
                <a:lnTo>
                  <a:pt x="41901" y="455902"/>
                </a:lnTo>
                <a:lnTo>
                  <a:pt x="41541" y="456615"/>
                </a:lnTo>
                <a:lnTo>
                  <a:pt x="40215" y="457101"/>
                </a:lnTo>
                <a:lnTo>
                  <a:pt x="41057" y="455916"/>
                </a:lnTo>
                <a:close/>
                <a:moveTo>
                  <a:pt x="335739" y="664509"/>
                </a:moveTo>
                <a:lnTo>
                  <a:pt x="336006" y="665800"/>
                </a:lnTo>
                <a:lnTo>
                  <a:pt x="334304" y="665783"/>
                </a:lnTo>
                <a:lnTo>
                  <a:pt x="335739" y="664509"/>
                </a:lnTo>
                <a:close/>
                <a:moveTo>
                  <a:pt x="368042" y="637370"/>
                </a:moveTo>
                <a:lnTo>
                  <a:pt x="368767" y="638825"/>
                </a:lnTo>
                <a:lnTo>
                  <a:pt x="367378" y="638362"/>
                </a:lnTo>
                <a:lnTo>
                  <a:pt x="368042" y="637370"/>
                </a:lnTo>
                <a:close/>
                <a:moveTo>
                  <a:pt x="49512" y="481715"/>
                </a:moveTo>
                <a:lnTo>
                  <a:pt x="49715" y="482410"/>
                </a:lnTo>
                <a:lnTo>
                  <a:pt x="47353" y="483682"/>
                </a:lnTo>
                <a:lnTo>
                  <a:pt x="49512" y="481715"/>
                </a:lnTo>
                <a:close/>
                <a:moveTo>
                  <a:pt x="203638" y="764024"/>
                </a:moveTo>
                <a:lnTo>
                  <a:pt x="203988" y="764990"/>
                </a:lnTo>
                <a:lnTo>
                  <a:pt x="202292" y="764764"/>
                </a:lnTo>
                <a:lnTo>
                  <a:pt x="203638" y="764024"/>
                </a:lnTo>
                <a:close/>
                <a:moveTo>
                  <a:pt x="243387" y="628830"/>
                </a:moveTo>
                <a:lnTo>
                  <a:pt x="242006" y="630650"/>
                </a:lnTo>
                <a:lnTo>
                  <a:pt x="242587" y="628776"/>
                </a:lnTo>
                <a:lnTo>
                  <a:pt x="243387" y="628830"/>
                </a:lnTo>
                <a:close/>
                <a:moveTo>
                  <a:pt x="332123" y="660251"/>
                </a:moveTo>
                <a:lnTo>
                  <a:pt x="333136" y="661186"/>
                </a:lnTo>
                <a:lnTo>
                  <a:pt x="331413" y="661379"/>
                </a:lnTo>
                <a:lnTo>
                  <a:pt x="332123" y="660251"/>
                </a:lnTo>
                <a:close/>
                <a:moveTo>
                  <a:pt x="72013" y="368495"/>
                </a:moveTo>
                <a:lnTo>
                  <a:pt x="70996" y="369334"/>
                </a:lnTo>
                <a:lnTo>
                  <a:pt x="69594" y="369079"/>
                </a:lnTo>
                <a:lnTo>
                  <a:pt x="72013" y="368495"/>
                </a:lnTo>
                <a:close/>
                <a:moveTo>
                  <a:pt x="325993" y="730893"/>
                </a:moveTo>
                <a:lnTo>
                  <a:pt x="327811" y="732483"/>
                </a:lnTo>
                <a:lnTo>
                  <a:pt x="325732" y="731843"/>
                </a:lnTo>
                <a:lnTo>
                  <a:pt x="325993" y="730893"/>
                </a:lnTo>
                <a:close/>
                <a:moveTo>
                  <a:pt x="197355" y="776025"/>
                </a:moveTo>
                <a:lnTo>
                  <a:pt x="198076" y="777073"/>
                </a:lnTo>
                <a:lnTo>
                  <a:pt x="197050" y="777684"/>
                </a:lnTo>
                <a:lnTo>
                  <a:pt x="196515" y="776251"/>
                </a:lnTo>
                <a:lnTo>
                  <a:pt x="197355" y="776025"/>
                </a:lnTo>
                <a:close/>
                <a:moveTo>
                  <a:pt x="185046" y="766114"/>
                </a:moveTo>
                <a:lnTo>
                  <a:pt x="184696" y="767875"/>
                </a:lnTo>
                <a:lnTo>
                  <a:pt x="183915" y="767711"/>
                </a:lnTo>
                <a:lnTo>
                  <a:pt x="183603" y="766599"/>
                </a:lnTo>
                <a:lnTo>
                  <a:pt x="185046" y="766114"/>
                </a:lnTo>
                <a:close/>
                <a:moveTo>
                  <a:pt x="43941" y="359747"/>
                </a:moveTo>
                <a:lnTo>
                  <a:pt x="42786" y="361520"/>
                </a:lnTo>
                <a:lnTo>
                  <a:pt x="42534" y="359964"/>
                </a:lnTo>
                <a:lnTo>
                  <a:pt x="43941" y="359747"/>
                </a:lnTo>
                <a:close/>
                <a:moveTo>
                  <a:pt x="15504" y="390612"/>
                </a:moveTo>
                <a:lnTo>
                  <a:pt x="16310" y="390541"/>
                </a:lnTo>
                <a:lnTo>
                  <a:pt x="15961" y="391834"/>
                </a:lnTo>
                <a:lnTo>
                  <a:pt x="14423" y="392013"/>
                </a:lnTo>
                <a:lnTo>
                  <a:pt x="15504" y="390612"/>
                </a:lnTo>
                <a:close/>
                <a:moveTo>
                  <a:pt x="57825" y="354062"/>
                </a:moveTo>
                <a:lnTo>
                  <a:pt x="56789" y="354519"/>
                </a:lnTo>
                <a:lnTo>
                  <a:pt x="58171" y="352625"/>
                </a:lnTo>
                <a:lnTo>
                  <a:pt x="60042" y="351795"/>
                </a:lnTo>
                <a:lnTo>
                  <a:pt x="57825" y="354062"/>
                </a:lnTo>
                <a:close/>
                <a:moveTo>
                  <a:pt x="58384" y="397132"/>
                </a:moveTo>
                <a:lnTo>
                  <a:pt x="60004" y="398087"/>
                </a:lnTo>
                <a:lnTo>
                  <a:pt x="57735" y="398375"/>
                </a:lnTo>
                <a:lnTo>
                  <a:pt x="57331" y="397618"/>
                </a:lnTo>
                <a:lnTo>
                  <a:pt x="58384" y="397132"/>
                </a:lnTo>
                <a:close/>
                <a:moveTo>
                  <a:pt x="333723" y="655698"/>
                </a:moveTo>
                <a:lnTo>
                  <a:pt x="333438" y="658985"/>
                </a:lnTo>
                <a:lnTo>
                  <a:pt x="332629" y="655694"/>
                </a:lnTo>
                <a:lnTo>
                  <a:pt x="333723" y="655698"/>
                </a:lnTo>
                <a:close/>
                <a:moveTo>
                  <a:pt x="55352" y="357197"/>
                </a:moveTo>
                <a:lnTo>
                  <a:pt x="54382" y="358501"/>
                </a:lnTo>
                <a:lnTo>
                  <a:pt x="54192" y="356295"/>
                </a:lnTo>
                <a:lnTo>
                  <a:pt x="55196" y="355982"/>
                </a:lnTo>
                <a:lnTo>
                  <a:pt x="55352" y="357197"/>
                </a:lnTo>
                <a:close/>
                <a:moveTo>
                  <a:pt x="46878" y="486814"/>
                </a:moveTo>
                <a:lnTo>
                  <a:pt x="46740" y="489853"/>
                </a:lnTo>
                <a:lnTo>
                  <a:pt x="45308" y="488794"/>
                </a:lnTo>
                <a:lnTo>
                  <a:pt x="46878" y="486814"/>
                </a:lnTo>
                <a:close/>
                <a:moveTo>
                  <a:pt x="323189" y="677195"/>
                </a:moveTo>
                <a:lnTo>
                  <a:pt x="324726" y="678412"/>
                </a:lnTo>
                <a:lnTo>
                  <a:pt x="323460" y="679542"/>
                </a:lnTo>
                <a:lnTo>
                  <a:pt x="321854" y="677424"/>
                </a:lnTo>
                <a:lnTo>
                  <a:pt x="323189" y="677195"/>
                </a:lnTo>
                <a:close/>
                <a:moveTo>
                  <a:pt x="113752" y="307031"/>
                </a:moveTo>
                <a:lnTo>
                  <a:pt x="115868" y="312521"/>
                </a:lnTo>
                <a:lnTo>
                  <a:pt x="114859" y="311648"/>
                </a:lnTo>
                <a:lnTo>
                  <a:pt x="113752" y="307031"/>
                </a:lnTo>
                <a:close/>
                <a:moveTo>
                  <a:pt x="19503" y="390420"/>
                </a:moveTo>
                <a:lnTo>
                  <a:pt x="21998" y="391471"/>
                </a:lnTo>
                <a:lnTo>
                  <a:pt x="20799" y="392278"/>
                </a:lnTo>
                <a:lnTo>
                  <a:pt x="17977" y="391325"/>
                </a:lnTo>
                <a:lnTo>
                  <a:pt x="19503" y="390420"/>
                </a:lnTo>
                <a:close/>
                <a:moveTo>
                  <a:pt x="241500" y="689881"/>
                </a:moveTo>
                <a:lnTo>
                  <a:pt x="241178" y="691628"/>
                </a:lnTo>
                <a:lnTo>
                  <a:pt x="238489" y="692190"/>
                </a:lnTo>
                <a:lnTo>
                  <a:pt x="239821" y="690124"/>
                </a:lnTo>
                <a:lnTo>
                  <a:pt x="241500" y="689881"/>
                </a:lnTo>
                <a:close/>
                <a:moveTo>
                  <a:pt x="394764" y="635680"/>
                </a:moveTo>
                <a:lnTo>
                  <a:pt x="395643" y="637456"/>
                </a:lnTo>
                <a:lnTo>
                  <a:pt x="393820" y="637942"/>
                </a:lnTo>
                <a:lnTo>
                  <a:pt x="393087" y="636529"/>
                </a:lnTo>
                <a:lnTo>
                  <a:pt x="394764" y="635680"/>
                </a:lnTo>
                <a:close/>
                <a:moveTo>
                  <a:pt x="98715" y="610058"/>
                </a:moveTo>
                <a:lnTo>
                  <a:pt x="96478" y="607477"/>
                </a:lnTo>
                <a:lnTo>
                  <a:pt x="98230" y="607008"/>
                </a:lnTo>
                <a:lnTo>
                  <a:pt x="98715" y="610058"/>
                </a:lnTo>
                <a:close/>
                <a:moveTo>
                  <a:pt x="239694" y="692663"/>
                </a:moveTo>
                <a:lnTo>
                  <a:pt x="241062" y="695644"/>
                </a:lnTo>
                <a:lnTo>
                  <a:pt x="240008" y="697777"/>
                </a:lnTo>
                <a:lnTo>
                  <a:pt x="239971" y="694429"/>
                </a:lnTo>
                <a:lnTo>
                  <a:pt x="238395" y="694292"/>
                </a:lnTo>
                <a:lnTo>
                  <a:pt x="239694" y="692663"/>
                </a:lnTo>
                <a:close/>
                <a:moveTo>
                  <a:pt x="196928" y="744185"/>
                </a:moveTo>
                <a:lnTo>
                  <a:pt x="197733" y="746525"/>
                </a:lnTo>
                <a:lnTo>
                  <a:pt x="196532" y="749258"/>
                </a:lnTo>
                <a:lnTo>
                  <a:pt x="195629" y="745674"/>
                </a:lnTo>
                <a:lnTo>
                  <a:pt x="196928" y="744185"/>
                </a:lnTo>
                <a:close/>
                <a:moveTo>
                  <a:pt x="261208" y="563754"/>
                </a:moveTo>
                <a:lnTo>
                  <a:pt x="263210" y="564598"/>
                </a:lnTo>
                <a:lnTo>
                  <a:pt x="263451" y="565769"/>
                </a:lnTo>
                <a:lnTo>
                  <a:pt x="262134" y="566460"/>
                </a:lnTo>
                <a:lnTo>
                  <a:pt x="259896" y="565008"/>
                </a:lnTo>
                <a:lnTo>
                  <a:pt x="261208" y="563754"/>
                </a:lnTo>
                <a:close/>
                <a:moveTo>
                  <a:pt x="51564" y="485226"/>
                </a:moveTo>
                <a:lnTo>
                  <a:pt x="52431" y="490298"/>
                </a:lnTo>
                <a:lnTo>
                  <a:pt x="51837" y="487390"/>
                </a:lnTo>
                <a:lnTo>
                  <a:pt x="50595" y="486787"/>
                </a:lnTo>
                <a:lnTo>
                  <a:pt x="51564" y="485226"/>
                </a:lnTo>
                <a:close/>
                <a:moveTo>
                  <a:pt x="245452" y="756026"/>
                </a:moveTo>
                <a:lnTo>
                  <a:pt x="245381" y="759249"/>
                </a:lnTo>
                <a:lnTo>
                  <a:pt x="242291" y="757938"/>
                </a:lnTo>
                <a:lnTo>
                  <a:pt x="243675" y="756086"/>
                </a:lnTo>
                <a:lnTo>
                  <a:pt x="245452" y="756026"/>
                </a:lnTo>
                <a:close/>
                <a:moveTo>
                  <a:pt x="195362" y="762429"/>
                </a:moveTo>
                <a:lnTo>
                  <a:pt x="197025" y="763998"/>
                </a:lnTo>
                <a:lnTo>
                  <a:pt x="195247" y="765345"/>
                </a:lnTo>
                <a:lnTo>
                  <a:pt x="193328" y="765025"/>
                </a:lnTo>
                <a:lnTo>
                  <a:pt x="192887" y="763865"/>
                </a:lnTo>
                <a:lnTo>
                  <a:pt x="195362" y="762429"/>
                </a:lnTo>
                <a:close/>
                <a:moveTo>
                  <a:pt x="31666" y="355088"/>
                </a:moveTo>
                <a:lnTo>
                  <a:pt x="32735" y="355438"/>
                </a:lnTo>
                <a:lnTo>
                  <a:pt x="33156" y="358661"/>
                </a:lnTo>
                <a:lnTo>
                  <a:pt x="30622" y="357600"/>
                </a:lnTo>
                <a:lnTo>
                  <a:pt x="28431" y="358093"/>
                </a:lnTo>
                <a:lnTo>
                  <a:pt x="31666" y="355088"/>
                </a:lnTo>
                <a:close/>
                <a:moveTo>
                  <a:pt x="241684" y="758403"/>
                </a:moveTo>
                <a:lnTo>
                  <a:pt x="243774" y="759626"/>
                </a:lnTo>
                <a:lnTo>
                  <a:pt x="243172" y="760788"/>
                </a:lnTo>
                <a:lnTo>
                  <a:pt x="243993" y="762523"/>
                </a:lnTo>
                <a:lnTo>
                  <a:pt x="242693" y="762519"/>
                </a:lnTo>
                <a:lnTo>
                  <a:pt x="241726" y="761493"/>
                </a:lnTo>
                <a:lnTo>
                  <a:pt x="242547" y="761021"/>
                </a:lnTo>
                <a:lnTo>
                  <a:pt x="241103" y="760524"/>
                </a:lnTo>
                <a:lnTo>
                  <a:pt x="240672" y="758948"/>
                </a:lnTo>
                <a:lnTo>
                  <a:pt x="241684" y="758403"/>
                </a:lnTo>
                <a:close/>
                <a:moveTo>
                  <a:pt x="28128" y="406920"/>
                </a:moveTo>
                <a:lnTo>
                  <a:pt x="28712" y="408021"/>
                </a:lnTo>
                <a:lnTo>
                  <a:pt x="26945" y="409756"/>
                </a:lnTo>
                <a:lnTo>
                  <a:pt x="23988" y="409668"/>
                </a:lnTo>
                <a:lnTo>
                  <a:pt x="25252" y="407503"/>
                </a:lnTo>
                <a:lnTo>
                  <a:pt x="28128" y="406920"/>
                </a:lnTo>
                <a:close/>
                <a:moveTo>
                  <a:pt x="338341" y="674101"/>
                </a:moveTo>
                <a:lnTo>
                  <a:pt x="340102" y="677330"/>
                </a:lnTo>
                <a:lnTo>
                  <a:pt x="336112" y="677202"/>
                </a:lnTo>
                <a:lnTo>
                  <a:pt x="337171" y="674261"/>
                </a:lnTo>
                <a:lnTo>
                  <a:pt x="338341" y="674101"/>
                </a:lnTo>
                <a:close/>
                <a:moveTo>
                  <a:pt x="21523" y="470280"/>
                </a:moveTo>
                <a:lnTo>
                  <a:pt x="24570" y="471130"/>
                </a:lnTo>
                <a:lnTo>
                  <a:pt x="24044" y="473993"/>
                </a:lnTo>
                <a:lnTo>
                  <a:pt x="20346" y="472482"/>
                </a:lnTo>
                <a:lnTo>
                  <a:pt x="21517" y="471862"/>
                </a:lnTo>
                <a:lnTo>
                  <a:pt x="21523" y="470280"/>
                </a:lnTo>
                <a:close/>
                <a:moveTo>
                  <a:pt x="318394" y="681170"/>
                </a:moveTo>
                <a:lnTo>
                  <a:pt x="323944" y="683793"/>
                </a:lnTo>
                <a:lnTo>
                  <a:pt x="318542" y="684498"/>
                </a:lnTo>
                <a:lnTo>
                  <a:pt x="317780" y="682563"/>
                </a:lnTo>
                <a:lnTo>
                  <a:pt x="315619" y="681769"/>
                </a:lnTo>
                <a:lnTo>
                  <a:pt x="318394" y="681170"/>
                </a:lnTo>
                <a:close/>
                <a:moveTo>
                  <a:pt x="74642" y="277464"/>
                </a:moveTo>
                <a:lnTo>
                  <a:pt x="79250" y="280896"/>
                </a:lnTo>
                <a:lnTo>
                  <a:pt x="80487" y="280277"/>
                </a:lnTo>
                <a:lnTo>
                  <a:pt x="81430" y="282743"/>
                </a:lnTo>
                <a:lnTo>
                  <a:pt x="69860" y="279610"/>
                </a:lnTo>
                <a:lnTo>
                  <a:pt x="70859" y="277360"/>
                </a:lnTo>
                <a:lnTo>
                  <a:pt x="73544" y="278669"/>
                </a:lnTo>
                <a:lnTo>
                  <a:pt x="74642" y="277464"/>
                </a:lnTo>
                <a:close/>
                <a:moveTo>
                  <a:pt x="20113" y="475774"/>
                </a:moveTo>
                <a:lnTo>
                  <a:pt x="21875" y="476727"/>
                </a:lnTo>
                <a:lnTo>
                  <a:pt x="23745" y="475896"/>
                </a:lnTo>
                <a:lnTo>
                  <a:pt x="24788" y="476961"/>
                </a:lnTo>
                <a:lnTo>
                  <a:pt x="22946" y="477610"/>
                </a:lnTo>
                <a:lnTo>
                  <a:pt x="22409" y="482609"/>
                </a:lnTo>
                <a:lnTo>
                  <a:pt x="21001" y="482487"/>
                </a:lnTo>
                <a:lnTo>
                  <a:pt x="19619" y="479841"/>
                </a:lnTo>
                <a:lnTo>
                  <a:pt x="18476" y="479835"/>
                </a:lnTo>
                <a:lnTo>
                  <a:pt x="18833" y="479022"/>
                </a:lnTo>
                <a:lnTo>
                  <a:pt x="17899" y="479774"/>
                </a:lnTo>
                <a:lnTo>
                  <a:pt x="17377" y="478513"/>
                </a:lnTo>
                <a:lnTo>
                  <a:pt x="18181" y="476109"/>
                </a:lnTo>
                <a:lnTo>
                  <a:pt x="20113" y="475774"/>
                </a:lnTo>
                <a:close/>
                <a:moveTo>
                  <a:pt x="248680" y="750382"/>
                </a:moveTo>
                <a:lnTo>
                  <a:pt x="251125" y="751058"/>
                </a:lnTo>
                <a:lnTo>
                  <a:pt x="253092" y="753203"/>
                </a:lnTo>
                <a:lnTo>
                  <a:pt x="250088" y="758373"/>
                </a:lnTo>
                <a:lnTo>
                  <a:pt x="248711" y="757896"/>
                </a:lnTo>
                <a:lnTo>
                  <a:pt x="249441" y="755387"/>
                </a:lnTo>
                <a:lnTo>
                  <a:pt x="247111" y="753349"/>
                </a:lnTo>
                <a:lnTo>
                  <a:pt x="248680" y="750382"/>
                </a:lnTo>
                <a:close/>
                <a:moveTo>
                  <a:pt x="29744" y="459917"/>
                </a:moveTo>
                <a:lnTo>
                  <a:pt x="30567" y="460610"/>
                </a:lnTo>
                <a:lnTo>
                  <a:pt x="27317" y="467192"/>
                </a:lnTo>
                <a:lnTo>
                  <a:pt x="21641" y="466481"/>
                </a:lnTo>
                <a:lnTo>
                  <a:pt x="23727" y="463468"/>
                </a:lnTo>
                <a:lnTo>
                  <a:pt x="22765" y="462626"/>
                </a:lnTo>
                <a:lnTo>
                  <a:pt x="26278" y="460355"/>
                </a:lnTo>
                <a:lnTo>
                  <a:pt x="29744" y="459917"/>
                </a:lnTo>
                <a:close/>
                <a:moveTo>
                  <a:pt x="203171" y="765505"/>
                </a:moveTo>
                <a:lnTo>
                  <a:pt x="204622" y="766779"/>
                </a:lnTo>
                <a:lnTo>
                  <a:pt x="204372" y="768043"/>
                </a:lnTo>
                <a:lnTo>
                  <a:pt x="203131" y="767955"/>
                </a:lnTo>
                <a:lnTo>
                  <a:pt x="202453" y="770353"/>
                </a:lnTo>
                <a:lnTo>
                  <a:pt x="200379" y="770903"/>
                </a:lnTo>
                <a:lnTo>
                  <a:pt x="201106" y="771964"/>
                </a:lnTo>
                <a:lnTo>
                  <a:pt x="198328" y="773163"/>
                </a:lnTo>
                <a:lnTo>
                  <a:pt x="198052" y="775237"/>
                </a:lnTo>
                <a:lnTo>
                  <a:pt x="196172" y="774683"/>
                </a:lnTo>
                <a:lnTo>
                  <a:pt x="195677" y="773042"/>
                </a:lnTo>
                <a:lnTo>
                  <a:pt x="194350" y="774148"/>
                </a:lnTo>
                <a:lnTo>
                  <a:pt x="194043" y="772102"/>
                </a:lnTo>
                <a:lnTo>
                  <a:pt x="196914" y="768018"/>
                </a:lnTo>
                <a:lnTo>
                  <a:pt x="203171" y="765505"/>
                </a:lnTo>
                <a:close/>
                <a:moveTo>
                  <a:pt x="16858" y="399954"/>
                </a:moveTo>
                <a:lnTo>
                  <a:pt x="21369" y="400846"/>
                </a:lnTo>
                <a:lnTo>
                  <a:pt x="22200" y="402688"/>
                </a:lnTo>
                <a:lnTo>
                  <a:pt x="17923" y="403823"/>
                </a:lnTo>
                <a:lnTo>
                  <a:pt x="11104" y="408387"/>
                </a:lnTo>
                <a:lnTo>
                  <a:pt x="10550" y="407481"/>
                </a:lnTo>
                <a:lnTo>
                  <a:pt x="8979" y="408552"/>
                </a:lnTo>
                <a:lnTo>
                  <a:pt x="7533" y="407877"/>
                </a:lnTo>
                <a:lnTo>
                  <a:pt x="8292" y="402816"/>
                </a:lnTo>
                <a:lnTo>
                  <a:pt x="10157" y="403306"/>
                </a:lnTo>
                <a:lnTo>
                  <a:pt x="14066" y="402166"/>
                </a:lnTo>
                <a:lnTo>
                  <a:pt x="15159" y="403123"/>
                </a:lnTo>
                <a:lnTo>
                  <a:pt x="15615" y="401301"/>
                </a:lnTo>
                <a:lnTo>
                  <a:pt x="14264" y="400821"/>
                </a:lnTo>
                <a:lnTo>
                  <a:pt x="15683" y="401094"/>
                </a:lnTo>
                <a:lnTo>
                  <a:pt x="16858" y="399954"/>
                </a:lnTo>
                <a:close/>
                <a:moveTo>
                  <a:pt x="40941" y="488786"/>
                </a:moveTo>
                <a:lnTo>
                  <a:pt x="45443" y="490425"/>
                </a:lnTo>
                <a:lnTo>
                  <a:pt x="45282" y="493142"/>
                </a:lnTo>
                <a:lnTo>
                  <a:pt x="40210" y="499167"/>
                </a:lnTo>
                <a:lnTo>
                  <a:pt x="37617" y="500460"/>
                </a:lnTo>
                <a:lnTo>
                  <a:pt x="36011" y="493363"/>
                </a:lnTo>
                <a:lnTo>
                  <a:pt x="40941" y="488786"/>
                </a:lnTo>
                <a:close/>
                <a:moveTo>
                  <a:pt x="387081" y="628787"/>
                </a:moveTo>
                <a:lnTo>
                  <a:pt x="388144" y="631833"/>
                </a:lnTo>
                <a:lnTo>
                  <a:pt x="389799" y="632843"/>
                </a:lnTo>
                <a:lnTo>
                  <a:pt x="388127" y="636322"/>
                </a:lnTo>
                <a:lnTo>
                  <a:pt x="389270" y="637701"/>
                </a:lnTo>
                <a:lnTo>
                  <a:pt x="386083" y="639521"/>
                </a:lnTo>
                <a:lnTo>
                  <a:pt x="384343" y="642275"/>
                </a:lnTo>
                <a:lnTo>
                  <a:pt x="384996" y="643667"/>
                </a:lnTo>
                <a:lnTo>
                  <a:pt x="383349" y="645208"/>
                </a:lnTo>
                <a:lnTo>
                  <a:pt x="382822" y="640298"/>
                </a:lnTo>
                <a:lnTo>
                  <a:pt x="379373" y="639502"/>
                </a:lnTo>
                <a:lnTo>
                  <a:pt x="378566" y="640611"/>
                </a:lnTo>
                <a:lnTo>
                  <a:pt x="376418" y="638133"/>
                </a:lnTo>
                <a:lnTo>
                  <a:pt x="377206" y="637064"/>
                </a:lnTo>
                <a:lnTo>
                  <a:pt x="379136" y="638538"/>
                </a:lnTo>
                <a:lnTo>
                  <a:pt x="381444" y="637548"/>
                </a:lnTo>
                <a:lnTo>
                  <a:pt x="379921" y="637101"/>
                </a:lnTo>
                <a:lnTo>
                  <a:pt x="380423" y="635343"/>
                </a:lnTo>
                <a:lnTo>
                  <a:pt x="377698" y="633727"/>
                </a:lnTo>
                <a:lnTo>
                  <a:pt x="380136" y="633296"/>
                </a:lnTo>
                <a:lnTo>
                  <a:pt x="379770" y="634284"/>
                </a:lnTo>
                <a:lnTo>
                  <a:pt x="381149" y="635270"/>
                </a:lnTo>
                <a:lnTo>
                  <a:pt x="383311" y="634559"/>
                </a:lnTo>
                <a:lnTo>
                  <a:pt x="383406" y="633045"/>
                </a:lnTo>
                <a:lnTo>
                  <a:pt x="384609" y="633386"/>
                </a:lnTo>
                <a:lnTo>
                  <a:pt x="384341" y="632120"/>
                </a:lnTo>
                <a:lnTo>
                  <a:pt x="386417" y="631152"/>
                </a:lnTo>
                <a:lnTo>
                  <a:pt x="385672" y="629005"/>
                </a:lnTo>
                <a:lnTo>
                  <a:pt x="387081" y="628787"/>
                </a:lnTo>
                <a:close/>
                <a:moveTo>
                  <a:pt x="226175" y="642458"/>
                </a:moveTo>
                <a:lnTo>
                  <a:pt x="227042" y="644333"/>
                </a:lnTo>
                <a:lnTo>
                  <a:pt x="230617" y="642447"/>
                </a:lnTo>
                <a:lnTo>
                  <a:pt x="231475" y="643119"/>
                </a:lnTo>
                <a:lnTo>
                  <a:pt x="231309" y="645508"/>
                </a:lnTo>
                <a:lnTo>
                  <a:pt x="234572" y="645789"/>
                </a:lnTo>
                <a:lnTo>
                  <a:pt x="235285" y="650416"/>
                </a:lnTo>
                <a:lnTo>
                  <a:pt x="233983" y="650541"/>
                </a:lnTo>
                <a:lnTo>
                  <a:pt x="231594" y="654022"/>
                </a:lnTo>
                <a:lnTo>
                  <a:pt x="231080" y="653073"/>
                </a:lnTo>
                <a:lnTo>
                  <a:pt x="228112" y="653826"/>
                </a:lnTo>
                <a:lnTo>
                  <a:pt x="227352" y="652462"/>
                </a:lnTo>
                <a:lnTo>
                  <a:pt x="225517" y="652580"/>
                </a:lnTo>
                <a:lnTo>
                  <a:pt x="226847" y="651198"/>
                </a:lnTo>
                <a:lnTo>
                  <a:pt x="226262" y="648840"/>
                </a:lnTo>
                <a:lnTo>
                  <a:pt x="223611" y="646919"/>
                </a:lnTo>
                <a:lnTo>
                  <a:pt x="224160" y="644066"/>
                </a:lnTo>
                <a:lnTo>
                  <a:pt x="226175" y="642458"/>
                </a:lnTo>
                <a:close/>
                <a:moveTo>
                  <a:pt x="68910" y="390050"/>
                </a:moveTo>
                <a:lnTo>
                  <a:pt x="73244" y="391372"/>
                </a:lnTo>
                <a:lnTo>
                  <a:pt x="76212" y="390586"/>
                </a:lnTo>
                <a:lnTo>
                  <a:pt x="77763" y="391452"/>
                </a:lnTo>
                <a:lnTo>
                  <a:pt x="76492" y="392595"/>
                </a:lnTo>
                <a:lnTo>
                  <a:pt x="78974" y="393286"/>
                </a:lnTo>
                <a:lnTo>
                  <a:pt x="69097" y="398094"/>
                </a:lnTo>
                <a:lnTo>
                  <a:pt x="62044" y="397498"/>
                </a:lnTo>
                <a:lnTo>
                  <a:pt x="62537" y="396075"/>
                </a:lnTo>
                <a:lnTo>
                  <a:pt x="64732" y="396278"/>
                </a:lnTo>
                <a:lnTo>
                  <a:pt x="62241" y="396064"/>
                </a:lnTo>
                <a:lnTo>
                  <a:pt x="61605" y="393722"/>
                </a:lnTo>
                <a:lnTo>
                  <a:pt x="64558" y="390810"/>
                </a:lnTo>
                <a:lnTo>
                  <a:pt x="68910" y="390050"/>
                </a:lnTo>
                <a:close/>
                <a:moveTo>
                  <a:pt x="53646" y="397528"/>
                </a:moveTo>
                <a:lnTo>
                  <a:pt x="57351" y="398477"/>
                </a:lnTo>
                <a:lnTo>
                  <a:pt x="47352" y="405231"/>
                </a:lnTo>
                <a:lnTo>
                  <a:pt x="33130" y="408965"/>
                </a:lnTo>
                <a:lnTo>
                  <a:pt x="31437" y="408743"/>
                </a:lnTo>
                <a:lnTo>
                  <a:pt x="31841" y="407150"/>
                </a:lnTo>
                <a:lnTo>
                  <a:pt x="30497" y="407332"/>
                </a:lnTo>
                <a:lnTo>
                  <a:pt x="32088" y="406233"/>
                </a:lnTo>
                <a:lnTo>
                  <a:pt x="35222" y="406204"/>
                </a:lnTo>
                <a:lnTo>
                  <a:pt x="37214" y="404285"/>
                </a:lnTo>
                <a:lnTo>
                  <a:pt x="37078" y="402975"/>
                </a:lnTo>
                <a:lnTo>
                  <a:pt x="41791" y="403266"/>
                </a:lnTo>
                <a:lnTo>
                  <a:pt x="47110" y="399199"/>
                </a:lnTo>
                <a:lnTo>
                  <a:pt x="53646" y="397528"/>
                </a:lnTo>
                <a:close/>
                <a:moveTo>
                  <a:pt x="80767" y="242115"/>
                </a:moveTo>
                <a:lnTo>
                  <a:pt x="82870" y="245415"/>
                </a:lnTo>
                <a:lnTo>
                  <a:pt x="82927" y="247377"/>
                </a:lnTo>
                <a:lnTo>
                  <a:pt x="82222" y="250010"/>
                </a:lnTo>
                <a:lnTo>
                  <a:pt x="79937" y="252454"/>
                </a:lnTo>
                <a:lnTo>
                  <a:pt x="79791" y="257085"/>
                </a:lnTo>
                <a:lnTo>
                  <a:pt x="85112" y="267875"/>
                </a:lnTo>
                <a:lnTo>
                  <a:pt x="87514" y="269961"/>
                </a:lnTo>
                <a:lnTo>
                  <a:pt x="88126" y="274953"/>
                </a:lnTo>
                <a:lnTo>
                  <a:pt x="91174" y="280087"/>
                </a:lnTo>
                <a:lnTo>
                  <a:pt x="89524" y="281334"/>
                </a:lnTo>
                <a:lnTo>
                  <a:pt x="86865" y="280976"/>
                </a:lnTo>
                <a:lnTo>
                  <a:pt x="86528" y="282098"/>
                </a:lnTo>
                <a:lnTo>
                  <a:pt x="81163" y="280280"/>
                </a:lnTo>
                <a:lnTo>
                  <a:pt x="80256" y="278101"/>
                </a:lnTo>
                <a:lnTo>
                  <a:pt x="74118" y="275090"/>
                </a:lnTo>
                <a:lnTo>
                  <a:pt x="70114" y="271143"/>
                </a:lnTo>
                <a:lnTo>
                  <a:pt x="70006" y="269701"/>
                </a:lnTo>
                <a:lnTo>
                  <a:pt x="66016" y="267722"/>
                </a:lnTo>
                <a:lnTo>
                  <a:pt x="67424" y="264154"/>
                </a:lnTo>
                <a:lnTo>
                  <a:pt x="66449" y="263557"/>
                </a:lnTo>
                <a:lnTo>
                  <a:pt x="67878" y="263239"/>
                </a:lnTo>
                <a:lnTo>
                  <a:pt x="70776" y="259726"/>
                </a:lnTo>
                <a:lnTo>
                  <a:pt x="71701" y="254568"/>
                </a:lnTo>
                <a:lnTo>
                  <a:pt x="80767" y="242115"/>
                </a:lnTo>
                <a:close/>
                <a:moveTo>
                  <a:pt x="17551" y="376713"/>
                </a:moveTo>
                <a:lnTo>
                  <a:pt x="17658" y="381315"/>
                </a:lnTo>
                <a:lnTo>
                  <a:pt x="16337" y="384201"/>
                </a:lnTo>
                <a:lnTo>
                  <a:pt x="1440" y="401803"/>
                </a:lnTo>
                <a:lnTo>
                  <a:pt x="83" y="400709"/>
                </a:lnTo>
                <a:lnTo>
                  <a:pt x="897" y="394722"/>
                </a:lnTo>
                <a:lnTo>
                  <a:pt x="1988" y="394696"/>
                </a:lnTo>
                <a:lnTo>
                  <a:pt x="3017" y="392121"/>
                </a:lnTo>
                <a:lnTo>
                  <a:pt x="5133" y="390448"/>
                </a:lnTo>
                <a:lnTo>
                  <a:pt x="7053" y="385805"/>
                </a:lnTo>
                <a:lnTo>
                  <a:pt x="8689" y="385432"/>
                </a:lnTo>
                <a:lnTo>
                  <a:pt x="10828" y="380973"/>
                </a:lnTo>
                <a:lnTo>
                  <a:pt x="10239" y="379613"/>
                </a:lnTo>
                <a:lnTo>
                  <a:pt x="11946" y="379888"/>
                </a:lnTo>
                <a:lnTo>
                  <a:pt x="11826" y="374630"/>
                </a:lnTo>
                <a:lnTo>
                  <a:pt x="13577" y="374161"/>
                </a:lnTo>
                <a:lnTo>
                  <a:pt x="14495" y="370765"/>
                </a:lnTo>
                <a:lnTo>
                  <a:pt x="15855" y="370021"/>
                </a:lnTo>
                <a:lnTo>
                  <a:pt x="17371" y="371698"/>
                </a:lnTo>
                <a:lnTo>
                  <a:pt x="17621" y="376236"/>
                </a:lnTo>
                <a:lnTo>
                  <a:pt x="19643" y="368951"/>
                </a:lnTo>
                <a:lnTo>
                  <a:pt x="22165" y="366172"/>
                </a:lnTo>
                <a:lnTo>
                  <a:pt x="24131" y="367451"/>
                </a:lnTo>
                <a:lnTo>
                  <a:pt x="26051" y="363693"/>
                </a:lnTo>
                <a:lnTo>
                  <a:pt x="29109" y="365454"/>
                </a:lnTo>
                <a:lnTo>
                  <a:pt x="31191" y="365427"/>
                </a:lnTo>
                <a:lnTo>
                  <a:pt x="34834" y="363444"/>
                </a:lnTo>
                <a:lnTo>
                  <a:pt x="36804" y="363151"/>
                </a:lnTo>
                <a:lnTo>
                  <a:pt x="37961" y="364323"/>
                </a:lnTo>
                <a:lnTo>
                  <a:pt x="37854" y="362700"/>
                </a:lnTo>
                <a:lnTo>
                  <a:pt x="38993" y="361959"/>
                </a:lnTo>
                <a:lnTo>
                  <a:pt x="44294" y="364693"/>
                </a:lnTo>
                <a:lnTo>
                  <a:pt x="44375" y="366255"/>
                </a:lnTo>
                <a:lnTo>
                  <a:pt x="46310" y="367649"/>
                </a:lnTo>
                <a:lnTo>
                  <a:pt x="45962" y="371381"/>
                </a:lnTo>
                <a:lnTo>
                  <a:pt x="48047" y="380495"/>
                </a:lnTo>
                <a:lnTo>
                  <a:pt x="47447" y="383748"/>
                </a:lnTo>
                <a:lnTo>
                  <a:pt x="49063" y="386277"/>
                </a:lnTo>
                <a:lnTo>
                  <a:pt x="48540" y="393152"/>
                </a:lnTo>
                <a:lnTo>
                  <a:pt x="43216" y="399447"/>
                </a:lnTo>
                <a:lnTo>
                  <a:pt x="39446" y="400905"/>
                </a:lnTo>
                <a:lnTo>
                  <a:pt x="35827" y="391437"/>
                </a:lnTo>
                <a:lnTo>
                  <a:pt x="36254" y="397899"/>
                </a:lnTo>
                <a:lnTo>
                  <a:pt x="35426" y="397585"/>
                </a:lnTo>
                <a:lnTo>
                  <a:pt x="32677" y="400495"/>
                </a:lnTo>
                <a:lnTo>
                  <a:pt x="26455" y="402484"/>
                </a:lnTo>
                <a:lnTo>
                  <a:pt x="27378" y="401947"/>
                </a:lnTo>
                <a:lnTo>
                  <a:pt x="26413" y="401996"/>
                </a:lnTo>
                <a:lnTo>
                  <a:pt x="26784" y="399969"/>
                </a:lnTo>
                <a:lnTo>
                  <a:pt x="25956" y="400842"/>
                </a:lnTo>
                <a:lnTo>
                  <a:pt x="23624" y="399069"/>
                </a:lnTo>
                <a:lnTo>
                  <a:pt x="24198" y="397010"/>
                </a:lnTo>
                <a:lnTo>
                  <a:pt x="25497" y="396112"/>
                </a:lnTo>
                <a:lnTo>
                  <a:pt x="28395" y="397911"/>
                </a:lnTo>
                <a:lnTo>
                  <a:pt x="29433" y="397459"/>
                </a:lnTo>
                <a:lnTo>
                  <a:pt x="26558" y="396555"/>
                </a:lnTo>
                <a:lnTo>
                  <a:pt x="25372" y="393915"/>
                </a:lnTo>
                <a:lnTo>
                  <a:pt x="20680" y="392939"/>
                </a:lnTo>
                <a:lnTo>
                  <a:pt x="23198" y="391429"/>
                </a:lnTo>
                <a:lnTo>
                  <a:pt x="21902" y="389329"/>
                </a:lnTo>
                <a:lnTo>
                  <a:pt x="23866" y="387715"/>
                </a:lnTo>
                <a:lnTo>
                  <a:pt x="22409" y="387571"/>
                </a:lnTo>
                <a:lnTo>
                  <a:pt x="20331" y="389445"/>
                </a:lnTo>
                <a:lnTo>
                  <a:pt x="17271" y="388857"/>
                </a:lnTo>
                <a:lnTo>
                  <a:pt x="17460" y="387142"/>
                </a:lnTo>
                <a:lnTo>
                  <a:pt x="19262" y="387807"/>
                </a:lnTo>
                <a:lnTo>
                  <a:pt x="20099" y="386772"/>
                </a:lnTo>
                <a:lnTo>
                  <a:pt x="23421" y="386409"/>
                </a:lnTo>
                <a:lnTo>
                  <a:pt x="18590" y="384834"/>
                </a:lnTo>
                <a:lnTo>
                  <a:pt x="17551" y="376713"/>
                </a:lnTo>
                <a:close/>
                <a:moveTo>
                  <a:pt x="317048" y="665427"/>
                </a:moveTo>
                <a:lnTo>
                  <a:pt x="317518" y="663323"/>
                </a:lnTo>
                <a:lnTo>
                  <a:pt x="320734" y="664660"/>
                </a:lnTo>
                <a:lnTo>
                  <a:pt x="320695" y="667175"/>
                </a:lnTo>
                <a:lnTo>
                  <a:pt x="318215" y="667652"/>
                </a:lnTo>
                <a:lnTo>
                  <a:pt x="317797" y="669123"/>
                </a:lnTo>
                <a:lnTo>
                  <a:pt x="318801" y="670145"/>
                </a:lnTo>
                <a:lnTo>
                  <a:pt x="322012" y="669363"/>
                </a:lnTo>
                <a:lnTo>
                  <a:pt x="321372" y="671711"/>
                </a:lnTo>
                <a:lnTo>
                  <a:pt x="317516" y="673108"/>
                </a:lnTo>
                <a:lnTo>
                  <a:pt x="319021" y="673398"/>
                </a:lnTo>
                <a:lnTo>
                  <a:pt x="318814" y="674665"/>
                </a:lnTo>
                <a:lnTo>
                  <a:pt x="324668" y="673314"/>
                </a:lnTo>
                <a:lnTo>
                  <a:pt x="321200" y="675211"/>
                </a:lnTo>
                <a:lnTo>
                  <a:pt x="321186" y="677691"/>
                </a:lnTo>
                <a:lnTo>
                  <a:pt x="319442" y="677130"/>
                </a:lnTo>
                <a:lnTo>
                  <a:pt x="320226" y="676172"/>
                </a:lnTo>
                <a:lnTo>
                  <a:pt x="318891" y="676833"/>
                </a:lnTo>
                <a:lnTo>
                  <a:pt x="317741" y="675678"/>
                </a:lnTo>
                <a:lnTo>
                  <a:pt x="316253" y="676416"/>
                </a:lnTo>
                <a:lnTo>
                  <a:pt x="314797" y="675733"/>
                </a:lnTo>
                <a:lnTo>
                  <a:pt x="314175" y="676998"/>
                </a:lnTo>
                <a:lnTo>
                  <a:pt x="312536" y="677219"/>
                </a:lnTo>
                <a:lnTo>
                  <a:pt x="311713" y="675468"/>
                </a:lnTo>
                <a:lnTo>
                  <a:pt x="311148" y="676788"/>
                </a:lnTo>
                <a:lnTo>
                  <a:pt x="309249" y="676292"/>
                </a:lnTo>
                <a:lnTo>
                  <a:pt x="308728" y="677438"/>
                </a:lnTo>
                <a:lnTo>
                  <a:pt x="308300" y="676262"/>
                </a:lnTo>
                <a:lnTo>
                  <a:pt x="309785" y="675580"/>
                </a:lnTo>
                <a:lnTo>
                  <a:pt x="307995" y="674172"/>
                </a:lnTo>
                <a:lnTo>
                  <a:pt x="306239" y="675306"/>
                </a:lnTo>
                <a:lnTo>
                  <a:pt x="308195" y="675255"/>
                </a:lnTo>
                <a:lnTo>
                  <a:pt x="306752" y="675824"/>
                </a:lnTo>
                <a:lnTo>
                  <a:pt x="307949" y="677245"/>
                </a:lnTo>
                <a:lnTo>
                  <a:pt x="307336" y="676391"/>
                </a:lnTo>
                <a:lnTo>
                  <a:pt x="306630" y="677812"/>
                </a:lnTo>
                <a:lnTo>
                  <a:pt x="306559" y="677035"/>
                </a:lnTo>
                <a:lnTo>
                  <a:pt x="305415" y="677430"/>
                </a:lnTo>
                <a:lnTo>
                  <a:pt x="305995" y="676603"/>
                </a:lnTo>
                <a:lnTo>
                  <a:pt x="304768" y="677220"/>
                </a:lnTo>
                <a:lnTo>
                  <a:pt x="305501" y="675796"/>
                </a:lnTo>
                <a:lnTo>
                  <a:pt x="303497" y="676303"/>
                </a:lnTo>
                <a:lnTo>
                  <a:pt x="304692" y="677616"/>
                </a:lnTo>
                <a:lnTo>
                  <a:pt x="303052" y="678387"/>
                </a:lnTo>
                <a:lnTo>
                  <a:pt x="307424" y="679919"/>
                </a:lnTo>
                <a:lnTo>
                  <a:pt x="304253" y="680610"/>
                </a:lnTo>
                <a:lnTo>
                  <a:pt x="302528" y="678932"/>
                </a:lnTo>
                <a:lnTo>
                  <a:pt x="300397" y="679098"/>
                </a:lnTo>
                <a:lnTo>
                  <a:pt x="298240" y="676720"/>
                </a:lnTo>
                <a:lnTo>
                  <a:pt x="300563" y="676869"/>
                </a:lnTo>
                <a:lnTo>
                  <a:pt x="301648" y="675036"/>
                </a:lnTo>
                <a:lnTo>
                  <a:pt x="299295" y="674426"/>
                </a:lnTo>
                <a:lnTo>
                  <a:pt x="299515" y="673434"/>
                </a:lnTo>
                <a:lnTo>
                  <a:pt x="298161" y="672599"/>
                </a:lnTo>
                <a:lnTo>
                  <a:pt x="298745" y="670720"/>
                </a:lnTo>
                <a:lnTo>
                  <a:pt x="295573" y="668009"/>
                </a:lnTo>
                <a:lnTo>
                  <a:pt x="294065" y="668931"/>
                </a:lnTo>
                <a:lnTo>
                  <a:pt x="296228" y="669464"/>
                </a:lnTo>
                <a:lnTo>
                  <a:pt x="295243" y="673121"/>
                </a:lnTo>
                <a:lnTo>
                  <a:pt x="296793" y="674719"/>
                </a:lnTo>
                <a:lnTo>
                  <a:pt x="291752" y="674101"/>
                </a:lnTo>
                <a:lnTo>
                  <a:pt x="292333" y="676019"/>
                </a:lnTo>
                <a:lnTo>
                  <a:pt x="289612" y="676375"/>
                </a:lnTo>
                <a:lnTo>
                  <a:pt x="289621" y="675079"/>
                </a:lnTo>
                <a:lnTo>
                  <a:pt x="285438" y="672398"/>
                </a:lnTo>
                <a:lnTo>
                  <a:pt x="289578" y="675280"/>
                </a:lnTo>
                <a:lnTo>
                  <a:pt x="287315" y="675831"/>
                </a:lnTo>
                <a:lnTo>
                  <a:pt x="291162" y="676881"/>
                </a:lnTo>
                <a:lnTo>
                  <a:pt x="290160" y="678869"/>
                </a:lnTo>
                <a:lnTo>
                  <a:pt x="291588" y="678615"/>
                </a:lnTo>
                <a:lnTo>
                  <a:pt x="292892" y="683919"/>
                </a:lnTo>
                <a:lnTo>
                  <a:pt x="288058" y="686497"/>
                </a:lnTo>
                <a:lnTo>
                  <a:pt x="286542" y="689949"/>
                </a:lnTo>
                <a:lnTo>
                  <a:pt x="282526" y="693845"/>
                </a:lnTo>
                <a:lnTo>
                  <a:pt x="282454" y="695406"/>
                </a:lnTo>
                <a:lnTo>
                  <a:pt x="277782" y="698949"/>
                </a:lnTo>
                <a:lnTo>
                  <a:pt x="284152" y="693876"/>
                </a:lnTo>
                <a:lnTo>
                  <a:pt x="285921" y="693597"/>
                </a:lnTo>
                <a:lnTo>
                  <a:pt x="286941" y="691907"/>
                </a:lnTo>
                <a:lnTo>
                  <a:pt x="290661" y="690433"/>
                </a:lnTo>
                <a:lnTo>
                  <a:pt x="290840" y="687227"/>
                </a:lnTo>
                <a:lnTo>
                  <a:pt x="291900" y="687828"/>
                </a:lnTo>
                <a:lnTo>
                  <a:pt x="293750" y="686582"/>
                </a:lnTo>
                <a:lnTo>
                  <a:pt x="294280" y="683726"/>
                </a:lnTo>
                <a:lnTo>
                  <a:pt x="298903" y="682204"/>
                </a:lnTo>
                <a:lnTo>
                  <a:pt x="301646" y="685867"/>
                </a:lnTo>
                <a:lnTo>
                  <a:pt x="300910" y="688980"/>
                </a:lnTo>
                <a:lnTo>
                  <a:pt x="302849" y="687551"/>
                </a:lnTo>
                <a:lnTo>
                  <a:pt x="306707" y="688106"/>
                </a:lnTo>
                <a:lnTo>
                  <a:pt x="307692" y="687282"/>
                </a:lnTo>
                <a:lnTo>
                  <a:pt x="310282" y="689661"/>
                </a:lnTo>
                <a:lnTo>
                  <a:pt x="312342" y="689110"/>
                </a:lnTo>
                <a:lnTo>
                  <a:pt x="314362" y="690454"/>
                </a:lnTo>
                <a:lnTo>
                  <a:pt x="318107" y="689080"/>
                </a:lnTo>
                <a:lnTo>
                  <a:pt x="319926" y="689700"/>
                </a:lnTo>
                <a:lnTo>
                  <a:pt x="317661" y="692563"/>
                </a:lnTo>
                <a:lnTo>
                  <a:pt x="313729" y="693647"/>
                </a:lnTo>
                <a:lnTo>
                  <a:pt x="310164" y="696649"/>
                </a:lnTo>
                <a:lnTo>
                  <a:pt x="311156" y="697117"/>
                </a:lnTo>
                <a:lnTo>
                  <a:pt x="310686" y="698627"/>
                </a:lnTo>
                <a:lnTo>
                  <a:pt x="314328" y="697609"/>
                </a:lnTo>
                <a:lnTo>
                  <a:pt x="313993" y="698322"/>
                </a:lnTo>
                <a:lnTo>
                  <a:pt x="315697" y="697871"/>
                </a:lnTo>
                <a:lnTo>
                  <a:pt x="316040" y="698906"/>
                </a:lnTo>
                <a:lnTo>
                  <a:pt x="319433" y="698422"/>
                </a:lnTo>
                <a:lnTo>
                  <a:pt x="320626" y="696745"/>
                </a:lnTo>
                <a:lnTo>
                  <a:pt x="320514" y="697779"/>
                </a:lnTo>
                <a:lnTo>
                  <a:pt x="321881" y="697740"/>
                </a:lnTo>
                <a:lnTo>
                  <a:pt x="322235" y="692274"/>
                </a:lnTo>
                <a:lnTo>
                  <a:pt x="323044" y="692987"/>
                </a:lnTo>
                <a:lnTo>
                  <a:pt x="323435" y="691468"/>
                </a:lnTo>
                <a:lnTo>
                  <a:pt x="325106" y="691132"/>
                </a:lnTo>
                <a:lnTo>
                  <a:pt x="324260" y="693364"/>
                </a:lnTo>
                <a:lnTo>
                  <a:pt x="327562" y="692381"/>
                </a:lnTo>
                <a:lnTo>
                  <a:pt x="326265" y="689170"/>
                </a:lnTo>
                <a:lnTo>
                  <a:pt x="327344" y="686021"/>
                </a:lnTo>
                <a:lnTo>
                  <a:pt x="326025" y="684088"/>
                </a:lnTo>
                <a:lnTo>
                  <a:pt x="326829" y="683920"/>
                </a:lnTo>
                <a:lnTo>
                  <a:pt x="326857" y="681571"/>
                </a:lnTo>
                <a:lnTo>
                  <a:pt x="329304" y="681582"/>
                </a:lnTo>
                <a:lnTo>
                  <a:pt x="330339" y="679473"/>
                </a:lnTo>
                <a:lnTo>
                  <a:pt x="331397" y="680783"/>
                </a:lnTo>
                <a:lnTo>
                  <a:pt x="329713" y="680889"/>
                </a:lnTo>
                <a:lnTo>
                  <a:pt x="330247" y="684013"/>
                </a:lnTo>
                <a:lnTo>
                  <a:pt x="327644" y="685000"/>
                </a:lnTo>
                <a:lnTo>
                  <a:pt x="327232" y="687534"/>
                </a:lnTo>
                <a:lnTo>
                  <a:pt x="329507" y="689512"/>
                </a:lnTo>
                <a:lnTo>
                  <a:pt x="328334" y="693094"/>
                </a:lnTo>
                <a:lnTo>
                  <a:pt x="333445" y="696919"/>
                </a:lnTo>
                <a:lnTo>
                  <a:pt x="333333" y="698043"/>
                </a:lnTo>
                <a:lnTo>
                  <a:pt x="335315" y="697678"/>
                </a:lnTo>
                <a:lnTo>
                  <a:pt x="334654" y="700196"/>
                </a:lnTo>
                <a:lnTo>
                  <a:pt x="333155" y="700621"/>
                </a:lnTo>
                <a:lnTo>
                  <a:pt x="334402" y="703199"/>
                </a:lnTo>
                <a:lnTo>
                  <a:pt x="335438" y="703721"/>
                </a:lnTo>
                <a:lnTo>
                  <a:pt x="336782" y="702501"/>
                </a:lnTo>
                <a:lnTo>
                  <a:pt x="337949" y="703230"/>
                </a:lnTo>
                <a:lnTo>
                  <a:pt x="336124" y="705532"/>
                </a:lnTo>
                <a:lnTo>
                  <a:pt x="333309" y="706587"/>
                </a:lnTo>
                <a:lnTo>
                  <a:pt x="333888" y="707814"/>
                </a:lnTo>
                <a:lnTo>
                  <a:pt x="336413" y="708198"/>
                </a:lnTo>
                <a:lnTo>
                  <a:pt x="334797" y="708618"/>
                </a:lnTo>
                <a:lnTo>
                  <a:pt x="335264" y="710372"/>
                </a:lnTo>
                <a:lnTo>
                  <a:pt x="334117" y="710974"/>
                </a:lnTo>
                <a:lnTo>
                  <a:pt x="334895" y="711606"/>
                </a:lnTo>
                <a:lnTo>
                  <a:pt x="333012" y="712661"/>
                </a:lnTo>
                <a:lnTo>
                  <a:pt x="335480" y="716233"/>
                </a:lnTo>
                <a:lnTo>
                  <a:pt x="332709" y="715755"/>
                </a:lnTo>
                <a:lnTo>
                  <a:pt x="328895" y="712360"/>
                </a:lnTo>
                <a:lnTo>
                  <a:pt x="328938" y="711104"/>
                </a:lnTo>
                <a:lnTo>
                  <a:pt x="327558" y="711533"/>
                </a:lnTo>
                <a:lnTo>
                  <a:pt x="326524" y="710482"/>
                </a:lnTo>
                <a:lnTo>
                  <a:pt x="327063" y="711727"/>
                </a:lnTo>
                <a:lnTo>
                  <a:pt x="328582" y="711722"/>
                </a:lnTo>
                <a:lnTo>
                  <a:pt x="329290" y="714528"/>
                </a:lnTo>
                <a:lnTo>
                  <a:pt x="328765" y="715627"/>
                </a:lnTo>
                <a:lnTo>
                  <a:pt x="327335" y="715322"/>
                </a:lnTo>
                <a:lnTo>
                  <a:pt x="328211" y="716539"/>
                </a:lnTo>
                <a:lnTo>
                  <a:pt x="325164" y="717135"/>
                </a:lnTo>
                <a:lnTo>
                  <a:pt x="328505" y="716925"/>
                </a:lnTo>
                <a:lnTo>
                  <a:pt x="331218" y="720515"/>
                </a:lnTo>
                <a:lnTo>
                  <a:pt x="335048" y="719469"/>
                </a:lnTo>
                <a:lnTo>
                  <a:pt x="335545" y="721771"/>
                </a:lnTo>
                <a:lnTo>
                  <a:pt x="337643" y="723943"/>
                </a:lnTo>
                <a:lnTo>
                  <a:pt x="335939" y="723319"/>
                </a:lnTo>
                <a:lnTo>
                  <a:pt x="334063" y="724747"/>
                </a:lnTo>
                <a:lnTo>
                  <a:pt x="334530" y="724077"/>
                </a:lnTo>
                <a:lnTo>
                  <a:pt x="332517" y="722769"/>
                </a:lnTo>
                <a:lnTo>
                  <a:pt x="332474" y="720682"/>
                </a:lnTo>
                <a:lnTo>
                  <a:pt x="330325" y="721669"/>
                </a:lnTo>
                <a:lnTo>
                  <a:pt x="328653" y="719658"/>
                </a:lnTo>
                <a:lnTo>
                  <a:pt x="325809" y="722084"/>
                </a:lnTo>
                <a:lnTo>
                  <a:pt x="323551" y="720009"/>
                </a:lnTo>
                <a:lnTo>
                  <a:pt x="324556" y="721811"/>
                </a:lnTo>
                <a:lnTo>
                  <a:pt x="324034" y="723500"/>
                </a:lnTo>
                <a:lnTo>
                  <a:pt x="325497" y="724074"/>
                </a:lnTo>
                <a:lnTo>
                  <a:pt x="326816" y="727206"/>
                </a:lnTo>
                <a:lnTo>
                  <a:pt x="325572" y="727296"/>
                </a:lnTo>
                <a:lnTo>
                  <a:pt x="326286" y="729367"/>
                </a:lnTo>
                <a:lnTo>
                  <a:pt x="325087" y="730017"/>
                </a:lnTo>
                <a:lnTo>
                  <a:pt x="323956" y="727947"/>
                </a:lnTo>
                <a:lnTo>
                  <a:pt x="321858" y="727755"/>
                </a:lnTo>
                <a:lnTo>
                  <a:pt x="322312" y="726431"/>
                </a:lnTo>
                <a:lnTo>
                  <a:pt x="321060" y="727538"/>
                </a:lnTo>
                <a:lnTo>
                  <a:pt x="319959" y="726229"/>
                </a:lnTo>
                <a:lnTo>
                  <a:pt x="318470" y="726610"/>
                </a:lnTo>
                <a:lnTo>
                  <a:pt x="318585" y="725744"/>
                </a:lnTo>
                <a:lnTo>
                  <a:pt x="317502" y="726840"/>
                </a:lnTo>
                <a:lnTo>
                  <a:pt x="317585" y="725660"/>
                </a:lnTo>
                <a:lnTo>
                  <a:pt x="314927" y="725389"/>
                </a:lnTo>
                <a:lnTo>
                  <a:pt x="314984" y="724272"/>
                </a:lnTo>
                <a:lnTo>
                  <a:pt x="314416" y="725289"/>
                </a:lnTo>
                <a:lnTo>
                  <a:pt x="312291" y="724801"/>
                </a:lnTo>
                <a:lnTo>
                  <a:pt x="312274" y="722958"/>
                </a:lnTo>
                <a:lnTo>
                  <a:pt x="310770" y="722280"/>
                </a:lnTo>
                <a:lnTo>
                  <a:pt x="311000" y="720302"/>
                </a:lnTo>
                <a:lnTo>
                  <a:pt x="310204" y="721281"/>
                </a:lnTo>
                <a:lnTo>
                  <a:pt x="308615" y="720433"/>
                </a:lnTo>
                <a:lnTo>
                  <a:pt x="312031" y="723402"/>
                </a:lnTo>
                <a:lnTo>
                  <a:pt x="311728" y="724780"/>
                </a:lnTo>
                <a:lnTo>
                  <a:pt x="316996" y="726047"/>
                </a:lnTo>
                <a:lnTo>
                  <a:pt x="317173" y="727295"/>
                </a:lnTo>
                <a:lnTo>
                  <a:pt x="318879" y="726968"/>
                </a:lnTo>
                <a:lnTo>
                  <a:pt x="318392" y="728548"/>
                </a:lnTo>
                <a:lnTo>
                  <a:pt x="320104" y="727379"/>
                </a:lnTo>
                <a:lnTo>
                  <a:pt x="321110" y="729584"/>
                </a:lnTo>
                <a:lnTo>
                  <a:pt x="323122" y="730020"/>
                </a:lnTo>
                <a:lnTo>
                  <a:pt x="322420" y="731388"/>
                </a:lnTo>
                <a:lnTo>
                  <a:pt x="315090" y="729722"/>
                </a:lnTo>
                <a:lnTo>
                  <a:pt x="314774" y="728260"/>
                </a:lnTo>
                <a:lnTo>
                  <a:pt x="314111" y="729221"/>
                </a:lnTo>
                <a:lnTo>
                  <a:pt x="311790" y="727082"/>
                </a:lnTo>
                <a:lnTo>
                  <a:pt x="311413" y="728956"/>
                </a:lnTo>
                <a:lnTo>
                  <a:pt x="309776" y="727873"/>
                </a:lnTo>
                <a:lnTo>
                  <a:pt x="310917" y="731085"/>
                </a:lnTo>
                <a:lnTo>
                  <a:pt x="309878" y="732025"/>
                </a:lnTo>
                <a:lnTo>
                  <a:pt x="306372" y="729837"/>
                </a:lnTo>
                <a:lnTo>
                  <a:pt x="307860" y="732710"/>
                </a:lnTo>
                <a:lnTo>
                  <a:pt x="307336" y="733956"/>
                </a:lnTo>
                <a:lnTo>
                  <a:pt x="303462" y="733729"/>
                </a:lnTo>
                <a:lnTo>
                  <a:pt x="301680" y="731607"/>
                </a:lnTo>
                <a:lnTo>
                  <a:pt x="300350" y="732723"/>
                </a:lnTo>
                <a:lnTo>
                  <a:pt x="297414" y="730324"/>
                </a:lnTo>
                <a:lnTo>
                  <a:pt x="298373" y="730375"/>
                </a:lnTo>
                <a:lnTo>
                  <a:pt x="299231" y="733436"/>
                </a:lnTo>
                <a:lnTo>
                  <a:pt x="297230" y="734383"/>
                </a:lnTo>
                <a:lnTo>
                  <a:pt x="296829" y="736064"/>
                </a:lnTo>
                <a:lnTo>
                  <a:pt x="295379" y="735539"/>
                </a:lnTo>
                <a:lnTo>
                  <a:pt x="293249" y="737633"/>
                </a:lnTo>
                <a:lnTo>
                  <a:pt x="291118" y="734864"/>
                </a:lnTo>
                <a:lnTo>
                  <a:pt x="290151" y="736894"/>
                </a:lnTo>
                <a:lnTo>
                  <a:pt x="288771" y="736636"/>
                </a:lnTo>
                <a:lnTo>
                  <a:pt x="287670" y="741294"/>
                </a:lnTo>
                <a:lnTo>
                  <a:pt x="284992" y="740782"/>
                </a:lnTo>
                <a:lnTo>
                  <a:pt x="282696" y="746190"/>
                </a:lnTo>
                <a:lnTo>
                  <a:pt x="281362" y="745601"/>
                </a:lnTo>
                <a:lnTo>
                  <a:pt x="279348" y="747646"/>
                </a:lnTo>
                <a:lnTo>
                  <a:pt x="277261" y="745969"/>
                </a:lnTo>
                <a:lnTo>
                  <a:pt x="277423" y="749333"/>
                </a:lnTo>
                <a:lnTo>
                  <a:pt x="274027" y="748902"/>
                </a:lnTo>
                <a:lnTo>
                  <a:pt x="272088" y="751877"/>
                </a:lnTo>
                <a:lnTo>
                  <a:pt x="270203" y="751616"/>
                </a:lnTo>
                <a:lnTo>
                  <a:pt x="270778" y="752366"/>
                </a:lnTo>
                <a:lnTo>
                  <a:pt x="269704" y="752667"/>
                </a:lnTo>
                <a:lnTo>
                  <a:pt x="265318" y="751898"/>
                </a:lnTo>
                <a:lnTo>
                  <a:pt x="264401" y="749647"/>
                </a:lnTo>
                <a:lnTo>
                  <a:pt x="262669" y="751170"/>
                </a:lnTo>
                <a:lnTo>
                  <a:pt x="261025" y="750100"/>
                </a:lnTo>
                <a:lnTo>
                  <a:pt x="260358" y="751115"/>
                </a:lnTo>
                <a:lnTo>
                  <a:pt x="258497" y="747916"/>
                </a:lnTo>
                <a:lnTo>
                  <a:pt x="256031" y="750303"/>
                </a:lnTo>
                <a:lnTo>
                  <a:pt x="252481" y="751262"/>
                </a:lnTo>
                <a:lnTo>
                  <a:pt x="250960" y="748010"/>
                </a:lnTo>
                <a:lnTo>
                  <a:pt x="251778" y="747235"/>
                </a:lnTo>
                <a:lnTo>
                  <a:pt x="247667" y="743633"/>
                </a:lnTo>
                <a:lnTo>
                  <a:pt x="248029" y="746704"/>
                </a:lnTo>
                <a:lnTo>
                  <a:pt x="246097" y="748806"/>
                </a:lnTo>
                <a:lnTo>
                  <a:pt x="243179" y="748481"/>
                </a:lnTo>
                <a:lnTo>
                  <a:pt x="242488" y="746213"/>
                </a:lnTo>
                <a:lnTo>
                  <a:pt x="242493" y="747604"/>
                </a:lnTo>
                <a:lnTo>
                  <a:pt x="241517" y="747727"/>
                </a:lnTo>
                <a:lnTo>
                  <a:pt x="244259" y="749725"/>
                </a:lnTo>
                <a:lnTo>
                  <a:pt x="241902" y="751931"/>
                </a:lnTo>
                <a:lnTo>
                  <a:pt x="243911" y="751375"/>
                </a:lnTo>
                <a:lnTo>
                  <a:pt x="244456" y="754866"/>
                </a:lnTo>
                <a:lnTo>
                  <a:pt x="240666" y="757744"/>
                </a:lnTo>
                <a:lnTo>
                  <a:pt x="239488" y="757744"/>
                </a:lnTo>
                <a:lnTo>
                  <a:pt x="239340" y="755544"/>
                </a:lnTo>
                <a:lnTo>
                  <a:pt x="237881" y="756147"/>
                </a:lnTo>
                <a:lnTo>
                  <a:pt x="241034" y="753354"/>
                </a:lnTo>
                <a:lnTo>
                  <a:pt x="238206" y="755403"/>
                </a:lnTo>
                <a:lnTo>
                  <a:pt x="238462" y="754482"/>
                </a:lnTo>
                <a:lnTo>
                  <a:pt x="236899" y="755758"/>
                </a:lnTo>
                <a:lnTo>
                  <a:pt x="235161" y="754891"/>
                </a:lnTo>
                <a:lnTo>
                  <a:pt x="231182" y="756255"/>
                </a:lnTo>
                <a:lnTo>
                  <a:pt x="237863" y="755625"/>
                </a:lnTo>
                <a:lnTo>
                  <a:pt x="237116" y="756787"/>
                </a:lnTo>
                <a:lnTo>
                  <a:pt x="238419" y="756675"/>
                </a:lnTo>
                <a:lnTo>
                  <a:pt x="238090" y="759358"/>
                </a:lnTo>
                <a:lnTo>
                  <a:pt x="235807" y="759629"/>
                </a:lnTo>
                <a:lnTo>
                  <a:pt x="237164" y="758086"/>
                </a:lnTo>
                <a:lnTo>
                  <a:pt x="236145" y="757464"/>
                </a:lnTo>
                <a:lnTo>
                  <a:pt x="235592" y="758908"/>
                </a:lnTo>
                <a:lnTo>
                  <a:pt x="234785" y="758356"/>
                </a:lnTo>
                <a:lnTo>
                  <a:pt x="234744" y="760548"/>
                </a:lnTo>
                <a:lnTo>
                  <a:pt x="232820" y="759717"/>
                </a:lnTo>
                <a:lnTo>
                  <a:pt x="231389" y="761825"/>
                </a:lnTo>
                <a:lnTo>
                  <a:pt x="233832" y="762340"/>
                </a:lnTo>
                <a:lnTo>
                  <a:pt x="233629" y="763496"/>
                </a:lnTo>
                <a:lnTo>
                  <a:pt x="231369" y="764743"/>
                </a:lnTo>
                <a:lnTo>
                  <a:pt x="229662" y="764173"/>
                </a:lnTo>
                <a:lnTo>
                  <a:pt x="228373" y="766917"/>
                </a:lnTo>
                <a:lnTo>
                  <a:pt x="226753" y="767234"/>
                </a:lnTo>
                <a:lnTo>
                  <a:pt x="225379" y="765134"/>
                </a:lnTo>
                <a:lnTo>
                  <a:pt x="224020" y="766164"/>
                </a:lnTo>
                <a:lnTo>
                  <a:pt x="226788" y="768615"/>
                </a:lnTo>
                <a:lnTo>
                  <a:pt x="233585" y="765923"/>
                </a:lnTo>
                <a:lnTo>
                  <a:pt x="235962" y="766651"/>
                </a:lnTo>
                <a:lnTo>
                  <a:pt x="235957" y="768370"/>
                </a:lnTo>
                <a:lnTo>
                  <a:pt x="236852" y="766135"/>
                </a:lnTo>
                <a:lnTo>
                  <a:pt x="239274" y="765464"/>
                </a:lnTo>
                <a:lnTo>
                  <a:pt x="237516" y="765614"/>
                </a:lnTo>
                <a:lnTo>
                  <a:pt x="238646" y="762190"/>
                </a:lnTo>
                <a:lnTo>
                  <a:pt x="240849" y="762051"/>
                </a:lnTo>
                <a:lnTo>
                  <a:pt x="242030" y="762943"/>
                </a:lnTo>
                <a:lnTo>
                  <a:pt x="240889" y="764030"/>
                </a:lnTo>
                <a:lnTo>
                  <a:pt x="242943" y="763907"/>
                </a:lnTo>
                <a:lnTo>
                  <a:pt x="242294" y="765959"/>
                </a:lnTo>
                <a:lnTo>
                  <a:pt x="238842" y="769360"/>
                </a:lnTo>
                <a:lnTo>
                  <a:pt x="242218" y="767806"/>
                </a:lnTo>
                <a:lnTo>
                  <a:pt x="242068" y="770012"/>
                </a:lnTo>
                <a:lnTo>
                  <a:pt x="240699" y="770463"/>
                </a:lnTo>
                <a:lnTo>
                  <a:pt x="240690" y="772902"/>
                </a:lnTo>
                <a:lnTo>
                  <a:pt x="236315" y="773711"/>
                </a:lnTo>
                <a:lnTo>
                  <a:pt x="234517" y="775243"/>
                </a:lnTo>
                <a:lnTo>
                  <a:pt x="235237" y="773652"/>
                </a:lnTo>
                <a:lnTo>
                  <a:pt x="234161" y="771331"/>
                </a:lnTo>
                <a:lnTo>
                  <a:pt x="235449" y="769211"/>
                </a:lnTo>
                <a:lnTo>
                  <a:pt x="231999" y="769724"/>
                </a:lnTo>
                <a:lnTo>
                  <a:pt x="231411" y="768782"/>
                </a:lnTo>
                <a:lnTo>
                  <a:pt x="230817" y="771044"/>
                </a:lnTo>
                <a:lnTo>
                  <a:pt x="230030" y="770978"/>
                </a:lnTo>
                <a:lnTo>
                  <a:pt x="230476" y="770112"/>
                </a:lnTo>
                <a:lnTo>
                  <a:pt x="228805" y="772123"/>
                </a:lnTo>
                <a:lnTo>
                  <a:pt x="230203" y="771768"/>
                </a:lnTo>
                <a:lnTo>
                  <a:pt x="229798" y="772721"/>
                </a:lnTo>
                <a:lnTo>
                  <a:pt x="230987" y="772825"/>
                </a:lnTo>
                <a:lnTo>
                  <a:pt x="228834" y="773645"/>
                </a:lnTo>
                <a:lnTo>
                  <a:pt x="228269" y="774713"/>
                </a:lnTo>
                <a:lnTo>
                  <a:pt x="229127" y="775309"/>
                </a:lnTo>
                <a:lnTo>
                  <a:pt x="226855" y="776143"/>
                </a:lnTo>
                <a:lnTo>
                  <a:pt x="228297" y="777576"/>
                </a:lnTo>
                <a:lnTo>
                  <a:pt x="224267" y="778290"/>
                </a:lnTo>
                <a:lnTo>
                  <a:pt x="222892" y="779154"/>
                </a:lnTo>
                <a:lnTo>
                  <a:pt x="223570" y="779840"/>
                </a:lnTo>
                <a:lnTo>
                  <a:pt x="222737" y="780811"/>
                </a:lnTo>
                <a:lnTo>
                  <a:pt x="218502" y="779154"/>
                </a:lnTo>
                <a:lnTo>
                  <a:pt x="214112" y="780254"/>
                </a:lnTo>
                <a:lnTo>
                  <a:pt x="214829" y="779274"/>
                </a:lnTo>
                <a:lnTo>
                  <a:pt x="214076" y="776380"/>
                </a:lnTo>
                <a:lnTo>
                  <a:pt x="210817" y="779659"/>
                </a:lnTo>
                <a:lnTo>
                  <a:pt x="207678" y="778708"/>
                </a:lnTo>
                <a:lnTo>
                  <a:pt x="207635" y="776013"/>
                </a:lnTo>
                <a:lnTo>
                  <a:pt x="206310" y="776156"/>
                </a:lnTo>
                <a:lnTo>
                  <a:pt x="206337" y="774115"/>
                </a:lnTo>
                <a:lnTo>
                  <a:pt x="208586" y="772457"/>
                </a:lnTo>
                <a:lnTo>
                  <a:pt x="207844" y="767968"/>
                </a:lnTo>
                <a:lnTo>
                  <a:pt x="209316" y="767045"/>
                </a:lnTo>
                <a:lnTo>
                  <a:pt x="208484" y="765611"/>
                </a:lnTo>
                <a:lnTo>
                  <a:pt x="209576" y="764786"/>
                </a:lnTo>
                <a:lnTo>
                  <a:pt x="208677" y="764485"/>
                </a:lnTo>
                <a:lnTo>
                  <a:pt x="208738" y="762982"/>
                </a:lnTo>
                <a:lnTo>
                  <a:pt x="213011" y="760887"/>
                </a:lnTo>
                <a:lnTo>
                  <a:pt x="213393" y="760306"/>
                </a:lnTo>
                <a:lnTo>
                  <a:pt x="211963" y="760234"/>
                </a:lnTo>
                <a:lnTo>
                  <a:pt x="213933" y="757823"/>
                </a:lnTo>
                <a:lnTo>
                  <a:pt x="214715" y="759079"/>
                </a:lnTo>
                <a:lnTo>
                  <a:pt x="216080" y="757924"/>
                </a:lnTo>
                <a:lnTo>
                  <a:pt x="217528" y="759188"/>
                </a:lnTo>
                <a:lnTo>
                  <a:pt x="217552" y="757589"/>
                </a:lnTo>
                <a:lnTo>
                  <a:pt x="218971" y="757247"/>
                </a:lnTo>
                <a:lnTo>
                  <a:pt x="218087" y="757005"/>
                </a:lnTo>
                <a:lnTo>
                  <a:pt x="219530" y="755826"/>
                </a:lnTo>
                <a:lnTo>
                  <a:pt x="217814" y="755368"/>
                </a:lnTo>
                <a:lnTo>
                  <a:pt x="220747" y="753875"/>
                </a:lnTo>
                <a:lnTo>
                  <a:pt x="221562" y="751940"/>
                </a:lnTo>
                <a:lnTo>
                  <a:pt x="225554" y="751775"/>
                </a:lnTo>
                <a:lnTo>
                  <a:pt x="226836" y="748906"/>
                </a:lnTo>
                <a:lnTo>
                  <a:pt x="225997" y="748330"/>
                </a:lnTo>
                <a:lnTo>
                  <a:pt x="225932" y="744215"/>
                </a:lnTo>
                <a:lnTo>
                  <a:pt x="225153" y="745850"/>
                </a:lnTo>
                <a:lnTo>
                  <a:pt x="222991" y="746440"/>
                </a:lnTo>
                <a:lnTo>
                  <a:pt x="226420" y="742449"/>
                </a:lnTo>
                <a:lnTo>
                  <a:pt x="225861" y="741335"/>
                </a:lnTo>
                <a:lnTo>
                  <a:pt x="227423" y="740780"/>
                </a:lnTo>
                <a:lnTo>
                  <a:pt x="225878" y="740671"/>
                </a:lnTo>
                <a:lnTo>
                  <a:pt x="225682" y="739431"/>
                </a:lnTo>
                <a:lnTo>
                  <a:pt x="226963" y="738269"/>
                </a:lnTo>
                <a:lnTo>
                  <a:pt x="226236" y="736589"/>
                </a:lnTo>
                <a:lnTo>
                  <a:pt x="228391" y="735414"/>
                </a:lnTo>
                <a:lnTo>
                  <a:pt x="226281" y="734523"/>
                </a:lnTo>
                <a:lnTo>
                  <a:pt x="224430" y="735469"/>
                </a:lnTo>
                <a:lnTo>
                  <a:pt x="222658" y="729837"/>
                </a:lnTo>
                <a:lnTo>
                  <a:pt x="225960" y="728260"/>
                </a:lnTo>
                <a:lnTo>
                  <a:pt x="226827" y="725649"/>
                </a:lnTo>
                <a:lnTo>
                  <a:pt x="228476" y="724982"/>
                </a:lnTo>
                <a:lnTo>
                  <a:pt x="229171" y="721113"/>
                </a:lnTo>
                <a:lnTo>
                  <a:pt x="232373" y="716664"/>
                </a:lnTo>
                <a:lnTo>
                  <a:pt x="237395" y="714976"/>
                </a:lnTo>
                <a:lnTo>
                  <a:pt x="244573" y="717116"/>
                </a:lnTo>
                <a:lnTo>
                  <a:pt x="245053" y="718075"/>
                </a:lnTo>
                <a:lnTo>
                  <a:pt x="248567" y="716078"/>
                </a:lnTo>
                <a:lnTo>
                  <a:pt x="248646" y="717366"/>
                </a:lnTo>
                <a:lnTo>
                  <a:pt x="251160" y="717257"/>
                </a:lnTo>
                <a:lnTo>
                  <a:pt x="250357" y="719203"/>
                </a:lnTo>
                <a:lnTo>
                  <a:pt x="251347" y="718194"/>
                </a:lnTo>
                <a:lnTo>
                  <a:pt x="250803" y="716911"/>
                </a:lnTo>
                <a:lnTo>
                  <a:pt x="248682" y="717330"/>
                </a:lnTo>
                <a:lnTo>
                  <a:pt x="246789" y="713229"/>
                </a:lnTo>
                <a:lnTo>
                  <a:pt x="244666" y="713801"/>
                </a:lnTo>
                <a:lnTo>
                  <a:pt x="245592" y="711775"/>
                </a:lnTo>
                <a:lnTo>
                  <a:pt x="243391" y="708952"/>
                </a:lnTo>
                <a:lnTo>
                  <a:pt x="245625" y="705931"/>
                </a:lnTo>
                <a:lnTo>
                  <a:pt x="243685" y="704416"/>
                </a:lnTo>
                <a:lnTo>
                  <a:pt x="242005" y="704751"/>
                </a:lnTo>
                <a:lnTo>
                  <a:pt x="242911" y="703201"/>
                </a:lnTo>
                <a:lnTo>
                  <a:pt x="242604" y="699866"/>
                </a:lnTo>
                <a:lnTo>
                  <a:pt x="239742" y="699677"/>
                </a:lnTo>
                <a:lnTo>
                  <a:pt x="241220" y="696343"/>
                </a:lnTo>
                <a:lnTo>
                  <a:pt x="243863" y="697101"/>
                </a:lnTo>
                <a:lnTo>
                  <a:pt x="250559" y="693850"/>
                </a:lnTo>
                <a:lnTo>
                  <a:pt x="254711" y="688447"/>
                </a:lnTo>
                <a:lnTo>
                  <a:pt x="255519" y="684687"/>
                </a:lnTo>
                <a:lnTo>
                  <a:pt x="256506" y="684627"/>
                </a:lnTo>
                <a:lnTo>
                  <a:pt x="255651" y="684234"/>
                </a:lnTo>
                <a:lnTo>
                  <a:pt x="255092" y="675357"/>
                </a:lnTo>
                <a:lnTo>
                  <a:pt x="252249" y="672677"/>
                </a:lnTo>
                <a:lnTo>
                  <a:pt x="253382" y="670933"/>
                </a:lnTo>
                <a:lnTo>
                  <a:pt x="251763" y="665855"/>
                </a:lnTo>
                <a:lnTo>
                  <a:pt x="249587" y="664699"/>
                </a:lnTo>
                <a:lnTo>
                  <a:pt x="248406" y="661796"/>
                </a:lnTo>
                <a:lnTo>
                  <a:pt x="246928" y="661866"/>
                </a:lnTo>
                <a:lnTo>
                  <a:pt x="247771" y="660868"/>
                </a:lnTo>
                <a:lnTo>
                  <a:pt x="246480" y="656895"/>
                </a:lnTo>
                <a:lnTo>
                  <a:pt x="242007" y="653085"/>
                </a:lnTo>
                <a:lnTo>
                  <a:pt x="242980" y="652279"/>
                </a:lnTo>
                <a:lnTo>
                  <a:pt x="242382" y="651262"/>
                </a:lnTo>
                <a:lnTo>
                  <a:pt x="244791" y="651193"/>
                </a:lnTo>
                <a:lnTo>
                  <a:pt x="245135" y="650191"/>
                </a:lnTo>
                <a:lnTo>
                  <a:pt x="241942" y="642544"/>
                </a:lnTo>
                <a:lnTo>
                  <a:pt x="242433" y="640081"/>
                </a:lnTo>
                <a:lnTo>
                  <a:pt x="244416" y="639254"/>
                </a:lnTo>
                <a:lnTo>
                  <a:pt x="244675" y="631068"/>
                </a:lnTo>
                <a:lnTo>
                  <a:pt x="248034" y="632019"/>
                </a:lnTo>
                <a:lnTo>
                  <a:pt x="247342" y="630720"/>
                </a:lnTo>
                <a:lnTo>
                  <a:pt x="249466" y="626994"/>
                </a:lnTo>
                <a:lnTo>
                  <a:pt x="251977" y="626959"/>
                </a:lnTo>
                <a:lnTo>
                  <a:pt x="255312" y="624470"/>
                </a:lnTo>
                <a:lnTo>
                  <a:pt x="256646" y="625903"/>
                </a:lnTo>
                <a:lnTo>
                  <a:pt x="261477" y="626091"/>
                </a:lnTo>
                <a:lnTo>
                  <a:pt x="263033" y="628001"/>
                </a:lnTo>
                <a:lnTo>
                  <a:pt x="267388" y="626179"/>
                </a:lnTo>
                <a:lnTo>
                  <a:pt x="269632" y="622538"/>
                </a:lnTo>
                <a:lnTo>
                  <a:pt x="276304" y="626279"/>
                </a:lnTo>
                <a:lnTo>
                  <a:pt x="279821" y="626128"/>
                </a:lnTo>
                <a:lnTo>
                  <a:pt x="281442" y="628235"/>
                </a:lnTo>
                <a:lnTo>
                  <a:pt x="283462" y="628037"/>
                </a:lnTo>
                <a:lnTo>
                  <a:pt x="286112" y="630986"/>
                </a:lnTo>
                <a:lnTo>
                  <a:pt x="289344" y="630918"/>
                </a:lnTo>
                <a:lnTo>
                  <a:pt x="291154" y="640807"/>
                </a:lnTo>
                <a:lnTo>
                  <a:pt x="292448" y="643268"/>
                </a:lnTo>
                <a:lnTo>
                  <a:pt x="294708" y="643651"/>
                </a:lnTo>
                <a:lnTo>
                  <a:pt x="294283" y="646339"/>
                </a:lnTo>
                <a:lnTo>
                  <a:pt x="296060" y="649273"/>
                </a:lnTo>
                <a:lnTo>
                  <a:pt x="298257" y="650993"/>
                </a:lnTo>
                <a:lnTo>
                  <a:pt x="300361" y="650287"/>
                </a:lnTo>
                <a:lnTo>
                  <a:pt x="301644" y="654868"/>
                </a:lnTo>
                <a:lnTo>
                  <a:pt x="303232" y="654324"/>
                </a:lnTo>
                <a:lnTo>
                  <a:pt x="304259" y="655871"/>
                </a:lnTo>
                <a:lnTo>
                  <a:pt x="306060" y="655644"/>
                </a:lnTo>
                <a:lnTo>
                  <a:pt x="308584" y="657695"/>
                </a:lnTo>
                <a:lnTo>
                  <a:pt x="311072" y="658050"/>
                </a:lnTo>
                <a:lnTo>
                  <a:pt x="311380" y="659605"/>
                </a:lnTo>
                <a:lnTo>
                  <a:pt x="310290" y="658956"/>
                </a:lnTo>
                <a:lnTo>
                  <a:pt x="309285" y="659838"/>
                </a:lnTo>
                <a:lnTo>
                  <a:pt x="309944" y="663055"/>
                </a:lnTo>
                <a:lnTo>
                  <a:pt x="308732" y="663659"/>
                </a:lnTo>
                <a:lnTo>
                  <a:pt x="311079" y="664312"/>
                </a:lnTo>
                <a:lnTo>
                  <a:pt x="312324" y="662748"/>
                </a:lnTo>
                <a:lnTo>
                  <a:pt x="314712" y="665606"/>
                </a:lnTo>
                <a:lnTo>
                  <a:pt x="317048" y="665427"/>
                </a:lnTo>
                <a:close/>
                <a:moveTo>
                  <a:pt x="351363" y="525117"/>
                </a:moveTo>
                <a:lnTo>
                  <a:pt x="346803" y="525381"/>
                </a:lnTo>
                <a:lnTo>
                  <a:pt x="347134" y="530914"/>
                </a:lnTo>
                <a:lnTo>
                  <a:pt x="344839" y="531086"/>
                </a:lnTo>
                <a:lnTo>
                  <a:pt x="344945" y="532837"/>
                </a:lnTo>
                <a:lnTo>
                  <a:pt x="339101" y="533190"/>
                </a:lnTo>
                <a:lnTo>
                  <a:pt x="337405" y="534105"/>
                </a:lnTo>
                <a:lnTo>
                  <a:pt x="337237" y="535587"/>
                </a:lnTo>
                <a:lnTo>
                  <a:pt x="334654" y="535572"/>
                </a:lnTo>
                <a:lnTo>
                  <a:pt x="334303" y="537437"/>
                </a:lnTo>
                <a:lnTo>
                  <a:pt x="332258" y="536933"/>
                </a:lnTo>
                <a:lnTo>
                  <a:pt x="331637" y="539759"/>
                </a:lnTo>
                <a:lnTo>
                  <a:pt x="333140" y="541646"/>
                </a:lnTo>
                <a:lnTo>
                  <a:pt x="330752" y="541651"/>
                </a:lnTo>
                <a:lnTo>
                  <a:pt x="330040" y="544590"/>
                </a:lnTo>
                <a:lnTo>
                  <a:pt x="322368" y="544646"/>
                </a:lnTo>
                <a:lnTo>
                  <a:pt x="314168" y="536956"/>
                </a:lnTo>
                <a:lnTo>
                  <a:pt x="309823" y="534397"/>
                </a:lnTo>
                <a:lnTo>
                  <a:pt x="303280" y="532600"/>
                </a:lnTo>
                <a:lnTo>
                  <a:pt x="297399" y="533266"/>
                </a:lnTo>
                <a:lnTo>
                  <a:pt x="291397" y="537891"/>
                </a:lnTo>
                <a:lnTo>
                  <a:pt x="289501" y="537277"/>
                </a:lnTo>
                <a:lnTo>
                  <a:pt x="290080" y="530396"/>
                </a:lnTo>
                <a:lnTo>
                  <a:pt x="289671" y="531712"/>
                </a:lnTo>
                <a:lnTo>
                  <a:pt x="288379" y="529914"/>
                </a:lnTo>
                <a:lnTo>
                  <a:pt x="286313" y="530399"/>
                </a:lnTo>
                <a:lnTo>
                  <a:pt x="287241" y="533143"/>
                </a:lnTo>
                <a:lnTo>
                  <a:pt x="284281" y="533540"/>
                </a:lnTo>
                <a:lnTo>
                  <a:pt x="283122" y="531964"/>
                </a:lnTo>
                <a:lnTo>
                  <a:pt x="280194" y="532188"/>
                </a:lnTo>
                <a:lnTo>
                  <a:pt x="277841" y="529963"/>
                </a:lnTo>
                <a:lnTo>
                  <a:pt x="277712" y="525956"/>
                </a:lnTo>
                <a:lnTo>
                  <a:pt x="277415" y="530053"/>
                </a:lnTo>
                <a:lnTo>
                  <a:pt x="280334" y="533448"/>
                </a:lnTo>
                <a:lnTo>
                  <a:pt x="279873" y="534062"/>
                </a:lnTo>
                <a:lnTo>
                  <a:pt x="282883" y="533112"/>
                </a:lnTo>
                <a:lnTo>
                  <a:pt x="283839" y="535386"/>
                </a:lnTo>
                <a:lnTo>
                  <a:pt x="291296" y="538328"/>
                </a:lnTo>
                <a:lnTo>
                  <a:pt x="291213" y="540071"/>
                </a:lnTo>
                <a:lnTo>
                  <a:pt x="294479" y="544511"/>
                </a:lnTo>
                <a:lnTo>
                  <a:pt x="287372" y="544204"/>
                </a:lnTo>
                <a:lnTo>
                  <a:pt x="278264" y="539723"/>
                </a:lnTo>
                <a:lnTo>
                  <a:pt x="272089" y="538987"/>
                </a:lnTo>
                <a:lnTo>
                  <a:pt x="268271" y="540358"/>
                </a:lnTo>
                <a:lnTo>
                  <a:pt x="266356" y="542393"/>
                </a:lnTo>
                <a:lnTo>
                  <a:pt x="267874" y="545451"/>
                </a:lnTo>
                <a:lnTo>
                  <a:pt x="267413" y="548026"/>
                </a:lnTo>
                <a:lnTo>
                  <a:pt x="263612" y="547097"/>
                </a:lnTo>
                <a:lnTo>
                  <a:pt x="261375" y="544005"/>
                </a:lnTo>
                <a:lnTo>
                  <a:pt x="257637" y="542841"/>
                </a:lnTo>
                <a:lnTo>
                  <a:pt x="254449" y="544281"/>
                </a:lnTo>
                <a:lnTo>
                  <a:pt x="253803" y="546802"/>
                </a:lnTo>
                <a:lnTo>
                  <a:pt x="249791" y="548549"/>
                </a:lnTo>
                <a:lnTo>
                  <a:pt x="245063" y="545425"/>
                </a:lnTo>
                <a:lnTo>
                  <a:pt x="244765" y="543611"/>
                </a:lnTo>
                <a:lnTo>
                  <a:pt x="240887" y="542933"/>
                </a:lnTo>
                <a:lnTo>
                  <a:pt x="239909" y="540385"/>
                </a:lnTo>
                <a:lnTo>
                  <a:pt x="241138" y="537391"/>
                </a:lnTo>
                <a:lnTo>
                  <a:pt x="238763" y="537618"/>
                </a:lnTo>
                <a:lnTo>
                  <a:pt x="239442" y="535298"/>
                </a:lnTo>
                <a:lnTo>
                  <a:pt x="237465" y="534325"/>
                </a:lnTo>
                <a:lnTo>
                  <a:pt x="236217" y="535100"/>
                </a:lnTo>
                <a:lnTo>
                  <a:pt x="232294" y="534493"/>
                </a:lnTo>
                <a:lnTo>
                  <a:pt x="231458" y="532550"/>
                </a:lnTo>
                <a:lnTo>
                  <a:pt x="232177" y="529768"/>
                </a:lnTo>
                <a:lnTo>
                  <a:pt x="237288" y="527394"/>
                </a:lnTo>
                <a:lnTo>
                  <a:pt x="238746" y="525378"/>
                </a:lnTo>
                <a:lnTo>
                  <a:pt x="238579" y="521325"/>
                </a:lnTo>
                <a:lnTo>
                  <a:pt x="235019" y="516226"/>
                </a:lnTo>
                <a:lnTo>
                  <a:pt x="213699" y="499568"/>
                </a:lnTo>
                <a:lnTo>
                  <a:pt x="198869" y="492543"/>
                </a:lnTo>
                <a:lnTo>
                  <a:pt x="186754" y="491332"/>
                </a:lnTo>
                <a:lnTo>
                  <a:pt x="180725" y="492057"/>
                </a:lnTo>
                <a:lnTo>
                  <a:pt x="177941" y="493446"/>
                </a:lnTo>
                <a:lnTo>
                  <a:pt x="176973" y="499764"/>
                </a:lnTo>
                <a:lnTo>
                  <a:pt x="170299" y="504300"/>
                </a:lnTo>
                <a:lnTo>
                  <a:pt x="170098" y="505829"/>
                </a:lnTo>
                <a:lnTo>
                  <a:pt x="172780" y="511002"/>
                </a:lnTo>
                <a:lnTo>
                  <a:pt x="172142" y="515612"/>
                </a:lnTo>
                <a:lnTo>
                  <a:pt x="170381" y="516129"/>
                </a:lnTo>
                <a:lnTo>
                  <a:pt x="169598" y="518796"/>
                </a:lnTo>
                <a:lnTo>
                  <a:pt x="166382" y="518897"/>
                </a:lnTo>
                <a:lnTo>
                  <a:pt x="165147" y="520008"/>
                </a:lnTo>
                <a:lnTo>
                  <a:pt x="162617" y="518431"/>
                </a:lnTo>
                <a:lnTo>
                  <a:pt x="156542" y="518195"/>
                </a:lnTo>
                <a:lnTo>
                  <a:pt x="150036" y="520986"/>
                </a:lnTo>
                <a:lnTo>
                  <a:pt x="147508" y="523299"/>
                </a:lnTo>
                <a:lnTo>
                  <a:pt x="131889" y="521274"/>
                </a:lnTo>
                <a:lnTo>
                  <a:pt x="127870" y="523568"/>
                </a:lnTo>
                <a:lnTo>
                  <a:pt x="127703" y="522484"/>
                </a:lnTo>
                <a:lnTo>
                  <a:pt x="120161" y="519548"/>
                </a:lnTo>
                <a:lnTo>
                  <a:pt x="116784" y="519462"/>
                </a:lnTo>
                <a:lnTo>
                  <a:pt x="114687" y="517903"/>
                </a:lnTo>
                <a:lnTo>
                  <a:pt x="113392" y="518477"/>
                </a:lnTo>
                <a:lnTo>
                  <a:pt x="111813" y="516906"/>
                </a:lnTo>
                <a:lnTo>
                  <a:pt x="108246" y="518207"/>
                </a:lnTo>
                <a:lnTo>
                  <a:pt x="100814" y="518360"/>
                </a:lnTo>
                <a:lnTo>
                  <a:pt x="100511" y="516861"/>
                </a:lnTo>
                <a:lnTo>
                  <a:pt x="96474" y="517448"/>
                </a:lnTo>
                <a:lnTo>
                  <a:pt x="95164" y="515471"/>
                </a:lnTo>
                <a:lnTo>
                  <a:pt x="87350" y="516474"/>
                </a:lnTo>
                <a:lnTo>
                  <a:pt x="85784" y="514502"/>
                </a:lnTo>
                <a:lnTo>
                  <a:pt x="83687" y="515370"/>
                </a:lnTo>
                <a:lnTo>
                  <a:pt x="80886" y="514351"/>
                </a:lnTo>
                <a:lnTo>
                  <a:pt x="76711" y="516615"/>
                </a:lnTo>
                <a:lnTo>
                  <a:pt x="77240" y="515993"/>
                </a:lnTo>
                <a:lnTo>
                  <a:pt x="74578" y="516113"/>
                </a:lnTo>
                <a:lnTo>
                  <a:pt x="70570" y="518820"/>
                </a:lnTo>
                <a:lnTo>
                  <a:pt x="69782" y="521061"/>
                </a:lnTo>
                <a:lnTo>
                  <a:pt x="68828" y="520494"/>
                </a:lnTo>
                <a:lnTo>
                  <a:pt x="68978" y="518166"/>
                </a:lnTo>
                <a:lnTo>
                  <a:pt x="66772" y="517120"/>
                </a:lnTo>
                <a:lnTo>
                  <a:pt x="60455" y="517268"/>
                </a:lnTo>
                <a:lnTo>
                  <a:pt x="58397" y="515520"/>
                </a:lnTo>
                <a:lnTo>
                  <a:pt x="52788" y="517520"/>
                </a:lnTo>
                <a:lnTo>
                  <a:pt x="50442" y="516652"/>
                </a:lnTo>
                <a:lnTo>
                  <a:pt x="51026" y="514821"/>
                </a:lnTo>
                <a:lnTo>
                  <a:pt x="48230" y="516047"/>
                </a:lnTo>
                <a:lnTo>
                  <a:pt x="47173" y="515427"/>
                </a:lnTo>
                <a:lnTo>
                  <a:pt x="47437" y="514179"/>
                </a:lnTo>
                <a:lnTo>
                  <a:pt x="45008" y="513727"/>
                </a:lnTo>
                <a:lnTo>
                  <a:pt x="45434" y="512011"/>
                </a:lnTo>
                <a:lnTo>
                  <a:pt x="43717" y="509819"/>
                </a:lnTo>
                <a:lnTo>
                  <a:pt x="45673" y="508466"/>
                </a:lnTo>
                <a:lnTo>
                  <a:pt x="43739" y="509461"/>
                </a:lnTo>
                <a:lnTo>
                  <a:pt x="43816" y="508133"/>
                </a:lnTo>
                <a:lnTo>
                  <a:pt x="41839" y="507508"/>
                </a:lnTo>
                <a:lnTo>
                  <a:pt x="41436" y="505383"/>
                </a:lnTo>
                <a:lnTo>
                  <a:pt x="37927" y="504889"/>
                </a:lnTo>
                <a:lnTo>
                  <a:pt x="40156" y="501881"/>
                </a:lnTo>
                <a:lnTo>
                  <a:pt x="39442" y="501103"/>
                </a:lnTo>
                <a:lnTo>
                  <a:pt x="42365" y="500091"/>
                </a:lnTo>
                <a:lnTo>
                  <a:pt x="50748" y="492597"/>
                </a:lnTo>
                <a:lnTo>
                  <a:pt x="54702" y="492705"/>
                </a:lnTo>
                <a:lnTo>
                  <a:pt x="56080" y="491504"/>
                </a:lnTo>
                <a:lnTo>
                  <a:pt x="54188" y="486662"/>
                </a:lnTo>
                <a:lnTo>
                  <a:pt x="56744" y="481275"/>
                </a:lnTo>
                <a:lnTo>
                  <a:pt x="58575" y="486091"/>
                </a:lnTo>
                <a:lnTo>
                  <a:pt x="59829" y="484709"/>
                </a:lnTo>
                <a:lnTo>
                  <a:pt x="58097" y="480449"/>
                </a:lnTo>
                <a:lnTo>
                  <a:pt x="58765" y="479207"/>
                </a:lnTo>
                <a:lnTo>
                  <a:pt x="64787" y="477244"/>
                </a:lnTo>
                <a:lnTo>
                  <a:pt x="64544" y="474862"/>
                </a:lnTo>
                <a:lnTo>
                  <a:pt x="66288" y="474004"/>
                </a:lnTo>
                <a:lnTo>
                  <a:pt x="63425" y="467348"/>
                </a:lnTo>
                <a:lnTo>
                  <a:pt x="64015" y="462728"/>
                </a:lnTo>
                <a:lnTo>
                  <a:pt x="68518" y="460504"/>
                </a:lnTo>
                <a:lnTo>
                  <a:pt x="73092" y="459767"/>
                </a:lnTo>
                <a:lnTo>
                  <a:pt x="78020" y="456485"/>
                </a:lnTo>
                <a:lnTo>
                  <a:pt x="81084" y="453119"/>
                </a:lnTo>
                <a:lnTo>
                  <a:pt x="81673" y="450099"/>
                </a:lnTo>
                <a:lnTo>
                  <a:pt x="84179" y="446473"/>
                </a:lnTo>
                <a:lnTo>
                  <a:pt x="88326" y="443313"/>
                </a:lnTo>
                <a:lnTo>
                  <a:pt x="88033" y="440549"/>
                </a:lnTo>
                <a:lnTo>
                  <a:pt x="82262" y="447265"/>
                </a:lnTo>
                <a:lnTo>
                  <a:pt x="80819" y="447953"/>
                </a:lnTo>
                <a:lnTo>
                  <a:pt x="80855" y="447143"/>
                </a:lnTo>
                <a:lnTo>
                  <a:pt x="78766" y="449121"/>
                </a:lnTo>
                <a:lnTo>
                  <a:pt x="76978" y="453443"/>
                </a:lnTo>
                <a:lnTo>
                  <a:pt x="67632" y="456654"/>
                </a:lnTo>
                <a:lnTo>
                  <a:pt x="63731" y="456747"/>
                </a:lnTo>
                <a:lnTo>
                  <a:pt x="65980" y="458839"/>
                </a:lnTo>
                <a:lnTo>
                  <a:pt x="60456" y="461618"/>
                </a:lnTo>
                <a:lnTo>
                  <a:pt x="57550" y="467882"/>
                </a:lnTo>
                <a:lnTo>
                  <a:pt x="59779" y="468203"/>
                </a:lnTo>
                <a:lnTo>
                  <a:pt x="63458" y="472966"/>
                </a:lnTo>
                <a:lnTo>
                  <a:pt x="63489" y="475609"/>
                </a:lnTo>
                <a:lnTo>
                  <a:pt x="61094" y="477752"/>
                </a:lnTo>
                <a:lnTo>
                  <a:pt x="58888" y="477931"/>
                </a:lnTo>
                <a:lnTo>
                  <a:pt x="60328" y="473182"/>
                </a:lnTo>
                <a:lnTo>
                  <a:pt x="58609" y="472658"/>
                </a:lnTo>
                <a:lnTo>
                  <a:pt x="55316" y="482365"/>
                </a:lnTo>
                <a:lnTo>
                  <a:pt x="53386" y="482422"/>
                </a:lnTo>
                <a:lnTo>
                  <a:pt x="53529" y="478038"/>
                </a:lnTo>
                <a:lnTo>
                  <a:pt x="51499" y="477527"/>
                </a:lnTo>
                <a:lnTo>
                  <a:pt x="52787" y="474042"/>
                </a:lnTo>
                <a:lnTo>
                  <a:pt x="57632" y="468548"/>
                </a:lnTo>
                <a:lnTo>
                  <a:pt x="55602" y="467686"/>
                </a:lnTo>
                <a:lnTo>
                  <a:pt x="49222" y="476810"/>
                </a:lnTo>
                <a:lnTo>
                  <a:pt x="50808" y="478868"/>
                </a:lnTo>
                <a:lnTo>
                  <a:pt x="49961" y="480014"/>
                </a:lnTo>
                <a:lnTo>
                  <a:pt x="49929" y="478721"/>
                </a:lnTo>
                <a:lnTo>
                  <a:pt x="47287" y="476988"/>
                </a:lnTo>
                <a:lnTo>
                  <a:pt x="44677" y="480331"/>
                </a:lnTo>
                <a:lnTo>
                  <a:pt x="45033" y="481536"/>
                </a:lnTo>
                <a:lnTo>
                  <a:pt x="42874" y="485413"/>
                </a:lnTo>
                <a:lnTo>
                  <a:pt x="41532" y="483679"/>
                </a:lnTo>
                <a:lnTo>
                  <a:pt x="42706" y="483278"/>
                </a:lnTo>
                <a:lnTo>
                  <a:pt x="41944" y="481898"/>
                </a:lnTo>
                <a:lnTo>
                  <a:pt x="39807" y="482973"/>
                </a:lnTo>
                <a:lnTo>
                  <a:pt x="40690" y="482522"/>
                </a:lnTo>
                <a:lnTo>
                  <a:pt x="40235" y="480992"/>
                </a:lnTo>
                <a:lnTo>
                  <a:pt x="36836" y="480003"/>
                </a:lnTo>
                <a:lnTo>
                  <a:pt x="35539" y="483687"/>
                </a:lnTo>
                <a:lnTo>
                  <a:pt x="32484" y="485131"/>
                </a:lnTo>
                <a:lnTo>
                  <a:pt x="33032" y="487733"/>
                </a:lnTo>
                <a:lnTo>
                  <a:pt x="30790" y="488610"/>
                </a:lnTo>
                <a:lnTo>
                  <a:pt x="29242" y="488004"/>
                </a:lnTo>
                <a:lnTo>
                  <a:pt x="29827" y="486632"/>
                </a:lnTo>
                <a:lnTo>
                  <a:pt x="28361" y="483653"/>
                </a:lnTo>
                <a:lnTo>
                  <a:pt x="31620" y="480980"/>
                </a:lnTo>
                <a:lnTo>
                  <a:pt x="31057" y="475331"/>
                </a:lnTo>
                <a:lnTo>
                  <a:pt x="32087" y="473539"/>
                </a:lnTo>
                <a:lnTo>
                  <a:pt x="34652" y="478754"/>
                </a:lnTo>
                <a:lnTo>
                  <a:pt x="35843" y="478190"/>
                </a:lnTo>
                <a:lnTo>
                  <a:pt x="34749" y="475183"/>
                </a:lnTo>
                <a:lnTo>
                  <a:pt x="35477" y="473638"/>
                </a:lnTo>
                <a:lnTo>
                  <a:pt x="33859" y="472634"/>
                </a:lnTo>
                <a:lnTo>
                  <a:pt x="34474" y="469461"/>
                </a:lnTo>
                <a:lnTo>
                  <a:pt x="33314" y="468922"/>
                </a:lnTo>
                <a:lnTo>
                  <a:pt x="34890" y="467383"/>
                </a:lnTo>
                <a:lnTo>
                  <a:pt x="36269" y="461404"/>
                </a:lnTo>
                <a:lnTo>
                  <a:pt x="39743" y="458677"/>
                </a:lnTo>
                <a:lnTo>
                  <a:pt x="47408" y="455895"/>
                </a:lnTo>
                <a:lnTo>
                  <a:pt x="53583" y="455550"/>
                </a:lnTo>
                <a:lnTo>
                  <a:pt x="58830" y="453407"/>
                </a:lnTo>
                <a:lnTo>
                  <a:pt x="62943" y="454284"/>
                </a:lnTo>
                <a:lnTo>
                  <a:pt x="59588" y="450912"/>
                </a:lnTo>
                <a:lnTo>
                  <a:pt x="62405" y="449612"/>
                </a:lnTo>
                <a:lnTo>
                  <a:pt x="61686" y="448376"/>
                </a:lnTo>
                <a:lnTo>
                  <a:pt x="57243" y="448540"/>
                </a:lnTo>
                <a:lnTo>
                  <a:pt x="51003" y="452429"/>
                </a:lnTo>
                <a:lnTo>
                  <a:pt x="40526" y="451177"/>
                </a:lnTo>
                <a:lnTo>
                  <a:pt x="39997" y="448924"/>
                </a:lnTo>
                <a:lnTo>
                  <a:pt x="41916" y="444463"/>
                </a:lnTo>
                <a:lnTo>
                  <a:pt x="45985" y="440048"/>
                </a:lnTo>
                <a:lnTo>
                  <a:pt x="46335" y="432160"/>
                </a:lnTo>
                <a:lnTo>
                  <a:pt x="48013" y="430004"/>
                </a:lnTo>
                <a:lnTo>
                  <a:pt x="50111" y="429772"/>
                </a:lnTo>
                <a:lnTo>
                  <a:pt x="49339" y="429724"/>
                </a:lnTo>
                <a:lnTo>
                  <a:pt x="49462" y="427234"/>
                </a:lnTo>
                <a:lnTo>
                  <a:pt x="48551" y="429566"/>
                </a:lnTo>
                <a:lnTo>
                  <a:pt x="45043" y="430290"/>
                </a:lnTo>
                <a:lnTo>
                  <a:pt x="45441" y="432116"/>
                </a:lnTo>
                <a:lnTo>
                  <a:pt x="43455" y="434730"/>
                </a:lnTo>
                <a:lnTo>
                  <a:pt x="42895" y="439209"/>
                </a:lnTo>
                <a:lnTo>
                  <a:pt x="42055" y="438555"/>
                </a:lnTo>
                <a:lnTo>
                  <a:pt x="39250" y="442331"/>
                </a:lnTo>
                <a:lnTo>
                  <a:pt x="35338" y="453001"/>
                </a:lnTo>
                <a:lnTo>
                  <a:pt x="32746" y="454957"/>
                </a:lnTo>
                <a:lnTo>
                  <a:pt x="31802" y="457395"/>
                </a:lnTo>
                <a:lnTo>
                  <a:pt x="26382" y="459686"/>
                </a:lnTo>
                <a:lnTo>
                  <a:pt x="26540" y="458622"/>
                </a:lnTo>
                <a:lnTo>
                  <a:pt x="24797" y="459029"/>
                </a:lnTo>
                <a:lnTo>
                  <a:pt x="21894" y="462521"/>
                </a:lnTo>
                <a:lnTo>
                  <a:pt x="20706" y="462474"/>
                </a:lnTo>
                <a:lnTo>
                  <a:pt x="20223" y="464327"/>
                </a:lnTo>
                <a:lnTo>
                  <a:pt x="18151" y="464339"/>
                </a:lnTo>
                <a:lnTo>
                  <a:pt x="15293" y="466742"/>
                </a:lnTo>
                <a:lnTo>
                  <a:pt x="10579" y="465599"/>
                </a:lnTo>
                <a:lnTo>
                  <a:pt x="9909" y="466416"/>
                </a:lnTo>
                <a:lnTo>
                  <a:pt x="10691" y="469700"/>
                </a:lnTo>
                <a:lnTo>
                  <a:pt x="8808" y="469269"/>
                </a:lnTo>
                <a:lnTo>
                  <a:pt x="6498" y="466637"/>
                </a:lnTo>
                <a:lnTo>
                  <a:pt x="7001" y="464492"/>
                </a:lnTo>
                <a:lnTo>
                  <a:pt x="6046" y="462561"/>
                </a:lnTo>
                <a:lnTo>
                  <a:pt x="6959" y="460561"/>
                </a:lnTo>
                <a:lnTo>
                  <a:pt x="5750" y="459412"/>
                </a:lnTo>
                <a:lnTo>
                  <a:pt x="5556" y="452049"/>
                </a:lnTo>
                <a:lnTo>
                  <a:pt x="3512" y="445305"/>
                </a:lnTo>
                <a:lnTo>
                  <a:pt x="2045" y="445594"/>
                </a:lnTo>
                <a:lnTo>
                  <a:pt x="1611" y="443734"/>
                </a:lnTo>
                <a:lnTo>
                  <a:pt x="308" y="443113"/>
                </a:lnTo>
                <a:lnTo>
                  <a:pt x="2351" y="437384"/>
                </a:lnTo>
                <a:lnTo>
                  <a:pt x="972" y="435608"/>
                </a:lnTo>
                <a:lnTo>
                  <a:pt x="1796" y="431914"/>
                </a:lnTo>
                <a:lnTo>
                  <a:pt x="0" y="431124"/>
                </a:lnTo>
                <a:lnTo>
                  <a:pt x="221" y="426970"/>
                </a:lnTo>
                <a:lnTo>
                  <a:pt x="2188" y="425819"/>
                </a:lnTo>
                <a:lnTo>
                  <a:pt x="3230" y="423536"/>
                </a:lnTo>
                <a:lnTo>
                  <a:pt x="2513" y="421215"/>
                </a:lnTo>
                <a:lnTo>
                  <a:pt x="3521" y="419387"/>
                </a:lnTo>
                <a:lnTo>
                  <a:pt x="4588" y="420588"/>
                </a:lnTo>
                <a:lnTo>
                  <a:pt x="6894" y="419967"/>
                </a:lnTo>
                <a:lnTo>
                  <a:pt x="8714" y="416485"/>
                </a:lnTo>
                <a:lnTo>
                  <a:pt x="14192" y="415311"/>
                </a:lnTo>
                <a:lnTo>
                  <a:pt x="14418" y="413649"/>
                </a:lnTo>
                <a:lnTo>
                  <a:pt x="16169" y="413200"/>
                </a:lnTo>
                <a:lnTo>
                  <a:pt x="18070" y="413202"/>
                </a:lnTo>
                <a:lnTo>
                  <a:pt x="18886" y="414447"/>
                </a:lnTo>
                <a:lnTo>
                  <a:pt x="19337" y="413127"/>
                </a:lnTo>
                <a:lnTo>
                  <a:pt x="23612" y="411475"/>
                </a:lnTo>
                <a:lnTo>
                  <a:pt x="25202" y="413783"/>
                </a:lnTo>
                <a:lnTo>
                  <a:pt x="26600" y="412567"/>
                </a:lnTo>
                <a:lnTo>
                  <a:pt x="28322" y="412978"/>
                </a:lnTo>
                <a:lnTo>
                  <a:pt x="24472" y="416398"/>
                </a:lnTo>
                <a:lnTo>
                  <a:pt x="23363" y="418535"/>
                </a:lnTo>
                <a:lnTo>
                  <a:pt x="24214" y="418532"/>
                </a:lnTo>
                <a:lnTo>
                  <a:pt x="31552" y="413436"/>
                </a:lnTo>
                <a:lnTo>
                  <a:pt x="32743" y="411364"/>
                </a:lnTo>
                <a:lnTo>
                  <a:pt x="60431" y="401662"/>
                </a:lnTo>
                <a:lnTo>
                  <a:pt x="68523" y="400942"/>
                </a:lnTo>
                <a:lnTo>
                  <a:pt x="68751" y="403038"/>
                </a:lnTo>
                <a:lnTo>
                  <a:pt x="70298" y="404099"/>
                </a:lnTo>
                <a:lnTo>
                  <a:pt x="73253" y="402856"/>
                </a:lnTo>
                <a:lnTo>
                  <a:pt x="74212" y="403855"/>
                </a:lnTo>
                <a:lnTo>
                  <a:pt x="74339" y="402117"/>
                </a:lnTo>
                <a:lnTo>
                  <a:pt x="70983" y="402696"/>
                </a:lnTo>
                <a:lnTo>
                  <a:pt x="70681" y="401318"/>
                </a:lnTo>
                <a:lnTo>
                  <a:pt x="72992" y="400208"/>
                </a:lnTo>
                <a:lnTo>
                  <a:pt x="78302" y="394167"/>
                </a:lnTo>
                <a:lnTo>
                  <a:pt x="90324" y="392034"/>
                </a:lnTo>
                <a:lnTo>
                  <a:pt x="90384" y="390904"/>
                </a:lnTo>
                <a:lnTo>
                  <a:pt x="95287" y="387658"/>
                </a:lnTo>
                <a:lnTo>
                  <a:pt x="90660" y="389154"/>
                </a:lnTo>
                <a:lnTo>
                  <a:pt x="89438" y="388666"/>
                </a:lnTo>
                <a:lnTo>
                  <a:pt x="91755" y="383536"/>
                </a:lnTo>
                <a:lnTo>
                  <a:pt x="89884" y="382405"/>
                </a:lnTo>
                <a:lnTo>
                  <a:pt x="88403" y="384505"/>
                </a:lnTo>
                <a:lnTo>
                  <a:pt x="87244" y="389807"/>
                </a:lnTo>
                <a:lnTo>
                  <a:pt x="85992" y="388780"/>
                </a:lnTo>
                <a:lnTo>
                  <a:pt x="81049" y="390624"/>
                </a:lnTo>
                <a:lnTo>
                  <a:pt x="76866" y="388390"/>
                </a:lnTo>
                <a:lnTo>
                  <a:pt x="74490" y="389132"/>
                </a:lnTo>
                <a:lnTo>
                  <a:pt x="69742" y="386633"/>
                </a:lnTo>
                <a:lnTo>
                  <a:pt x="66857" y="386440"/>
                </a:lnTo>
                <a:lnTo>
                  <a:pt x="56425" y="392187"/>
                </a:lnTo>
                <a:lnTo>
                  <a:pt x="50483" y="393623"/>
                </a:lnTo>
                <a:lnTo>
                  <a:pt x="51181" y="381543"/>
                </a:lnTo>
                <a:lnTo>
                  <a:pt x="53383" y="378153"/>
                </a:lnTo>
                <a:lnTo>
                  <a:pt x="64772" y="374441"/>
                </a:lnTo>
                <a:lnTo>
                  <a:pt x="71982" y="370807"/>
                </a:lnTo>
                <a:lnTo>
                  <a:pt x="71475" y="370228"/>
                </a:lnTo>
                <a:lnTo>
                  <a:pt x="74283" y="370671"/>
                </a:lnTo>
                <a:lnTo>
                  <a:pt x="77390" y="368698"/>
                </a:lnTo>
                <a:lnTo>
                  <a:pt x="80473" y="368882"/>
                </a:lnTo>
                <a:lnTo>
                  <a:pt x="82313" y="366674"/>
                </a:lnTo>
                <a:lnTo>
                  <a:pt x="85976" y="366098"/>
                </a:lnTo>
                <a:lnTo>
                  <a:pt x="91134" y="358978"/>
                </a:lnTo>
                <a:lnTo>
                  <a:pt x="83843" y="365320"/>
                </a:lnTo>
                <a:lnTo>
                  <a:pt x="73546" y="368094"/>
                </a:lnTo>
                <a:lnTo>
                  <a:pt x="71417" y="366906"/>
                </a:lnTo>
                <a:lnTo>
                  <a:pt x="59692" y="373818"/>
                </a:lnTo>
                <a:lnTo>
                  <a:pt x="50216" y="376602"/>
                </a:lnTo>
                <a:lnTo>
                  <a:pt x="48638" y="364951"/>
                </a:lnTo>
                <a:lnTo>
                  <a:pt x="47021" y="361859"/>
                </a:lnTo>
                <a:lnTo>
                  <a:pt x="47964" y="360127"/>
                </a:lnTo>
                <a:lnTo>
                  <a:pt x="54901" y="359085"/>
                </a:lnTo>
                <a:lnTo>
                  <a:pt x="57826" y="354542"/>
                </a:lnTo>
                <a:lnTo>
                  <a:pt x="63263" y="352042"/>
                </a:lnTo>
                <a:lnTo>
                  <a:pt x="66451" y="349279"/>
                </a:lnTo>
                <a:lnTo>
                  <a:pt x="70014" y="349095"/>
                </a:lnTo>
                <a:lnTo>
                  <a:pt x="72339" y="347086"/>
                </a:lnTo>
                <a:lnTo>
                  <a:pt x="73946" y="347607"/>
                </a:lnTo>
                <a:lnTo>
                  <a:pt x="74894" y="349833"/>
                </a:lnTo>
                <a:lnTo>
                  <a:pt x="74878" y="348150"/>
                </a:lnTo>
                <a:lnTo>
                  <a:pt x="76064" y="349209"/>
                </a:lnTo>
                <a:lnTo>
                  <a:pt x="82222" y="349267"/>
                </a:lnTo>
                <a:lnTo>
                  <a:pt x="87985" y="345805"/>
                </a:lnTo>
                <a:lnTo>
                  <a:pt x="93383" y="348433"/>
                </a:lnTo>
                <a:lnTo>
                  <a:pt x="94845" y="345780"/>
                </a:lnTo>
                <a:lnTo>
                  <a:pt x="92492" y="347321"/>
                </a:lnTo>
                <a:lnTo>
                  <a:pt x="88780" y="344234"/>
                </a:lnTo>
                <a:lnTo>
                  <a:pt x="80322" y="347589"/>
                </a:lnTo>
                <a:lnTo>
                  <a:pt x="76793" y="347734"/>
                </a:lnTo>
                <a:lnTo>
                  <a:pt x="74683" y="346174"/>
                </a:lnTo>
                <a:lnTo>
                  <a:pt x="74727" y="343667"/>
                </a:lnTo>
                <a:lnTo>
                  <a:pt x="77466" y="341434"/>
                </a:lnTo>
                <a:lnTo>
                  <a:pt x="85478" y="338953"/>
                </a:lnTo>
                <a:lnTo>
                  <a:pt x="94910" y="331802"/>
                </a:lnTo>
                <a:lnTo>
                  <a:pt x="96937" y="328383"/>
                </a:lnTo>
                <a:lnTo>
                  <a:pt x="94102" y="331450"/>
                </a:lnTo>
                <a:lnTo>
                  <a:pt x="92481" y="331386"/>
                </a:lnTo>
                <a:lnTo>
                  <a:pt x="90227" y="333188"/>
                </a:lnTo>
                <a:lnTo>
                  <a:pt x="89292" y="332496"/>
                </a:lnTo>
                <a:lnTo>
                  <a:pt x="87877" y="334732"/>
                </a:lnTo>
                <a:lnTo>
                  <a:pt x="83597" y="335897"/>
                </a:lnTo>
                <a:lnTo>
                  <a:pt x="81882" y="338208"/>
                </a:lnTo>
                <a:lnTo>
                  <a:pt x="76856" y="340437"/>
                </a:lnTo>
                <a:lnTo>
                  <a:pt x="74498" y="341110"/>
                </a:lnTo>
                <a:lnTo>
                  <a:pt x="70531" y="338938"/>
                </a:lnTo>
                <a:lnTo>
                  <a:pt x="72586" y="341168"/>
                </a:lnTo>
                <a:lnTo>
                  <a:pt x="72269" y="344738"/>
                </a:lnTo>
                <a:lnTo>
                  <a:pt x="69199" y="346666"/>
                </a:lnTo>
                <a:lnTo>
                  <a:pt x="66918" y="346460"/>
                </a:lnTo>
                <a:lnTo>
                  <a:pt x="62227" y="348366"/>
                </a:lnTo>
                <a:lnTo>
                  <a:pt x="60965" y="346687"/>
                </a:lnTo>
                <a:lnTo>
                  <a:pt x="60685" y="348490"/>
                </a:lnTo>
                <a:lnTo>
                  <a:pt x="57641" y="350730"/>
                </a:lnTo>
                <a:lnTo>
                  <a:pt x="54682" y="350157"/>
                </a:lnTo>
                <a:lnTo>
                  <a:pt x="54899" y="352444"/>
                </a:lnTo>
                <a:lnTo>
                  <a:pt x="51415" y="353505"/>
                </a:lnTo>
                <a:lnTo>
                  <a:pt x="49928" y="355704"/>
                </a:lnTo>
                <a:lnTo>
                  <a:pt x="41491" y="357525"/>
                </a:lnTo>
                <a:lnTo>
                  <a:pt x="37404" y="355767"/>
                </a:lnTo>
                <a:lnTo>
                  <a:pt x="36530" y="351251"/>
                </a:lnTo>
                <a:lnTo>
                  <a:pt x="38801" y="337944"/>
                </a:lnTo>
                <a:lnTo>
                  <a:pt x="40079" y="335951"/>
                </a:lnTo>
                <a:lnTo>
                  <a:pt x="44117" y="337090"/>
                </a:lnTo>
                <a:lnTo>
                  <a:pt x="45882" y="334864"/>
                </a:lnTo>
                <a:lnTo>
                  <a:pt x="45864" y="336498"/>
                </a:lnTo>
                <a:lnTo>
                  <a:pt x="46098" y="334689"/>
                </a:lnTo>
                <a:lnTo>
                  <a:pt x="42507" y="332332"/>
                </a:lnTo>
                <a:lnTo>
                  <a:pt x="42234" y="328550"/>
                </a:lnTo>
                <a:lnTo>
                  <a:pt x="44147" y="327844"/>
                </a:lnTo>
                <a:lnTo>
                  <a:pt x="44084" y="324585"/>
                </a:lnTo>
                <a:lnTo>
                  <a:pt x="45446" y="322261"/>
                </a:lnTo>
                <a:lnTo>
                  <a:pt x="44226" y="320640"/>
                </a:lnTo>
                <a:lnTo>
                  <a:pt x="45723" y="319966"/>
                </a:lnTo>
                <a:lnTo>
                  <a:pt x="46495" y="317506"/>
                </a:lnTo>
                <a:lnTo>
                  <a:pt x="45720" y="315122"/>
                </a:lnTo>
                <a:lnTo>
                  <a:pt x="47399" y="313905"/>
                </a:lnTo>
                <a:lnTo>
                  <a:pt x="48973" y="309587"/>
                </a:lnTo>
                <a:lnTo>
                  <a:pt x="51022" y="309922"/>
                </a:lnTo>
                <a:lnTo>
                  <a:pt x="53511" y="307573"/>
                </a:lnTo>
                <a:lnTo>
                  <a:pt x="57112" y="308028"/>
                </a:lnTo>
                <a:lnTo>
                  <a:pt x="62196" y="310335"/>
                </a:lnTo>
                <a:lnTo>
                  <a:pt x="65801" y="313705"/>
                </a:lnTo>
                <a:lnTo>
                  <a:pt x="70106" y="313431"/>
                </a:lnTo>
                <a:lnTo>
                  <a:pt x="72770" y="318343"/>
                </a:lnTo>
                <a:lnTo>
                  <a:pt x="76511" y="316147"/>
                </a:lnTo>
                <a:lnTo>
                  <a:pt x="76217" y="315406"/>
                </a:lnTo>
                <a:lnTo>
                  <a:pt x="73768" y="317257"/>
                </a:lnTo>
                <a:lnTo>
                  <a:pt x="70112" y="312919"/>
                </a:lnTo>
                <a:lnTo>
                  <a:pt x="70147" y="309857"/>
                </a:lnTo>
                <a:lnTo>
                  <a:pt x="68039" y="303834"/>
                </a:lnTo>
                <a:lnTo>
                  <a:pt x="67027" y="304797"/>
                </a:lnTo>
                <a:lnTo>
                  <a:pt x="68566" y="309678"/>
                </a:lnTo>
                <a:lnTo>
                  <a:pt x="66713" y="312127"/>
                </a:lnTo>
                <a:lnTo>
                  <a:pt x="65710" y="310346"/>
                </a:lnTo>
                <a:lnTo>
                  <a:pt x="61799" y="308680"/>
                </a:lnTo>
                <a:lnTo>
                  <a:pt x="61574" y="307496"/>
                </a:lnTo>
                <a:lnTo>
                  <a:pt x="57969" y="306755"/>
                </a:lnTo>
                <a:lnTo>
                  <a:pt x="57157" y="304320"/>
                </a:lnTo>
                <a:lnTo>
                  <a:pt x="56833" y="305406"/>
                </a:lnTo>
                <a:lnTo>
                  <a:pt x="54820" y="303627"/>
                </a:lnTo>
                <a:lnTo>
                  <a:pt x="51287" y="304226"/>
                </a:lnTo>
                <a:lnTo>
                  <a:pt x="51318" y="299677"/>
                </a:lnTo>
                <a:lnTo>
                  <a:pt x="50258" y="299420"/>
                </a:lnTo>
                <a:lnTo>
                  <a:pt x="51506" y="298739"/>
                </a:lnTo>
                <a:lnTo>
                  <a:pt x="52481" y="294635"/>
                </a:lnTo>
                <a:lnTo>
                  <a:pt x="54629" y="291868"/>
                </a:lnTo>
                <a:lnTo>
                  <a:pt x="54120" y="290374"/>
                </a:lnTo>
                <a:lnTo>
                  <a:pt x="56310" y="286520"/>
                </a:lnTo>
                <a:lnTo>
                  <a:pt x="57691" y="286287"/>
                </a:lnTo>
                <a:lnTo>
                  <a:pt x="59234" y="283500"/>
                </a:lnTo>
                <a:lnTo>
                  <a:pt x="60355" y="283600"/>
                </a:lnTo>
                <a:lnTo>
                  <a:pt x="61428" y="280870"/>
                </a:lnTo>
                <a:lnTo>
                  <a:pt x="60621" y="280180"/>
                </a:lnTo>
                <a:lnTo>
                  <a:pt x="62320" y="277046"/>
                </a:lnTo>
                <a:lnTo>
                  <a:pt x="65479" y="277939"/>
                </a:lnTo>
                <a:lnTo>
                  <a:pt x="66714" y="280778"/>
                </a:lnTo>
                <a:lnTo>
                  <a:pt x="68318" y="280596"/>
                </a:lnTo>
                <a:lnTo>
                  <a:pt x="74538" y="284196"/>
                </a:lnTo>
                <a:lnTo>
                  <a:pt x="78172" y="284131"/>
                </a:lnTo>
                <a:lnTo>
                  <a:pt x="82135" y="286223"/>
                </a:lnTo>
                <a:lnTo>
                  <a:pt x="76429" y="291199"/>
                </a:lnTo>
                <a:lnTo>
                  <a:pt x="73575" y="292613"/>
                </a:lnTo>
                <a:lnTo>
                  <a:pt x="72463" y="291934"/>
                </a:lnTo>
                <a:lnTo>
                  <a:pt x="73135" y="293701"/>
                </a:lnTo>
                <a:lnTo>
                  <a:pt x="76929" y="292494"/>
                </a:lnTo>
                <a:lnTo>
                  <a:pt x="79123" y="289908"/>
                </a:lnTo>
                <a:lnTo>
                  <a:pt x="84284" y="286808"/>
                </a:lnTo>
                <a:lnTo>
                  <a:pt x="92273" y="291843"/>
                </a:lnTo>
                <a:lnTo>
                  <a:pt x="95719" y="292791"/>
                </a:lnTo>
                <a:lnTo>
                  <a:pt x="96764" y="294060"/>
                </a:lnTo>
                <a:lnTo>
                  <a:pt x="95335" y="297649"/>
                </a:lnTo>
                <a:lnTo>
                  <a:pt x="91962" y="299332"/>
                </a:lnTo>
                <a:lnTo>
                  <a:pt x="94656" y="299973"/>
                </a:lnTo>
                <a:lnTo>
                  <a:pt x="94616" y="302778"/>
                </a:lnTo>
                <a:lnTo>
                  <a:pt x="96379" y="306441"/>
                </a:lnTo>
                <a:lnTo>
                  <a:pt x="95869" y="307767"/>
                </a:lnTo>
                <a:lnTo>
                  <a:pt x="88844" y="306592"/>
                </a:lnTo>
                <a:lnTo>
                  <a:pt x="86074" y="309359"/>
                </a:lnTo>
                <a:lnTo>
                  <a:pt x="82269" y="309773"/>
                </a:lnTo>
                <a:lnTo>
                  <a:pt x="80388" y="311807"/>
                </a:lnTo>
                <a:lnTo>
                  <a:pt x="78471" y="312131"/>
                </a:lnTo>
                <a:lnTo>
                  <a:pt x="78572" y="314039"/>
                </a:lnTo>
                <a:lnTo>
                  <a:pt x="83006" y="310743"/>
                </a:lnTo>
                <a:lnTo>
                  <a:pt x="86212" y="310827"/>
                </a:lnTo>
                <a:lnTo>
                  <a:pt x="89570" y="308255"/>
                </a:lnTo>
                <a:lnTo>
                  <a:pt x="96330" y="310138"/>
                </a:lnTo>
                <a:lnTo>
                  <a:pt x="98428" y="306840"/>
                </a:lnTo>
                <a:lnTo>
                  <a:pt x="96039" y="301241"/>
                </a:lnTo>
                <a:lnTo>
                  <a:pt x="96803" y="296362"/>
                </a:lnTo>
                <a:lnTo>
                  <a:pt x="98429" y="294390"/>
                </a:lnTo>
                <a:lnTo>
                  <a:pt x="104145" y="296011"/>
                </a:lnTo>
                <a:lnTo>
                  <a:pt x="112059" y="308553"/>
                </a:lnTo>
                <a:lnTo>
                  <a:pt x="113976" y="312955"/>
                </a:lnTo>
                <a:lnTo>
                  <a:pt x="114186" y="317019"/>
                </a:lnTo>
                <a:lnTo>
                  <a:pt x="113203" y="319174"/>
                </a:lnTo>
                <a:lnTo>
                  <a:pt x="107045" y="325073"/>
                </a:lnTo>
                <a:lnTo>
                  <a:pt x="107674" y="327183"/>
                </a:lnTo>
                <a:lnTo>
                  <a:pt x="104497" y="331432"/>
                </a:lnTo>
                <a:lnTo>
                  <a:pt x="104864" y="332938"/>
                </a:lnTo>
                <a:lnTo>
                  <a:pt x="108614" y="328461"/>
                </a:lnTo>
                <a:lnTo>
                  <a:pt x="108461" y="326153"/>
                </a:lnTo>
                <a:lnTo>
                  <a:pt x="109871" y="323754"/>
                </a:lnTo>
                <a:lnTo>
                  <a:pt x="114657" y="320574"/>
                </a:lnTo>
                <a:lnTo>
                  <a:pt x="115704" y="317020"/>
                </a:lnTo>
                <a:lnTo>
                  <a:pt x="116509" y="317671"/>
                </a:lnTo>
                <a:lnTo>
                  <a:pt x="117622" y="315671"/>
                </a:lnTo>
                <a:lnTo>
                  <a:pt x="123236" y="322457"/>
                </a:lnTo>
                <a:lnTo>
                  <a:pt x="123400" y="320254"/>
                </a:lnTo>
                <a:lnTo>
                  <a:pt x="116406" y="312829"/>
                </a:lnTo>
                <a:lnTo>
                  <a:pt x="116782" y="309020"/>
                </a:lnTo>
                <a:lnTo>
                  <a:pt x="115394" y="309110"/>
                </a:lnTo>
                <a:lnTo>
                  <a:pt x="115854" y="308261"/>
                </a:lnTo>
                <a:lnTo>
                  <a:pt x="112075" y="301791"/>
                </a:lnTo>
                <a:lnTo>
                  <a:pt x="110142" y="300443"/>
                </a:lnTo>
                <a:lnTo>
                  <a:pt x="110363" y="299327"/>
                </a:lnTo>
                <a:lnTo>
                  <a:pt x="107098" y="295243"/>
                </a:lnTo>
                <a:lnTo>
                  <a:pt x="104324" y="293120"/>
                </a:lnTo>
                <a:lnTo>
                  <a:pt x="99131" y="292131"/>
                </a:lnTo>
                <a:lnTo>
                  <a:pt x="92352" y="285419"/>
                </a:lnTo>
                <a:lnTo>
                  <a:pt x="93948" y="284298"/>
                </a:lnTo>
                <a:lnTo>
                  <a:pt x="93838" y="281753"/>
                </a:lnTo>
                <a:lnTo>
                  <a:pt x="95819" y="281300"/>
                </a:lnTo>
                <a:lnTo>
                  <a:pt x="96765" y="278884"/>
                </a:lnTo>
                <a:lnTo>
                  <a:pt x="103137" y="278489"/>
                </a:lnTo>
                <a:lnTo>
                  <a:pt x="112688" y="274988"/>
                </a:lnTo>
                <a:lnTo>
                  <a:pt x="116386" y="276099"/>
                </a:lnTo>
                <a:lnTo>
                  <a:pt x="117450" y="280224"/>
                </a:lnTo>
                <a:lnTo>
                  <a:pt x="121228" y="283539"/>
                </a:lnTo>
                <a:lnTo>
                  <a:pt x="125519" y="283615"/>
                </a:lnTo>
                <a:lnTo>
                  <a:pt x="126267" y="282444"/>
                </a:lnTo>
                <a:lnTo>
                  <a:pt x="121887" y="282338"/>
                </a:lnTo>
                <a:lnTo>
                  <a:pt x="119939" y="280849"/>
                </a:lnTo>
                <a:lnTo>
                  <a:pt x="118530" y="276144"/>
                </a:lnTo>
                <a:lnTo>
                  <a:pt x="116130" y="273527"/>
                </a:lnTo>
                <a:lnTo>
                  <a:pt x="116538" y="271748"/>
                </a:lnTo>
                <a:lnTo>
                  <a:pt x="117508" y="271861"/>
                </a:lnTo>
                <a:lnTo>
                  <a:pt x="119512" y="269272"/>
                </a:lnTo>
                <a:lnTo>
                  <a:pt x="120637" y="265995"/>
                </a:lnTo>
                <a:lnTo>
                  <a:pt x="119074" y="265961"/>
                </a:lnTo>
                <a:lnTo>
                  <a:pt x="116365" y="270396"/>
                </a:lnTo>
                <a:lnTo>
                  <a:pt x="111328" y="269472"/>
                </a:lnTo>
                <a:lnTo>
                  <a:pt x="111951" y="271461"/>
                </a:lnTo>
                <a:lnTo>
                  <a:pt x="110190" y="273691"/>
                </a:lnTo>
                <a:lnTo>
                  <a:pt x="107738" y="273305"/>
                </a:lnTo>
                <a:lnTo>
                  <a:pt x="95301" y="277134"/>
                </a:lnTo>
                <a:lnTo>
                  <a:pt x="92408" y="275845"/>
                </a:lnTo>
                <a:lnTo>
                  <a:pt x="90589" y="272232"/>
                </a:lnTo>
                <a:lnTo>
                  <a:pt x="90842" y="267823"/>
                </a:lnTo>
                <a:lnTo>
                  <a:pt x="84886" y="260675"/>
                </a:lnTo>
                <a:lnTo>
                  <a:pt x="83847" y="256752"/>
                </a:lnTo>
                <a:lnTo>
                  <a:pt x="84426" y="254607"/>
                </a:lnTo>
                <a:lnTo>
                  <a:pt x="83453" y="255465"/>
                </a:lnTo>
                <a:lnTo>
                  <a:pt x="82811" y="254153"/>
                </a:lnTo>
                <a:lnTo>
                  <a:pt x="84754" y="253270"/>
                </a:lnTo>
                <a:lnTo>
                  <a:pt x="84513" y="250012"/>
                </a:lnTo>
                <a:lnTo>
                  <a:pt x="85937" y="248974"/>
                </a:lnTo>
                <a:lnTo>
                  <a:pt x="85208" y="247489"/>
                </a:lnTo>
                <a:lnTo>
                  <a:pt x="87115" y="247040"/>
                </a:lnTo>
                <a:lnTo>
                  <a:pt x="83869" y="243015"/>
                </a:lnTo>
                <a:lnTo>
                  <a:pt x="83025" y="240284"/>
                </a:lnTo>
                <a:lnTo>
                  <a:pt x="86075" y="237004"/>
                </a:lnTo>
                <a:lnTo>
                  <a:pt x="87845" y="236623"/>
                </a:lnTo>
                <a:lnTo>
                  <a:pt x="89297" y="231552"/>
                </a:lnTo>
                <a:lnTo>
                  <a:pt x="92421" y="232181"/>
                </a:lnTo>
                <a:lnTo>
                  <a:pt x="96787" y="235695"/>
                </a:lnTo>
                <a:lnTo>
                  <a:pt x="98605" y="239659"/>
                </a:lnTo>
                <a:lnTo>
                  <a:pt x="101963" y="244188"/>
                </a:lnTo>
                <a:lnTo>
                  <a:pt x="104738" y="245725"/>
                </a:lnTo>
                <a:lnTo>
                  <a:pt x="107115" y="250437"/>
                </a:lnTo>
                <a:lnTo>
                  <a:pt x="112571" y="247466"/>
                </a:lnTo>
                <a:lnTo>
                  <a:pt x="115264" y="247971"/>
                </a:lnTo>
                <a:lnTo>
                  <a:pt x="115066" y="246909"/>
                </a:lnTo>
                <a:lnTo>
                  <a:pt x="112453" y="246180"/>
                </a:lnTo>
                <a:lnTo>
                  <a:pt x="107498" y="248201"/>
                </a:lnTo>
                <a:lnTo>
                  <a:pt x="106018" y="244090"/>
                </a:lnTo>
                <a:lnTo>
                  <a:pt x="102104" y="240318"/>
                </a:lnTo>
                <a:lnTo>
                  <a:pt x="97617" y="232360"/>
                </a:lnTo>
                <a:lnTo>
                  <a:pt x="94695" y="230386"/>
                </a:lnTo>
                <a:lnTo>
                  <a:pt x="91773" y="230471"/>
                </a:lnTo>
                <a:lnTo>
                  <a:pt x="92691" y="229186"/>
                </a:lnTo>
                <a:lnTo>
                  <a:pt x="91706" y="228275"/>
                </a:lnTo>
                <a:lnTo>
                  <a:pt x="93956" y="226858"/>
                </a:lnTo>
                <a:lnTo>
                  <a:pt x="94329" y="223894"/>
                </a:lnTo>
                <a:lnTo>
                  <a:pt x="100217" y="216692"/>
                </a:lnTo>
                <a:lnTo>
                  <a:pt x="101452" y="218746"/>
                </a:lnTo>
                <a:lnTo>
                  <a:pt x="101792" y="216959"/>
                </a:lnTo>
                <a:lnTo>
                  <a:pt x="103905" y="222635"/>
                </a:lnTo>
                <a:lnTo>
                  <a:pt x="105439" y="223253"/>
                </a:lnTo>
                <a:lnTo>
                  <a:pt x="107440" y="226876"/>
                </a:lnTo>
                <a:lnTo>
                  <a:pt x="110684" y="228524"/>
                </a:lnTo>
                <a:lnTo>
                  <a:pt x="111411" y="236216"/>
                </a:lnTo>
                <a:lnTo>
                  <a:pt x="114211" y="239227"/>
                </a:lnTo>
                <a:lnTo>
                  <a:pt x="117272" y="239857"/>
                </a:lnTo>
                <a:lnTo>
                  <a:pt x="117921" y="241505"/>
                </a:lnTo>
                <a:lnTo>
                  <a:pt x="118650" y="241019"/>
                </a:lnTo>
                <a:lnTo>
                  <a:pt x="118115" y="238848"/>
                </a:lnTo>
                <a:lnTo>
                  <a:pt x="113332" y="236914"/>
                </a:lnTo>
                <a:lnTo>
                  <a:pt x="113639" y="233937"/>
                </a:lnTo>
                <a:lnTo>
                  <a:pt x="112217" y="229179"/>
                </a:lnTo>
                <a:lnTo>
                  <a:pt x="115532" y="227831"/>
                </a:lnTo>
                <a:lnTo>
                  <a:pt x="127204" y="229104"/>
                </a:lnTo>
                <a:lnTo>
                  <a:pt x="122622" y="226497"/>
                </a:lnTo>
                <a:lnTo>
                  <a:pt x="117554" y="227104"/>
                </a:lnTo>
                <a:lnTo>
                  <a:pt x="114399" y="225991"/>
                </a:lnTo>
                <a:lnTo>
                  <a:pt x="111535" y="226970"/>
                </a:lnTo>
                <a:lnTo>
                  <a:pt x="106103" y="221508"/>
                </a:lnTo>
                <a:lnTo>
                  <a:pt x="102353" y="212913"/>
                </a:lnTo>
                <a:lnTo>
                  <a:pt x="104509" y="211048"/>
                </a:lnTo>
                <a:lnTo>
                  <a:pt x="102189" y="210072"/>
                </a:lnTo>
                <a:lnTo>
                  <a:pt x="105558" y="208390"/>
                </a:lnTo>
                <a:lnTo>
                  <a:pt x="104834" y="206847"/>
                </a:lnTo>
                <a:lnTo>
                  <a:pt x="107860" y="206019"/>
                </a:lnTo>
                <a:lnTo>
                  <a:pt x="107598" y="204186"/>
                </a:lnTo>
                <a:lnTo>
                  <a:pt x="109949" y="204929"/>
                </a:lnTo>
                <a:lnTo>
                  <a:pt x="109737" y="206879"/>
                </a:lnTo>
                <a:lnTo>
                  <a:pt x="110770" y="207368"/>
                </a:lnTo>
                <a:lnTo>
                  <a:pt x="119937" y="207784"/>
                </a:lnTo>
                <a:lnTo>
                  <a:pt x="127440" y="212207"/>
                </a:lnTo>
                <a:lnTo>
                  <a:pt x="134963" y="213797"/>
                </a:lnTo>
                <a:lnTo>
                  <a:pt x="141247" y="213640"/>
                </a:lnTo>
                <a:lnTo>
                  <a:pt x="141452" y="212057"/>
                </a:lnTo>
                <a:lnTo>
                  <a:pt x="139527" y="211314"/>
                </a:lnTo>
                <a:lnTo>
                  <a:pt x="137923" y="212280"/>
                </a:lnTo>
                <a:lnTo>
                  <a:pt x="135867" y="210758"/>
                </a:lnTo>
                <a:lnTo>
                  <a:pt x="127690" y="210504"/>
                </a:lnTo>
                <a:lnTo>
                  <a:pt x="122774" y="205822"/>
                </a:lnTo>
                <a:lnTo>
                  <a:pt x="119085" y="205427"/>
                </a:lnTo>
                <a:lnTo>
                  <a:pt x="117094" y="203943"/>
                </a:lnTo>
                <a:lnTo>
                  <a:pt x="113426" y="203885"/>
                </a:lnTo>
                <a:lnTo>
                  <a:pt x="112179" y="205171"/>
                </a:lnTo>
                <a:lnTo>
                  <a:pt x="109360" y="200454"/>
                </a:lnTo>
                <a:lnTo>
                  <a:pt x="110995" y="196507"/>
                </a:lnTo>
                <a:lnTo>
                  <a:pt x="116222" y="193253"/>
                </a:lnTo>
                <a:lnTo>
                  <a:pt x="115871" y="191794"/>
                </a:lnTo>
                <a:lnTo>
                  <a:pt x="120007" y="192530"/>
                </a:lnTo>
                <a:lnTo>
                  <a:pt x="118426" y="189382"/>
                </a:lnTo>
                <a:lnTo>
                  <a:pt x="123146" y="182336"/>
                </a:lnTo>
                <a:lnTo>
                  <a:pt x="127479" y="183181"/>
                </a:lnTo>
                <a:lnTo>
                  <a:pt x="126654" y="181260"/>
                </a:lnTo>
                <a:lnTo>
                  <a:pt x="123545" y="181031"/>
                </a:lnTo>
                <a:lnTo>
                  <a:pt x="124746" y="178695"/>
                </a:lnTo>
                <a:lnTo>
                  <a:pt x="126404" y="178498"/>
                </a:lnTo>
                <a:lnTo>
                  <a:pt x="128239" y="176507"/>
                </a:lnTo>
                <a:lnTo>
                  <a:pt x="127311" y="175291"/>
                </a:lnTo>
                <a:lnTo>
                  <a:pt x="129604" y="173970"/>
                </a:lnTo>
                <a:lnTo>
                  <a:pt x="129824" y="172063"/>
                </a:lnTo>
                <a:lnTo>
                  <a:pt x="131854" y="170014"/>
                </a:lnTo>
                <a:lnTo>
                  <a:pt x="131712" y="167972"/>
                </a:lnTo>
                <a:lnTo>
                  <a:pt x="136767" y="166182"/>
                </a:lnTo>
                <a:lnTo>
                  <a:pt x="140598" y="162779"/>
                </a:lnTo>
                <a:lnTo>
                  <a:pt x="141321" y="160833"/>
                </a:lnTo>
                <a:lnTo>
                  <a:pt x="143635" y="160657"/>
                </a:lnTo>
                <a:lnTo>
                  <a:pt x="145454" y="168414"/>
                </a:lnTo>
                <a:lnTo>
                  <a:pt x="148705" y="171179"/>
                </a:lnTo>
                <a:lnTo>
                  <a:pt x="151458" y="176838"/>
                </a:lnTo>
                <a:lnTo>
                  <a:pt x="151583" y="180138"/>
                </a:lnTo>
                <a:lnTo>
                  <a:pt x="150024" y="182042"/>
                </a:lnTo>
                <a:lnTo>
                  <a:pt x="150453" y="185462"/>
                </a:lnTo>
                <a:lnTo>
                  <a:pt x="148700" y="186531"/>
                </a:lnTo>
                <a:lnTo>
                  <a:pt x="152263" y="187391"/>
                </a:lnTo>
                <a:lnTo>
                  <a:pt x="155229" y="186831"/>
                </a:lnTo>
                <a:lnTo>
                  <a:pt x="157197" y="189932"/>
                </a:lnTo>
                <a:lnTo>
                  <a:pt x="157482" y="191700"/>
                </a:lnTo>
                <a:lnTo>
                  <a:pt x="153103" y="196471"/>
                </a:lnTo>
                <a:lnTo>
                  <a:pt x="153953" y="199180"/>
                </a:lnTo>
                <a:lnTo>
                  <a:pt x="159057" y="192404"/>
                </a:lnTo>
                <a:lnTo>
                  <a:pt x="160947" y="192457"/>
                </a:lnTo>
                <a:lnTo>
                  <a:pt x="161779" y="194868"/>
                </a:lnTo>
                <a:lnTo>
                  <a:pt x="164679" y="194810"/>
                </a:lnTo>
                <a:lnTo>
                  <a:pt x="164518" y="192924"/>
                </a:lnTo>
                <a:lnTo>
                  <a:pt x="163000" y="193682"/>
                </a:lnTo>
                <a:lnTo>
                  <a:pt x="162895" y="191147"/>
                </a:lnTo>
                <a:lnTo>
                  <a:pt x="160281" y="189656"/>
                </a:lnTo>
                <a:lnTo>
                  <a:pt x="158254" y="186325"/>
                </a:lnTo>
                <a:lnTo>
                  <a:pt x="153082" y="183053"/>
                </a:lnTo>
                <a:lnTo>
                  <a:pt x="154295" y="180684"/>
                </a:lnTo>
                <a:lnTo>
                  <a:pt x="155700" y="182301"/>
                </a:lnTo>
                <a:lnTo>
                  <a:pt x="157434" y="181936"/>
                </a:lnTo>
                <a:lnTo>
                  <a:pt x="154729" y="179419"/>
                </a:lnTo>
                <a:lnTo>
                  <a:pt x="152726" y="170362"/>
                </a:lnTo>
                <a:lnTo>
                  <a:pt x="146765" y="161280"/>
                </a:lnTo>
                <a:lnTo>
                  <a:pt x="146125" y="155425"/>
                </a:lnTo>
                <a:lnTo>
                  <a:pt x="149297" y="153437"/>
                </a:lnTo>
                <a:lnTo>
                  <a:pt x="150425" y="151275"/>
                </a:lnTo>
                <a:lnTo>
                  <a:pt x="152346" y="152765"/>
                </a:lnTo>
                <a:lnTo>
                  <a:pt x="153500" y="152177"/>
                </a:lnTo>
                <a:lnTo>
                  <a:pt x="152492" y="150508"/>
                </a:lnTo>
                <a:lnTo>
                  <a:pt x="153293" y="148870"/>
                </a:lnTo>
                <a:lnTo>
                  <a:pt x="154852" y="147344"/>
                </a:lnTo>
                <a:lnTo>
                  <a:pt x="156811" y="147450"/>
                </a:lnTo>
                <a:lnTo>
                  <a:pt x="161011" y="141928"/>
                </a:lnTo>
                <a:lnTo>
                  <a:pt x="165927" y="140931"/>
                </a:lnTo>
                <a:lnTo>
                  <a:pt x="169535" y="141723"/>
                </a:lnTo>
                <a:lnTo>
                  <a:pt x="173916" y="145845"/>
                </a:lnTo>
                <a:lnTo>
                  <a:pt x="178918" y="147149"/>
                </a:lnTo>
                <a:lnTo>
                  <a:pt x="170767" y="159359"/>
                </a:lnTo>
                <a:lnTo>
                  <a:pt x="172264" y="164114"/>
                </a:lnTo>
                <a:lnTo>
                  <a:pt x="178986" y="167734"/>
                </a:lnTo>
                <a:lnTo>
                  <a:pt x="179544" y="166839"/>
                </a:lnTo>
                <a:lnTo>
                  <a:pt x="174356" y="163252"/>
                </a:lnTo>
                <a:lnTo>
                  <a:pt x="172893" y="160768"/>
                </a:lnTo>
                <a:lnTo>
                  <a:pt x="175305" y="158955"/>
                </a:lnTo>
                <a:lnTo>
                  <a:pt x="176535" y="154512"/>
                </a:lnTo>
                <a:lnTo>
                  <a:pt x="180659" y="147297"/>
                </a:lnTo>
                <a:lnTo>
                  <a:pt x="177138" y="145468"/>
                </a:lnTo>
                <a:lnTo>
                  <a:pt x="172754" y="139879"/>
                </a:lnTo>
                <a:lnTo>
                  <a:pt x="172349" y="136871"/>
                </a:lnTo>
                <a:lnTo>
                  <a:pt x="169997" y="135405"/>
                </a:lnTo>
                <a:lnTo>
                  <a:pt x="175595" y="129534"/>
                </a:lnTo>
                <a:lnTo>
                  <a:pt x="180729" y="131033"/>
                </a:lnTo>
                <a:lnTo>
                  <a:pt x="183461" y="130043"/>
                </a:lnTo>
                <a:lnTo>
                  <a:pt x="187805" y="130679"/>
                </a:lnTo>
                <a:lnTo>
                  <a:pt x="189972" y="134141"/>
                </a:lnTo>
                <a:lnTo>
                  <a:pt x="191327" y="134531"/>
                </a:lnTo>
                <a:lnTo>
                  <a:pt x="194181" y="140600"/>
                </a:lnTo>
                <a:lnTo>
                  <a:pt x="193604" y="141700"/>
                </a:lnTo>
                <a:lnTo>
                  <a:pt x="195533" y="141313"/>
                </a:lnTo>
                <a:lnTo>
                  <a:pt x="195639" y="138765"/>
                </a:lnTo>
                <a:lnTo>
                  <a:pt x="192863" y="132674"/>
                </a:lnTo>
                <a:lnTo>
                  <a:pt x="191207" y="132951"/>
                </a:lnTo>
                <a:lnTo>
                  <a:pt x="191056" y="131690"/>
                </a:lnTo>
                <a:lnTo>
                  <a:pt x="188821" y="130431"/>
                </a:lnTo>
                <a:lnTo>
                  <a:pt x="186343" y="130472"/>
                </a:lnTo>
                <a:lnTo>
                  <a:pt x="184994" y="127481"/>
                </a:lnTo>
                <a:lnTo>
                  <a:pt x="181507" y="125673"/>
                </a:lnTo>
                <a:lnTo>
                  <a:pt x="182683" y="119850"/>
                </a:lnTo>
                <a:lnTo>
                  <a:pt x="181708" y="119234"/>
                </a:lnTo>
                <a:lnTo>
                  <a:pt x="181797" y="117258"/>
                </a:lnTo>
                <a:lnTo>
                  <a:pt x="183192" y="117176"/>
                </a:lnTo>
                <a:lnTo>
                  <a:pt x="185503" y="112809"/>
                </a:lnTo>
                <a:lnTo>
                  <a:pt x="190104" y="110290"/>
                </a:lnTo>
                <a:lnTo>
                  <a:pt x="195356" y="113061"/>
                </a:lnTo>
                <a:lnTo>
                  <a:pt x="197693" y="116433"/>
                </a:lnTo>
                <a:lnTo>
                  <a:pt x="199570" y="116022"/>
                </a:lnTo>
                <a:lnTo>
                  <a:pt x="200032" y="113816"/>
                </a:lnTo>
                <a:lnTo>
                  <a:pt x="193435" y="105495"/>
                </a:lnTo>
                <a:lnTo>
                  <a:pt x="198417" y="103982"/>
                </a:lnTo>
                <a:lnTo>
                  <a:pt x="206361" y="95509"/>
                </a:lnTo>
                <a:lnTo>
                  <a:pt x="211849" y="94402"/>
                </a:lnTo>
                <a:lnTo>
                  <a:pt x="213642" y="88559"/>
                </a:lnTo>
                <a:lnTo>
                  <a:pt x="216725" y="88307"/>
                </a:lnTo>
                <a:lnTo>
                  <a:pt x="219408" y="85914"/>
                </a:lnTo>
                <a:lnTo>
                  <a:pt x="219054" y="86867"/>
                </a:lnTo>
                <a:lnTo>
                  <a:pt x="220813" y="87829"/>
                </a:lnTo>
                <a:lnTo>
                  <a:pt x="220500" y="89541"/>
                </a:lnTo>
                <a:lnTo>
                  <a:pt x="223436" y="90540"/>
                </a:lnTo>
                <a:lnTo>
                  <a:pt x="224221" y="93542"/>
                </a:lnTo>
                <a:lnTo>
                  <a:pt x="229192" y="94132"/>
                </a:lnTo>
                <a:lnTo>
                  <a:pt x="231339" y="95987"/>
                </a:lnTo>
                <a:lnTo>
                  <a:pt x="232626" y="95456"/>
                </a:lnTo>
                <a:lnTo>
                  <a:pt x="236599" y="98456"/>
                </a:lnTo>
                <a:lnTo>
                  <a:pt x="237510" y="101360"/>
                </a:lnTo>
                <a:lnTo>
                  <a:pt x="241507" y="104559"/>
                </a:lnTo>
                <a:lnTo>
                  <a:pt x="241417" y="106747"/>
                </a:lnTo>
                <a:lnTo>
                  <a:pt x="243704" y="108267"/>
                </a:lnTo>
                <a:lnTo>
                  <a:pt x="245047" y="113376"/>
                </a:lnTo>
                <a:lnTo>
                  <a:pt x="247762" y="112424"/>
                </a:lnTo>
                <a:lnTo>
                  <a:pt x="246823" y="111398"/>
                </a:lnTo>
                <a:lnTo>
                  <a:pt x="247638" y="110800"/>
                </a:lnTo>
                <a:lnTo>
                  <a:pt x="245862" y="111001"/>
                </a:lnTo>
                <a:lnTo>
                  <a:pt x="246639" y="110511"/>
                </a:lnTo>
                <a:lnTo>
                  <a:pt x="245270" y="110738"/>
                </a:lnTo>
                <a:lnTo>
                  <a:pt x="244656" y="109651"/>
                </a:lnTo>
                <a:lnTo>
                  <a:pt x="247609" y="109635"/>
                </a:lnTo>
                <a:lnTo>
                  <a:pt x="244819" y="104806"/>
                </a:lnTo>
                <a:lnTo>
                  <a:pt x="244000" y="97475"/>
                </a:lnTo>
                <a:lnTo>
                  <a:pt x="242196" y="97871"/>
                </a:lnTo>
                <a:lnTo>
                  <a:pt x="242352" y="99130"/>
                </a:lnTo>
                <a:lnTo>
                  <a:pt x="240925" y="98817"/>
                </a:lnTo>
                <a:lnTo>
                  <a:pt x="234383" y="93422"/>
                </a:lnTo>
                <a:lnTo>
                  <a:pt x="232363" y="93943"/>
                </a:lnTo>
                <a:lnTo>
                  <a:pt x="226155" y="92379"/>
                </a:lnTo>
                <a:lnTo>
                  <a:pt x="226231" y="80135"/>
                </a:lnTo>
                <a:lnTo>
                  <a:pt x="227498" y="74174"/>
                </a:lnTo>
                <a:lnTo>
                  <a:pt x="226760" y="69224"/>
                </a:lnTo>
                <a:lnTo>
                  <a:pt x="224193" y="66071"/>
                </a:lnTo>
                <a:lnTo>
                  <a:pt x="229183" y="62962"/>
                </a:lnTo>
                <a:lnTo>
                  <a:pt x="233535" y="49917"/>
                </a:lnTo>
                <a:lnTo>
                  <a:pt x="239519" y="44291"/>
                </a:lnTo>
                <a:lnTo>
                  <a:pt x="239861" y="42014"/>
                </a:lnTo>
                <a:lnTo>
                  <a:pt x="241587" y="41955"/>
                </a:lnTo>
                <a:lnTo>
                  <a:pt x="243616" y="37874"/>
                </a:lnTo>
                <a:lnTo>
                  <a:pt x="248157" y="35440"/>
                </a:lnTo>
                <a:lnTo>
                  <a:pt x="251221" y="36510"/>
                </a:lnTo>
                <a:lnTo>
                  <a:pt x="253606" y="34125"/>
                </a:lnTo>
                <a:lnTo>
                  <a:pt x="255487" y="29271"/>
                </a:lnTo>
                <a:lnTo>
                  <a:pt x="255738" y="23595"/>
                </a:lnTo>
                <a:lnTo>
                  <a:pt x="255927" y="31493"/>
                </a:lnTo>
                <a:lnTo>
                  <a:pt x="258458" y="32294"/>
                </a:lnTo>
                <a:lnTo>
                  <a:pt x="258803" y="35362"/>
                </a:lnTo>
                <a:lnTo>
                  <a:pt x="263145" y="42074"/>
                </a:lnTo>
                <a:lnTo>
                  <a:pt x="261862" y="44514"/>
                </a:lnTo>
                <a:lnTo>
                  <a:pt x="262509" y="48622"/>
                </a:lnTo>
                <a:lnTo>
                  <a:pt x="266128" y="52039"/>
                </a:lnTo>
                <a:lnTo>
                  <a:pt x="268141" y="67262"/>
                </a:lnTo>
                <a:lnTo>
                  <a:pt x="270036" y="68057"/>
                </a:lnTo>
                <a:lnTo>
                  <a:pt x="269993" y="69128"/>
                </a:lnTo>
                <a:lnTo>
                  <a:pt x="271959" y="68968"/>
                </a:lnTo>
                <a:lnTo>
                  <a:pt x="272563" y="66741"/>
                </a:lnTo>
                <a:lnTo>
                  <a:pt x="270446" y="61448"/>
                </a:lnTo>
                <a:lnTo>
                  <a:pt x="269488" y="51165"/>
                </a:lnTo>
                <a:lnTo>
                  <a:pt x="267055" y="47018"/>
                </a:lnTo>
                <a:lnTo>
                  <a:pt x="267080" y="42103"/>
                </a:lnTo>
                <a:lnTo>
                  <a:pt x="262792" y="36544"/>
                </a:lnTo>
                <a:lnTo>
                  <a:pt x="259317" y="35304"/>
                </a:lnTo>
                <a:lnTo>
                  <a:pt x="259591" y="31896"/>
                </a:lnTo>
                <a:lnTo>
                  <a:pt x="256617" y="30908"/>
                </a:lnTo>
                <a:lnTo>
                  <a:pt x="256599" y="23736"/>
                </a:lnTo>
                <a:lnTo>
                  <a:pt x="254137" y="21492"/>
                </a:lnTo>
                <a:lnTo>
                  <a:pt x="265013" y="19828"/>
                </a:lnTo>
                <a:lnTo>
                  <a:pt x="268156" y="21401"/>
                </a:lnTo>
                <a:lnTo>
                  <a:pt x="271761" y="21090"/>
                </a:lnTo>
                <a:lnTo>
                  <a:pt x="273526" y="18845"/>
                </a:lnTo>
                <a:lnTo>
                  <a:pt x="276482" y="10508"/>
                </a:lnTo>
                <a:lnTo>
                  <a:pt x="269525" y="5082"/>
                </a:lnTo>
                <a:lnTo>
                  <a:pt x="265576" y="4674"/>
                </a:lnTo>
                <a:lnTo>
                  <a:pt x="263636" y="3045"/>
                </a:lnTo>
                <a:lnTo>
                  <a:pt x="268466" y="3352"/>
                </a:lnTo>
                <a:lnTo>
                  <a:pt x="278498" y="7902"/>
                </a:lnTo>
                <a:lnTo>
                  <a:pt x="283320" y="7889"/>
                </a:lnTo>
                <a:lnTo>
                  <a:pt x="285343" y="6041"/>
                </a:lnTo>
                <a:lnTo>
                  <a:pt x="290119" y="5416"/>
                </a:lnTo>
                <a:lnTo>
                  <a:pt x="291234" y="3449"/>
                </a:lnTo>
                <a:lnTo>
                  <a:pt x="295399" y="597"/>
                </a:lnTo>
                <a:lnTo>
                  <a:pt x="299852" y="0"/>
                </a:lnTo>
                <a:lnTo>
                  <a:pt x="301956" y="1815"/>
                </a:lnTo>
                <a:lnTo>
                  <a:pt x="305436" y="937"/>
                </a:lnTo>
                <a:lnTo>
                  <a:pt x="310538" y="5628"/>
                </a:lnTo>
                <a:lnTo>
                  <a:pt x="313329" y="4977"/>
                </a:lnTo>
                <a:lnTo>
                  <a:pt x="314418" y="6012"/>
                </a:lnTo>
                <a:lnTo>
                  <a:pt x="317642" y="5870"/>
                </a:lnTo>
                <a:lnTo>
                  <a:pt x="319491" y="11702"/>
                </a:lnTo>
                <a:lnTo>
                  <a:pt x="318148" y="15800"/>
                </a:lnTo>
                <a:lnTo>
                  <a:pt x="318834" y="17818"/>
                </a:lnTo>
                <a:lnTo>
                  <a:pt x="322433" y="20511"/>
                </a:lnTo>
                <a:lnTo>
                  <a:pt x="325033" y="19758"/>
                </a:lnTo>
                <a:lnTo>
                  <a:pt x="322892" y="24066"/>
                </a:lnTo>
                <a:lnTo>
                  <a:pt x="330847" y="25437"/>
                </a:lnTo>
                <a:lnTo>
                  <a:pt x="329888" y="29432"/>
                </a:lnTo>
                <a:lnTo>
                  <a:pt x="326371" y="30085"/>
                </a:lnTo>
                <a:lnTo>
                  <a:pt x="326207" y="32546"/>
                </a:lnTo>
                <a:lnTo>
                  <a:pt x="320578" y="36887"/>
                </a:lnTo>
                <a:lnTo>
                  <a:pt x="321317" y="39129"/>
                </a:lnTo>
                <a:lnTo>
                  <a:pt x="323364" y="40222"/>
                </a:lnTo>
                <a:lnTo>
                  <a:pt x="323478" y="41887"/>
                </a:lnTo>
                <a:lnTo>
                  <a:pt x="322801" y="45616"/>
                </a:lnTo>
                <a:lnTo>
                  <a:pt x="320716" y="49058"/>
                </a:lnTo>
                <a:lnTo>
                  <a:pt x="321606" y="51205"/>
                </a:lnTo>
                <a:lnTo>
                  <a:pt x="318904" y="55291"/>
                </a:lnTo>
                <a:lnTo>
                  <a:pt x="319138" y="60320"/>
                </a:lnTo>
                <a:lnTo>
                  <a:pt x="315915" y="60330"/>
                </a:lnTo>
                <a:lnTo>
                  <a:pt x="313769" y="61698"/>
                </a:lnTo>
                <a:lnTo>
                  <a:pt x="310613" y="61008"/>
                </a:lnTo>
                <a:lnTo>
                  <a:pt x="308239" y="67275"/>
                </a:lnTo>
                <a:lnTo>
                  <a:pt x="303807" y="70086"/>
                </a:lnTo>
                <a:lnTo>
                  <a:pt x="301260" y="73463"/>
                </a:lnTo>
                <a:lnTo>
                  <a:pt x="302162" y="81795"/>
                </a:lnTo>
                <a:lnTo>
                  <a:pt x="300072" y="83751"/>
                </a:lnTo>
                <a:lnTo>
                  <a:pt x="300454" y="87582"/>
                </a:lnTo>
                <a:lnTo>
                  <a:pt x="298491" y="89077"/>
                </a:lnTo>
                <a:lnTo>
                  <a:pt x="295975" y="99411"/>
                </a:lnTo>
                <a:lnTo>
                  <a:pt x="293780" y="100254"/>
                </a:lnTo>
                <a:lnTo>
                  <a:pt x="295037" y="102665"/>
                </a:lnTo>
                <a:lnTo>
                  <a:pt x="294074" y="106205"/>
                </a:lnTo>
                <a:lnTo>
                  <a:pt x="295658" y="108965"/>
                </a:lnTo>
                <a:lnTo>
                  <a:pt x="292735" y="113495"/>
                </a:lnTo>
                <a:lnTo>
                  <a:pt x="292042" y="119560"/>
                </a:lnTo>
                <a:lnTo>
                  <a:pt x="294673" y="125469"/>
                </a:lnTo>
                <a:lnTo>
                  <a:pt x="297808" y="124048"/>
                </a:lnTo>
                <a:lnTo>
                  <a:pt x="298970" y="125553"/>
                </a:lnTo>
                <a:lnTo>
                  <a:pt x="296688" y="130911"/>
                </a:lnTo>
                <a:lnTo>
                  <a:pt x="297141" y="133750"/>
                </a:lnTo>
                <a:lnTo>
                  <a:pt x="295820" y="135397"/>
                </a:lnTo>
                <a:lnTo>
                  <a:pt x="293372" y="146827"/>
                </a:lnTo>
                <a:lnTo>
                  <a:pt x="286102" y="147332"/>
                </a:lnTo>
                <a:lnTo>
                  <a:pt x="286514" y="150361"/>
                </a:lnTo>
                <a:lnTo>
                  <a:pt x="284870" y="159563"/>
                </a:lnTo>
                <a:lnTo>
                  <a:pt x="285049" y="161300"/>
                </a:lnTo>
                <a:lnTo>
                  <a:pt x="286885" y="161598"/>
                </a:lnTo>
                <a:lnTo>
                  <a:pt x="289163" y="168859"/>
                </a:lnTo>
                <a:lnTo>
                  <a:pt x="288121" y="171159"/>
                </a:lnTo>
                <a:lnTo>
                  <a:pt x="289173" y="172258"/>
                </a:lnTo>
                <a:lnTo>
                  <a:pt x="287833" y="173378"/>
                </a:lnTo>
                <a:lnTo>
                  <a:pt x="288420" y="175148"/>
                </a:lnTo>
                <a:lnTo>
                  <a:pt x="291580" y="176407"/>
                </a:lnTo>
                <a:lnTo>
                  <a:pt x="297004" y="181867"/>
                </a:lnTo>
                <a:lnTo>
                  <a:pt x="296965" y="185636"/>
                </a:lnTo>
                <a:lnTo>
                  <a:pt x="305615" y="191487"/>
                </a:lnTo>
                <a:lnTo>
                  <a:pt x="305918" y="194141"/>
                </a:lnTo>
                <a:lnTo>
                  <a:pt x="308649" y="195991"/>
                </a:lnTo>
                <a:lnTo>
                  <a:pt x="315820" y="195963"/>
                </a:lnTo>
                <a:lnTo>
                  <a:pt x="319372" y="192700"/>
                </a:lnTo>
                <a:lnTo>
                  <a:pt x="322039" y="195657"/>
                </a:lnTo>
                <a:lnTo>
                  <a:pt x="318941" y="199527"/>
                </a:lnTo>
                <a:lnTo>
                  <a:pt x="320424" y="202436"/>
                </a:lnTo>
                <a:lnTo>
                  <a:pt x="319839" y="208258"/>
                </a:lnTo>
                <a:lnTo>
                  <a:pt x="318381" y="210839"/>
                </a:lnTo>
                <a:lnTo>
                  <a:pt x="318629" y="216333"/>
                </a:lnTo>
                <a:lnTo>
                  <a:pt x="307091" y="226816"/>
                </a:lnTo>
                <a:lnTo>
                  <a:pt x="311270" y="229095"/>
                </a:lnTo>
                <a:lnTo>
                  <a:pt x="310847" y="232293"/>
                </a:lnTo>
                <a:lnTo>
                  <a:pt x="312610" y="233189"/>
                </a:lnTo>
                <a:lnTo>
                  <a:pt x="314525" y="236760"/>
                </a:lnTo>
                <a:lnTo>
                  <a:pt x="314137" y="240445"/>
                </a:lnTo>
                <a:lnTo>
                  <a:pt x="323116" y="245450"/>
                </a:lnTo>
                <a:lnTo>
                  <a:pt x="321421" y="251609"/>
                </a:lnTo>
                <a:lnTo>
                  <a:pt x="325034" y="255365"/>
                </a:lnTo>
                <a:lnTo>
                  <a:pt x="324323" y="263972"/>
                </a:lnTo>
                <a:lnTo>
                  <a:pt x="328950" y="272289"/>
                </a:lnTo>
                <a:lnTo>
                  <a:pt x="353612" y="270261"/>
                </a:lnTo>
                <a:lnTo>
                  <a:pt x="367508" y="265445"/>
                </a:lnTo>
                <a:lnTo>
                  <a:pt x="372112" y="259247"/>
                </a:lnTo>
                <a:lnTo>
                  <a:pt x="375093" y="257158"/>
                </a:lnTo>
                <a:lnTo>
                  <a:pt x="379330" y="256747"/>
                </a:lnTo>
                <a:lnTo>
                  <a:pt x="386379" y="248162"/>
                </a:lnTo>
                <a:lnTo>
                  <a:pt x="390943" y="247311"/>
                </a:lnTo>
                <a:lnTo>
                  <a:pt x="392533" y="248325"/>
                </a:lnTo>
                <a:lnTo>
                  <a:pt x="392191" y="251483"/>
                </a:lnTo>
                <a:lnTo>
                  <a:pt x="394083" y="254624"/>
                </a:lnTo>
                <a:lnTo>
                  <a:pt x="393727" y="257053"/>
                </a:lnTo>
                <a:lnTo>
                  <a:pt x="396019" y="264620"/>
                </a:lnTo>
                <a:lnTo>
                  <a:pt x="395147" y="271229"/>
                </a:lnTo>
                <a:lnTo>
                  <a:pt x="406424" y="278210"/>
                </a:lnTo>
                <a:lnTo>
                  <a:pt x="407505" y="276854"/>
                </a:lnTo>
                <a:lnTo>
                  <a:pt x="410529" y="277418"/>
                </a:lnTo>
                <a:lnTo>
                  <a:pt x="409958" y="287106"/>
                </a:lnTo>
                <a:lnTo>
                  <a:pt x="412212" y="295544"/>
                </a:lnTo>
                <a:lnTo>
                  <a:pt x="415294" y="294558"/>
                </a:lnTo>
                <a:lnTo>
                  <a:pt x="420670" y="297504"/>
                </a:lnTo>
                <a:lnTo>
                  <a:pt x="421501" y="295304"/>
                </a:lnTo>
                <a:lnTo>
                  <a:pt x="425642" y="293676"/>
                </a:lnTo>
                <a:lnTo>
                  <a:pt x="426812" y="295208"/>
                </a:lnTo>
                <a:lnTo>
                  <a:pt x="426770" y="298708"/>
                </a:lnTo>
                <a:lnTo>
                  <a:pt x="431944" y="301202"/>
                </a:lnTo>
                <a:lnTo>
                  <a:pt x="435336" y="297624"/>
                </a:lnTo>
                <a:lnTo>
                  <a:pt x="443636" y="274136"/>
                </a:lnTo>
                <a:lnTo>
                  <a:pt x="452488" y="259488"/>
                </a:lnTo>
                <a:lnTo>
                  <a:pt x="461925" y="250235"/>
                </a:lnTo>
                <a:lnTo>
                  <a:pt x="466182" y="254381"/>
                </a:lnTo>
                <a:lnTo>
                  <a:pt x="468235" y="262921"/>
                </a:lnTo>
                <a:lnTo>
                  <a:pt x="473873" y="267153"/>
                </a:lnTo>
                <a:lnTo>
                  <a:pt x="477291" y="267337"/>
                </a:lnTo>
                <a:lnTo>
                  <a:pt x="480548" y="275307"/>
                </a:lnTo>
                <a:lnTo>
                  <a:pt x="484065" y="279827"/>
                </a:lnTo>
                <a:lnTo>
                  <a:pt x="486510" y="279499"/>
                </a:lnTo>
                <a:lnTo>
                  <a:pt x="489451" y="285338"/>
                </a:lnTo>
                <a:lnTo>
                  <a:pt x="487635" y="291181"/>
                </a:lnTo>
                <a:lnTo>
                  <a:pt x="480537" y="292926"/>
                </a:lnTo>
                <a:lnTo>
                  <a:pt x="478437" y="295763"/>
                </a:lnTo>
                <a:lnTo>
                  <a:pt x="476304" y="314751"/>
                </a:lnTo>
                <a:lnTo>
                  <a:pt x="473195" y="319309"/>
                </a:lnTo>
                <a:lnTo>
                  <a:pt x="471414" y="329317"/>
                </a:lnTo>
                <a:lnTo>
                  <a:pt x="467157" y="335586"/>
                </a:lnTo>
                <a:lnTo>
                  <a:pt x="464955" y="345066"/>
                </a:lnTo>
                <a:lnTo>
                  <a:pt x="459120" y="350074"/>
                </a:lnTo>
                <a:lnTo>
                  <a:pt x="458465" y="357793"/>
                </a:lnTo>
                <a:lnTo>
                  <a:pt x="456178" y="360128"/>
                </a:lnTo>
                <a:lnTo>
                  <a:pt x="456120" y="367442"/>
                </a:lnTo>
                <a:lnTo>
                  <a:pt x="454408" y="367898"/>
                </a:lnTo>
                <a:lnTo>
                  <a:pt x="456670" y="373157"/>
                </a:lnTo>
                <a:lnTo>
                  <a:pt x="457065" y="384927"/>
                </a:lnTo>
                <a:lnTo>
                  <a:pt x="455165" y="383892"/>
                </a:lnTo>
                <a:lnTo>
                  <a:pt x="451132" y="385337"/>
                </a:lnTo>
                <a:lnTo>
                  <a:pt x="446190" y="395636"/>
                </a:lnTo>
                <a:lnTo>
                  <a:pt x="429256" y="396196"/>
                </a:lnTo>
                <a:lnTo>
                  <a:pt x="425301" y="407298"/>
                </a:lnTo>
                <a:lnTo>
                  <a:pt x="426349" y="411913"/>
                </a:lnTo>
                <a:lnTo>
                  <a:pt x="429800" y="414683"/>
                </a:lnTo>
                <a:lnTo>
                  <a:pt x="424889" y="414858"/>
                </a:lnTo>
                <a:lnTo>
                  <a:pt x="423085" y="421310"/>
                </a:lnTo>
                <a:lnTo>
                  <a:pt x="425234" y="422850"/>
                </a:lnTo>
                <a:lnTo>
                  <a:pt x="425830" y="427786"/>
                </a:lnTo>
                <a:lnTo>
                  <a:pt x="429398" y="430941"/>
                </a:lnTo>
                <a:lnTo>
                  <a:pt x="429018" y="435234"/>
                </a:lnTo>
                <a:lnTo>
                  <a:pt x="428241" y="436248"/>
                </a:lnTo>
                <a:lnTo>
                  <a:pt x="426109" y="434661"/>
                </a:lnTo>
                <a:lnTo>
                  <a:pt x="421238" y="435719"/>
                </a:lnTo>
                <a:lnTo>
                  <a:pt x="421697" y="444308"/>
                </a:lnTo>
                <a:lnTo>
                  <a:pt x="418733" y="445840"/>
                </a:lnTo>
                <a:lnTo>
                  <a:pt x="418117" y="447568"/>
                </a:lnTo>
                <a:lnTo>
                  <a:pt x="421779" y="451870"/>
                </a:lnTo>
                <a:lnTo>
                  <a:pt x="428794" y="454127"/>
                </a:lnTo>
                <a:lnTo>
                  <a:pt x="429697" y="456365"/>
                </a:lnTo>
                <a:lnTo>
                  <a:pt x="427794" y="457072"/>
                </a:lnTo>
                <a:lnTo>
                  <a:pt x="426014" y="459935"/>
                </a:lnTo>
                <a:lnTo>
                  <a:pt x="429412" y="461417"/>
                </a:lnTo>
                <a:lnTo>
                  <a:pt x="425927" y="465438"/>
                </a:lnTo>
                <a:lnTo>
                  <a:pt x="426217" y="468747"/>
                </a:lnTo>
                <a:lnTo>
                  <a:pt x="423582" y="468868"/>
                </a:lnTo>
                <a:lnTo>
                  <a:pt x="422068" y="467589"/>
                </a:lnTo>
                <a:lnTo>
                  <a:pt x="417479" y="466695"/>
                </a:lnTo>
                <a:lnTo>
                  <a:pt x="408417" y="472771"/>
                </a:lnTo>
                <a:lnTo>
                  <a:pt x="408454" y="483927"/>
                </a:lnTo>
                <a:lnTo>
                  <a:pt x="409690" y="484895"/>
                </a:lnTo>
                <a:lnTo>
                  <a:pt x="417950" y="485286"/>
                </a:lnTo>
                <a:lnTo>
                  <a:pt x="419359" y="486243"/>
                </a:lnTo>
                <a:lnTo>
                  <a:pt x="421708" y="485420"/>
                </a:lnTo>
                <a:lnTo>
                  <a:pt x="425435" y="487063"/>
                </a:lnTo>
                <a:lnTo>
                  <a:pt x="423035" y="491587"/>
                </a:lnTo>
                <a:lnTo>
                  <a:pt x="423377" y="495723"/>
                </a:lnTo>
                <a:lnTo>
                  <a:pt x="420882" y="498966"/>
                </a:lnTo>
                <a:lnTo>
                  <a:pt x="432769" y="502483"/>
                </a:lnTo>
                <a:lnTo>
                  <a:pt x="434046" y="501575"/>
                </a:lnTo>
                <a:lnTo>
                  <a:pt x="433412" y="499993"/>
                </a:lnTo>
                <a:lnTo>
                  <a:pt x="446785" y="499559"/>
                </a:lnTo>
                <a:lnTo>
                  <a:pt x="446944" y="504085"/>
                </a:lnTo>
                <a:lnTo>
                  <a:pt x="459168" y="503024"/>
                </a:lnTo>
                <a:lnTo>
                  <a:pt x="461975" y="504136"/>
                </a:lnTo>
                <a:lnTo>
                  <a:pt x="461080" y="507973"/>
                </a:lnTo>
                <a:lnTo>
                  <a:pt x="469630" y="512726"/>
                </a:lnTo>
                <a:lnTo>
                  <a:pt x="473627" y="507203"/>
                </a:lnTo>
                <a:lnTo>
                  <a:pt x="477144" y="505952"/>
                </a:lnTo>
                <a:lnTo>
                  <a:pt x="485010" y="505118"/>
                </a:lnTo>
                <a:lnTo>
                  <a:pt x="487642" y="503649"/>
                </a:lnTo>
                <a:lnTo>
                  <a:pt x="489866" y="503994"/>
                </a:lnTo>
                <a:lnTo>
                  <a:pt x="492450" y="506606"/>
                </a:lnTo>
                <a:lnTo>
                  <a:pt x="495267" y="509570"/>
                </a:lnTo>
                <a:lnTo>
                  <a:pt x="496227" y="512321"/>
                </a:lnTo>
                <a:lnTo>
                  <a:pt x="497720" y="512743"/>
                </a:lnTo>
                <a:lnTo>
                  <a:pt x="494495" y="517380"/>
                </a:lnTo>
                <a:lnTo>
                  <a:pt x="496895" y="518410"/>
                </a:lnTo>
                <a:lnTo>
                  <a:pt x="491799" y="524165"/>
                </a:lnTo>
                <a:lnTo>
                  <a:pt x="488705" y="525728"/>
                </a:lnTo>
                <a:lnTo>
                  <a:pt x="489475" y="527132"/>
                </a:lnTo>
                <a:lnTo>
                  <a:pt x="487527" y="531392"/>
                </a:lnTo>
                <a:lnTo>
                  <a:pt x="489394" y="533082"/>
                </a:lnTo>
                <a:lnTo>
                  <a:pt x="492355" y="532780"/>
                </a:lnTo>
                <a:lnTo>
                  <a:pt x="495549" y="534321"/>
                </a:lnTo>
                <a:lnTo>
                  <a:pt x="498784" y="538240"/>
                </a:lnTo>
                <a:lnTo>
                  <a:pt x="499608" y="541620"/>
                </a:lnTo>
                <a:lnTo>
                  <a:pt x="497685" y="544174"/>
                </a:lnTo>
                <a:lnTo>
                  <a:pt x="499349" y="546991"/>
                </a:lnTo>
                <a:lnTo>
                  <a:pt x="496536" y="550365"/>
                </a:lnTo>
                <a:lnTo>
                  <a:pt x="493980" y="551552"/>
                </a:lnTo>
                <a:lnTo>
                  <a:pt x="493464" y="554437"/>
                </a:lnTo>
                <a:lnTo>
                  <a:pt x="496522" y="557024"/>
                </a:lnTo>
                <a:lnTo>
                  <a:pt x="495735" y="559244"/>
                </a:lnTo>
                <a:lnTo>
                  <a:pt x="496613" y="560154"/>
                </a:lnTo>
                <a:lnTo>
                  <a:pt x="501035" y="561231"/>
                </a:lnTo>
                <a:lnTo>
                  <a:pt x="506624" y="565265"/>
                </a:lnTo>
                <a:lnTo>
                  <a:pt x="509588" y="565359"/>
                </a:lnTo>
                <a:lnTo>
                  <a:pt x="508896" y="569700"/>
                </a:lnTo>
                <a:lnTo>
                  <a:pt x="505765" y="575027"/>
                </a:lnTo>
                <a:lnTo>
                  <a:pt x="499694" y="577126"/>
                </a:lnTo>
                <a:lnTo>
                  <a:pt x="513108" y="583868"/>
                </a:lnTo>
                <a:lnTo>
                  <a:pt x="513643" y="586401"/>
                </a:lnTo>
                <a:lnTo>
                  <a:pt x="512681" y="587130"/>
                </a:lnTo>
                <a:lnTo>
                  <a:pt x="515034" y="590281"/>
                </a:lnTo>
                <a:lnTo>
                  <a:pt x="513540" y="591412"/>
                </a:lnTo>
                <a:lnTo>
                  <a:pt x="515860" y="593618"/>
                </a:lnTo>
                <a:lnTo>
                  <a:pt x="513891" y="593718"/>
                </a:lnTo>
                <a:lnTo>
                  <a:pt x="511406" y="595977"/>
                </a:lnTo>
                <a:lnTo>
                  <a:pt x="511867" y="597890"/>
                </a:lnTo>
                <a:lnTo>
                  <a:pt x="508944" y="597118"/>
                </a:lnTo>
                <a:lnTo>
                  <a:pt x="508987" y="598956"/>
                </a:lnTo>
                <a:lnTo>
                  <a:pt x="506393" y="600049"/>
                </a:lnTo>
                <a:lnTo>
                  <a:pt x="506137" y="602179"/>
                </a:lnTo>
                <a:lnTo>
                  <a:pt x="503739" y="602098"/>
                </a:lnTo>
                <a:lnTo>
                  <a:pt x="503303" y="603780"/>
                </a:lnTo>
                <a:lnTo>
                  <a:pt x="501514" y="601387"/>
                </a:lnTo>
                <a:lnTo>
                  <a:pt x="498218" y="601516"/>
                </a:lnTo>
                <a:lnTo>
                  <a:pt x="497279" y="602880"/>
                </a:lnTo>
                <a:lnTo>
                  <a:pt x="491228" y="600154"/>
                </a:lnTo>
                <a:lnTo>
                  <a:pt x="493857" y="600162"/>
                </a:lnTo>
                <a:lnTo>
                  <a:pt x="493543" y="596994"/>
                </a:lnTo>
                <a:lnTo>
                  <a:pt x="497015" y="594290"/>
                </a:lnTo>
                <a:lnTo>
                  <a:pt x="494349" y="593689"/>
                </a:lnTo>
                <a:lnTo>
                  <a:pt x="494500" y="591312"/>
                </a:lnTo>
                <a:lnTo>
                  <a:pt x="492388" y="592332"/>
                </a:lnTo>
                <a:lnTo>
                  <a:pt x="491645" y="590450"/>
                </a:lnTo>
                <a:lnTo>
                  <a:pt x="489602" y="590362"/>
                </a:lnTo>
                <a:lnTo>
                  <a:pt x="489436" y="589400"/>
                </a:lnTo>
                <a:lnTo>
                  <a:pt x="489470" y="592151"/>
                </a:lnTo>
                <a:lnTo>
                  <a:pt x="491996" y="596226"/>
                </a:lnTo>
                <a:lnTo>
                  <a:pt x="490305" y="597041"/>
                </a:lnTo>
                <a:lnTo>
                  <a:pt x="491768" y="598073"/>
                </a:lnTo>
                <a:lnTo>
                  <a:pt x="489525" y="598692"/>
                </a:lnTo>
                <a:lnTo>
                  <a:pt x="492029" y="598529"/>
                </a:lnTo>
                <a:lnTo>
                  <a:pt x="492293" y="599289"/>
                </a:lnTo>
                <a:lnTo>
                  <a:pt x="487007" y="600040"/>
                </a:lnTo>
                <a:lnTo>
                  <a:pt x="485415" y="602700"/>
                </a:lnTo>
                <a:lnTo>
                  <a:pt x="486196" y="604902"/>
                </a:lnTo>
                <a:lnTo>
                  <a:pt x="477661" y="607530"/>
                </a:lnTo>
                <a:lnTo>
                  <a:pt x="476810" y="604981"/>
                </a:lnTo>
                <a:lnTo>
                  <a:pt x="474440" y="604821"/>
                </a:lnTo>
                <a:lnTo>
                  <a:pt x="468723" y="608672"/>
                </a:lnTo>
                <a:lnTo>
                  <a:pt x="465740" y="606359"/>
                </a:lnTo>
                <a:lnTo>
                  <a:pt x="464134" y="606652"/>
                </a:lnTo>
                <a:lnTo>
                  <a:pt x="464070" y="608041"/>
                </a:lnTo>
                <a:lnTo>
                  <a:pt x="461256" y="607825"/>
                </a:lnTo>
                <a:lnTo>
                  <a:pt x="458437" y="605164"/>
                </a:lnTo>
                <a:lnTo>
                  <a:pt x="456715" y="604954"/>
                </a:lnTo>
                <a:lnTo>
                  <a:pt x="446676" y="605156"/>
                </a:lnTo>
                <a:lnTo>
                  <a:pt x="440705" y="606678"/>
                </a:lnTo>
                <a:lnTo>
                  <a:pt x="440067" y="603995"/>
                </a:lnTo>
                <a:lnTo>
                  <a:pt x="437517" y="602471"/>
                </a:lnTo>
                <a:lnTo>
                  <a:pt x="436162" y="597886"/>
                </a:lnTo>
                <a:lnTo>
                  <a:pt x="437515" y="594516"/>
                </a:lnTo>
                <a:lnTo>
                  <a:pt x="436898" y="592881"/>
                </a:lnTo>
                <a:lnTo>
                  <a:pt x="433043" y="590447"/>
                </a:lnTo>
                <a:lnTo>
                  <a:pt x="431135" y="587230"/>
                </a:lnTo>
                <a:lnTo>
                  <a:pt x="425876" y="585502"/>
                </a:lnTo>
                <a:lnTo>
                  <a:pt x="418953" y="584590"/>
                </a:lnTo>
                <a:lnTo>
                  <a:pt x="410401" y="585081"/>
                </a:lnTo>
                <a:lnTo>
                  <a:pt x="394190" y="590485"/>
                </a:lnTo>
                <a:lnTo>
                  <a:pt x="395979" y="588243"/>
                </a:lnTo>
                <a:lnTo>
                  <a:pt x="396162" y="585433"/>
                </a:lnTo>
                <a:lnTo>
                  <a:pt x="401832" y="587149"/>
                </a:lnTo>
                <a:lnTo>
                  <a:pt x="402150" y="585935"/>
                </a:lnTo>
                <a:lnTo>
                  <a:pt x="409023" y="585159"/>
                </a:lnTo>
                <a:lnTo>
                  <a:pt x="406826" y="585003"/>
                </a:lnTo>
                <a:lnTo>
                  <a:pt x="405566" y="581271"/>
                </a:lnTo>
                <a:lnTo>
                  <a:pt x="406755" y="585088"/>
                </a:lnTo>
                <a:lnTo>
                  <a:pt x="403122" y="584987"/>
                </a:lnTo>
                <a:lnTo>
                  <a:pt x="403113" y="583599"/>
                </a:lnTo>
                <a:lnTo>
                  <a:pt x="401802" y="583186"/>
                </a:lnTo>
                <a:lnTo>
                  <a:pt x="399885" y="584124"/>
                </a:lnTo>
                <a:lnTo>
                  <a:pt x="398330" y="581999"/>
                </a:lnTo>
                <a:lnTo>
                  <a:pt x="396441" y="581408"/>
                </a:lnTo>
                <a:lnTo>
                  <a:pt x="388839" y="583723"/>
                </a:lnTo>
                <a:lnTo>
                  <a:pt x="386915" y="583125"/>
                </a:lnTo>
                <a:lnTo>
                  <a:pt x="389970" y="585503"/>
                </a:lnTo>
                <a:lnTo>
                  <a:pt x="389265" y="586807"/>
                </a:lnTo>
                <a:lnTo>
                  <a:pt x="390937" y="587907"/>
                </a:lnTo>
                <a:lnTo>
                  <a:pt x="390677" y="585711"/>
                </a:lnTo>
                <a:lnTo>
                  <a:pt x="393270" y="587641"/>
                </a:lnTo>
                <a:lnTo>
                  <a:pt x="393181" y="589993"/>
                </a:lnTo>
                <a:lnTo>
                  <a:pt x="394304" y="589751"/>
                </a:lnTo>
                <a:lnTo>
                  <a:pt x="391732" y="590777"/>
                </a:lnTo>
                <a:lnTo>
                  <a:pt x="390042" y="590294"/>
                </a:lnTo>
                <a:lnTo>
                  <a:pt x="390491" y="591854"/>
                </a:lnTo>
                <a:lnTo>
                  <a:pt x="393912" y="590555"/>
                </a:lnTo>
                <a:lnTo>
                  <a:pt x="386536" y="594080"/>
                </a:lnTo>
                <a:lnTo>
                  <a:pt x="382192" y="590598"/>
                </a:lnTo>
                <a:lnTo>
                  <a:pt x="381712" y="589684"/>
                </a:lnTo>
                <a:lnTo>
                  <a:pt x="383037" y="588811"/>
                </a:lnTo>
                <a:lnTo>
                  <a:pt x="379788" y="586901"/>
                </a:lnTo>
                <a:lnTo>
                  <a:pt x="381253" y="584769"/>
                </a:lnTo>
                <a:lnTo>
                  <a:pt x="368586" y="576065"/>
                </a:lnTo>
                <a:lnTo>
                  <a:pt x="368306" y="571269"/>
                </a:lnTo>
                <a:lnTo>
                  <a:pt x="369223" y="571215"/>
                </a:lnTo>
                <a:lnTo>
                  <a:pt x="369123" y="569530"/>
                </a:lnTo>
                <a:lnTo>
                  <a:pt x="370370" y="569457"/>
                </a:lnTo>
                <a:lnTo>
                  <a:pt x="367972" y="545231"/>
                </a:lnTo>
                <a:lnTo>
                  <a:pt x="368608" y="539793"/>
                </a:lnTo>
                <a:lnTo>
                  <a:pt x="367721" y="540090"/>
                </a:lnTo>
                <a:lnTo>
                  <a:pt x="367411" y="534986"/>
                </a:lnTo>
                <a:lnTo>
                  <a:pt x="355229" y="534771"/>
                </a:lnTo>
                <a:lnTo>
                  <a:pt x="355042" y="531729"/>
                </a:lnTo>
                <a:lnTo>
                  <a:pt x="350349" y="531219"/>
                </a:lnTo>
                <a:lnTo>
                  <a:pt x="350210" y="528868"/>
                </a:lnTo>
                <a:lnTo>
                  <a:pt x="351580" y="528788"/>
                </a:lnTo>
                <a:lnTo>
                  <a:pt x="351363" y="525117"/>
                </a:lnTo>
                <a:close/>
              </a:path>
            </a:pathLst>
          </a:custGeom>
          <a:solidFill>
            <a:srgbClr val="F2C49E"/>
          </a:solidFill>
          <a:ln w="5715">
            <a:solidFill>
              <a:srgbClr val="FFFFFF"/>
            </a:solidFill>
            <a:prstDash val="solid"/>
          </a:ln>
        </p:spPr>
        <p:txBody>
          <a:bodyPr/>
          <a:lstStyle/>
          <a:p>
            <a:endParaRPr lang="en-NZ"/>
          </a:p>
        </p:txBody>
      </p:sp>
      <p:sp>
        <p:nvSpPr>
          <p:cNvPr id="68" name="SHARE_TLA_074">
            <a:extLst>
              <a:ext uri="{FF2B5EF4-FFF2-40B4-BE49-F238E27FC236}">
                <a16:creationId xmlns:a16="http://schemas.microsoft.com/office/drawing/2014/main" id="{CAF353B6-B838-4A11-A8F6-7CFF451660EF}"/>
              </a:ext>
            </a:extLst>
          </p:cNvPr>
          <p:cNvSpPr>
            <a:spLocks noGrp="1"/>
          </p:cNvSpPr>
          <p:nvPr/>
        </p:nvSpPr>
        <p:spPr>
          <a:xfrm>
            <a:off x="8574956" y="4802699"/>
            <a:ext cx="186456" cy="271785"/>
          </a:xfrm>
          <a:custGeom>
            <a:avLst/>
            <a:gdLst/>
            <a:ahLst/>
            <a:cxnLst/>
            <a:rect l="0" t="0" r="0" b="0"/>
            <a:pathLst>
              <a:path w="88385" h="128834">
                <a:moveTo>
                  <a:pt x="38368" y="115668"/>
                </a:moveTo>
                <a:lnTo>
                  <a:pt x="24994" y="116102"/>
                </a:lnTo>
                <a:lnTo>
                  <a:pt x="25629" y="117684"/>
                </a:lnTo>
                <a:lnTo>
                  <a:pt x="24352" y="118591"/>
                </a:lnTo>
                <a:lnTo>
                  <a:pt x="12465" y="115074"/>
                </a:lnTo>
                <a:lnTo>
                  <a:pt x="14960" y="111831"/>
                </a:lnTo>
                <a:lnTo>
                  <a:pt x="14618" y="107695"/>
                </a:lnTo>
                <a:lnTo>
                  <a:pt x="17017" y="103172"/>
                </a:lnTo>
                <a:lnTo>
                  <a:pt x="13291" y="101529"/>
                </a:lnTo>
                <a:lnTo>
                  <a:pt x="10942" y="102351"/>
                </a:lnTo>
                <a:lnTo>
                  <a:pt x="9533" y="101394"/>
                </a:lnTo>
                <a:lnTo>
                  <a:pt x="1273" y="101004"/>
                </a:lnTo>
                <a:lnTo>
                  <a:pt x="37" y="100035"/>
                </a:lnTo>
                <a:lnTo>
                  <a:pt x="0" y="88880"/>
                </a:lnTo>
                <a:lnTo>
                  <a:pt x="9062" y="82804"/>
                </a:lnTo>
                <a:lnTo>
                  <a:pt x="13651" y="83698"/>
                </a:lnTo>
                <a:lnTo>
                  <a:pt x="15165" y="84977"/>
                </a:lnTo>
                <a:lnTo>
                  <a:pt x="17799" y="84855"/>
                </a:lnTo>
                <a:lnTo>
                  <a:pt x="17510" y="81547"/>
                </a:lnTo>
                <a:lnTo>
                  <a:pt x="20995" y="77525"/>
                </a:lnTo>
                <a:lnTo>
                  <a:pt x="17597" y="76044"/>
                </a:lnTo>
                <a:lnTo>
                  <a:pt x="19377" y="73181"/>
                </a:lnTo>
                <a:lnTo>
                  <a:pt x="21280" y="72474"/>
                </a:lnTo>
                <a:lnTo>
                  <a:pt x="20376" y="70236"/>
                </a:lnTo>
                <a:lnTo>
                  <a:pt x="13362" y="67978"/>
                </a:lnTo>
                <a:lnTo>
                  <a:pt x="9699" y="63676"/>
                </a:lnTo>
                <a:lnTo>
                  <a:pt x="10316" y="61948"/>
                </a:lnTo>
                <a:lnTo>
                  <a:pt x="13279" y="60417"/>
                </a:lnTo>
                <a:lnTo>
                  <a:pt x="12820" y="51828"/>
                </a:lnTo>
                <a:lnTo>
                  <a:pt x="17692" y="50769"/>
                </a:lnTo>
                <a:lnTo>
                  <a:pt x="19824" y="52356"/>
                </a:lnTo>
                <a:lnTo>
                  <a:pt x="20600" y="51342"/>
                </a:lnTo>
                <a:lnTo>
                  <a:pt x="20981" y="47050"/>
                </a:lnTo>
                <a:lnTo>
                  <a:pt x="17413" y="43894"/>
                </a:lnTo>
                <a:lnTo>
                  <a:pt x="16817" y="38959"/>
                </a:lnTo>
                <a:lnTo>
                  <a:pt x="14668" y="37418"/>
                </a:lnTo>
                <a:lnTo>
                  <a:pt x="16471" y="30966"/>
                </a:lnTo>
                <a:lnTo>
                  <a:pt x="21383" y="30791"/>
                </a:lnTo>
                <a:lnTo>
                  <a:pt x="17932" y="28021"/>
                </a:lnTo>
                <a:lnTo>
                  <a:pt x="16883" y="23406"/>
                </a:lnTo>
                <a:lnTo>
                  <a:pt x="20839" y="12305"/>
                </a:lnTo>
                <a:lnTo>
                  <a:pt x="37773" y="11744"/>
                </a:lnTo>
                <a:lnTo>
                  <a:pt x="42714" y="1445"/>
                </a:lnTo>
                <a:lnTo>
                  <a:pt x="46747" y="0"/>
                </a:lnTo>
                <a:lnTo>
                  <a:pt x="53353" y="4159"/>
                </a:lnTo>
                <a:lnTo>
                  <a:pt x="52886" y="7500"/>
                </a:lnTo>
                <a:lnTo>
                  <a:pt x="49677" y="14300"/>
                </a:lnTo>
                <a:lnTo>
                  <a:pt x="49820" y="18265"/>
                </a:lnTo>
                <a:lnTo>
                  <a:pt x="57866" y="17983"/>
                </a:lnTo>
                <a:lnTo>
                  <a:pt x="58800" y="14401"/>
                </a:lnTo>
                <a:lnTo>
                  <a:pt x="63142" y="16243"/>
                </a:lnTo>
                <a:lnTo>
                  <a:pt x="61940" y="18041"/>
                </a:lnTo>
                <a:lnTo>
                  <a:pt x="62239" y="19582"/>
                </a:lnTo>
                <a:lnTo>
                  <a:pt x="66780" y="22751"/>
                </a:lnTo>
                <a:lnTo>
                  <a:pt x="65314" y="25266"/>
                </a:lnTo>
                <a:lnTo>
                  <a:pt x="64639" y="31114"/>
                </a:lnTo>
                <a:lnTo>
                  <a:pt x="62724" y="33260"/>
                </a:lnTo>
                <a:lnTo>
                  <a:pt x="67131" y="36568"/>
                </a:lnTo>
                <a:lnTo>
                  <a:pt x="67690" y="38961"/>
                </a:lnTo>
                <a:lnTo>
                  <a:pt x="66887" y="41927"/>
                </a:lnTo>
                <a:lnTo>
                  <a:pt x="63540" y="44855"/>
                </a:lnTo>
                <a:lnTo>
                  <a:pt x="62272" y="48739"/>
                </a:lnTo>
                <a:lnTo>
                  <a:pt x="63567" y="52840"/>
                </a:lnTo>
                <a:lnTo>
                  <a:pt x="69778" y="50881"/>
                </a:lnTo>
                <a:lnTo>
                  <a:pt x="73088" y="52417"/>
                </a:lnTo>
                <a:lnTo>
                  <a:pt x="64817" y="53046"/>
                </a:lnTo>
                <a:lnTo>
                  <a:pt x="65332" y="56015"/>
                </a:lnTo>
                <a:lnTo>
                  <a:pt x="69486" y="61534"/>
                </a:lnTo>
                <a:lnTo>
                  <a:pt x="72284" y="61502"/>
                </a:lnTo>
                <a:lnTo>
                  <a:pt x="75404" y="64117"/>
                </a:lnTo>
                <a:lnTo>
                  <a:pt x="78453" y="64142"/>
                </a:lnTo>
                <a:lnTo>
                  <a:pt x="79502" y="69120"/>
                </a:lnTo>
                <a:lnTo>
                  <a:pt x="76102" y="71762"/>
                </a:lnTo>
                <a:lnTo>
                  <a:pt x="75758" y="73628"/>
                </a:lnTo>
                <a:lnTo>
                  <a:pt x="78041" y="73549"/>
                </a:lnTo>
                <a:lnTo>
                  <a:pt x="78092" y="75281"/>
                </a:lnTo>
                <a:lnTo>
                  <a:pt x="80797" y="76036"/>
                </a:lnTo>
                <a:lnTo>
                  <a:pt x="79973" y="78852"/>
                </a:lnTo>
                <a:lnTo>
                  <a:pt x="81039" y="81466"/>
                </a:lnTo>
                <a:lnTo>
                  <a:pt x="79474" y="83514"/>
                </a:lnTo>
                <a:lnTo>
                  <a:pt x="76640" y="84290"/>
                </a:lnTo>
                <a:lnTo>
                  <a:pt x="76265" y="86732"/>
                </a:lnTo>
                <a:lnTo>
                  <a:pt x="75230" y="87246"/>
                </a:lnTo>
                <a:lnTo>
                  <a:pt x="75507" y="89563"/>
                </a:lnTo>
                <a:lnTo>
                  <a:pt x="79492" y="91133"/>
                </a:lnTo>
                <a:lnTo>
                  <a:pt x="81082" y="90412"/>
                </a:lnTo>
                <a:lnTo>
                  <a:pt x="82661" y="92766"/>
                </a:lnTo>
                <a:lnTo>
                  <a:pt x="81131" y="96412"/>
                </a:lnTo>
                <a:lnTo>
                  <a:pt x="81637" y="97797"/>
                </a:lnTo>
                <a:lnTo>
                  <a:pt x="83119" y="98122"/>
                </a:lnTo>
                <a:lnTo>
                  <a:pt x="82630" y="100472"/>
                </a:lnTo>
                <a:lnTo>
                  <a:pt x="85939" y="99655"/>
                </a:lnTo>
                <a:lnTo>
                  <a:pt x="85313" y="101323"/>
                </a:lnTo>
                <a:lnTo>
                  <a:pt x="88276" y="102388"/>
                </a:lnTo>
                <a:lnTo>
                  <a:pt x="88385" y="105511"/>
                </a:lnTo>
                <a:lnTo>
                  <a:pt x="86437" y="108301"/>
                </a:lnTo>
                <a:lnTo>
                  <a:pt x="86528" y="110150"/>
                </a:lnTo>
                <a:lnTo>
                  <a:pt x="88360" y="111871"/>
                </a:lnTo>
                <a:lnTo>
                  <a:pt x="86716" y="116339"/>
                </a:lnTo>
                <a:lnTo>
                  <a:pt x="87609" y="122706"/>
                </a:lnTo>
                <a:lnTo>
                  <a:pt x="85533" y="124277"/>
                </a:lnTo>
                <a:lnTo>
                  <a:pt x="81449" y="120103"/>
                </a:lnTo>
                <a:lnTo>
                  <a:pt x="79225" y="119757"/>
                </a:lnTo>
                <a:lnTo>
                  <a:pt x="76593" y="121226"/>
                </a:lnTo>
                <a:lnTo>
                  <a:pt x="68726" y="122060"/>
                </a:lnTo>
                <a:lnTo>
                  <a:pt x="65210" y="123311"/>
                </a:lnTo>
                <a:lnTo>
                  <a:pt x="61212" y="128834"/>
                </a:lnTo>
                <a:lnTo>
                  <a:pt x="52663" y="124082"/>
                </a:lnTo>
                <a:lnTo>
                  <a:pt x="53813" y="121161"/>
                </a:lnTo>
                <a:lnTo>
                  <a:pt x="53221" y="119920"/>
                </a:lnTo>
                <a:lnTo>
                  <a:pt x="48400" y="118850"/>
                </a:lnTo>
                <a:lnTo>
                  <a:pt x="46286" y="119926"/>
                </a:lnTo>
                <a:lnTo>
                  <a:pt x="38527" y="120193"/>
                </a:lnTo>
                <a:lnTo>
                  <a:pt x="38368" y="115668"/>
                </a:lnTo>
                <a:close/>
              </a:path>
            </a:pathLst>
          </a:custGeom>
          <a:solidFill>
            <a:srgbClr val="C0BB8E"/>
          </a:solidFill>
          <a:ln w="5715">
            <a:solidFill>
              <a:srgbClr val="FFFFFF"/>
            </a:solidFill>
            <a:prstDash val="solid"/>
          </a:ln>
        </p:spPr>
        <p:txBody>
          <a:bodyPr/>
          <a:lstStyle/>
          <a:p>
            <a:endParaRPr lang="en-NZ"/>
          </a:p>
        </p:txBody>
      </p:sp>
      <p:sp>
        <p:nvSpPr>
          <p:cNvPr id="69" name="SHARE_TLA_075">
            <a:extLst>
              <a:ext uri="{FF2B5EF4-FFF2-40B4-BE49-F238E27FC236}">
                <a16:creationId xmlns:a16="http://schemas.microsoft.com/office/drawing/2014/main" id="{AC1C7E2D-5C08-43E5-8309-4D89006B121A}"/>
              </a:ext>
            </a:extLst>
          </p:cNvPr>
          <p:cNvSpPr>
            <a:spLocks noGrp="1"/>
          </p:cNvSpPr>
          <p:nvPr/>
        </p:nvSpPr>
        <p:spPr>
          <a:xfrm>
            <a:off x="8393428" y="5100623"/>
            <a:ext cx="135368" cy="176729"/>
          </a:xfrm>
          <a:custGeom>
            <a:avLst/>
            <a:gdLst/>
            <a:ahLst/>
            <a:cxnLst/>
            <a:rect l="0" t="0" r="0" b="0"/>
            <a:pathLst>
              <a:path w="64168" h="83775">
                <a:moveTo>
                  <a:pt x="29583" y="56370"/>
                </a:moveTo>
                <a:lnTo>
                  <a:pt x="29071" y="56788"/>
                </a:lnTo>
                <a:lnTo>
                  <a:pt x="29408" y="56093"/>
                </a:lnTo>
                <a:lnTo>
                  <a:pt x="29583" y="56370"/>
                </a:lnTo>
                <a:close/>
                <a:moveTo>
                  <a:pt x="6461" y="50683"/>
                </a:moveTo>
                <a:lnTo>
                  <a:pt x="6175" y="51030"/>
                </a:lnTo>
                <a:lnTo>
                  <a:pt x="5859" y="50666"/>
                </a:lnTo>
                <a:lnTo>
                  <a:pt x="6461" y="50683"/>
                </a:lnTo>
                <a:close/>
                <a:moveTo>
                  <a:pt x="44687" y="64590"/>
                </a:moveTo>
                <a:lnTo>
                  <a:pt x="45916" y="64518"/>
                </a:lnTo>
                <a:lnTo>
                  <a:pt x="44951" y="64858"/>
                </a:lnTo>
                <a:lnTo>
                  <a:pt x="44687" y="64590"/>
                </a:lnTo>
                <a:close/>
                <a:moveTo>
                  <a:pt x="37857" y="61363"/>
                </a:moveTo>
                <a:lnTo>
                  <a:pt x="37122" y="62947"/>
                </a:lnTo>
                <a:lnTo>
                  <a:pt x="36160" y="63127"/>
                </a:lnTo>
                <a:lnTo>
                  <a:pt x="37857" y="61363"/>
                </a:lnTo>
                <a:close/>
                <a:moveTo>
                  <a:pt x="23269" y="58899"/>
                </a:moveTo>
                <a:lnTo>
                  <a:pt x="23180" y="59918"/>
                </a:lnTo>
                <a:lnTo>
                  <a:pt x="22310" y="59426"/>
                </a:lnTo>
                <a:lnTo>
                  <a:pt x="23269" y="58899"/>
                </a:lnTo>
                <a:close/>
                <a:moveTo>
                  <a:pt x="24938" y="63314"/>
                </a:moveTo>
                <a:lnTo>
                  <a:pt x="23739" y="64760"/>
                </a:lnTo>
                <a:lnTo>
                  <a:pt x="24260" y="63296"/>
                </a:lnTo>
                <a:lnTo>
                  <a:pt x="24938" y="63314"/>
                </a:lnTo>
                <a:close/>
                <a:moveTo>
                  <a:pt x="41162" y="82592"/>
                </a:moveTo>
                <a:lnTo>
                  <a:pt x="42535" y="83775"/>
                </a:lnTo>
                <a:lnTo>
                  <a:pt x="40737" y="83151"/>
                </a:lnTo>
                <a:lnTo>
                  <a:pt x="41162" y="82592"/>
                </a:lnTo>
                <a:close/>
                <a:moveTo>
                  <a:pt x="45031" y="63833"/>
                </a:moveTo>
                <a:lnTo>
                  <a:pt x="50929" y="65044"/>
                </a:lnTo>
                <a:lnTo>
                  <a:pt x="48661" y="64317"/>
                </a:lnTo>
                <a:lnTo>
                  <a:pt x="49643" y="64729"/>
                </a:lnTo>
                <a:lnTo>
                  <a:pt x="46914" y="64532"/>
                </a:lnTo>
                <a:lnTo>
                  <a:pt x="48833" y="64824"/>
                </a:lnTo>
                <a:lnTo>
                  <a:pt x="47287" y="65299"/>
                </a:lnTo>
                <a:lnTo>
                  <a:pt x="45031" y="63833"/>
                </a:lnTo>
                <a:close/>
                <a:moveTo>
                  <a:pt x="41705" y="70561"/>
                </a:moveTo>
                <a:lnTo>
                  <a:pt x="36760" y="69221"/>
                </a:lnTo>
                <a:lnTo>
                  <a:pt x="34401" y="69865"/>
                </a:lnTo>
                <a:lnTo>
                  <a:pt x="34113" y="71323"/>
                </a:lnTo>
                <a:lnTo>
                  <a:pt x="32094" y="70485"/>
                </a:lnTo>
                <a:lnTo>
                  <a:pt x="34334" y="68489"/>
                </a:lnTo>
                <a:lnTo>
                  <a:pt x="34759" y="66282"/>
                </a:lnTo>
                <a:lnTo>
                  <a:pt x="39887" y="65606"/>
                </a:lnTo>
                <a:lnTo>
                  <a:pt x="41757" y="62861"/>
                </a:lnTo>
                <a:lnTo>
                  <a:pt x="41190" y="64930"/>
                </a:lnTo>
                <a:lnTo>
                  <a:pt x="44069" y="66335"/>
                </a:lnTo>
                <a:lnTo>
                  <a:pt x="46223" y="66590"/>
                </a:lnTo>
                <a:lnTo>
                  <a:pt x="48303" y="65087"/>
                </a:lnTo>
                <a:lnTo>
                  <a:pt x="47601" y="65974"/>
                </a:lnTo>
                <a:lnTo>
                  <a:pt x="48450" y="66620"/>
                </a:lnTo>
                <a:lnTo>
                  <a:pt x="51950" y="66308"/>
                </a:lnTo>
                <a:lnTo>
                  <a:pt x="60052" y="68800"/>
                </a:lnTo>
                <a:lnTo>
                  <a:pt x="61569" y="67210"/>
                </a:lnTo>
                <a:lnTo>
                  <a:pt x="64168" y="68963"/>
                </a:lnTo>
                <a:lnTo>
                  <a:pt x="55439" y="71950"/>
                </a:lnTo>
                <a:lnTo>
                  <a:pt x="44204" y="71786"/>
                </a:lnTo>
                <a:lnTo>
                  <a:pt x="41705" y="70561"/>
                </a:lnTo>
                <a:close/>
                <a:moveTo>
                  <a:pt x="28728" y="34954"/>
                </a:moveTo>
                <a:lnTo>
                  <a:pt x="26976" y="28997"/>
                </a:lnTo>
                <a:lnTo>
                  <a:pt x="27837" y="30243"/>
                </a:lnTo>
                <a:lnTo>
                  <a:pt x="27780" y="28114"/>
                </a:lnTo>
                <a:lnTo>
                  <a:pt x="26369" y="27266"/>
                </a:lnTo>
                <a:lnTo>
                  <a:pt x="26944" y="28905"/>
                </a:lnTo>
                <a:lnTo>
                  <a:pt x="25341" y="24812"/>
                </a:lnTo>
                <a:lnTo>
                  <a:pt x="23037" y="26399"/>
                </a:lnTo>
                <a:lnTo>
                  <a:pt x="24045" y="32811"/>
                </a:lnTo>
                <a:lnTo>
                  <a:pt x="23207" y="34578"/>
                </a:lnTo>
                <a:lnTo>
                  <a:pt x="14383" y="36086"/>
                </a:lnTo>
                <a:lnTo>
                  <a:pt x="13221" y="34725"/>
                </a:lnTo>
                <a:lnTo>
                  <a:pt x="14392" y="31388"/>
                </a:lnTo>
                <a:lnTo>
                  <a:pt x="13572" y="31441"/>
                </a:lnTo>
                <a:lnTo>
                  <a:pt x="13627" y="36228"/>
                </a:lnTo>
                <a:lnTo>
                  <a:pt x="20025" y="36766"/>
                </a:lnTo>
                <a:lnTo>
                  <a:pt x="20087" y="37989"/>
                </a:lnTo>
                <a:lnTo>
                  <a:pt x="18608" y="38548"/>
                </a:lnTo>
                <a:lnTo>
                  <a:pt x="20848" y="43474"/>
                </a:lnTo>
                <a:lnTo>
                  <a:pt x="20533" y="44602"/>
                </a:lnTo>
                <a:lnTo>
                  <a:pt x="14553" y="46301"/>
                </a:lnTo>
                <a:lnTo>
                  <a:pt x="12758" y="44557"/>
                </a:lnTo>
                <a:lnTo>
                  <a:pt x="5532" y="28547"/>
                </a:lnTo>
                <a:lnTo>
                  <a:pt x="0" y="19529"/>
                </a:lnTo>
                <a:lnTo>
                  <a:pt x="7672" y="19473"/>
                </a:lnTo>
                <a:lnTo>
                  <a:pt x="8384" y="16534"/>
                </a:lnTo>
                <a:lnTo>
                  <a:pt x="10772" y="16529"/>
                </a:lnTo>
                <a:lnTo>
                  <a:pt x="9269" y="14642"/>
                </a:lnTo>
                <a:lnTo>
                  <a:pt x="9890" y="11816"/>
                </a:lnTo>
                <a:lnTo>
                  <a:pt x="11935" y="12320"/>
                </a:lnTo>
                <a:lnTo>
                  <a:pt x="12286" y="10455"/>
                </a:lnTo>
                <a:lnTo>
                  <a:pt x="14869" y="10470"/>
                </a:lnTo>
                <a:lnTo>
                  <a:pt x="15241" y="8781"/>
                </a:lnTo>
                <a:lnTo>
                  <a:pt x="22577" y="7720"/>
                </a:lnTo>
                <a:lnTo>
                  <a:pt x="22471" y="5969"/>
                </a:lnTo>
                <a:lnTo>
                  <a:pt x="24766" y="5797"/>
                </a:lnTo>
                <a:lnTo>
                  <a:pt x="24435" y="264"/>
                </a:lnTo>
                <a:lnTo>
                  <a:pt x="28995" y="0"/>
                </a:lnTo>
                <a:lnTo>
                  <a:pt x="29212" y="3671"/>
                </a:lnTo>
                <a:lnTo>
                  <a:pt x="27842" y="3751"/>
                </a:lnTo>
                <a:lnTo>
                  <a:pt x="27981" y="6102"/>
                </a:lnTo>
                <a:lnTo>
                  <a:pt x="32674" y="6612"/>
                </a:lnTo>
                <a:lnTo>
                  <a:pt x="32861" y="9654"/>
                </a:lnTo>
                <a:lnTo>
                  <a:pt x="45043" y="9869"/>
                </a:lnTo>
                <a:lnTo>
                  <a:pt x="45353" y="14973"/>
                </a:lnTo>
                <a:lnTo>
                  <a:pt x="46240" y="14676"/>
                </a:lnTo>
                <a:lnTo>
                  <a:pt x="45604" y="20114"/>
                </a:lnTo>
                <a:lnTo>
                  <a:pt x="48002" y="44340"/>
                </a:lnTo>
                <a:lnTo>
                  <a:pt x="46755" y="44413"/>
                </a:lnTo>
                <a:lnTo>
                  <a:pt x="46855" y="46098"/>
                </a:lnTo>
                <a:lnTo>
                  <a:pt x="45938" y="46152"/>
                </a:lnTo>
                <a:lnTo>
                  <a:pt x="46218" y="50948"/>
                </a:lnTo>
                <a:lnTo>
                  <a:pt x="58885" y="59652"/>
                </a:lnTo>
                <a:lnTo>
                  <a:pt x="57420" y="61784"/>
                </a:lnTo>
                <a:lnTo>
                  <a:pt x="58376" y="62677"/>
                </a:lnTo>
                <a:lnTo>
                  <a:pt x="47337" y="59760"/>
                </a:lnTo>
                <a:lnTo>
                  <a:pt x="41351" y="59977"/>
                </a:lnTo>
                <a:lnTo>
                  <a:pt x="34135" y="62825"/>
                </a:lnTo>
                <a:lnTo>
                  <a:pt x="34858" y="64021"/>
                </a:lnTo>
                <a:lnTo>
                  <a:pt x="31850" y="59456"/>
                </a:lnTo>
                <a:lnTo>
                  <a:pt x="33800" y="57409"/>
                </a:lnTo>
                <a:lnTo>
                  <a:pt x="31486" y="57076"/>
                </a:lnTo>
                <a:lnTo>
                  <a:pt x="29931" y="54682"/>
                </a:lnTo>
                <a:lnTo>
                  <a:pt x="28368" y="55112"/>
                </a:lnTo>
                <a:lnTo>
                  <a:pt x="26825" y="58587"/>
                </a:lnTo>
                <a:lnTo>
                  <a:pt x="25099" y="56972"/>
                </a:lnTo>
                <a:lnTo>
                  <a:pt x="20870" y="58195"/>
                </a:lnTo>
                <a:lnTo>
                  <a:pt x="21045" y="63079"/>
                </a:lnTo>
                <a:lnTo>
                  <a:pt x="22806" y="65305"/>
                </a:lnTo>
                <a:lnTo>
                  <a:pt x="22456" y="68385"/>
                </a:lnTo>
                <a:lnTo>
                  <a:pt x="26967" y="70033"/>
                </a:lnTo>
                <a:lnTo>
                  <a:pt x="25326" y="68144"/>
                </a:lnTo>
                <a:lnTo>
                  <a:pt x="26893" y="68197"/>
                </a:lnTo>
                <a:lnTo>
                  <a:pt x="28417" y="69574"/>
                </a:lnTo>
                <a:lnTo>
                  <a:pt x="27022" y="70056"/>
                </a:lnTo>
                <a:lnTo>
                  <a:pt x="29804" y="70435"/>
                </a:lnTo>
                <a:lnTo>
                  <a:pt x="32290" y="73837"/>
                </a:lnTo>
                <a:lnTo>
                  <a:pt x="30944" y="76460"/>
                </a:lnTo>
                <a:lnTo>
                  <a:pt x="28228" y="77608"/>
                </a:lnTo>
                <a:lnTo>
                  <a:pt x="24750" y="75951"/>
                </a:lnTo>
                <a:lnTo>
                  <a:pt x="25061" y="74236"/>
                </a:lnTo>
                <a:lnTo>
                  <a:pt x="23314" y="69820"/>
                </a:lnTo>
                <a:lnTo>
                  <a:pt x="21466" y="70166"/>
                </a:lnTo>
                <a:lnTo>
                  <a:pt x="16939" y="67804"/>
                </a:lnTo>
                <a:lnTo>
                  <a:pt x="16932" y="64103"/>
                </a:lnTo>
                <a:lnTo>
                  <a:pt x="15213" y="60732"/>
                </a:lnTo>
                <a:lnTo>
                  <a:pt x="10841" y="59567"/>
                </a:lnTo>
                <a:lnTo>
                  <a:pt x="8590" y="60132"/>
                </a:lnTo>
                <a:lnTo>
                  <a:pt x="9573" y="57274"/>
                </a:lnTo>
                <a:lnTo>
                  <a:pt x="7386" y="53857"/>
                </a:lnTo>
                <a:lnTo>
                  <a:pt x="6983" y="51071"/>
                </a:lnTo>
                <a:lnTo>
                  <a:pt x="9150" y="50160"/>
                </a:lnTo>
                <a:lnTo>
                  <a:pt x="13526" y="50679"/>
                </a:lnTo>
                <a:lnTo>
                  <a:pt x="14904" y="48973"/>
                </a:lnTo>
                <a:lnTo>
                  <a:pt x="17776" y="49097"/>
                </a:lnTo>
                <a:lnTo>
                  <a:pt x="16174" y="55775"/>
                </a:lnTo>
                <a:lnTo>
                  <a:pt x="16734" y="56409"/>
                </a:lnTo>
                <a:lnTo>
                  <a:pt x="19966" y="54586"/>
                </a:lnTo>
                <a:lnTo>
                  <a:pt x="18549" y="53012"/>
                </a:lnTo>
                <a:lnTo>
                  <a:pt x="19644" y="52619"/>
                </a:lnTo>
                <a:lnTo>
                  <a:pt x="17958" y="52209"/>
                </a:lnTo>
                <a:lnTo>
                  <a:pt x="19181" y="48107"/>
                </a:lnTo>
                <a:lnTo>
                  <a:pt x="20303" y="48940"/>
                </a:lnTo>
                <a:lnTo>
                  <a:pt x="23527" y="48265"/>
                </a:lnTo>
                <a:lnTo>
                  <a:pt x="28141" y="44887"/>
                </a:lnTo>
                <a:lnTo>
                  <a:pt x="30748" y="44333"/>
                </a:lnTo>
                <a:lnTo>
                  <a:pt x="29827" y="43254"/>
                </a:lnTo>
                <a:lnTo>
                  <a:pt x="31327" y="41580"/>
                </a:lnTo>
                <a:lnTo>
                  <a:pt x="34505" y="40668"/>
                </a:lnTo>
                <a:lnTo>
                  <a:pt x="33620" y="40768"/>
                </a:lnTo>
                <a:lnTo>
                  <a:pt x="32683" y="38726"/>
                </a:lnTo>
                <a:lnTo>
                  <a:pt x="32847" y="39831"/>
                </a:lnTo>
                <a:lnTo>
                  <a:pt x="30830" y="39690"/>
                </a:lnTo>
                <a:lnTo>
                  <a:pt x="29029" y="37016"/>
                </a:lnTo>
                <a:lnTo>
                  <a:pt x="28635" y="38692"/>
                </a:lnTo>
                <a:lnTo>
                  <a:pt x="28362" y="37403"/>
                </a:lnTo>
                <a:lnTo>
                  <a:pt x="27798" y="37863"/>
                </a:lnTo>
                <a:lnTo>
                  <a:pt x="28728" y="34954"/>
                </a:lnTo>
                <a:close/>
              </a:path>
            </a:pathLst>
          </a:custGeom>
          <a:solidFill>
            <a:srgbClr val="509D8D"/>
          </a:solidFill>
          <a:ln w="5715">
            <a:solidFill>
              <a:srgbClr val="FFFFFF"/>
            </a:solidFill>
            <a:prstDash val="solid"/>
          </a:ln>
        </p:spPr>
        <p:txBody>
          <a:bodyPr/>
          <a:lstStyle/>
          <a:p>
            <a:endParaRPr lang="en-NZ"/>
          </a:p>
        </p:txBody>
      </p:sp>
      <p:sp>
        <p:nvSpPr>
          <p:cNvPr id="70" name="SHARE_TLA_076">
            <a:extLst>
              <a:ext uri="{FF2B5EF4-FFF2-40B4-BE49-F238E27FC236}">
                <a16:creationId xmlns:a16="http://schemas.microsoft.com/office/drawing/2014/main" id="{F22CC59F-00BD-43F4-B84B-54EFF308E8A3}"/>
              </a:ext>
            </a:extLst>
          </p:cNvPr>
          <p:cNvSpPr>
            <a:spLocks noGrp="1"/>
          </p:cNvSpPr>
          <p:nvPr/>
        </p:nvSpPr>
        <p:spPr>
          <a:xfrm>
            <a:off x="2109971" y="2655494"/>
            <a:ext cx="603735" cy="744218"/>
          </a:xfrm>
          <a:custGeom>
            <a:avLst/>
            <a:gdLst/>
            <a:ahLst/>
            <a:cxnLst/>
            <a:rect l="0" t="0" r="0" b="0"/>
            <a:pathLst>
              <a:path w="286188" h="352781">
                <a:moveTo>
                  <a:pt x="31262" y="120123"/>
                </a:moveTo>
                <a:lnTo>
                  <a:pt x="30820" y="120759"/>
                </a:lnTo>
                <a:lnTo>
                  <a:pt x="31031" y="120155"/>
                </a:lnTo>
                <a:lnTo>
                  <a:pt x="31262" y="120123"/>
                </a:lnTo>
                <a:close/>
                <a:moveTo>
                  <a:pt x="186763" y="0"/>
                </a:moveTo>
                <a:lnTo>
                  <a:pt x="186760" y="508"/>
                </a:lnTo>
                <a:lnTo>
                  <a:pt x="186406" y="186"/>
                </a:lnTo>
                <a:lnTo>
                  <a:pt x="186763" y="0"/>
                </a:lnTo>
                <a:close/>
                <a:moveTo>
                  <a:pt x="128701" y="145605"/>
                </a:moveTo>
                <a:lnTo>
                  <a:pt x="129410" y="146009"/>
                </a:lnTo>
                <a:lnTo>
                  <a:pt x="128660" y="145880"/>
                </a:lnTo>
                <a:lnTo>
                  <a:pt x="128701" y="145605"/>
                </a:lnTo>
                <a:close/>
                <a:moveTo>
                  <a:pt x="60426" y="265866"/>
                </a:moveTo>
                <a:lnTo>
                  <a:pt x="60802" y="266043"/>
                </a:lnTo>
                <a:lnTo>
                  <a:pt x="60313" y="266288"/>
                </a:lnTo>
                <a:lnTo>
                  <a:pt x="60426" y="265866"/>
                </a:lnTo>
                <a:close/>
                <a:moveTo>
                  <a:pt x="130172" y="132497"/>
                </a:moveTo>
                <a:lnTo>
                  <a:pt x="130189" y="133188"/>
                </a:lnTo>
                <a:lnTo>
                  <a:pt x="129896" y="132925"/>
                </a:lnTo>
                <a:lnTo>
                  <a:pt x="130172" y="132497"/>
                </a:lnTo>
                <a:close/>
                <a:moveTo>
                  <a:pt x="234937" y="78484"/>
                </a:moveTo>
                <a:lnTo>
                  <a:pt x="234749" y="77884"/>
                </a:lnTo>
                <a:lnTo>
                  <a:pt x="235172" y="78163"/>
                </a:lnTo>
                <a:lnTo>
                  <a:pt x="234937" y="78484"/>
                </a:lnTo>
                <a:close/>
                <a:moveTo>
                  <a:pt x="250163" y="92686"/>
                </a:moveTo>
                <a:lnTo>
                  <a:pt x="249647" y="92639"/>
                </a:lnTo>
                <a:lnTo>
                  <a:pt x="249386" y="92154"/>
                </a:lnTo>
                <a:lnTo>
                  <a:pt x="250163" y="92686"/>
                </a:lnTo>
                <a:close/>
                <a:moveTo>
                  <a:pt x="120200" y="153671"/>
                </a:moveTo>
                <a:lnTo>
                  <a:pt x="119926" y="155194"/>
                </a:lnTo>
                <a:lnTo>
                  <a:pt x="119746" y="154736"/>
                </a:lnTo>
                <a:lnTo>
                  <a:pt x="120200" y="153671"/>
                </a:lnTo>
                <a:close/>
                <a:moveTo>
                  <a:pt x="274686" y="92488"/>
                </a:moveTo>
                <a:lnTo>
                  <a:pt x="274317" y="92476"/>
                </a:lnTo>
                <a:lnTo>
                  <a:pt x="274374" y="92009"/>
                </a:lnTo>
                <a:lnTo>
                  <a:pt x="274686" y="92488"/>
                </a:lnTo>
                <a:close/>
                <a:moveTo>
                  <a:pt x="201936" y="261500"/>
                </a:moveTo>
                <a:lnTo>
                  <a:pt x="201593" y="261420"/>
                </a:lnTo>
                <a:lnTo>
                  <a:pt x="201746" y="260836"/>
                </a:lnTo>
                <a:lnTo>
                  <a:pt x="201936" y="261500"/>
                </a:lnTo>
                <a:close/>
                <a:moveTo>
                  <a:pt x="47755" y="130392"/>
                </a:moveTo>
                <a:lnTo>
                  <a:pt x="47526" y="130989"/>
                </a:lnTo>
                <a:lnTo>
                  <a:pt x="47198" y="130818"/>
                </a:lnTo>
                <a:lnTo>
                  <a:pt x="47755" y="130392"/>
                </a:lnTo>
                <a:close/>
                <a:moveTo>
                  <a:pt x="239001" y="86967"/>
                </a:moveTo>
                <a:lnTo>
                  <a:pt x="238633" y="86655"/>
                </a:lnTo>
                <a:lnTo>
                  <a:pt x="238797" y="85820"/>
                </a:lnTo>
                <a:lnTo>
                  <a:pt x="239001" y="86967"/>
                </a:lnTo>
                <a:close/>
                <a:moveTo>
                  <a:pt x="165649" y="248251"/>
                </a:moveTo>
                <a:lnTo>
                  <a:pt x="165850" y="248785"/>
                </a:lnTo>
                <a:lnTo>
                  <a:pt x="165359" y="248913"/>
                </a:lnTo>
                <a:lnTo>
                  <a:pt x="165649" y="248251"/>
                </a:lnTo>
                <a:close/>
                <a:moveTo>
                  <a:pt x="115737" y="148547"/>
                </a:moveTo>
                <a:lnTo>
                  <a:pt x="116259" y="149492"/>
                </a:lnTo>
                <a:lnTo>
                  <a:pt x="115424" y="149107"/>
                </a:lnTo>
                <a:lnTo>
                  <a:pt x="115737" y="148547"/>
                </a:lnTo>
                <a:close/>
                <a:moveTo>
                  <a:pt x="163422" y="200249"/>
                </a:moveTo>
                <a:lnTo>
                  <a:pt x="163708" y="200094"/>
                </a:lnTo>
                <a:lnTo>
                  <a:pt x="163654" y="201233"/>
                </a:lnTo>
                <a:lnTo>
                  <a:pt x="163422" y="200249"/>
                </a:lnTo>
                <a:close/>
                <a:moveTo>
                  <a:pt x="237193" y="62893"/>
                </a:moveTo>
                <a:lnTo>
                  <a:pt x="237501" y="63569"/>
                </a:lnTo>
                <a:lnTo>
                  <a:pt x="237029" y="63541"/>
                </a:lnTo>
                <a:lnTo>
                  <a:pt x="237193" y="62893"/>
                </a:lnTo>
                <a:close/>
                <a:moveTo>
                  <a:pt x="41838" y="179466"/>
                </a:moveTo>
                <a:lnTo>
                  <a:pt x="41937" y="180727"/>
                </a:lnTo>
                <a:lnTo>
                  <a:pt x="41466" y="180057"/>
                </a:lnTo>
                <a:lnTo>
                  <a:pt x="41838" y="179466"/>
                </a:lnTo>
                <a:close/>
                <a:moveTo>
                  <a:pt x="216765" y="226781"/>
                </a:moveTo>
                <a:lnTo>
                  <a:pt x="216744" y="227913"/>
                </a:lnTo>
                <a:lnTo>
                  <a:pt x="216292" y="227498"/>
                </a:lnTo>
                <a:lnTo>
                  <a:pt x="216765" y="226781"/>
                </a:lnTo>
                <a:close/>
                <a:moveTo>
                  <a:pt x="168854" y="257806"/>
                </a:moveTo>
                <a:lnTo>
                  <a:pt x="169054" y="258604"/>
                </a:lnTo>
                <a:lnTo>
                  <a:pt x="168613" y="258971"/>
                </a:lnTo>
                <a:lnTo>
                  <a:pt x="168854" y="257806"/>
                </a:lnTo>
                <a:close/>
                <a:moveTo>
                  <a:pt x="283972" y="113104"/>
                </a:moveTo>
                <a:lnTo>
                  <a:pt x="283542" y="112846"/>
                </a:lnTo>
                <a:lnTo>
                  <a:pt x="284053" y="112373"/>
                </a:lnTo>
                <a:lnTo>
                  <a:pt x="283972" y="113104"/>
                </a:lnTo>
                <a:close/>
                <a:moveTo>
                  <a:pt x="168393" y="259003"/>
                </a:moveTo>
                <a:lnTo>
                  <a:pt x="168998" y="259998"/>
                </a:lnTo>
                <a:lnTo>
                  <a:pt x="168159" y="259544"/>
                </a:lnTo>
                <a:lnTo>
                  <a:pt x="168393" y="259003"/>
                </a:lnTo>
                <a:close/>
                <a:moveTo>
                  <a:pt x="30186" y="119896"/>
                </a:moveTo>
                <a:lnTo>
                  <a:pt x="30691" y="120582"/>
                </a:lnTo>
                <a:lnTo>
                  <a:pt x="29962" y="120455"/>
                </a:lnTo>
                <a:lnTo>
                  <a:pt x="30186" y="119896"/>
                </a:lnTo>
                <a:close/>
                <a:moveTo>
                  <a:pt x="196457" y="2727"/>
                </a:moveTo>
                <a:lnTo>
                  <a:pt x="196879" y="2987"/>
                </a:lnTo>
                <a:lnTo>
                  <a:pt x="196270" y="3950"/>
                </a:lnTo>
                <a:lnTo>
                  <a:pt x="196457" y="2727"/>
                </a:lnTo>
                <a:close/>
                <a:moveTo>
                  <a:pt x="131467" y="91735"/>
                </a:moveTo>
                <a:lnTo>
                  <a:pt x="131944" y="92043"/>
                </a:lnTo>
                <a:lnTo>
                  <a:pt x="131227" y="92756"/>
                </a:lnTo>
                <a:lnTo>
                  <a:pt x="131467" y="91735"/>
                </a:lnTo>
                <a:close/>
                <a:moveTo>
                  <a:pt x="51192" y="185911"/>
                </a:moveTo>
                <a:lnTo>
                  <a:pt x="51690" y="184737"/>
                </a:lnTo>
                <a:lnTo>
                  <a:pt x="51952" y="185359"/>
                </a:lnTo>
                <a:lnTo>
                  <a:pt x="51192" y="185911"/>
                </a:lnTo>
                <a:close/>
                <a:moveTo>
                  <a:pt x="235647" y="68619"/>
                </a:moveTo>
                <a:lnTo>
                  <a:pt x="235711" y="69326"/>
                </a:lnTo>
                <a:lnTo>
                  <a:pt x="234857" y="69102"/>
                </a:lnTo>
                <a:lnTo>
                  <a:pt x="235647" y="68619"/>
                </a:lnTo>
                <a:close/>
                <a:moveTo>
                  <a:pt x="195017" y="3029"/>
                </a:moveTo>
                <a:lnTo>
                  <a:pt x="196024" y="4658"/>
                </a:lnTo>
                <a:lnTo>
                  <a:pt x="194975" y="3738"/>
                </a:lnTo>
                <a:lnTo>
                  <a:pt x="195017" y="3029"/>
                </a:lnTo>
                <a:close/>
                <a:moveTo>
                  <a:pt x="276955" y="116569"/>
                </a:moveTo>
                <a:lnTo>
                  <a:pt x="276094" y="116151"/>
                </a:lnTo>
                <a:lnTo>
                  <a:pt x="276460" y="115520"/>
                </a:lnTo>
                <a:lnTo>
                  <a:pt x="276955" y="116569"/>
                </a:lnTo>
                <a:close/>
                <a:moveTo>
                  <a:pt x="165610" y="201629"/>
                </a:moveTo>
                <a:lnTo>
                  <a:pt x="166268" y="201990"/>
                </a:lnTo>
                <a:lnTo>
                  <a:pt x="165376" y="203066"/>
                </a:lnTo>
                <a:lnTo>
                  <a:pt x="165610" y="201629"/>
                </a:lnTo>
                <a:close/>
                <a:moveTo>
                  <a:pt x="232323" y="80951"/>
                </a:moveTo>
                <a:lnTo>
                  <a:pt x="233604" y="82460"/>
                </a:lnTo>
                <a:lnTo>
                  <a:pt x="232766" y="82527"/>
                </a:lnTo>
                <a:lnTo>
                  <a:pt x="232323" y="80951"/>
                </a:lnTo>
                <a:close/>
                <a:moveTo>
                  <a:pt x="130643" y="144618"/>
                </a:moveTo>
                <a:lnTo>
                  <a:pt x="131219" y="145448"/>
                </a:lnTo>
                <a:lnTo>
                  <a:pt x="129568" y="145805"/>
                </a:lnTo>
                <a:lnTo>
                  <a:pt x="130643" y="144618"/>
                </a:lnTo>
                <a:close/>
                <a:moveTo>
                  <a:pt x="132612" y="143621"/>
                </a:moveTo>
                <a:lnTo>
                  <a:pt x="133543" y="144082"/>
                </a:lnTo>
                <a:lnTo>
                  <a:pt x="132321" y="145159"/>
                </a:lnTo>
                <a:lnTo>
                  <a:pt x="132612" y="143621"/>
                </a:lnTo>
                <a:close/>
                <a:moveTo>
                  <a:pt x="101712" y="242185"/>
                </a:moveTo>
                <a:lnTo>
                  <a:pt x="103553" y="244325"/>
                </a:lnTo>
                <a:lnTo>
                  <a:pt x="103408" y="245220"/>
                </a:lnTo>
                <a:lnTo>
                  <a:pt x="101712" y="242185"/>
                </a:lnTo>
                <a:close/>
                <a:moveTo>
                  <a:pt x="209506" y="227766"/>
                </a:moveTo>
                <a:lnTo>
                  <a:pt x="211092" y="228936"/>
                </a:lnTo>
                <a:lnTo>
                  <a:pt x="210510" y="229719"/>
                </a:lnTo>
                <a:lnTo>
                  <a:pt x="209506" y="227766"/>
                </a:lnTo>
                <a:close/>
                <a:moveTo>
                  <a:pt x="257314" y="37762"/>
                </a:moveTo>
                <a:lnTo>
                  <a:pt x="257961" y="39880"/>
                </a:lnTo>
                <a:lnTo>
                  <a:pt x="256852" y="40182"/>
                </a:lnTo>
                <a:lnTo>
                  <a:pt x="257314" y="37762"/>
                </a:lnTo>
                <a:close/>
                <a:moveTo>
                  <a:pt x="48565" y="167195"/>
                </a:moveTo>
                <a:lnTo>
                  <a:pt x="48821" y="169839"/>
                </a:lnTo>
                <a:lnTo>
                  <a:pt x="47706" y="167864"/>
                </a:lnTo>
                <a:lnTo>
                  <a:pt x="48565" y="167195"/>
                </a:lnTo>
                <a:close/>
                <a:moveTo>
                  <a:pt x="233250" y="67361"/>
                </a:moveTo>
                <a:lnTo>
                  <a:pt x="234283" y="68282"/>
                </a:lnTo>
                <a:lnTo>
                  <a:pt x="233634" y="69363"/>
                </a:lnTo>
                <a:lnTo>
                  <a:pt x="231925" y="67658"/>
                </a:lnTo>
                <a:lnTo>
                  <a:pt x="233250" y="67361"/>
                </a:lnTo>
                <a:close/>
                <a:moveTo>
                  <a:pt x="40533" y="176795"/>
                </a:moveTo>
                <a:lnTo>
                  <a:pt x="41203" y="179086"/>
                </a:lnTo>
                <a:lnTo>
                  <a:pt x="39713" y="179641"/>
                </a:lnTo>
                <a:lnTo>
                  <a:pt x="40533" y="176795"/>
                </a:lnTo>
                <a:close/>
                <a:moveTo>
                  <a:pt x="235496" y="84736"/>
                </a:moveTo>
                <a:lnTo>
                  <a:pt x="236645" y="86679"/>
                </a:lnTo>
                <a:lnTo>
                  <a:pt x="235385" y="87197"/>
                </a:lnTo>
                <a:lnTo>
                  <a:pt x="234499" y="86447"/>
                </a:lnTo>
                <a:lnTo>
                  <a:pt x="235496" y="84736"/>
                </a:lnTo>
                <a:close/>
                <a:moveTo>
                  <a:pt x="199441" y="526"/>
                </a:moveTo>
                <a:lnTo>
                  <a:pt x="199529" y="1727"/>
                </a:lnTo>
                <a:lnTo>
                  <a:pt x="197405" y="2665"/>
                </a:lnTo>
                <a:lnTo>
                  <a:pt x="197021" y="1678"/>
                </a:lnTo>
                <a:lnTo>
                  <a:pt x="199441" y="526"/>
                </a:lnTo>
                <a:close/>
                <a:moveTo>
                  <a:pt x="234852" y="82331"/>
                </a:moveTo>
                <a:lnTo>
                  <a:pt x="236392" y="82436"/>
                </a:lnTo>
                <a:lnTo>
                  <a:pt x="237498" y="84129"/>
                </a:lnTo>
                <a:lnTo>
                  <a:pt x="236582" y="84655"/>
                </a:lnTo>
                <a:lnTo>
                  <a:pt x="235915" y="83455"/>
                </a:lnTo>
                <a:lnTo>
                  <a:pt x="234114" y="83434"/>
                </a:lnTo>
                <a:lnTo>
                  <a:pt x="234852" y="82331"/>
                </a:lnTo>
                <a:close/>
                <a:moveTo>
                  <a:pt x="148830" y="235223"/>
                </a:moveTo>
                <a:lnTo>
                  <a:pt x="149667" y="236449"/>
                </a:lnTo>
                <a:lnTo>
                  <a:pt x="147996" y="237576"/>
                </a:lnTo>
                <a:lnTo>
                  <a:pt x="147454" y="235693"/>
                </a:lnTo>
                <a:lnTo>
                  <a:pt x="148830" y="235223"/>
                </a:lnTo>
                <a:close/>
                <a:moveTo>
                  <a:pt x="258697" y="34874"/>
                </a:moveTo>
                <a:lnTo>
                  <a:pt x="258958" y="36573"/>
                </a:lnTo>
                <a:lnTo>
                  <a:pt x="256941" y="37138"/>
                </a:lnTo>
                <a:lnTo>
                  <a:pt x="257229" y="35466"/>
                </a:lnTo>
                <a:lnTo>
                  <a:pt x="258697" y="34874"/>
                </a:lnTo>
                <a:close/>
                <a:moveTo>
                  <a:pt x="16891" y="117338"/>
                </a:moveTo>
                <a:lnTo>
                  <a:pt x="17297" y="119470"/>
                </a:lnTo>
                <a:lnTo>
                  <a:pt x="16362" y="119960"/>
                </a:lnTo>
                <a:lnTo>
                  <a:pt x="15610" y="118485"/>
                </a:lnTo>
                <a:lnTo>
                  <a:pt x="16891" y="117338"/>
                </a:lnTo>
                <a:close/>
                <a:moveTo>
                  <a:pt x="205432" y="9530"/>
                </a:moveTo>
                <a:lnTo>
                  <a:pt x="206955" y="12311"/>
                </a:lnTo>
                <a:lnTo>
                  <a:pt x="203896" y="11328"/>
                </a:lnTo>
                <a:lnTo>
                  <a:pt x="205432" y="9530"/>
                </a:lnTo>
                <a:close/>
                <a:moveTo>
                  <a:pt x="131186" y="151996"/>
                </a:moveTo>
                <a:lnTo>
                  <a:pt x="127887" y="155072"/>
                </a:lnTo>
                <a:lnTo>
                  <a:pt x="128397" y="153063"/>
                </a:lnTo>
                <a:lnTo>
                  <a:pt x="130734" y="151387"/>
                </a:lnTo>
                <a:lnTo>
                  <a:pt x="131186" y="151996"/>
                </a:lnTo>
                <a:close/>
                <a:moveTo>
                  <a:pt x="210901" y="231461"/>
                </a:moveTo>
                <a:lnTo>
                  <a:pt x="211788" y="233140"/>
                </a:lnTo>
                <a:lnTo>
                  <a:pt x="211023" y="236231"/>
                </a:lnTo>
                <a:lnTo>
                  <a:pt x="210664" y="234171"/>
                </a:lnTo>
                <a:lnTo>
                  <a:pt x="209300" y="234408"/>
                </a:lnTo>
                <a:lnTo>
                  <a:pt x="209431" y="232534"/>
                </a:lnTo>
                <a:lnTo>
                  <a:pt x="210901" y="231461"/>
                </a:lnTo>
                <a:close/>
                <a:moveTo>
                  <a:pt x="203637" y="255983"/>
                </a:moveTo>
                <a:lnTo>
                  <a:pt x="204505" y="257150"/>
                </a:lnTo>
                <a:lnTo>
                  <a:pt x="202159" y="257920"/>
                </a:lnTo>
                <a:lnTo>
                  <a:pt x="201453" y="259966"/>
                </a:lnTo>
                <a:lnTo>
                  <a:pt x="200553" y="258441"/>
                </a:lnTo>
                <a:lnTo>
                  <a:pt x="201347" y="256941"/>
                </a:lnTo>
                <a:lnTo>
                  <a:pt x="203637" y="255983"/>
                </a:lnTo>
                <a:close/>
                <a:moveTo>
                  <a:pt x="159525" y="207293"/>
                </a:moveTo>
                <a:lnTo>
                  <a:pt x="159572" y="205439"/>
                </a:lnTo>
                <a:lnTo>
                  <a:pt x="161417" y="206531"/>
                </a:lnTo>
                <a:lnTo>
                  <a:pt x="160809" y="210387"/>
                </a:lnTo>
                <a:lnTo>
                  <a:pt x="160127" y="209581"/>
                </a:lnTo>
                <a:lnTo>
                  <a:pt x="159087" y="210271"/>
                </a:lnTo>
                <a:lnTo>
                  <a:pt x="158421" y="207750"/>
                </a:lnTo>
                <a:lnTo>
                  <a:pt x="159525" y="207293"/>
                </a:lnTo>
                <a:close/>
                <a:moveTo>
                  <a:pt x="157300" y="228489"/>
                </a:moveTo>
                <a:lnTo>
                  <a:pt x="161951" y="231529"/>
                </a:lnTo>
                <a:lnTo>
                  <a:pt x="158529" y="234391"/>
                </a:lnTo>
                <a:lnTo>
                  <a:pt x="158252" y="230570"/>
                </a:lnTo>
                <a:lnTo>
                  <a:pt x="156569" y="229584"/>
                </a:lnTo>
                <a:lnTo>
                  <a:pt x="157300" y="228489"/>
                </a:lnTo>
                <a:close/>
                <a:moveTo>
                  <a:pt x="147029" y="175181"/>
                </a:moveTo>
                <a:lnTo>
                  <a:pt x="149309" y="176284"/>
                </a:lnTo>
                <a:lnTo>
                  <a:pt x="150726" y="179997"/>
                </a:lnTo>
                <a:lnTo>
                  <a:pt x="148816" y="179777"/>
                </a:lnTo>
                <a:lnTo>
                  <a:pt x="146672" y="177206"/>
                </a:lnTo>
                <a:lnTo>
                  <a:pt x="147029" y="175181"/>
                </a:lnTo>
                <a:close/>
                <a:moveTo>
                  <a:pt x="276275" y="57184"/>
                </a:moveTo>
                <a:lnTo>
                  <a:pt x="279831" y="59313"/>
                </a:lnTo>
                <a:lnTo>
                  <a:pt x="275089" y="62955"/>
                </a:lnTo>
                <a:lnTo>
                  <a:pt x="274014" y="60368"/>
                </a:lnTo>
                <a:lnTo>
                  <a:pt x="276275" y="57184"/>
                </a:lnTo>
                <a:close/>
                <a:moveTo>
                  <a:pt x="243512" y="68618"/>
                </a:moveTo>
                <a:lnTo>
                  <a:pt x="244201" y="72286"/>
                </a:lnTo>
                <a:lnTo>
                  <a:pt x="242169" y="72803"/>
                </a:lnTo>
                <a:lnTo>
                  <a:pt x="242977" y="74200"/>
                </a:lnTo>
                <a:lnTo>
                  <a:pt x="241736" y="75318"/>
                </a:lnTo>
                <a:lnTo>
                  <a:pt x="237966" y="72980"/>
                </a:lnTo>
                <a:lnTo>
                  <a:pt x="236082" y="69304"/>
                </a:lnTo>
                <a:lnTo>
                  <a:pt x="238759" y="70550"/>
                </a:lnTo>
                <a:lnTo>
                  <a:pt x="239609" y="69594"/>
                </a:lnTo>
                <a:lnTo>
                  <a:pt x="239834" y="70647"/>
                </a:lnTo>
                <a:lnTo>
                  <a:pt x="240838" y="69335"/>
                </a:lnTo>
                <a:lnTo>
                  <a:pt x="242219" y="70598"/>
                </a:lnTo>
                <a:lnTo>
                  <a:pt x="243512" y="68618"/>
                </a:lnTo>
                <a:close/>
                <a:moveTo>
                  <a:pt x="153443" y="210914"/>
                </a:moveTo>
                <a:lnTo>
                  <a:pt x="157119" y="213937"/>
                </a:lnTo>
                <a:lnTo>
                  <a:pt x="156119" y="215270"/>
                </a:lnTo>
                <a:lnTo>
                  <a:pt x="157392" y="216873"/>
                </a:lnTo>
                <a:lnTo>
                  <a:pt x="157637" y="220377"/>
                </a:lnTo>
                <a:lnTo>
                  <a:pt x="156051" y="220246"/>
                </a:lnTo>
                <a:lnTo>
                  <a:pt x="155751" y="224483"/>
                </a:lnTo>
                <a:lnTo>
                  <a:pt x="152706" y="225686"/>
                </a:lnTo>
                <a:lnTo>
                  <a:pt x="152255" y="227521"/>
                </a:lnTo>
                <a:lnTo>
                  <a:pt x="150559" y="225715"/>
                </a:lnTo>
                <a:lnTo>
                  <a:pt x="148586" y="220300"/>
                </a:lnTo>
                <a:lnTo>
                  <a:pt x="149422" y="217276"/>
                </a:lnTo>
                <a:lnTo>
                  <a:pt x="153314" y="214841"/>
                </a:lnTo>
                <a:lnTo>
                  <a:pt x="153443" y="210914"/>
                </a:lnTo>
                <a:close/>
                <a:moveTo>
                  <a:pt x="208637" y="237459"/>
                </a:moveTo>
                <a:lnTo>
                  <a:pt x="208366" y="239242"/>
                </a:lnTo>
                <a:lnTo>
                  <a:pt x="209611" y="239927"/>
                </a:lnTo>
                <a:lnTo>
                  <a:pt x="209593" y="238450"/>
                </a:lnTo>
                <a:lnTo>
                  <a:pt x="213798" y="238744"/>
                </a:lnTo>
                <a:lnTo>
                  <a:pt x="213321" y="240225"/>
                </a:lnTo>
                <a:lnTo>
                  <a:pt x="211193" y="240110"/>
                </a:lnTo>
                <a:lnTo>
                  <a:pt x="209784" y="243935"/>
                </a:lnTo>
                <a:lnTo>
                  <a:pt x="210100" y="247159"/>
                </a:lnTo>
                <a:lnTo>
                  <a:pt x="212089" y="249856"/>
                </a:lnTo>
                <a:lnTo>
                  <a:pt x="210576" y="252173"/>
                </a:lnTo>
                <a:lnTo>
                  <a:pt x="210839" y="254583"/>
                </a:lnTo>
                <a:lnTo>
                  <a:pt x="209498" y="255622"/>
                </a:lnTo>
                <a:lnTo>
                  <a:pt x="208063" y="255072"/>
                </a:lnTo>
                <a:lnTo>
                  <a:pt x="208030" y="253959"/>
                </a:lnTo>
                <a:lnTo>
                  <a:pt x="205718" y="253809"/>
                </a:lnTo>
                <a:lnTo>
                  <a:pt x="203772" y="247596"/>
                </a:lnTo>
                <a:lnTo>
                  <a:pt x="201182" y="245350"/>
                </a:lnTo>
                <a:lnTo>
                  <a:pt x="203208" y="245421"/>
                </a:lnTo>
                <a:lnTo>
                  <a:pt x="203779" y="244155"/>
                </a:lnTo>
                <a:lnTo>
                  <a:pt x="204421" y="245224"/>
                </a:lnTo>
                <a:lnTo>
                  <a:pt x="206188" y="245167"/>
                </a:lnTo>
                <a:lnTo>
                  <a:pt x="205504" y="244166"/>
                </a:lnTo>
                <a:lnTo>
                  <a:pt x="206526" y="242616"/>
                </a:lnTo>
                <a:lnTo>
                  <a:pt x="205290" y="241435"/>
                </a:lnTo>
                <a:lnTo>
                  <a:pt x="206318" y="240142"/>
                </a:lnTo>
                <a:lnTo>
                  <a:pt x="205163" y="239720"/>
                </a:lnTo>
                <a:lnTo>
                  <a:pt x="205516" y="238816"/>
                </a:lnTo>
                <a:lnTo>
                  <a:pt x="207379" y="239130"/>
                </a:lnTo>
                <a:lnTo>
                  <a:pt x="208637" y="237459"/>
                </a:lnTo>
                <a:close/>
                <a:moveTo>
                  <a:pt x="140085" y="138349"/>
                </a:moveTo>
                <a:lnTo>
                  <a:pt x="137947" y="138940"/>
                </a:lnTo>
                <a:lnTo>
                  <a:pt x="137549" y="137726"/>
                </a:lnTo>
                <a:lnTo>
                  <a:pt x="139497" y="136777"/>
                </a:lnTo>
                <a:lnTo>
                  <a:pt x="137836" y="136959"/>
                </a:lnTo>
                <a:lnTo>
                  <a:pt x="134354" y="134416"/>
                </a:lnTo>
                <a:lnTo>
                  <a:pt x="135656" y="132971"/>
                </a:lnTo>
                <a:lnTo>
                  <a:pt x="137357" y="132906"/>
                </a:lnTo>
                <a:lnTo>
                  <a:pt x="137989" y="134209"/>
                </a:lnTo>
                <a:lnTo>
                  <a:pt x="138300" y="132988"/>
                </a:lnTo>
                <a:lnTo>
                  <a:pt x="138755" y="134050"/>
                </a:lnTo>
                <a:lnTo>
                  <a:pt x="142506" y="133081"/>
                </a:lnTo>
                <a:lnTo>
                  <a:pt x="141385" y="132022"/>
                </a:lnTo>
                <a:lnTo>
                  <a:pt x="142572" y="130940"/>
                </a:lnTo>
                <a:lnTo>
                  <a:pt x="139883" y="132296"/>
                </a:lnTo>
                <a:lnTo>
                  <a:pt x="136884" y="130753"/>
                </a:lnTo>
                <a:lnTo>
                  <a:pt x="135076" y="131024"/>
                </a:lnTo>
                <a:lnTo>
                  <a:pt x="134980" y="129936"/>
                </a:lnTo>
                <a:lnTo>
                  <a:pt x="137761" y="129475"/>
                </a:lnTo>
                <a:lnTo>
                  <a:pt x="139732" y="127096"/>
                </a:lnTo>
                <a:lnTo>
                  <a:pt x="138192" y="128226"/>
                </a:lnTo>
                <a:lnTo>
                  <a:pt x="137975" y="127005"/>
                </a:lnTo>
                <a:lnTo>
                  <a:pt x="137142" y="128826"/>
                </a:lnTo>
                <a:lnTo>
                  <a:pt x="136311" y="128477"/>
                </a:lnTo>
                <a:lnTo>
                  <a:pt x="137518" y="126018"/>
                </a:lnTo>
                <a:lnTo>
                  <a:pt x="139229" y="126129"/>
                </a:lnTo>
                <a:lnTo>
                  <a:pt x="139471" y="124414"/>
                </a:lnTo>
                <a:lnTo>
                  <a:pt x="145936" y="128805"/>
                </a:lnTo>
                <a:lnTo>
                  <a:pt x="147475" y="135570"/>
                </a:lnTo>
                <a:lnTo>
                  <a:pt x="146312" y="137621"/>
                </a:lnTo>
                <a:lnTo>
                  <a:pt x="146782" y="139363"/>
                </a:lnTo>
                <a:lnTo>
                  <a:pt x="145339" y="139037"/>
                </a:lnTo>
                <a:lnTo>
                  <a:pt x="143918" y="136831"/>
                </a:lnTo>
                <a:lnTo>
                  <a:pt x="142748" y="136877"/>
                </a:lnTo>
                <a:lnTo>
                  <a:pt x="142496" y="138497"/>
                </a:lnTo>
                <a:lnTo>
                  <a:pt x="140085" y="138349"/>
                </a:lnTo>
                <a:close/>
                <a:moveTo>
                  <a:pt x="143256" y="218832"/>
                </a:moveTo>
                <a:lnTo>
                  <a:pt x="145840" y="220770"/>
                </a:lnTo>
                <a:lnTo>
                  <a:pt x="147922" y="220611"/>
                </a:lnTo>
                <a:lnTo>
                  <a:pt x="149287" y="222147"/>
                </a:lnTo>
                <a:lnTo>
                  <a:pt x="148066" y="224336"/>
                </a:lnTo>
                <a:lnTo>
                  <a:pt x="149168" y="225620"/>
                </a:lnTo>
                <a:lnTo>
                  <a:pt x="148811" y="227807"/>
                </a:lnTo>
                <a:lnTo>
                  <a:pt x="145578" y="229842"/>
                </a:lnTo>
                <a:lnTo>
                  <a:pt x="140783" y="230617"/>
                </a:lnTo>
                <a:lnTo>
                  <a:pt x="139642" y="229474"/>
                </a:lnTo>
                <a:lnTo>
                  <a:pt x="139119" y="230587"/>
                </a:lnTo>
                <a:lnTo>
                  <a:pt x="135148" y="225737"/>
                </a:lnTo>
                <a:lnTo>
                  <a:pt x="135639" y="222746"/>
                </a:lnTo>
                <a:lnTo>
                  <a:pt x="137617" y="219908"/>
                </a:lnTo>
                <a:lnTo>
                  <a:pt x="143256" y="218832"/>
                </a:lnTo>
                <a:close/>
                <a:moveTo>
                  <a:pt x="192407" y="67985"/>
                </a:moveTo>
                <a:lnTo>
                  <a:pt x="193947" y="69746"/>
                </a:lnTo>
                <a:lnTo>
                  <a:pt x="195741" y="69514"/>
                </a:lnTo>
                <a:lnTo>
                  <a:pt x="197072" y="72290"/>
                </a:lnTo>
                <a:lnTo>
                  <a:pt x="195938" y="74399"/>
                </a:lnTo>
                <a:lnTo>
                  <a:pt x="195570" y="83068"/>
                </a:lnTo>
                <a:lnTo>
                  <a:pt x="193876" y="84793"/>
                </a:lnTo>
                <a:lnTo>
                  <a:pt x="189535" y="84395"/>
                </a:lnTo>
                <a:lnTo>
                  <a:pt x="183642" y="81773"/>
                </a:lnTo>
                <a:lnTo>
                  <a:pt x="184048" y="72581"/>
                </a:lnTo>
                <a:lnTo>
                  <a:pt x="187647" y="70931"/>
                </a:lnTo>
                <a:lnTo>
                  <a:pt x="189521" y="71335"/>
                </a:lnTo>
                <a:lnTo>
                  <a:pt x="192407" y="67985"/>
                </a:lnTo>
                <a:close/>
                <a:moveTo>
                  <a:pt x="179650" y="227439"/>
                </a:moveTo>
                <a:lnTo>
                  <a:pt x="178244" y="228287"/>
                </a:lnTo>
                <a:lnTo>
                  <a:pt x="178072" y="227286"/>
                </a:lnTo>
                <a:lnTo>
                  <a:pt x="177174" y="228420"/>
                </a:lnTo>
                <a:lnTo>
                  <a:pt x="178305" y="228844"/>
                </a:lnTo>
                <a:lnTo>
                  <a:pt x="178103" y="230196"/>
                </a:lnTo>
                <a:lnTo>
                  <a:pt x="176853" y="229249"/>
                </a:lnTo>
                <a:lnTo>
                  <a:pt x="174624" y="232336"/>
                </a:lnTo>
                <a:lnTo>
                  <a:pt x="173919" y="231386"/>
                </a:lnTo>
                <a:lnTo>
                  <a:pt x="175423" y="230408"/>
                </a:lnTo>
                <a:lnTo>
                  <a:pt x="175938" y="228422"/>
                </a:lnTo>
                <a:lnTo>
                  <a:pt x="172250" y="226282"/>
                </a:lnTo>
                <a:lnTo>
                  <a:pt x="171391" y="229781"/>
                </a:lnTo>
                <a:lnTo>
                  <a:pt x="169853" y="229827"/>
                </a:lnTo>
                <a:lnTo>
                  <a:pt x="168133" y="232066"/>
                </a:lnTo>
                <a:lnTo>
                  <a:pt x="168374" y="227120"/>
                </a:lnTo>
                <a:lnTo>
                  <a:pt x="166841" y="226187"/>
                </a:lnTo>
                <a:lnTo>
                  <a:pt x="166622" y="224575"/>
                </a:lnTo>
                <a:lnTo>
                  <a:pt x="168830" y="224393"/>
                </a:lnTo>
                <a:lnTo>
                  <a:pt x="168542" y="223167"/>
                </a:lnTo>
                <a:lnTo>
                  <a:pt x="167380" y="223126"/>
                </a:lnTo>
                <a:lnTo>
                  <a:pt x="168010" y="221530"/>
                </a:lnTo>
                <a:lnTo>
                  <a:pt x="169951" y="222371"/>
                </a:lnTo>
                <a:lnTo>
                  <a:pt x="169207" y="220895"/>
                </a:lnTo>
                <a:lnTo>
                  <a:pt x="171838" y="220864"/>
                </a:lnTo>
                <a:lnTo>
                  <a:pt x="172602" y="221952"/>
                </a:lnTo>
                <a:lnTo>
                  <a:pt x="173443" y="221035"/>
                </a:lnTo>
                <a:lnTo>
                  <a:pt x="172249" y="223594"/>
                </a:lnTo>
                <a:lnTo>
                  <a:pt x="173911" y="225029"/>
                </a:lnTo>
                <a:lnTo>
                  <a:pt x="177879" y="222519"/>
                </a:lnTo>
                <a:lnTo>
                  <a:pt x="178439" y="223882"/>
                </a:lnTo>
                <a:lnTo>
                  <a:pt x="179720" y="223894"/>
                </a:lnTo>
                <a:lnTo>
                  <a:pt x="182571" y="221775"/>
                </a:lnTo>
                <a:lnTo>
                  <a:pt x="182821" y="220383"/>
                </a:lnTo>
                <a:lnTo>
                  <a:pt x="183284" y="224753"/>
                </a:lnTo>
                <a:lnTo>
                  <a:pt x="188101" y="226279"/>
                </a:lnTo>
                <a:lnTo>
                  <a:pt x="192088" y="224956"/>
                </a:lnTo>
                <a:lnTo>
                  <a:pt x="192217" y="220319"/>
                </a:lnTo>
                <a:lnTo>
                  <a:pt x="194930" y="219696"/>
                </a:lnTo>
                <a:lnTo>
                  <a:pt x="196765" y="221524"/>
                </a:lnTo>
                <a:lnTo>
                  <a:pt x="198484" y="220225"/>
                </a:lnTo>
                <a:lnTo>
                  <a:pt x="200519" y="220571"/>
                </a:lnTo>
                <a:lnTo>
                  <a:pt x="201464" y="216957"/>
                </a:lnTo>
                <a:lnTo>
                  <a:pt x="205769" y="213958"/>
                </a:lnTo>
                <a:lnTo>
                  <a:pt x="206477" y="214786"/>
                </a:lnTo>
                <a:lnTo>
                  <a:pt x="205378" y="215192"/>
                </a:lnTo>
                <a:lnTo>
                  <a:pt x="205399" y="216808"/>
                </a:lnTo>
                <a:lnTo>
                  <a:pt x="207657" y="217920"/>
                </a:lnTo>
                <a:lnTo>
                  <a:pt x="210692" y="217767"/>
                </a:lnTo>
                <a:lnTo>
                  <a:pt x="212079" y="220928"/>
                </a:lnTo>
                <a:lnTo>
                  <a:pt x="209957" y="224442"/>
                </a:lnTo>
                <a:lnTo>
                  <a:pt x="207226" y="222894"/>
                </a:lnTo>
                <a:lnTo>
                  <a:pt x="204443" y="224019"/>
                </a:lnTo>
                <a:lnTo>
                  <a:pt x="203593" y="225620"/>
                </a:lnTo>
                <a:lnTo>
                  <a:pt x="201809" y="225678"/>
                </a:lnTo>
                <a:lnTo>
                  <a:pt x="202972" y="227396"/>
                </a:lnTo>
                <a:lnTo>
                  <a:pt x="202809" y="229803"/>
                </a:lnTo>
                <a:lnTo>
                  <a:pt x="204439" y="231080"/>
                </a:lnTo>
                <a:lnTo>
                  <a:pt x="203434" y="233146"/>
                </a:lnTo>
                <a:lnTo>
                  <a:pt x="204088" y="234042"/>
                </a:lnTo>
                <a:lnTo>
                  <a:pt x="203001" y="237827"/>
                </a:lnTo>
                <a:lnTo>
                  <a:pt x="200084" y="237966"/>
                </a:lnTo>
                <a:lnTo>
                  <a:pt x="201412" y="239922"/>
                </a:lnTo>
                <a:lnTo>
                  <a:pt x="199452" y="241821"/>
                </a:lnTo>
                <a:lnTo>
                  <a:pt x="197928" y="240934"/>
                </a:lnTo>
                <a:lnTo>
                  <a:pt x="198439" y="238602"/>
                </a:lnTo>
                <a:lnTo>
                  <a:pt x="196689" y="238775"/>
                </a:lnTo>
                <a:lnTo>
                  <a:pt x="198827" y="235538"/>
                </a:lnTo>
                <a:lnTo>
                  <a:pt x="196454" y="235363"/>
                </a:lnTo>
                <a:lnTo>
                  <a:pt x="195067" y="239566"/>
                </a:lnTo>
                <a:lnTo>
                  <a:pt x="195924" y="241685"/>
                </a:lnTo>
                <a:lnTo>
                  <a:pt x="192717" y="240704"/>
                </a:lnTo>
                <a:lnTo>
                  <a:pt x="193376" y="237560"/>
                </a:lnTo>
                <a:lnTo>
                  <a:pt x="192259" y="236186"/>
                </a:lnTo>
                <a:lnTo>
                  <a:pt x="192442" y="233260"/>
                </a:lnTo>
                <a:lnTo>
                  <a:pt x="191217" y="233098"/>
                </a:lnTo>
                <a:lnTo>
                  <a:pt x="191700" y="234817"/>
                </a:lnTo>
                <a:lnTo>
                  <a:pt x="189590" y="237407"/>
                </a:lnTo>
                <a:lnTo>
                  <a:pt x="189907" y="239836"/>
                </a:lnTo>
                <a:lnTo>
                  <a:pt x="189149" y="238674"/>
                </a:lnTo>
                <a:lnTo>
                  <a:pt x="187782" y="239048"/>
                </a:lnTo>
                <a:lnTo>
                  <a:pt x="186731" y="237817"/>
                </a:lnTo>
                <a:lnTo>
                  <a:pt x="184670" y="238526"/>
                </a:lnTo>
                <a:lnTo>
                  <a:pt x="182929" y="237221"/>
                </a:lnTo>
                <a:lnTo>
                  <a:pt x="182418" y="236633"/>
                </a:lnTo>
                <a:lnTo>
                  <a:pt x="184766" y="235880"/>
                </a:lnTo>
                <a:lnTo>
                  <a:pt x="183992" y="233723"/>
                </a:lnTo>
                <a:lnTo>
                  <a:pt x="181820" y="234774"/>
                </a:lnTo>
                <a:lnTo>
                  <a:pt x="181202" y="233672"/>
                </a:lnTo>
                <a:lnTo>
                  <a:pt x="179390" y="234357"/>
                </a:lnTo>
                <a:lnTo>
                  <a:pt x="176868" y="233627"/>
                </a:lnTo>
                <a:lnTo>
                  <a:pt x="180042" y="230596"/>
                </a:lnTo>
                <a:lnTo>
                  <a:pt x="182579" y="230999"/>
                </a:lnTo>
                <a:lnTo>
                  <a:pt x="184886" y="229685"/>
                </a:lnTo>
                <a:lnTo>
                  <a:pt x="181422" y="229614"/>
                </a:lnTo>
                <a:lnTo>
                  <a:pt x="181048" y="228129"/>
                </a:lnTo>
                <a:lnTo>
                  <a:pt x="178646" y="230386"/>
                </a:lnTo>
                <a:lnTo>
                  <a:pt x="178325" y="228480"/>
                </a:lnTo>
                <a:lnTo>
                  <a:pt x="179650" y="227439"/>
                </a:lnTo>
                <a:close/>
                <a:moveTo>
                  <a:pt x="263738" y="94263"/>
                </a:moveTo>
                <a:lnTo>
                  <a:pt x="263258" y="93271"/>
                </a:lnTo>
                <a:lnTo>
                  <a:pt x="259967" y="93948"/>
                </a:lnTo>
                <a:lnTo>
                  <a:pt x="259273" y="95795"/>
                </a:lnTo>
                <a:lnTo>
                  <a:pt x="257296" y="94459"/>
                </a:lnTo>
                <a:lnTo>
                  <a:pt x="255570" y="95541"/>
                </a:lnTo>
                <a:lnTo>
                  <a:pt x="255037" y="93579"/>
                </a:lnTo>
                <a:lnTo>
                  <a:pt x="256380" y="92604"/>
                </a:lnTo>
                <a:lnTo>
                  <a:pt x="255310" y="91221"/>
                </a:lnTo>
                <a:lnTo>
                  <a:pt x="255003" y="87223"/>
                </a:lnTo>
                <a:lnTo>
                  <a:pt x="254619" y="88746"/>
                </a:lnTo>
                <a:lnTo>
                  <a:pt x="253295" y="88938"/>
                </a:lnTo>
                <a:lnTo>
                  <a:pt x="253693" y="91972"/>
                </a:lnTo>
                <a:lnTo>
                  <a:pt x="250989" y="91806"/>
                </a:lnTo>
                <a:lnTo>
                  <a:pt x="250408" y="89932"/>
                </a:lnTo>
                <a:lnTo>
                  <a:pt x="249487" y="90769"/>
                </a:lnTo>
                <a:lnTo>
                  <a:pt x="247941" y="89660"/>
                </a:lnTo>
                <a:lnTo>
                  <a:pt x="245468" y="85189"/>
                </a:lnTo>
                <a:lnTo>
                  <a:pt x="239919" y="82765"/>
                </a:lnTo>
                <a:lnTo>
                  <a:pt x="239271" y="83481"/>
                </a:lnTo>
                <a:lnTo>
                  <a:pt x="240357" y="84559"/>
                </a:lnTo>
                <a:lnTo>
                  <a:pt x="238080" y="84252"/>
                </a:lnTo>
                <a:lnTo>
                  <a:pt x="237005" y="80884"/>
                </a:lnTo>
                <a:lnTo>
                  <a:pt x="238074" y="79658"/>
                </a:lnTo>
                <a:lnTo>
                  <a:pt x="236588" y="78337"/>
                </a:lnTo>
                <a:lnTo>
                  <a:pt x="237729" y="77808"/>
                </a:lnTo>
                <a:lnTo>
                  <a:pt x="237139" y="74115"/>
                </a:lnTo>
                <a:lnTo>
                  <a:pt x="238952" y="77492"/>
                </a:lnTo>
                <a:lnTo>
                  <a:pt x="240564" y="74911"/>
                </a:lnTo>
                <a:lnTo>
                  <a:pt x="243341" y="81918"/>
                </a:lnTo>
                <a:lnTo>
                  <a:pt x="245846" y="81750"/>
                </a:lnTo>
                <a:lnTo>
                  <a:pt x="243421" y="80587"/>
                </a:lnTo>
                <a:lnTo>
                  <a:pt x="242933" y="79566"/>
                </a:lnTo>
                <a:lnTo>
                  <a:pt x="244023" y="79472"/>
                </a:lnTo>
                <a:lnTo>
                  <a:pt x="243888" y="78555"/>
                </a:lnTo>
                <a:lnTo>
                  <a:pt x="247611" y="80220"/>
                </a:lnTo>
                <a:lnTo>
                  <a:pt x="245979" y="77989"/>
                </a:lnTo>
                <a:lnTo>
                  <a:pt x="246778" y="76928"/>
                </a:lnTo>
                <a:lnTo>
                  <a:pt x="245011" y="77038"/>
                </a:lnTo>
                <a:lnTo>
                  <a:pt x="245947" y="76002"/>
                </a:lnTo>
                <a:lnTo>
                  <a:pt x="244954" y="74375"/>
                </a:lnTo>
                <a:lnTo>
                  <a:pt x="249788" y="73753"/>
                </a:lnTo>
                <a:lnTo>
                  <a:pt x="245945" y="71940"/>
                </a:lnTo>
                <a:lnTo>
                  <a:pt x="248465" y="70966"/>
                </a:lnTo>
                <a:lnTo>
                  <a:pt x="248470" y="68432"/>
                </a:lnTo>
                <a:lnTo>
                  <a:pt x="245874" y="69935"/>
                </a:lnTo>
                <a:lnTo>
                  <a:pt x="245775" y="68455"/>
                </a:lnTo>
                <a:lnTo>
                  <a:pt x="243633" y="67269"/>
                </a:lnTo>
                <a:lnTo>
                  <a:pt x="246780" y="65282"/>
                </a:lnTo>
                <a:lnTo>
                  <a:pt x="242862" y="64162"/>
                </a:lnTo>
                <a:lnTo>
                  <a:pt x="241197" y="62149"/>
                </a:lnTo>
                <a:lnTo>
                  <a:pt x="239627" y="62534"/>
                </a:lnTo>
                <a:lnTo>
                  <a:pt x="240036" y="63685"/>
                </a:lnTo>
                <a:lnTo>
                  <a:pt x="238771" y="64318"/>
                </a:lnTo>
                <a:lnTo>
                  <a:pt x="237696" y="62440"/>
                </a:lnTo>
                <a:lnTo>
                  <a:pt x="238734" y="61573"/>
                </a:lnTo>
                <a:lnTo>
                  <a:pt x="237962" y="59768"/>
                </a:lnTo>
                <a:lnTo>
                  <a:pt x="238916" y="59417"/>
                </a:lnTo>
                <a:lnTo>
                  <a:pt x="238505" y="58499"/>
                </a:lnTo>
                <a:lnTo>
                  <a:pt x="239960" y="58890"/>
                </a:lnTo>
                <a:lnTo>
                  <a:pt x="241906" y="61261"/>
                </a:lnTo>
                <a:lnTo>
                  <a:pt x="244870" y="58842"/>
                </a:lnTo>
                <a:lnTo>
                  <a:pt x="245950" y="60327"/>
                </a:lnTo>
                <a:lnTo>
                  <a:pt x="249603" y="59586"/>
                </a:lnTo>
                <a:lnTo>
                  <a:pt x="248060" y="58206"/>
                </a:lnTo>
                <a:lnTo>
                  <a:pt x="249917" y="58275"/>
                </a:lnTo>
                <a:lnTo>
                  <a:pt x="251576" y="56843"/>
                </a:lnTo>
                <a:lnTo>
                  <a:pt x="249078" y="57074"/>
                </a:lnTo>
                <a:lnTo>
                  <a:pt x="246038" y="54661"/>
                </a:lnTo>
                <a:lnTo>
                  <a:pt x="245552" y="52320"/>
                </a:lnTo>
                <a:lnTo>
                  <a:pt x="243903" y="51102"/>
                </a:lnTo>
                <a:lnTo>
                  <a:pt x="245912" y="46601"/>
                </a:lnTo>
                <a:lnTo>
                  <a:pt x="244172" y="45671"/>
                </a:lnTo>
                <a:lnTo>
                  <a:pt x="245734" y="43671"/>
                </a:lnTo>
                <a:lnTo>
                  <a:pt x="246672" y="44973"/>
                </a:lnTo>
                <a:lnTo>
                  <a:pt x="249967" y="43998"/>
                </a:lnTo>
                <a:lnTo>
                  <a:pt x="250452" y="41423"/>
                </a:lnTo>
                <a:lnTo>
                  <a:pt x="252447" y="40593"/>
                </a:lnTo>
                <a:lnTo>
                  <a:pt x="254340" y="41261"/>
                </a:lnTo>
                <a:lnTo>
                  <a:pt x="255156" y="40026"/>
                </a:lnTo>
                <a:lnTo>
                  <a:pt x="259269" y="42195"/>
                </a:lnTo>
                <a:lnTo>
                  <a:pt x="259186" y="43726"/>
                </a:lnTo>
                <a:lnTo>
                  <a:pt x="257444" y="45163"/>
                </a:lnTo>
                <a:lnTo>
                  <a:pt x="258796" y="45540"/>
                </a:lnTo>
                <a:lnTo>
                  <a:pt x="257083" y="47727"/>
                </a:lnTo>
                <a:lnTo>
                  <a:pt x="258230" y="48519"/>
                </a:lnTo>
                <a:lnTo>
                  <a:pt x="258007" y="51130"/>
                </a:lnTo>
                <a:lnTo>
                  <a:pt x="261015" y="49211"/>
                </a:lnTo>
                <a:lnTo>
                  <a:pt x="262236" y="51043"/>
                </a:lnTo>
                <a:lnTo>
                  <a:pt x="261513" y="54469"/>
                </a:lnTo>
                <a:lnTo>
                  <a:pt x="262922" y="54184"/>
                </a:lnTo>
                <a:lnTo>
                  <a:pt x="262924" y="55336"/>
                </a:lnTo>
                <a:lnTo>
                  <a:pt x="264780" y="55911"/>
                </a:lnTo>
                <a:lnTo>
                  <a:pt x="264624" y="56719"/>
                </a:lnTo>
                <a:lnTo>
                  <a:pt x="262311" y="55838"/>
                </a:lnTo>
                <a:lnTo>
                  <a:pt x="261276" y="57520"/>
                </a:lnTo>
                <a:lnTo>
                  <a:pt x="260996" y="60119"/>
                </a:lnTo>
                <a:lnTo>
                  <a:pt x="262416" y="63829"/>
                </a:lnTo>
                <a:lnTo>
                  <a:pt x="259034" y="61289"/>
                </a:lnTo>
                <a:lnTo>
                  <a:pt x="258411" y="64703"/>
                </a:lnTo>
                <a:lnTo>
                  <a:pt x="260064" y="63395"/>
                </a:lnTo>
                <a:lnTo>
                  <a:pt x="261200" y="65282"/>
                </a:lnTo>
                <a:lnTo>
                  <a:pt x="263514" y="63296"/>
                </a:lnTo>
                <a:lnTo>
                  <a:pt x="265898" y="66559"/>
                </a:lnTo>
                <a:lnTo>
                  <a:pt x="267201" y="66230"/>
                </a:lnTo>
                <a:lnTo>
                  <a:pt x="270879" y="69023"/>
                </a:lnTo>
                <a:lnTo>
                  <a:pt x="271848" y="67859"/>
                </a:lnTo>
                <a:lnTo>
                  <a:pt x="273262" y="70848"/>
                </a:lnTo>
                <a:lnTo>
                  <a:pt x="275473" y="70287"/>
                </a:lnTo>
                <a:lnTo>
                  <a:pt x="277377" y="71282"/>
                </a:lnTo>
                <a:lnTo>
                  <a:pt x="277803" y="72261"/>
                </a:lnTo>
                <a:lnTo>
                  <a:pt x="275547" y="73513"/>
                </a:lnTo>
                <a:lnTo>
                  <a:pt x="275710" y="75564"/>
                </a:lnTo>
                <a:lnTo>
                  <a:pt x="273858" y="75240"/>
                </a:lnTo>
                <a:lnTo>
                  <a:pt x="272720" y="80268"/>
                </a:lnTo>
                <a:lnTo>
                  <a:pt x="272411" y="78731"/>
                </a:lnTo>
                <a:lnTo>
                  <a:pt x="272256" y="81178"/>
                </a:lnTo>
                <a:lnTo>
                  <a:pt x="274084" y="82895"/>
                </a:lnTo>
                <a:lnTo>
                  <a:pt x="271671" y="85603"/>
                </a:lnTo>
                <a:lnTo>
                  <a:pt x="271617" y="90127"/>
                </a:lnTo>
                <a:lnTo>
                  <a:pt x="274775" y="93202"/>
                </a:lnTo>
                <a:lnTo>
                  <a:pt x="273917" y="93946"/>
                </a:lnTo>
                <a:lnTo>
                  <a:pt x="274742" y="95431"/>
                </a:lnTo>
                <a:lnTo>
                  <a:pt x="276928" y="96336"/>
                </a:lnTo>
                <a:lnTo>
                  <a:pt x="277849" y="95032"/>
                </a:lnTo>
                <a:lnTo>
                  <a:pt x="283424" y="102597"/>
                </a:lnTo>
                <a:lnTo>
                  <a:pt x="284636" y="102769"/>
                </a:lnTo>
                <a:lnTo>
                  <a:pt x="286188" y="107950"/>
                </a:lnTo>
                <a:lnTo>
                  <a:pt x="283681" y="109162"/>
                </a:lnTo>
                <a:lnTo>
                  <a:pt x="282786" y="111793"/>
                </a:lnTo>
                <a:lnTo>
                  <a:pt x="283576" y="112558"/>
                </a:lnTo>
                <a:lnTo>
                  <a:pt x="282567" y="112973"/>
                </a:lnTo>
                <a:lnTo>
                  <a:pt x="283207" y="113974"/>
                </a:lnTo>
                <a:lnTo>
                  <a:pt x="281536" y="116378"/>
                </a:lnTo>
                <a:lnTo>
                  <a:pt x="279730" y="116542"/>
                </a:lnTo>
                <a:lnTo>
                  <a:pt x="279382" y="115396"/>
                </a:lnTo>
                <a:lnTo>
                  <a:pt x="275955" y="114604"/>
                </a:lnTo>
                <a:lnTo>
                  <a:pt x="275546" y="113384"/>
                </a:lnTo>
                <a:lnTo>
                  <a:pt x="272360" y="113775"/>
                </a:lnTo>
                <a:lnTo>
                  <a:pt x="270333" y="112026"/>
                </a:lnTo>
                <a:lnTo>
                  <a:pt x="271537" y="108873"/>
                </a:lnTo>
                <a:lnTo>
                  <a:pt x="274370" y="109970"/>
                </a:lnTo>
                <a:lnTo>
                  <a:pt x="273885" y="108099"/>
                </a:lnTo>
                <a:lnTo>
                  <a:pt x="274744" y="107449"/>
                </a:lnTo>
                <a:lnTo>
                  <a:pt x="273371" y="106873"/>
                </a:lnTo>
                <a:lnTo>
                  <a:pt x="273137" y="104340"/>
                </a:lnTo>
                <a:lnTo>
                  <a:pt x="269702" y="104223"/>
                </a:lnTo>
                <a:lnTo>
                  <a:pt x="269270" y="106251"/>
                </a:lnTo>
                <a:lnTo>
                  <a:pt x="266505" y="107386"/>
                </a:lnTo>
                <a:lnTo>
                  <a:pt x="265616" y="106771"/>
                </a:lnTo>
                <a:lnTo>
                  <a:pt x="266560" y="106649"/>
                </a:lnTo>
                <a:lnTo>
                  <a:pt x="266227" y="105282"/>
                </a:lnTo>
                <a:lnTo>
                  <a:pt x="261990" y="106003"/>
                </a:lnTo>
                <a:lnTo>
                  <a:pt x="262536" y="100401"/>
                </a:lnTo>
                <a:lnTo>
                  <a:pt x="261601" y="99199"/>
                </a:lnTo>
                <a:lnTo>
                  <a:pt x="262580" y="98476"/>
                </a:lnTo>
                <a:lnTo>
                  <a:pt x="262443" y="96579"/>
                </a:lnTo>
                <a:lnTo>
                  <a:pt x="264278" y="96190"/>
                </a:lnTo>
                <a:lnTo>
                  <a:pt x="263298" y="95505"/>
                </a:lnTo>
                <a:lnTo>
                  <a:pt x="264350" y="94864"/>
                </a:lnTo>
                <a:lnTo>
                  <a:pt x="263738" y="94263"/>
                </a:lnTo>
                <a:close/>
                <a:moveTo>
                  <a:pt x="121690" y="259908"/>
                </a:moveTo>
                <a:lnTo>
                  <a:pt x="120671" y="261327"/>
                </a:lnTo>
                <a:lnTo>
                  <a:pt x="116525" y="261515"/>
                </a:lnTo>
                <a:lnTo>
                  <a:pt x="114321" y="263146"/>
                </a:lnTo>
                <a:lnTo>
                  <a:pt x="113703" y="261961"/>
                </a:lnTo>
                <a:lnTo>
                  <a:pt x="112816" y="262657"/>
                </a:lnTo>
                <a:lnTo>
                  <a:pt x="111244" y="261927"/>
                </a:lnTo>
                <a:lnTo>
                  <a:pt x="109732" y="259706"/>
                </a:lnTo>
                <a:lnTo>
                  <a:pt x="108824" y="261235"/>
                </a:lnTo>
                <a:lnTo>
                  <a:pt x="104556" y="261666"/>
                </a:lnTo>
                <a:lnTo>
                  <a:pt x="101093" y="264227"/>
                </a:lnTo>
                <a:lnTo>
                  <a:pt x="101950" y="265119"/>
                </a:lnTo>
                <a:lnTo>
                  <a:pt x="100991" y="266928"/>
                </a:lnTo>
                <a:lnTo>
                  <a:pt x="99965" y="265909"/>
                </a:lnTo>
                <a:lnTo>
                  <a:pt x="97996" y="269434"/>
                </a:lnTo>
                <a:lnTo>
                  <a:pt x="96796" y="265251"/>
                </a:lnTo>
                <a:lnTo>
                  <a:pt x="97072" y="266975"/>
                </a:lnTo>
                <a:lnTo>
                  <a:pt x="95485" y="266800"/>
                </a:lnTo>
                <a:lnTo>
                  <a:pt x="96759" y="267847"/>
                </a:lnTo>
                <a:lnTo>
                  <a:pt x="96963" y="270424"/>
                </a:lnTo>
                <a:lnTo>
                  <a:pt x="94840" y="271401"/>
                </a:lnTo>
                <a:lnTo>
                  <a:pt x="94442" y="272992"/>
                </a:lnTo>
                <a:lnTo>
                  <a:pt x="93095" y="272387"/>
                </a:lnTo>
                <a:lnTo>
                  <a:pt x="93113" y="270789"/>
                </a:lnTo>
                <a:lnTo>
                  <a:pt x="91610" y="270547"/>
                </a:lnTo>
                <a:lnTo>
                  <a:pt x="91750" y="269564"/>
                </a:lnTo>
                <a:lnTo>
                  <a:pt x="90699" y="269629"/>
                </a:lnTo>
                <a:lnTo>
                  <a:pt x="91883" y="271812"/>
                </a:lnTo>
                <a:lnTo>
                  <a:pt x="91364" y="275268"/>
                </a:lnTo>
                <a:lnTo>
                  <a:pt x="88601" y="276202"/>
                </a:lnTo>
                <a:lnTo>
                  <a:pt x="88277" y="277937"/>
                </a:lnTo>
                <a:lnTo>
                  <a:pt x="90004" y="283329"/>
                </a:lnTo>
                <a:lnTo>
                  <a:pt x="88580" y="283814"/>
                </a:lnTo>
                <a:lnTo>
                  <a:pt x="87694" y="282653"/>
                </a:lnTo>
                <a:lnTo>
                  <a:pt x="86206" y="278237"/>
                </a:lnTo>
                <a:lnTo>
                  <a:pt x="86256" y="280539"/>
                </a:lnTo>
                <a:lnTo>
                  <a:pt x="84394" y="279977"/>
                </a:lnTo>
                <a:lnTo>
                  <a:pt x="82193" y="280854"/>
                </a:lnTo>
                <a:lnTo>
                  <a:pt x="82028" y="278466"/>
                </a:lnTo>
                <a:lnTo>
                  <a:pt x="80857" y="277818"/>
                </a:lnTo>
                <a:lnTo>
                  <a:pt x="78810" y="283562"/>
                </a:lnTo>
                <a:lnTo>
                  <a:pt x="72153" y="286516"/>
                </a:lnTo>
                <a:lnTo>
                  <a:pt x="69191" y="289141"/>
                </a:lnTo>
                <a:lnTo>
                  <a:pt x="69221" y="290287"/>
                </a:lnTo>
                <a:lnTo>
                  <a:pt x="65243" y="291284"/>
                </a:lnTo>
                <a:lnTo>
                  <a:pt x="63853" y="290430"/>
                </a:lnTo>
                <a:lnTo>
                  <a:pt x="62366" y="285598"/>
                </a:lnTo>
                <a:lnTo>
                  <a:pt x="61876" y="274469"/>
                </a:lnTo>
                <a:lnTo>
                  <a:pt x="60830" y="274108"/>
                </a:lnTo>
                <a:lnTo>
                  <a:pt x="61441" y="271645"/>
                </a:lnTo>
                <a:lnTo>
                  <a:pt x="60480" y="271771"/>
                </a:lnTo>
                <a:lnTo>
                  <a:pt x="59645" y="268426"/>
                </a:lnTo>
                <a:lnTo>
                  <a:pt x="60940" y="266912"/>
                </a:lnTo>
                <a:lnTo>
                  <a:pt x="61007" y="264072"/>
                </a:lnTo>
                <a:lnTo>
                  <a:pt x="57455" y="259416"/>
                </a:lnTo>
                <a:lnTo>
                  <a:pt x="58705" y="256908"/>
                </a:lnTo>
                <a:lnTo>
                  <a:pt x="57957" y="257334"/>
                </a:lnTo>
                <a:lnTo>
                  <a:pt x="56072" y="255304"/>
                </a:lnTo>
                <a:lnTo>
                  <a:pt x="57269" y="254643"/>
                </a:lnTo>
                <a:lnTo>
                  <a:pt x="56026" y="250291"/>
                </a:lnTo>
                <a:lnTo>
                  <a:pt x="57019" y="249818"/>
                </a:lnTo>
                <a:lnTo>
                  <a:pt x="54246" y="249831"/>
                </a:lnTo>
                <a:lnTo>
                  <a:pt x="55250" y="248404"/>
                </a:lnTo>
                <a:lnTo>
                  <a:pt x="53436" y="246852"/>
                </a:lnTo>
                <a:lnTo>
                  <a:pt x="54559" y="243948"/>
                </a:lnTo>
                <a:lnTo>
                  <a:pt x="53139" y="240861"/>
                </a:lnTo>
                <a:lnTo>
                  <a:pt x="53986" y="238684"/>
                </a:lnTo>
                <a:lnTo>
                  <a:pt x="51412" y="229680"/>
                </a:lnTo>
                <a:lnTo>
                  <a:pt x="21904" y="177488"/>
                </a:lnTo>
                <a:lnTo>
                  <a:pt x="2015" y="149604"/>
                </a:lnTo>
                <a:lnTo>
                  <a:pt x="0" y="145284"/>
                </a:lnTo>
                <a:lnTo>
                  <a:pt x="13" y="140399"/>
                </a:lnTo>
                <a:lnTo>
                  <a:pt x="1456" y="137414"/>
                </a:lnTo>
                <a:lnTo>
                  <a:pt x="9761" y="131915"/>
                </a:lnTo>
                <a:lnTo>
                  <a:pt x="10042" y="133195"/>
                </a:lnTo>
                <a:lnTo>
                  <a:pt x="6041" y="136094"/>
                </a:lnTo>
                <a:lnTo>
                  <a:pt x="7336" y="143546"/>
                </a:lnTo>
                <a:lnTo>
                  <a:pt x="7700" y="138063"/>
                </a:lnTo>
                <a:lnTo>
                  <a:pt x="9483" y="134259"/>
                </a:lnTo>
                <a:lnTo>
                  <a:pt x="15236" y="131679"/>
                </a:lnTo>
                <a:lnTo>
                  <a:pt x="18263" y="137818"/>
                </a:lnTo>
                <a:lnTo>
                  <a:pt x="19961" y="138435"/>
                </a:lnTo>
                <a:lnTo>
                  <a:pt x="21048" y="140395"/>
                </a:lnTo>
                <a:lnTo>
                  <a:pt x="23839" y="147585"/>
                </a:lnTo>
                <a:lnTo>
                  <a:pt x="22844" y="149285"/>
                </a:lnTo>
                <a:lnTo>
                  <a:pt x="25001" y="148540"/>
                </a:lnTo>
                <a:lnTo>
                  <a:pt x="26701" y="151027"/>
                </a:lnTo>
                <a:lnTo>
                  <a:pt x="26335" y="152235"/>
                </a:lnTo>
                <a:lnTo>
                  <a:pt x="28163" y="155532"/>
                </a:lnTo>
                <a:lnTo>
                  <a:pt x="27334" y="157763"/>
                </a:lnTo>
                <a:lnTo>
                  <a:pt x="39017" y="161744"/>
                </a:lnTo>
                <a:lnTo>
                  <a:pt x="39364" y="163604"/>
                </a:lnTo>
                <a:lnTo>
                  <a:pt x="43799" y="166860"/>
                </a:lnTo>
                <a:lnTo>
                  <a:pt x="44275" y="168569"/>
                </a:lnTo>
                <a:lnTo>
                  <a:pt x="42328" y="170598"/>
                </a:lnTo>
                <a:lnTo>
                  <a:pt x="36903" y="171513"/>
                </a:lnTo>
                <a:lnTo>
                  <a:pt x="37589" y="172832"/>
                </a:lnTo>
                <a:lnTo>
                  <a:pt x="37805" y="171712"/>
                </a:lnTo>
                <a:lnTo>
                  <a:pt x="40433" y="171609"/>
                </a:lnTo>
                <a:lnTo>
                  <a:pt x="40881" y="173689"/>
                </a:lnTo>
                <a:lnTo>
                  <a:pt x="38646" y="174958"/>
                </a:lnTo>
                <a:lnTo>
                  <a:pt x="39337" y="175963"/>
                </a:lnTo>
                <a:lnTo>
                  <a:pt x="37679" y="175342"/>
                </a:lnTo>
                <a:lnTo>
                  <a:pt x="35859" y="177050"/>
                </a:lnTo>
                <a:lnTo>
                  <a:pt x="40125" y="175589"/>
                </a:lnTo>
                <a:lnTo>
                  <a:pt x="38001" y="180158"/>
                </a:lnTo>
                <a:lnTo>
                  <a:pt x="38375" y="182023"/>
                </a:lnTo>
                <a:lnTo>
                  <a:pt x="40990" y="181013"/>
                </a:lnTo>
                <a:lnTo>
                  <a:pt x="40866" y="182812"/>
                </a:lnTo>
                <a:lnTo>
                  <a:pt x="43837" y="182642"/>
                </a:lnTo>
                <a:lnTo>
                  <a:pt x="41483" y="178615"/>
                </a:lnTo>
                <a:lnTo>
                  <a:pt x="42904" y="177833"/>
                </a:lnTo>
                <a:lnTo>
                  <a:pt x="41740" y="177737"/>
                </a:lnTo>
                <a:lnTo>
                  <a:pt x="41318" y="175975"/>
                </a:lnTo>
                <a:lnTo>
                  <a:pt x="42513" y="173568"/>
                </a:lnTo>
                <a:lnTo>
                  <a:pt x="43779" y="173566"/>
                </a:lnTo>
                <a:lnTo>
                  <a:pt x="43257" y="176855"/>
                </a:lnTo>
                <a:lnTo>
                  <a:pt x="44264" y="178322"/>
                </a:lnTo>
                <a:lnTo>
                  <a:pt x="43127" y="178905"/>
                </a:lnTo>
                <a:lnTo>
                  <a:pt x="44960" y="179030"/>
                </a:lnTo>
                <a:lnTo>
                  <a:pt x="44380" y="179861"/>
                </a:lnTo>
                <a:lnTo>
                  <a:pt x="45381" y="180299"/>
                </a:lnTo>
                <a:lnTo>
                  <a:pt x="43836" y="181617"/>
                </a:lnTo>
                <a:lnTo>
                  <a:pt x="45983" y="181391"/>
                </a:lnTo>
                <a:lnTo>
                  <a:pt x="46093" y="180133"/>
                </a:lnTo>
                <a:lnTo>
                  <a:pt x="47959" y="180935"/>
                </a:lnTo>
                <a:lnTo>
                  <a:pt x="48740" y="183664"/>
                </a:lnTo>
                <a:lnTo>
                  <a:pt x="44431" y="184691"/>
                </a:lnTo>
                <a:lnTo>
                  <a:pt x="45749" y="184430"/>
                </a:lnTo>
                <a:lnTo>
                  <a:pt x="46198" y="186046"/>
                </a:lnTo>
                <a:lnTo>
                  <a:pt x="48645" y="184073"/>
                </a:lnTo>
                <a:lnTo>
                  <a:pt x="46918" y="185946"/>
                </a:lnTo>
                <a:lnTo>
                  <a:pt x="47736" y="184620"/>
                </a:lnTo>
                <a:lnTo>
                  <a:pt x="47735" y="186286"/>
                </a:lnTo>
                <a:lnTo>
                  <a:pt x="48874" y="183345"/>
                </a:lnTo>
                <a:lnTo>
                  <a:pt x="50972" y="183881"/>
                </a:lnTo>
                <a:lnTo>
                  <a:pt x="51342" y="185360"/>
                </a:lnTo>
                <a:lnTo>
                  <a:pt x="49687" y="185734"/>
                </a:lnTo>
                <a:lnTo>
                  <a:pt x="49408" y="187158"/>
                </a:lnTo>
                <a:lnTo>
                  <a:pt x="51468" y="186212"/>
                </a:lnTo>
                <a:lnTo>
                  <a:pt x="50533" y="188769"/>
                </a:lnTo>
                <a:lnTo>
                  <a:pt x="51428" y="187393"/>
                </a:lnTo>
                <a:lnTo>
                  <a:pt x="51770" y="188812"/>
                </a:lnTo>
                <a:lnTo>
                  <a:pt x="53443" y="185787"/>
                </a:lnTo>
                <a:lnTo>
                  <a:pt x="49193" y="182144"/>
                </a:lnTo>
                <a:lnTo>
                  <a:pt x="52216" y="180923"/>
                </a:lnTo>
                <a:lnTo>
                  <a:pt x="57701" y="190209"/>
                </a:lnTo>
                <a:lnTo>
                  <a:pt x="56004" y="191178"/>
                </a:lnTo>
                <a:lnTo>
                  <a:pt x="57921" y="191831"/>
                </a:lnTo>
                <a:lnTo>
                  <a:pt x="56291" y="193502"/>
                </a:lnTo>
                <a:lnTo>
                  <a:pt x="58072" y="193728"/>
                </a:lnTo>
                <a:lnTo>
                  <a:pt x="57997" y="195711"/>
                </a:lnTo>
                <a:lnTo>
                  <a:pt x="56740" y="194688"/>
                </a:lnTo>
                <a:lnTo>
                  <a:pt x="56244" y="196182"/>
                </a:lnTo>
                <a:lnTo>
                  <a:pt x="58156" y="197474"/>
                </a:lnTo>
                <a:lnTo>
                  <a:pt x="56448" y="196110"/>
                </a:lnTo>
                <a:lnTo>
                  <a:pt x="56825" y="194826"/>
                </a:lnTo>
                <a:lnTo>
                  <a:pt x="57655" y="196106"/>
                </a:lnTo>
                <a:lnTo>
                  <a:pt x="58243" y="195634"/>
                </a:lnTo>
                <a:lnTo>
                  <a:pt x="58213" y="193480"/>
                </a:lnTo>
                <a:lnTo>
                  <a:pt x="56497" y="193547"/>
                </a:lnTo>
                <a:lnTo>
                  <a:pt x="58307" y="192646"/>
                </a:lnTo>
                <a:lnTo>
                  <a:pt x="57803" y="191298"/>
                </a:lnTo>
                <a:lnTo>
                  <a:pt x="56561" y="191207"/>
                </a:lnTo>
                <a:lnTo>
                  <a:pt x="58137" y="190149"/>
                </a:lnTo>
                <a:lnTo>
                  <a:pt x="56851" y="188599"/>
                </a:lnTo>
                <a:lnTo>
                  <a:pt x="57154" y="187319"/>
                </a:lnTo>
                <a:lnTo>
                  <a:pt x="55414" y="186025"/>
                </a:lnTo>
                <a:lnTo>
                  <a:pt x="55628" y="182746"/>
                </a:lnTo>
                <a:lnTo>
                  <a:pt x="54062" y="181834"/>
                </a:lnTo>
                <a:lnTo>
                  <a:pt x="55629" y="181552"/>
                </a:lnTo>
                <a:lnTo>
                  <a:pt x="57481" y="174636"/>
                </a:lnTo>
                <a:lnTo>
                  <a:pt x="55631" y="174450"/>
                </a:lnTo>
                <a:lnTo>
                  <a:pt x="56048" y="172812"/>
                </a:lnTo>
                <a:lnTo>
                  <a:pt x="50252" y="171829"/>
                </a:lnTo>
                <a:lnTo>
                  <a:pt x="51274" y="170050"/>
                </a:lnTo>
                <a:lnTo>
                  <a:pt x="55001" y="170315"/>
                </a:lnTo>
                <a:lnTo>
                  <a:pt x="53735" y="170226"/>
                </a:lnTo>
                <a:lnTo>
                  <a:pt x="52181" y="168182"/>
                </a:lnTo>
                <a:lnTo>
                  <a:pt x="53488" y="165575"/>
                </a:lnTo>
                <a:lnTo>
                  <a:pt x="57295" y="165012"/>
                </a:lnTo>
                <a:lnTo>
                  <a:pt x="57568" y="165716"/>
                </a:lnTo>
                <a:lnTo>
                  <a:pt x="58247" y="164208"/>
                </a:lnTo>
                <a:lnTo>
                  <a:pt x="56735" y="164003"/>
                </a:lnTo>
                <a:lnTo>
                  <a:pt x="55089" y="160387"/>
                </a:lnTo>
                <a:lnTo>
                  <a:pt x="53277" y="159553"/>
                </a:lnTo>
                <a:lnTo>
                  <a:pt x="53150" y="157798"/>
                </a:lnTo>
                <a:lnTo>
                  <a:pt x="55191" y="157742"/>
                </a:lnTo>
                <a:lnTo>
                  <a:pt x="53534" y="157637"/>
                </a:lnTo>
                <a:lnTo>
                  <a:pt x="54211" y="153675"/>
                </a:lnTo>
                <a:lnTo>
                  <a:pt x="55091" y="153317"/>
                </a:lnTo>
                <a:lnTo>
                  <a:pt x="53683" y="151494"/>
                </a:lnTo>
                <a:lnTo>
                  <a:pt x="53802" y="149046"/>
                </a:lnTo>
                <a:lnTo>
                  <a:pt x="51609" y="148480"/>
                </a:lnTo>
                <a:lnTo>
                  <a:pt x="50189" y="144726"/>
                </a:lnTo>
                <a:lnTo>
                  <a:pt x="51634" y="141423"/>
                </a:lnTo>
                <a:lnTo>
                  <a:pt x="50821" y="138853"/>
                </a:lnTo>
                <a:lnTo>
                  <a:pt x="52713" y="136405"/>
                </a:lnTo>
                <a:lnTo>
                  <a:pt x="52225" y="135427"/>
                </a:lnTo>
                <a:lnTo>
                  <a:pt x="57500" y="131126"/>
                </a:lnTo>
                <a:lnTo>
                  <a:pt x="54900" y="132186"/>
                </a:lnTo>
                <a:lnTo>
                  <a:pt x="54557" y="129347"/>
                </a:lnTo>
                <a:lnTo>
                  <a:pt x="53311" y="129887"/>
                </a:lnTo>
                <a:lnTo>
                  <a:pt x="51673" y="127752"/>
                </a:lnTo>
                <a:lnTo>
                  <a:pt x="53987" y="124202"/>
                </a:lnTo>
                <a:lnTo>
                  <a:pt x="51854" y="125740"/>
                </a:lnTo>
                <a:lnTo>
                  <a:pt x="47591" y="122929"/>
                </a:lnTo>
                <a:lnTo>
                  <a:pt x="49108" y="122129"/>
                </a:lnTo>
                <a:lnTo>
                  <a:pt x="50461" y="123194"/>
                </a:lnTo>
                <a:lnTo>
                  <a:pt x="51527" y="122047"/>
                </a:lnTo>
                <a:lnTo>
                  <a:pt x="49971" y="123144"/>
                </a:lnTo>
                <a:lnTo>
                  <a:pt x="49712" y="121626"/>
                </a:lnTo>
                <a:lnTo>
                  <a:pt x="52785" y="120373"/>
                </a:lnTo>
                <a:lnTo>
                  <a:pt x="55017" y="117919"/>
                </a:lnTo>
                <a:lnTo>
                  <a:pt x="53577" y="117834"/>
                </a:lnTo>
                <a:lnTo>
                  <a:pt x="53122" y="115842"/>
                </a:lnTo>
                <a:lnTo>
                  <a:pt x="54191" y="115492"/>
                </a:lnTo>
                <a:lnTo>
                  <a:pt x="52432" y="113551"/>
                </a:lnTo>
                <a:lnTo>
                  <a:pt x="53500" y="112343"/>
                </a:lnTo>
                <a:lnTo>
                  <a:pt x="55582" y="113151"/>
                </a:lnTo>
                <a:lnTo>
                  <a:pt x="54347" y="112056"/>
                </a:lnTo>
                <a:lnTo>
                  <a:pt x="57505" y="107365"/>
                </a:lnTo>
                <a:lnTo>
                  <a:pt x="55351" y="111074"/>
                </a:lnTo>
                <a:lnTo>
                  <a:pt x="52808" y="112024"/>
                </a:lnTo>
                <a:lnTo>
                  <a:pt x="52767" y="110473"/>
                </a:lnTo>
                <a:lnTo>
                  <a:pt x="50854" y="112418"/>
                </a:lnTo>
                <a:lnTo>
                  <a:pt x="50430" y="109021"/>
                </a:lnTo>
                <a:lnTo>
                  <a:pt x="47732" y="109835"/>
                </a:lnTo>
                <a:lnTo>
                  <a:pt x="46757" y="108492"/>
                </a:lnTo>
                <a:lnTo>
                  <a:pt x="48301" y="110677"/>
                </a:lnTo>
                <a:lnTo>
                  <a:pt x="46261" y="110667"/>
                </a:lnTo>
                <a:lnTo>
                  <a:pt x="48339" y="110966"/>
                </a:lnTo>
                <a:lnTo>
                  <a:pt x="46687" y="111414"/>
                </a:lnTo>
                <a:lnTo>
                  <a:pt x="47636" y="111605"/>
                </a:lnTo>
                <a:lnTo>
                  <a:pt x="46495" y="112771"/>
                </a:lnTo>
                <a:lnTo>
                  <a:pt x="48641" y="112131"/>
                </a:lnTo>
                <a:lnTo>
                  <a:pt x="47814" y="114590"/>
                </a:lnTo>
                <a:lnTo>
                  <a:pt x="49667" y="114639"/>
                </a:lnTo>
                <a:lnTo>
                  <a:pt x="49101" y="117238"/>
                </a:lnTo>
                <a:lnTo>
                  <a:pt x="50814" y="117078"/>
                </a:lnTo>
                <a:lnTo>
                  <a:pt x="52284" y="118613"/>
                </a:lnTo>
                <a:lnTo>
                  <a:pt x="49580" y="120352"/>
                </a:lnTo>
                <a:lnTo>
                  <a:pt x="47017" y="119945"/>
                </a:lnTo>
                <a:lnTo>
                  <a:pt x="46697" y="121346"/>
                </a:lnTo>
                <a:lnTo>
                  <a:pt x="42962" y="119917"/>
                </a:lnTo>
                <a:lnTo>
                  <a:pt x="42514" y="120660"/>
                </a:lnTo>
                <a:lnTo>
                  <a:pt x="43841" y="121651"/>
                </a:lnTo>
                <a:lnTo>
                  <a:pt x="42583" y="123718"/>
                </a:lnTo>
                <a:lnTo>
                  <a:pt x="44654" y="122141"/>
                </a:lnTo>
                <a:lnTo>
                  <a:pt x="46021" y="123663"/>
                </a:lnTo>
                <a:lnTo>
                  <a:pt x="45840" y="125798"/>
                </a:lnTo>
                <a:lnTo>
                  <a:pt x="45283" y="126475"/>
                </a:lnTo>
                <a:lnTo>
                  <a:pt x="42501" y="124781"/>
                </a:lnTo>
                <a:lnTo>
                  <a:pt x="41628" y="127306"/>
                </a:lnTo>
                <a:lnTo>
                  <a:pt x="40256" y="127742"/>
                </a:lnTo>
                <a:lnTo>
                  <a:pt x="35310" y="121634"/>
                </a:lnTo>
                <a:lnTo>
                  <a:pt x="30723" y="118917"/>
                </a:lnTo>
                <a:lnTo>
                  <a:pt x="31137" y="115788"/>
                </a:lnTo>
                <a:lnTo>
                  <a:pt x="29473" y="112992"/>
                </a:lnTo>
                <a:lnTo>
                  <a:pt x="30371" y="116062"/>
                </a:lnTo>
                <a:lnTo>
                  <a:pt x="28707" y="119168"/>
                </a:lnTo>
                <a:lnTo>
                  <a:pt x="30205" y="121536"/>
                </a:lnTo>
                <a:lnTo>
                  <a:pt x="27515" y="122262"/>
                </a:lnTo>
                <a:lnTo>
                  <a:pt x="24455" y="121223"/>
                </a:lnTo>
                <a:lnTo>
                  <a:pt x="24966" y="122304"/>
                </a:lnTo>
                <a:lnTo>
                  <a:pt x="23318" y="122286"/>
                </a:lnTo>
                <a:lnTo>
                  <a:pt x="19816" y="119720"/>
                </a:lnTo>
                <a:lnTo>
                  <a:pt x="19059" y="117957"/>
                </a:lnTo>
                <a:lnTo>
                  <a:pt x="20143" y="115111"/>
                </a:lnTo>
                <a:lnTo>
                  <a:pt x="20047" y="105700"/>
                </a:lnTo>
                <a:lnTo>
                  <a:pt x="21923" y="102019"/>
                </a:lnTo>
                <a:lnTo>
                  <a:pt x="24941" y="100640"/>
                </a:lnTo>
                <a:lnTo>
                  <a:pt x="28543" y="101555"/>
                </a:lnTo>
                <a:lnTo>
                  <a:pt x="30836" y="106373"/>
                </a:lnTo>
                <a:lnTo>
                  <a:pt x="32487" y="106187"/>
                </a:lnTo>
                <a:lnTo>
                  <a:pt x="32906" y="104455"/>
                </a:lnTo>
                <a:lnTo>
                  <a:pt x="33835" y="104385"/>
                </a:lnTo>
                <a:lnTo>
                  <a:pt x="32971" y="107298"/>
                </a:lnTo>
                <a:lnTo>
                  <a:pt x="34904" y="104783"/>
                </a:lnTo>
                <a:lnTo>
                  <a:pt x="36861" y="105530"/>
                </a:lnTo>
                <a:lnTo>
                  <a:pt x="35435" y="107284"/>
                </a:lnTo>
                <a:lnTo>
                  <a:pt x="36906" y="106534"/>
                </a:lnTo>
                <a:lnTo>
                  <a:pt x="37989" y="107242"/>
                </a:lnTo>
                <a:lnTo>
                  <a:pt x="37590" y="105125"/>
                </a:lnTo>
                <a:lnTo>
                  <a:pt x="41173" y="105531"/>
                </a:lnTo>
                <a:lnTo>
                  <a:pt x="40844" y="104297"/>
                </a:lnTo>
                <a:lnTo>
                  <a:pt x="43087" y="105566"/>
                </a:lnTo>
                <a:lnTo>
                  <a:pt x="42483" y="102228"/>
                </a:lnTo>
                <a:lnTo>
                  <a:pt x="46153" y="106044"/>
                </a:lnTo>
                <a:lnTo>
                  <a:pt x="45176" y="102585"/>
                </a:lnTo>
                <a:lnTo>
                  <a:pt x="47545" y="102633"/>
                </a:lnTo>
                <a:lnTo>
                  <a:pt x="48067" y="104616"/>
                </a:lnTo>
                <a:lnTo>
                  <a:pt x="48223" y="100006"/>
                </a:lnTo>
                <a:lnTo>
                  <a:pt x="50911" y="98339"/>
                </a:lnTo>
                <a:lnTo>
                  <a:pt x="52393" y="94537"/>
                </a:lnTo>
                <a:lnTo>
                  <a:pt x="53588" y="98884"/>
                </a:lnTo>
                <a:lnTo>
                  <a:pt x="54376" y="95769"/>
                </a:lnTo>
                <a:lnTo>
                  <a:pt x="56310" y="100207"/>
                </a:lnTo>
                <a:lnTo>
                  <a:pt x="56341" y="98321"/>
                </a:lnTo>
                <a:lnTo>
                  <a:pt x="56864" y="98876"/>
                </a:lnTo>
                <a:lnTo>
                  <a:pt x="58836" y="95656"/>
                </a:lnTo>
                <a:lnTo>
                  <a:pt x="56028" y="97930"/>
                </a:lnTo>
                <a:lnTo>
                  <a:pt x="54571" y="93614"/>
                </a:lnTo>
                <a:lnTo>
                  <a:pt x="55729" y="92198"/>
                </a:lnTo>
                <a:lnTo>
                  <a:pt x="56063" y="93542"/>
                </a:lnTo>
                <a:lnTo>
                  <a:pt x="57756" y="93363"/>
                </a:lnTo>
                <a:lnTo>
                  <a:pt x="57750" y="91723"/>
                </a:lnTo>
                <a:lnTo>
                  <a:pt x="59101" y="91879"/>
                </a:lnTo>
                <a:lnTo>
                  <a:pt x="58732" y="90615"/>
                </a:lnTo>
                <a:lnTo>
                  <a:pt x="60525" y="90165"/>
                </a:lnTo>
                <a:lnTo>
                  <a:pt x="60937" y="88443"/>
                </a:lnTo>
                <a:lnTo>
                  <a:pt x="62288" y="90828"/>
                </a:lnTo>
                <a:lnTo>
                  <a:pt x="64136" y="89641"/>
                </a:lnTo>
                <a:lnTo>
                  <a:pt x="65879" y="90563"/>
                </a:lnTo>
                <a:lnTo>
                  <a:pt x="66552" y="92923"/>
                </a:lnTo>
                <a:lnTo>
                  <a:pt x="65421" y="94146"/>
                </a:lnTo>
                <a:lnTo>
                  <a:pt x="66991" y="93471"/>
                </a:lnTo>
                <a:lnTo>
                  <a:pt x="66743" y="92481"/>
                </a:lnTo>
                <a:lnTo>
                  <a:pt x="69050" y="92964"/>
                </a:lnTo>
                <a:lnTo>
                  <a:pt x="66442" y="91897"/>
                </a:lnTo>
                <a:lnTo>
                  <a:pt x="66262" y="90031"/>
                </a:lnTo>
                <a:lnTo>
                  <a:pt x="67046" y="90666"/>
                </a:lnTo>
                <a:lnTo>
                  <a:pt x="67833" y="88099"/>
                </a:lnTo>
                <a:lnTo>
                  <a:pt x="70083" y="88550"/>
                </a:lnTo>
                <a:lnTo>
                  <a:pt x="71127" y="87030"/>
                </a:lnTo>
                <a:lnTo>
                  <a:pt x="72071" y="87863"/>
                </a:lnTo>
                <a:lnTo>
                  <a:pt x="71083" y="86945"/>
                </a:lnTo>
                <a:lnTo>
                  <a:pt x="68401" y="87812"/>
                </a:lnTo>
                <a:lnTo>
                  <a:pt x="69868" y="84646"/>
                </a:lnTo>
                <a:lnTo>
                  <a:pt x="67625" y="86010"/>
                </a:lnTo>
                <a:lnTo>
                  <a:pt x="66578" y="89097"/>
                </a:lnTo>
                <a:lnTo>
                  <a:pt x="64635" y="89447"/>
                </a:lnTo>
                <a:lnTo>
                  <a:pt x="65591" y="85241"/>
                </a:lnTo>
                <a:lnTo>
                  <a:pt x="64639" y="84206"/>
                </a:lnTo>
                <a:lnTo>
                  <a:pt x="65723" y="84092"/>
                </a:lnTo>
                <a:lnTo>
                  <a:pt x="64980" y="83692"/>
                </a:lnTo>
                <a:lnTo>
                  <a:pt x="65952" y="81974"/>
                </a:lnTo>
                <a:lnTo>
                  <a:pt x="67226" y="81933"/>
                </a:lnTo>
                <a:lnTo>
                  <a:pt x="67962" y="80251"/>
                </a:lnTo>
                <a:lnTo>
                  <a:pt x="70001" y="80631"/>
                </a:lnTo>
                <a:lnTo>
                  <a:pt x="75115" y="77089"/>
                </a:lnTo>
                <a:lnTo>
                  <a:pt x="75021" y="73819"/>
                </a:lnTo>
                <a:lnTo>
                  <a:pt x="77606" y="70372"/>
                </a:lnTo>
                <a:lnTo>
                  <a:pt x="81192" y="68883"/>
                </a:lnTo>
                <a:lnTo>
                  <a:pt x="83448" y="69340"/>
                </a:lnTo>
                <a:lnTo>
                  <a:pt x="85216" y="66079"/>
                </a:lnTo>
                <a:lnTo>
                  <a:pt x="87077" y="66333"/>
                </a:lnTo>
                <a:lnTo>
                  <a:pt x="88445" y="64088"/>
                </a:lnTo>
                <a:lnTo>
                  <a:pt x="88112" y="60274"/>
                </a:lnTo>
                <a:lnTo>
                  <a:pt x="90977" y="59593"/>
                </a:lnTo>
                <a:lnTo>
                  <a:pt x="91477" y="57809"/>
                </a:lnTo>
                <a:lnTo>
                  <a:pt x="92715" y="57695"/>
                </a:lnTo>
                <a:lnTo>
                  <a:pt x="92571" y="54874"/>
                </a:lnTo>
                <a:lnTo>
                  <a:pt x="94800" y="53877"/>
                </a:lnTo>
                <a:lnTo>
                  <a:pt x="102120" y="65651"/>
                </a:lnTo>
                <a:lnTo>
                  <a:pt x="101946" y="67149"/>
                </a:lnTo>
                <a:lnTo>
                  <a:pt x="104229" y="71205"/>
                </a:lnTo>
                <a:lnTo>
                  <a:pt x="117301" y="86579"/>
                </a:lnTo>
                <a:lnTo>
                  <a:pt x="121069" y="89981"/>
                </a:lnTo>
                <a:lnTo>
                  <a:pt x="125476" y="90918"/>
                </a:lnTo>
                <a:lnTo>
                  <a:pt x="127619" y="93200"/>
                </a:lnTo>
                <a:lnTo>
                  <a:pt x="131989" y="93013"/>
                </a:lnTo>
                <a:lnTo>
                  <a:pt x="136406" y="95261"/>
                </a:lnTo>
                <a:lnTo>
                  <a:pt x="135287" y="98451"/>
                </a:lnTo>
                <a:lnTo>
                  <a:pt x="134112" y="97747"/>
                </a:lnTo>
                <a:lnTo>
                  <a:pt x="134471" y="96519"/>
                </a:lnTo>
                <a:lnTo>
                  <a:pt x="133729" y="97822"/>
                </a:lnTo>
                <a:lnTo>
                  <a:pt x="132764" y="97439"/>
                </a:lnTo>
                <a:lnTo>
                  <a:pt x="133674" y="99336"/>
                </a:lnTo>
                <a:lnTo>
                  <a:pt x="130634" y="101763"/>
                </a:lnTo>
                <a:lnTo>
                  <a:pt x="131686" y="106178"/>
                </a:lnTo>
                <a:lnTo>
                  <a:pt x="128293" y="105884"/>
                </a:lnTo>
                <a:lnTo>
                  <a:pt x="128639" y="104498"/>
                </a:lnTo>
                <a:lnTo>
                  <a:pt x="127412" y="104153"/>
                </a:lnTo>
                <a:lnTo>
                  <a:pt x="128569" y="102182"/>
                </a:lnTo>
                <a:lnTo>
                  <a:pt x="125745" y="104516"/>
                </a:lnTo>
                <a:lnTo>
                  <a:pt x="122693" y="104272"/>
                </a:lnTo>
                <a:lnTo>
                  <a:pt x="121774" y="106020"/>
                </a:lnTo>
                <a:lnTo>
                  <a:pt x="120933" y="105637"/>
                </a:lnTo>
                <a:lnTo>
                  <a:pt x="121689" y="106476"/>
                </a:lnTo>
                <a:lnTo>
                  <a:pt x="120045" y="107792"/>
                </a:lnTo>
                <a:lnTo>
                  <a:pt x="119944" y="109501"/>
                </a:lnTo>
                <a:lnTo>
                  <a:pt x="118040" y="107598"/>
                </a:lnTo>
                <a:lnTo>
                  <a:pt x="118659" y="109170"/>
                </a:lnTo>
                <a:lnTo>
                  <a:pt x="120129" y="109459"/>
                </a:lnTo>
                <a:lnTo>
                  <a:pt x="123034" y="105754"/>
                </a:lnTo>
                <a:lnTo>
                  <a:pt x="124127" y="107896"/>
                </a:lnTo>
                <a:lnTo>
                  <a:pt x="123303" y="111839"/>
                </a:lnTo>
                <a:lnTo>
                  <a:pt x="124579" y="114179"/>
                </a:lnTo>
                <a:lnTo>
                  <a:pt x="123642" y="115337"/>
                </a:lnTo>
                <a:lnTo>
                  <a:pt x="126465" y="116372"/>
                </a:lnTo>
                <a:lnTo>
                  <a:pt x="126931" y="114493"/>
                </a:lnTo>
                <a:lnTo>
                  <a:pt x="127952" y="114513"/>
                </a:lnTo>
                <a:lnTo>
                  <a:pt x="126314" y="113782"/>
                </a:lnTo>
                <a:lnTo>
                  <a:pt x="125235" y="110633"/>
                </a:lnTo>
                <a:lnTo>
                  <a:pt x="127471" y="105732"/>
                </a:lnTo>
                <a:lnTo>
                  <a:pt x="127481" y="110208"/>
                </a:lnTo>
                <a:lnTo>
                  <a:pt x="129343" y="113762"/>
                </a:lnTo>
                <a:lnTo>
                  <a:pt x="132472" y="113316"/>
                </a:lnTo>
                <a:lnTo>
                  <a:pt x="138662" y="118540"/>
                </a:lnTo>
                <a:lnTo>
                  <a:pt x="143228" y="118097"/>
                </a:lnTo>
                <a:lnTo>
                  <a:pt x="144070" y="116995"/>
                </a:lnTo>
                <a:lnTo>
                  <a:pt x="145223" y="118712"/>
                </a:lnTo>
                <a:lnTo>
                  <a:pt x="141188" y="120873"/>
                </a:lnTo>
                <a:lnTo>
                  <a:pt x="136188" y="120134"/>
                </a:lnTo>
                <a:lnTo>
                  <a:pt x="132278" y="122077"/>
                </a:lnTo>
                <a:lnTo>
                  <a:pt x="130275" y="120702"/>
                </a:lnTo>
                <a:lnTo>
                  <a:pt x="129594" y="123729"/>
                </a:lnTo>
                <a:lnTo>
                  <a:pt x="127652" y="123412"/>
                </a:lnTo>
                <a:lnTo>
                  <a:pt x="127412" y="122366"/>
                </a:lnTo>
                <a:lnTo>
                  <a:pt x="125363" y="124398"/>
                </a:lnTo>
                <a:lnTo>
                  <a:pt x="124191" y="122848"/>
                </a:lnTo>
                <a:lnTo>
                  <a:pt x="125372" y="120807"/>
                </a:lnTo>
                <a:lnTo>
                  <a:pt x="124539" y="122164"/>
                </a:lnTo>
                <a:lnTo>
                  <a:pt x="122098" y="121523"/>
                </a:lnTo>
                <a:lnTo>
                  <a:pt x="122629" y="124180"/>
                </a:lnTo>
                <a:lnTo>
                  <a:pt x="120766" y="124199"/>
                </a:lnTo>
                <a:lnTo>
                  <a:pt x="119563" y="125452"/>
                </a:lnTo>
                <a:lnTo>
                  <a:pt x="118235" y="123777"/>
                </a:lnTo>
                <a:lnTo>
                  <a:pt x="119852" y="123050"/>
                </a:lnTo>
                <a:lnTo>
                  <a:pt x="116966" y="122652"/>
                </a:lnTo>
                <a:lnTo>
                  <a:pt x="117820" y="120668"/>
                </a:lnTo>
                <a:lnTo>
                  <a:pt x="119548" y="121156"/>
                </a:lnTo>
                <a:lnTo>
                  <a:pt x="119104" y="118627"/>
                </a:lnTo>
                <a:lnTo>
                  <a:pt x="117934" y="119335"/>
                </a:lnTo>
                <a:lnTo>
                  <a:pt x="117460" y="115854"/>
                </a:lnTo>
                <a:lnTo>
                  <a:pt x="116722" y="116022"/>
                </a:lnTo>
                <a:lnTo>
                  <a:pt x="117466" y="117737"/>
                </a:lnTo>
                <a:lnTo>
                  <a:pt x="116534" y="120668"/>
                </a:lnTo>
                <a:lnTo>
                  <a:pt x="116850" y="117604"/>
                </a:lnTo>
                <a:lnTo>
                  <a:pt x="114780" y="113773"/>
                </a:lnTo>
                <a:lnTo>
                  <a:pt x="115193" y="117006"/>
                </a:lnTo>
                <a:lnTo>
                  <a:pt x="116596" y="118237"/>
                </a:lnTo>
                <a:lnTo>
                  <a:pt x="116326" y="118897"/>
                </a:lnTo>
                <a:lnTo>
                  <a:pt x="115077" y="117875"/>
                </a:lnTo>
                <a:lnTo>
                  <a:pt x="114937" y="118674"/>
                </a:lnTo>
                <a:lnTo>
                  <a:pt x="116335" y="119094"/>
                </a:lnTo>
                <a:lnTo>
                  <a:pt x="116158" y="121149"/>
                </a:lnTo>
                <a:lnTo>
                  <a:pt x="114260" y="123093"/>
                </a:lnTo>
                <a:lnTo>
                  <a:pt x="112699" y="118266"/>
                </a:lnTo>
                <a:lnTo>
                  <a:pt x="113453" y="120912"/>
                </a:lnTo>
                <a:lnTo>
                  <a:pt x="112486" y="120456"/>
                </a:lnTo>
                <a:lnTo>
                  <a:pt x="113890" y="123122"/>
                </a:lnTo>
                <a:lnTo>
                  <a:pt x="113269" y="122175"/>
                </a:lnTo>
                <a:lnTo>
                  <a:pt x="112904" y="123698"/>
                </a:lnTo>
                <a:lnTo>
                  <a:pt x="114168" y="125046"/>
                </a:lnTo>
                <a:lnTo>
                  <a:pt x="114426" y="124032"/>
                </a:lnTo>
                <a:lnTo>
                  <a:pt x="116354" y="124334"/>
                </a:lnTo>
                <a:lnTo>
                  <a:pt x="116954" y="123194"/>
                </a:lnTo>
                <a:lnTo>
                  <a:pt x="116617" y="124340"/>
                </a:lnTo>
                <a:lnTo>
                  <a:pt x="118467" y="125840"/>
                </a:lnTo>
                <a:lnTo>
                  <a:pt x="116767" y="128870"/>
                </a:lnTo>
                <a:lnTo>
                  <a:pt x="117221" y="132278"/>
                </a:lnTo>
                <a:lnTo>
                  <a:pt x="118686" y="132470"/>
                </a:lnTo>
                <a:lnTo>
                  <a:pt x="120769" y="135678"/>
                </a:lnTo>
                <a:lnTo>
                  <a:pt x="122852" y="134537"/>
                </a:lnTo>
                <a:lnTo>
                  <a:pt x="123190" y="136293"/>
                </a:lnTo>
                <a:lnTo>
                  <a:pt x="125668" y="137007"/>
                </a:lnTo>
                <a:lnTo>
                  <a:pt x="126827" y="135766"/>
                </a:lnTo>
                <a:lnTo>
                  <a:pt x="126360" y="137357"/>
                </a:lnTo>
                <a:lnTo>
                  <a:pt x="123954" y="138234"/>
                </a:lnTo>
                <a:lnTo>
                  <a:pt x="123857" y="141664"/>
                </a:lnTo>
                <a:lnTo>
                  <a:pt x="121548" y="145420"/>
                </a:lnTo>
                <a:lnTo>
                  <a:pt x="120714" y="149950"/>
                </a:lnTo>
                <a:lnTo>
                  <a:pt x="118913" y="150334"/>
                </a:lnTo>
                <a:lnTo>
                  <a:pt x="117656" y="152632"/>
                </a:lnTo>
                <a:lnTo>
                  <a:pt x="118484" y="149813"/>
                </a:lnTo>
                <a:lnTo>
                  <a:pt x="117669" y="148280"/>
                </a:lnTo>
                <a:lnTo>
                  <a:pt x="119796" y="148319"/>
                </a:lnTo>
                <a:lnTo>
                  <a:pt x="119747" y="146194"/>
                </a:lnTo>
                <a:lnTo>
                  <a:pt x="120555" y="147203"/>
                </a:lnTo>
                <a:lnTo>
                  <a:pt x="119474" y="144111"/>
                </a:lnTo>
                <a:lnTo>
                  <a:pt x="121261" y="142574"/>
                </a:lnTo>
                <a:lnTo>
                  <a:pt x="120123" y="142934"/>
                </a:lnTo>
                <a:lnTo>
                  <a:pt x="118930" y="141782"/>
                </a:lnTo>
                <a:lnTo>
                  <a:pt x="118359" y="139266"/>
                </a:lnTo>
                <a:lnTo>
                  <a:pt x="118227" y="144353"/>
                </a:lnTo>
                <a:lnTo>
                  <a:pt x="115756" y="148361"/>
                </a:lnTo>
                <a:lnTo>
                  <a:pt x="116241" y="144760"/>
                </a:lnTo>
                <a:lnTo>
                  <a:pt x="117552" y="143287"/>
                </a:lnTo>
                <a:lnTo>
                  <a:pt x="117087" y="139133"/>
                </a:lnTo>
                <a:lnTo>
                  <a:pt x="115424" y="136984"/>
                </a:lnTo>
                <a:lnTo>
                  <a:pt x="116999" y="136280"/>
                </a:lnTo>
                <a:lnTo>
                  <a:pt x="115604" y="134918"/>
                </a:lnTo>
                <a:lnTo>
                  <a:pt x="117021" y="134444"/>
                </a:lnTo>
                <a:lnTo>
                  <a:pt x="114203" y="134509"/>
                </a:lnTo>
                <a:lnTo>
                  <a:pt x="114441" y="132792"/>
                </a:lnTo>
                <a:lnTo>
                  <a:pt x="115553" y="132307"/>
                </a:lnTo>
                <a:lnTo>
                  <a:pt x="114639" y="130006"/>
                </a:lnTo>
                <a:lnTo>
                  <a:pt x="114537" y="131746"/>
                </a:lnTo>
                <a:lnTo>
                  <a:pt x="112534" y="133796"/>
                </a:lnTo>
                <a:lnTo>
                  <a:pt x="108462" y="129836"/>
                </a:lnTo>
                <a:lnTo>
                  <a:pt x="108535" y="131227"/>
                </a:lnTo>
                <a:lnTo>
                  <a:pt x="106825" y="130491"/>
                </a:lnTo>
                <a:lnTo>
                  <a:pt x="109281" y="132623"/>
                </a:lnTo>
                <a:lnTo>
                  <a:pt x="107553" y="135105"/>
                </a:lnTo>
                <a:lnTo>
                  <a:pt x="110453" y="134058"/>
                </a:lnTo>
                <a:lnTo>
                  <a:pt x="112194" y="135814"/>
                </a:lnTo>
                <a:lnTo>
                  <a:pt x="112247" y="137774"/>
                </a:lnTo>
                <a:lnTo>
                  <a:pt x="108857" y="137784"/>
                </a:lnTo>
                <a:lnTo>
                  <a:pt x="112687" y="139248"/>
                </a:lnTo>
                <a:lnTo>
                  <a:pt x="110401" y="140541"/>
                </a:lnTo>
                <a:lnTo>
                  <a:pt x="110816" y="141426"/>
                </a:lnTo>
                <a:lnTo>
                  <a:pt x="109488" y="142422"/>
                </a:lnTo>
                <a:lnTo>
                  <a:pt x="107757" y="142315"/>
                </a:lnTo>
                <a:lnTo>
                  <a:pt x="110296" y="143899"/>
                </a:lnTo>
                <a:lnTo>
                  <a:pt x="113059" y="141898"/>
                </a:lnTo>
                <a:lnTo>
                  <a:pt x="114252" y="144319"/>
                </a:lnTo>
                <a:lnTo>
                  <a:pt x="112938" y="143746"/>
                </a:lnTo>
                <a:lnTo>
                  <a:pt x="111851" y="144584"/>
                </a:lnTo>
                <a:lnTo>
                  <a:pt x="113922" y="146371"/>
                </a:lnTo>
                <a:lnTo>
                  <a:pt x="113252" y="148292"/>
                </a:lnTo>
                <a:lnTo>
                  <a:pt x="112394" y="145400"/>
                </a:lnTo>
                <a:lnTo>
                  <a:pt x="111186" y="144795"/>
                </a:lnTo>
                <a:lnTo>
                  <a:pt x="109418" y="144657"/>
                </a:lnTo>
                <a:lnTo>
                  <a:pt x="108540" y="146250"/>
                </a:lnTo>
                <a:lnTo>
                  <a:pt x="105434" y="147608"/>
                </a:lnTo>
                <a:lnTo>
                  <a:pt x="108573" y="147275"/>
                </a:lnTo>
                <a:lnTo>
                  <a:pt x="108605" y="149128"/>
                </a:lnTo>
                <a:lnTo>
                  <a:pt x="109923" y="146773"/>
                </a:lnTo>
                <a:lnTo>
                  <a:pt x="110735" y="148193"/>
                </a:lnTo>
                <a:lnTo>
                  <a:pt x="111961" y="147796"/>
                </a:lnTo>
                <a:lnTo>
                  <a:pt x="112019" y="149231"/>
                </a:lnTo>
                <a:lnTo>
                  <a:pt x="110640" y="150078"/>
                </a:lnTo>
                <a:lnTo>
                  <a:pt x="114114" y="150393"/>
                </a:lnTo>
                <a:lnTo>
                  <a:pt x="113461" y="151367"/>
                </a:lnTo>
                <a:lnTo>
                  <a:pt x="116361" y="155633"/>
                </a:lnTo>
                <a:lnTo>
                  <a:pt x="114578" y="156042"/>
                </a:lnTo>
                <a:lnTo>
                  <a:pt x="114439" y="158270"/>
                </a:lnTo>
                <a:lnTo>
                  <a:pt x="113111" y="158091"/>
                </a:lnTo>
                <a:lnTo>
                  <a:pt x="113534" y="162092"/>
                </a:lnTo>
                <a:lnTo>
                  <a:pt x="111862" y="162316"/>
                </a:lnTo>
                <a:lnTo>
                  <a:pt x="111673" y="167377"/>
                </a:lnTo>
                <a:lnTo>
                  <a:pt x="109317" y="167000"/>
                </a:lnTo>
                <a:lnTo>
                  <a:pt x="108174" y="170180"/>
                </a:lnTo>
                <a:lnTo>
                  <a:pt x="110035" y="175573"/>
                </a:lnTo>
                <a:lnTo>
                  <a:pt x="109229" y="176939"/>
                </a:lnTo>
                <a:lnTo>
                  <a:pt x="111460" y="176940"/>
                </a:lnTo>
                <a:lnTo>
                  <a:pt x="112833" y="179522"/>
                </a:lnTo>
                <a:lnTo>
                  <a:pt x="116908" y="182829"/>
                </a:lnTo>
                <a:lnTo>
                  <a:pt x="118791" y="183212"/>
                </a:lnTo>
                <a:lnTo>
                  <a:pt x="119194" y="181721"/>
                </a:lnTo>
                <a:lnTo>
                  <a:pt x="119682" y="183290"/>
                </a:lnTo>
                <a:lnTo>
                  <a:pt x="121685" y="184258"/>
                </a:lnTo>
                <a:lnTo>
                  <a:pt x="123271" y="183584"/>
                </a:lnTo>
                <a:lnTo>
                  <a:pt x="124398" y="181697"/>
                </a:lnTo>
                <a:lnTo>
                  <a:pt x="123871" y="179738"/>
                </a:lnTo>
                <a:lnTo>
                  <a:pt x="125093" y="178788"/>
                </a:lnTo>
                <a:lnTo>
                  <a:pt x="133015" y="177612"/>
                </a:lnTo>
                <a:lnTo>
                  <a:pt x="135055" y="175544"/>
                </a:lnTo>
                <a:lnTo>
                  <a:pt x="138265" y="175673"/>
                </a:lnTo>
                <a:lnTo>
                  <a:pt x="138701" y="177845"/>
                </a:lnTo>
                <a:lnTo>
                  <a:pt x="137312" y="182089"/>
                </a:lnTo>
                <a:lnTo>
                  <a:pt x="136275" y="182410"/>
                </a:lnTo>
                <a:lnTo>
                  <a:pt x="135310" y="180911"/>
                </a:lnTo>
                <a:lnTo>
                  <a:pt x="133605" y="181789"/>
                </a:lnTo>
                <a:lnTo>
                  <a:pt x="133072" y="179124"/>
                </a:lnTo>
                <a:lnTo>
                  <a:pt x="131956" y="179227"/>
                </a:lnTo>
                <a:lnTo>
                  <a:pt x="130477" y="184245"/>
                </a:lnTo>
                <a:lnTo>
                  <a:pt x="127553" y="183943"/>
                </a:lnTo>
                <a:lnTo>
                  <a:pt x="129391" y="182701"/>
                </a:lnTo>
                <a:lnTo>
                  <a:pt x="128480" y="180864"/>
                </a:lnTo>
                <a:lnTo>
                  <a:pt x="127470" y="183755"/>
                </a:lnTo>
                <a:lnTo>
                  <a:pt x="124577" y="183392"/>
                </a:lnTo>
                <a:lnTo>
                  <a:pt x="123393" y="186348"/>
                </a:lnTo>
                <a:lnTo>
                  <a:pt x="121852" y="187659"/>
                </a:lnTo>
                <a:lnTo>
                  <a:pt x="119852" y="187136"/>
                </a:lnTo>
                <a:lnTo>
                  <a:pt x="117991" y="189203"/>
                </a:lnTo>
                <a:lnTo>
                  <a:pt x="114301" y="186246"/>
                </a:lnTo>
                <a:lnTo>
                  <a:pt x="111800" y="180697"/>
                </a:lnTo>
                <a:lnTo>
                  <a:pt x="109025" y="180139"/>
                </a:lnTo>
                <a:lnTo>
                  <a:pt x="108010" y="181475"/>
                </a:lnTo>
                <a:lnTo>
                  <a:pt x="105088" y="181743"/>
                </a:lnTo>
                <a:lnTo>
                  <a:pt x="107736" y="181586"/>
                </a:lnTo>
                <a:lnTo>
                  <a:pt x="106446" y="183577"/>
                </a:lnTo>
                <a:lnTo>
                  <a:pt x="108578" y="181242"/>
                </a:lnTo>
                <a:lnTo>
                  <a:pt x="108699" y="182223"/>
                </a:lnTo>
                <a:lnTo>
                  <a:pt x="109708" y="180868"/>
                </a:lnTo>
                <a:lnTo>
                  <a:pt x="109709" y="181640"/>
                </a:lnTo>
                <a:lnTo>
                  <a:pt x="111646" y="181410"/>
                </a:lnTo>
                <a:lnTo>
                  <a:pt x="108948" y="185259"/>
                </a:lnTo>
                <a:lnTo>
                  <a:pt x="111588" y="182472"/>
                </a:lnTo>
                <a:lnTo>
                  <a:pt x="112951" y="184673"/>
                </a:lnTo>
                <a:lnTo>
                  <a:pt x="111993" y="186367"/>
                </a:lnTo>
                <a:lnTo>
                  <a:pt x="113232" y="185474"/>
                </a:lnTo>
                <a:lnTo>
                  <a:pt x="113126" y="186598"/>
                </a:lnTo>
                <a:lnTo>
                  <a:pt x="114590" y="186903"/>
                </a:lnTo>
                <a:lnTo>
                  <a:pt x="114166" y="188069"/>
                </a:lnTo>
                <a:lnTo>
                  <a:pt x="115336" y="187813"/>
                </a:lnTo>
                <a:lnTo>
                  <a:pt x="115655" y="192628"/>
                </a:lnTo>
                <a:lnTo>
                  <a:pt x="118584" y="192450"/>
                </a:lnTo>
                <a:lnTo>
                  <a:pt x="119515" y="193418"/>
                </a:lnTo>
                <a:lnTo>
                  <a:pt x="118814" y="197481"/>
                </a:lnTo>
                <a:lnTo>
                  <a:pt x="122091" y="201452"/>
                </a:lnTo>
                <a:lnTo>
                  <a:pt x="120076" y="203035"/>
                </a:lnTo>
                <a:lnTo>
                  <a:pt x="120504" y="205335"/>
                </a:lnTo>
                <a:lnTo>
                  <a:pt x="119518" y="206118"/>
                </a:lnTo>
                <a:lnTo>
                  <a:pt x="121025" y="210120"/>
                </a:lnTo>
                <a:lnTo>
                  <a:pt x="120101" y="210722"/>
                </a:lnTo>
                <a:lnTo>
                  <a:pt x="123484" y="217778"/>
                </a:lnTo>
                <a:lnTo>
                  <a:pt x="122335" y="219557"/>
                </a:lnTo>
                <a:lnTo>
                  <a:pt x="122695" y="218875"/>
                </a:lnTo>
                <a:lnTo>
                  <a:pt x="124601" y="221246"/>
                </a:lnTo>
                <a:lnTo>
                  <a:pt x="124390" y="224899"/>
                </a:lnTo>
                <a:lnTo>
                  <a:pt x="130833" y="231904"/>
                </a:lnTo>
                <a:lnTo>
                  <a:pt x="132051" y="235369"/>
                </a:lnTo>
                <a:lnTo>
                  <a:pt x="128208" y="236700"/>
                </a:lnTo>
                <a:lnTo>
                  <a:pt x="125775" y="236047"/>
                </a:lnTo>
                <a:lnTo>
                  <a:pt x="125313" y="234788"/>
                </a:lnTo>
                <a:lnTo>
                  <a:pt x="123707" y="235441"/>
                </a:lnTo>
                <a:lnTo>
                  <a:pt x="126068" y="233471"/>
                </a:lnTo>
                <a:lnTo>
                  <a:pt x="127398" y="234134"/>
                </a:lnTo>
                <a:lnTo>
                  <a:pt x="128197" y="232606"/>
                </a:lnTo>
                <a:lnTo>
                  <a:pt x="125939" y="232685"/>
                </a:lnTo>
                <a:lnTo>
                  <a:pt x="127036" y="231425"/>
                </a:lnTo>
                <a:lnTo>
                  <a:pt x="122320" y="233441"/>
                </a:lnTo>
                <a:lnTo>
                  <a:pt x="123210" y="231414"/>
                </a:lnTo>
                <a:lnTo>
                  <a:pt x="126228" y="229734"/>
                </a:lnTo>
                <a:lnTo>
                  <a:pt x="124968" y="229972"/>
                </a:lnTo>
                <a:lnTo>
                  <a:pt x="125670" y="228455"/>
                </a:lnTo>
                <a:lnTo>
                  <a:pt x="124018" y="229618"/>
                </a:lnTo>
                <a:lnTo>
                  <a:pt x="123366" y="226903"/>
                </a:lnTo>
                <a:lnTo>
                  <a:pt x="121296" y="229041"/>
                </a:lnTo>
                <a:lnTo>
                  <a:pt x="119448" y="227947"/>
                </a:lnTo>
                <a:lnTo>
                  <a:pt x="120741" y="229664"/>
                </a:lnTo>
                <a:lnTo>
                  <a:pt x="121289" y="229056"/>
                </a:lnTo>
                <a:lnTo>
                  <a:pt x="118570" y="234825"/>
                </a:lnTo>
                <a:lnTo>
                  <a:pt x="117320" y="232011"/>
                </a:lnTo>
                <a:lnTo>
                  <a:pt x="115753" y="233696"/>
                </a:lnTo>
                <a:lnTo>
                  <a:pt x="114531" y="232338"/>
                </a:lnTo>
                <a:lnTo>
                  <a:pt x="113744" y="233607"/>
                </a:lnTo>
                <a:lnTo>
                  <a:pt x="110874" y="234414"/>
                </a:lnTo>
                <a:lnTo>
                  <a:pt x="108217" y="233555"/>
                </a:lnTo>
                <a:lnTo>
                  <a:pt x="107879" y="231545"/>
                </a:lnTo>
                <a:lnTo>
                  <a:pt x="109078" y="231044"/>
                </a:lnTo>
                <a:lnTo>
                  <a:pt x="106794" y="230854"/>
                </a:lnTo>
                <a:lnTo>
                  <a:pt x="104623" y="225075"/>
                </a:lnTo>
                <a:lnTo>
                  <a:pt x="108050" y="223252"/>
                </a:lnTo>
                <a:lnTo>
                  <a:pt x="108402" y="224789"/>
                </a:lnTo>
                <a:lnTo>
                  <a:pt x="109326" y="223884"/>
                </a:lnTo>
                <a:lnTo>
                  <a:pt x="110462" y="225596"/>
                </a:lnTo>
                <a:lnTo>
                  <a:pt x="109847" y="224098"/>
                </a:lnTo>
                <a:lnTo>
                  <a:pt x="110818" y="223650"/>
                </a:lnTo>
                <a:lnTo>
                  <a:pt x="109548" y="223788"/>
                </a:lnTo>
                <a:lnTo>
                  <a:pt x="108517" y="222401"/>
                </a:lnTo>
                <a:lnTo>
                  <a:pt x="109644" y="220444"/>
                </a:lnTo>
                <a:lnTo>
                  <a:pt x="104117" y="224182"/>
                </a:lnTo>
                <a:lnTo>
                  <a:pt x="101765" y="222450"/>
                </a:lnTo>
                <a:lnTo>
                  <a:pt x="101362" y="220438"/>
                </a:lnTo>
                <a:lnTo>
                  <a:pt x="102492" y="220532"/>
                </a:lnTo>
                <a:lnTo>
                  <a:pt x="103115" y="218123"/>
                </a:lnTo>
                <a:lnTo>
                  <a:pt x="103388" y="219671"/>
                </a:lnTo>
                <a:lnTo>
                  <a:pt x="103517" y="218287"/>
                </a:lnTo>
                <a:lnTo>
                  <a:pt x="105246" y="219112"/>
                </a:lnTo>
                <a:lnTo>
                  <a:pt x="105810" y="218222"/>
                </a:lnTo>
                <a:lnTo>
                  <a:pt x="104184" y="217257"/>
                </a:lnTo>
                <a:lnTo>
                  <a:pt x="105188" y="216254"/>
                </a:lnTo>
                <a:lnTo>
                  <a:pt x="104516" y="215221"/>
                </a:lnTo>
                <a:lnTo>
                  <a:pt x="105434" y="215089"/>
                </a:lnTo>
                <a:lnTo>
                  <a:pt x="104957" y="213316"/>
                </a:lnTo>
                <a:lnTo>
                  <a:pt x="107825" y="208118"/>
                </a:lnTo>
                <a:lnTo>
                  <a:pt x="100841" y="220069"/>
                </a:lnTo>
                <a:lnTo>
                  <a:pt x="98548" y="218691"/>
                </a:lnTo>
                <a:lnTo>
                  <a:pt x="95630" y="220399"/>
                </a:lnTo>
                <a:lnTo>
                  <a:pt x="96411" y="215270"/>
                </a:lnTo>
                <a:lnTo>
                  <a:pt x="94708" y="217420"/>
                </a:lnTo>
                <a:lnTo>
                  <a:pt x="95220" y="219847"/>
                </a:lnTo>
                <a:lnTo>
                  <a:pt x="91423" y="220442"/>
                </a:lnTo>
                <a:lnTo>
                  <a:pt x="91405" y="219556"/>
                </a:lnTo>
                <a:lnTo>
                  <a:pt x="90659" y="220035"/>
                </a:lnTo>
                <a:lnTo>
                  <a:pt x="89119" y="218706"/>
                </a:lnTo>
                <a:lnTo>
                  <a:pt x="89835" y="217822"/>
                </a:lnTo>
                <a:lnTo>
                  <a:pt x="87918" y="215635"/>
                </a:lnTo>
                <a:lnTo>
                  <a:pt x="88734" y="218090"/>
                </a:lnTo>
                <a:lnTo>
                  <a:pt x="87526" y="219287"/>
                </a:lnTo>
                <a:lnTo>
                  <a:pt x="88927" y="219226"/>
                </a:lnTo>
                <a:lnTo>
                  <a:pt x="89879" y="220492"/>
                </a:lnTo>
                <a:lnTo>
                  <a:pt x="86706" y="225716"/>
                </a:lnTo>
                <a:lnTo>
                  <a:pt x="87864" y="224334"/>
                </a:lnTo>
                <a:lnTo>
                  <a:pt x="89025" y="226092"/>
                </a:lnTo>
                <a:lnTo>
                  <a:pt x="88120" y="224234"/>
                </a:lnTo>
                <a:lnTo>
                  <a:pt x="90780" y="220752"/>
                </a:lnTo>
                <a:lnTo>
                  <a:pt x="92247" y="220969"/>
                </a:lnTo>
                <a:lnTo>
                  <a:pt x="91991" y="222318"/>
                </a:lnTo>
                <a:lnTo>
                  <a:pt x="92950" y="221103"/>
                </a:lnTo>
                <a:lnTo>
                  <a:pt x="95325" y="221249"/>
                </a:lnTo>
                <a:lnTo>
                  <a:pt x="95542" y="222413"/>
                </a:lnTo>
                <a:lnTo>
                  <a:pt x="97453" y="221064"/>
                </a:lnTo>
                <a:lnTo>
                  <a:pt x="97897" y="223028"/>
                </a:lnTo>
                <a:lnTo>
                  <a:pt x="101063" y="221028"/>
                </a:lnTo>
                <a:lnTo>
                  <a:pt x="100768" y="222538"/>
                </a:lnTo>
                <a:lnTo>
                  <a:pt x="97891" y="223081"/>
                </a:lnTo>
                <a:lnTo>
                  <a:pt x="96155" y="226762"/>
                </a:lnTo>
                <a:lnTo>
                  <a:pt x="97967" y="224768"/>
                </a:lnTo>
                <a:lnTo>
                  <a:pt x="99098" y="225610"/>
                </a:lnTo>
                <a:lnTo>
                  <a:pt x="99455" y="224531"/>
                </a:lnTo>
                <a:lnTo>
                  <a:pt x="102017" y="223844"/>
                </a:lnTo>
                <a:lnTo>
                  <a:pt x="103529" y="224990"/>
                </a:lnTo>
                <a:lnTo>
                  <a:pt x="103686" y="226753"/>
                </a:lnTo>
                <a:lnTo>
                  <a:pt x="101995" y="226494"/>
                </a:lnTo>
                <a:lnTo>
                  <a:pt x="102991" y="227444"/>
                </a:lnTo>
                <a:lnTo>
                  <a:pt x="101623" y="227556"/>
                </a:lnTo>
                <a:lnTo>
                  <a:pt x="103392" y="228054"/>
                </a:lnTo>
                <a:lnTo>
                  <a:pt x="102961" y="228856"/>
                </a:lnTo>
                <a:lnTo>
                  <a:pt x="101254" y="229427"/>
                </a:lnTo>
                <a:lnTo>
                  <a:pt x="98817" y="227811"/>
                </a:lnTo>
                <a:lnTo>
                  <a:pt x="97563" y="230502"/>
                </a:lnTo>
                <a:lnTo>
                  <a:pt x="98223" y="229697"/>
                </a:lnTo>
                <a:lnTo>
                  <a:pt x="98284" y="230676"/>
                </a:lnTo>
                <a:lnTo>
                  <a:pt x="96742" y="230267"/>
                </a:lnTo>
                <a:lnTo>
                  <a:pt x="97745" y="232073"/>
                </a:lnTo>
                <a:lnTo>
                  <a:pt x="94322" y="233747"/>
                </a:lnTo>
                <a:lnTo>
                  <a:pt x="95606" y="233696"/>
                </a:lnTo>
                <a:lnTo>
                  <a:pt x="96444" y="235346"/>
                </a:lnTo>
                <a:lnTo>
                  <a:pt x="93606" y="237638"/>
                </a:lnTo>
                <a:lnTo>
                  <a:pt x="94548" y="237830"/>
                </a:lnTo>
                <a:lnTo>
                  <a:pt x="94043" y="238952"/>
                </a:lnTo>
                <a:lnTo>
                  <a:pt x="96546" y="239288"/>
                </a:lnTo>
                <a:lnTo>
                  <a:pt x="96517" y="240800"/>
                </a:lnTo>
                <a:lnTo>
                  <a:pt x="97519" y="241252"/>
                </a:lnTo>
                <a:lnTo>
                  <a:pt x="97280" y="238489"/>
                </a:lnTo>
                <a:lnTo>
                  <a:pt x="94916" y="237731"/>
                </a:lnTo>
                <a:lnTo>
                  <a:pt x="97527" y="236010"/>
                </a:lnTo>
                <a:lnTo>
                  <a:pt x="97369" y="233990"/>
                </a:lnTo>
                <a:lnTo>
                  <a:pt x="98642" y="233776"/>
                </a:lnTo>
                <a:lnTo>
                  <a:pt x="101068" y="236401"/>
                </a:lnTo>
                <a:lnTo>
                  <a:pt x="99855" y="242620"/>
                </a:lnTo>
                <a:lnTo>
                  <a:pt x="105599" y="245899"/>
                </a:lnTo>
                <a:lnTo>
                  <a:pt x="108576" y="245641"/>
                </a:lnTo>
                <a:lnTo>
                  <a:pt x="107863" y="245224"/>
                </a:lnTo>
                <a:lnTo>
                  <a:pt x="109365" y="240660"/>
                </a:lnTo>
                <a:lnTo>
                  <a:pt x="110934" y="243243"/>
                </a:lnTo>
                <a:lnTo>
                  <a:pt x="110633" y="241550"/>
                </a:lnTo>
                <a:lnTo>
                  <a:pt x="112176" y="242405"/>
                </a:lnTo>
                <a:lnTo>
                  <a:pt x="111210" y="242113"/>
                </a:lnTo>
                <a:lnTo>
                  <a:pt x="111564" y="241049"/>
                </a:lnTo>
                <a:lnTo>
                  <a:pt x="113610" y="240895"/>
                </a:lnTo>
                <a:lnTo>
                  <a:pt x="114016" y="239013"/>
                </a:lnTo>
                <a:lnTo>
                  <a:pt x="116765" y="238104"/>
                </a:lnTo>
                <a:lnTo>
                  <a:pt x="117500" y="236772"/>
                </a:lnTo>
                <a:lnTo>
                  <a:pt x="118666" y="236929"/>
                </a:lnTo>
                <a:lnTo>
                  <a:pt x="117467" y="237611"/>
                </a:lnTo>
                <a:lnTo>
                  <a:pt x="119330" y="239004"/>
                </a:lnTo>
                <a:lnTo>
                  <a:pt x="120886" y="237183"/>
                </a:lnTo>
                <a:lnTo>
                  <a:pt x="120613" y="239407"/>
                </a:lnTo>
                <a:lnTo>
                  <a:pt x="122130" y="237892"/>
                </a:lnTo>
                <a:lnTo>
                  <a:pt x="122166" y="238800"/>
                </a:lnTo>
                <a:lnTo>
                  <a:pt x="124428" y="238156"/>
                </a:lnTo>
                <a:lnTo>
                  <a:pt x="124114" y="238959"/>
                </a:lnTo>
                <a:lnTo>
                  <a:pt x="125143" y="238457"/>
                </a:lnTo>
                <a:lnTo>
                  <a:pt x="124715" y="239192"/>
                </a:lnTo>
                <a:lnTo>
                  <a:pt x="125975" y="239582"/>
                </a:lnTo>
                <a:lnTo>
                  <a:pt x="126261" y="238268"/>
                </a:lnTo>
                <a:lnTo>
                  <a:pt x="126982" y="240156"/>
                </a:lnTo>
                <a:lnTo>
                  <a:pt x="129262" y="241586"/>
                </a:lnTo>
                <a:lnTo>
                  <a:pt x="131334" y="240571"/>
                </a:lnTo>
                <a:lnTo>
                  <a:pt x="132339" y="241220"/>
                </a:lnTo>
                <a:lnTo>
                  <a:pt x="132633" y="239682"/>
                </a:lnTo>
                <a:lnTo>
                  <a:pt x="134135" y="239260"/>
                </a:lnTo>
                <a:lnTo>
                  <a:pt x="138894" y="241159"/>
                </a:lnTo>
                <a:lnTo>
                  <a:pt x="141470" y="240811"/>
                </a:lnTo>
                <a:lnTo>
                  <a:pt x="142253" y="239417"/>
                </a:lnTo>
                <a:lnTo>
                  <a:pt x="144577" y="240196"/>
                </a:lnTo>
                <a:lnTo>
                  <a:pt x="146036" y="242618"/>
                </a:lnTo>
                <a:lnTo>
                  <a:pt x="145380" y="244886"/>
                </a:lnTo>
                <a:lnTo>
                  <a:pt x="147849" y="246680"/>
                </a:lnTo>
                <a:lnTo>
                  <a:pt x="143254" y="248163"/>
                </a:lnTo>
                <a:lnTo>
                  <a:pt x="144874" y="248423"/>
                </a:lnTo>
                <a:lnTo>
                  <a:pt x="142876" y="250674"/>
                </a:lnTo>
                <a:lnTo>
                  <a:pt x="142958" y="254318"/>
                </a:lnTo>
                <a:lnTo>
                  <a:pt x="140628" y="255729"/>
                </a:lnTo>
                <a:lnTo>
                  <a:pt x="139822" y="254185"/>
                </a:lnTo>
                <a:lnTo>
                  <a:pt x="137809" y="255298"/>
                </a:lnTo>
                <a:lnTo>
                  <a:pt x="140206" y="255242"/>
                </a:lnTo>
                <a:lnTo>
                  <a:pt x="140401" y="256774"/>
                </a:lnTo>
                <a:lnTo>
                  <a:pt x="139041" y="256936"/>
                </a:lnTo>
                <a:lnTo>
                  <a:pt x="139941" y="256812"/>
                </a:lnTo>
                <a:lnTo>
                  <a:pt x="139210" y="257873"/>
                </a:lnTo>
                <a:lnTo>
                  <a:pt x="139912" y="257522"/>
                </a:lnTo>
                <a:lnTo>
                  <a:pt x="141621" y="260268"/>
                </a:lnTo>
                <a:lnTo>
                  <a:pt x="137722" y="262905"/>
                </a:lnTo>
                <a:lnTo>
                  <a:pt x="139854" y="261674"/>
                </a:lnTo>
                <a:lnTo>
                  <a:pt x="140065" y="263239"/>
                </a:lnTo>
                <a:lnTo>
                  <a:pt x="140875" y="261818"/>
                </a:lnTo>
                <a:lnTo>
                  <a:pt x="142295" y="262110"/>
                </a:lnTo>
                <a:lnTo>
                  <a:pt x="140471" y="263570"/>
                </a:lnTo>
                <a:lnTo>
                  <a:pt x="140198" y="265933"/>
                </a:lnTo>
                <a:lnTo>
                  <a:pt x="139396" y="265173"/>
                </a:lnTo>
                <a:lnTo>
                  <a:pt x="139101" y="267377"/>
                </a:lnTo>
                <a:lnTo>
                  <a:pt x="137518" y="267829"/>
                </a:lnTo>
                <a:lnTo>
                  <a:pt x="138690" y="268245"/>
                </a:lnTo>
                <a:lnTo>
                  <a:pt x="137169" y="270266"/>
                </a:lnTo>
                <a:lnTo>
                  <a:pt x="137809" y="271101"/>
                </a:lnTo>
                <a:lnTo>
                  <a:pt x="138760" y="267716"/>
                </a:lnTo>
                <a:lnTo>
                  <a:pt x="140339" y="268423"/>
                </a:lnTo>
                <a:lnTo>
                  <a:pt x="139341" y="267020"/>
                </a:lnTo>
                <a:lnTo>
                  <a:pt x="140936" y="265440"/>
                </a:lnTo>
                <a:lnTo>
                  <a:pt x="142507" y="267179"/>
                </a:lnTo>
                <a:lnTo>
                  <a:pt x="142818" y="265989"/>
                </a:lnTo>
                <a:lnTo>
                  <a:pt x="144899" y="265913"/>
                </a:lnTo>
                <a:lnTo>
                  <a:pt x="145158" y="267749"/>
                </a:lnTo>
                <a:lnTo>
                  <a:pt x="145055" y="266391"/>
                </a:lnTo>
                <a:lnTo>
                  <a:pt x="146136" y="266499"/>
                </a:lnTo>
                <a:lnTo>
                  <a:pt x="144305" y="265309"/>
                </a:lnTo>
                <a:lnTo>
                  <a:pt x="144978" y="264653"/>
                </a:lnTo>
                <a:lnTo>
                  <a:pt x="142295" y="265924"/>
                </a:lnTo>
                <a:lnTo>
                  <a:pt x="142416" y="264850"/>
                </a:lnTo>
                <a:lnTo>
                  <a:pt x="141318" y="265232"/>
                </a:lnTo>
                <a:lnTo>
                  <a:pt x="144036" y="262607"/>
                </a:lnTo>
                <a:lnTo>
                  <a:pt x="142862" y="260767"/>
                </a:lnTo>
                <a:lnTo>
                  <a:pt x="144630" y="261076"/>
                </a:lnTo>
                <a:lnTo>
                  <a:pt x="144865" y="262096"/>
                </a:lnTo>
                <a:lnTo>
                  <a:pt x="145349" y="260684"/>
                </a:lnTo>
                <a:lnTo>
                  <a:pt x="147481" y="261355"/>
                </a:lnTo>
                <a:lnTo>
                  <a:pt x="146915" y="260287"/>
                </a:lnTo>
                <a:lnTo>
                  <a:pt x="147768" y="260446"/>
                </a:lnTo>
                <a:lnTo>
                  <a:pt x="148419" y="258428"/>
                </a:lnTo>
                <a:lnTo>
                  <a:pt x="150325" y="261186"/>
                </a:lnTo>
                <a:lnTo>
                  <a:pt x="149305" y="259267"/>
                </a:lnTo>
                <a:lnTo>
                  <a:pt x="150264" y="257543"/>
                </a:lnTo>
                <a:lnTo>
                  <a:pt x="149017" y="259004"/>
                </a:lnTo>
                <a:lnTo>
                  <a:pt x="147694" y="256109"/>
                </a:lnTo>
                <a:lnTo>
                  <a:pt x="148225" y="258507"/>
                </a:lnTo>
                <a:lnTo>
                  <a:pt x="146498" y="260430"/>
                </a:lnTo>
                <a:lnTo>
                  <a:pt x="143341" y="260160"/>
                </a:lnTo>
                <a:lnTo>
                  <a:pt x="143744" y="258358"/>
                </a:lnTo>
                <a:lnTo>
                  <a:pt x="141939" y="259428"/>
                </a:lnTo>
                <a:lnTo>
                  <a:pt x="142149" y="257619"/>
                </a:lnTo>
                <a:lnTo>
                  <a:pt x="140762" y="257841"/>
                </a:lnTo>
                <a:lnTo>
                  <a:pt x="141292" y="255505"/>
                </a:lnTo>
                <a:lnTo>
                  <a:pt x="141532" y="256482"/>
                </a:lnTo>
                <a:lnTo>
                  <a:pt x="142072" y="255537"/>
                </a:lnTo>
                <a:lnTo>
                  <a:pt x="143108" y="256501"/>
                </a:lnTo>
                <a:lnTo>
                  <a:pt x="144390" y="255153"/>
                </a:lnTo>
                <a:lnTo>
                  <a:pt x="145264" y="251547"/>
                </a:lnTo>
                <a:lnTo>
                  <a:pt x="148594" y="251997"/>
                </a:lnTo>
                <a:lnTo>
                  <a:pt x="146914" y="251031"/>
                </a:lnTo>
                <a:lnTo>
                  <a:pt x="150671" y="247719"/>
                </a:lnTo>
                <a:lnTo>
                  <a:pt x="149312" y="244105"/>
                </a:lnTo>
                <a:lnTo>
                  <a:pt x="149717" y="240319"/>
                </a:lnTo>
                <a:lnTo>
                  <a:pt x="152623" y="247544"/>
                </a:lnTo>
                <a:lnTo>
                  <a:pt x="157726" y="252141"/>
                </a:lnTo>
                <a:lnTo>
                  <a:pt x="159619" y="252668"/>
                </a:lnTo>
                <a:lnTo>
                  <a:pt x="160434" y="254556"/>
                </a:lnTo>
                <a:lnTo>
                  <a:pt x="160417" y="256756"/>
                </a:lnTo>
                <a:lnTo>
                  <a:pt x="157560" y="257889"/>
                </a:lnTo>
                <a:lnTo>
                  <a:pt x="155987" y="261390"/>
                </a:lnTo>
                <a:lnTo>
                  <a:pt x="157276" y="258712"/>
                </a:lnTo>
                <a:lnTo>
                  <a:pt x="157966" y="259340"/>
                </a:lnTo>
                <a:lnTo>
                  <a:pt x="159072" y="258026"/>
                </a:lnTo>
                <a:lnTo>
                  <a:pt x="159146" y="259421"/>
                </a:lnTo>
                <a:lnTo>
                  <a:pt x="159720" y="257405"/>
                </a:lnTo>
                <a:lnTo>
                  <a:pt x="161395" y="257643"/>
                </a:lnTo>
                <a:lnTo>
                  <a:pt x="161033" y="261611"/>
                </a:lnTo>
                <a:lnTo>
                  <a:pt x="161473" y="262751"/>
                </a:lnTo>
                <a:lnTo>
                  <a:pt x="161776" y="261023"/>
                </a:lnTo>
                <a:lnTo>
                  <a:pt x="162838" y="260708"/>
                </a:lnTo>
                <a:lnTo>
                  <a:pt x="162058" y="265626"/>
                </a:lnTo>
                <a:lnTo>
                  <a:pt x="163314" y="266612"/>
                </a:lnTo>
                <a:lnTo>
                  <a:pt x="162385" y="265174"/>
                </a:lnTo>
                <a:lnTo>
                  <a:pt x="164519" y="263168"/>
                </a:lnTo>
                <a:lnTo>
                  <a:pt x="162177" y="257619"/>
                </a:lnTo>
                <a:lnTo>
                  <a:pt x="163389" y="257929"/>
                </a:lnTo>
                <a:lnTo>
                  <a:pt x="164730" y="256158"/>
                </a:lnTo>
                <a:lnTo>
                  <a:pt x="167792" y="256840"/>
                </a:lnTo>
                <a:lnTo>
                  <a:pt x="167803" y="260872"/>
                </a:lnTo>
                <a:lnTo>
                  <a:pt x="169242" y="260322"/>
                </a:lnTo>
                <a:lnTo>
                  <a:pt x="169361" y="257728"/>
                </a:lnTo>
                <a:lnTo>
                  <a:pt x="167016" y="254075"/>
                </a:lnTo>
                <a:lnTo>
                  <a:pt x="166794" y="251759"/>
                </a:lnTo>
                <a:lnTo>
                  <a:pt x="167778" y="251737"/>
                </a:lnTo>
                <a:lnTo>
                  <a:pt x="166498" y="249513"/>
                </a:lnTo>
                <a:lnTo>
                  <a:pt x="169791" y="248328"/>
                </a:lnTo>
                <a:lnTo>
                  <a:pt x="174392" y="250272"/>
                </a:lnTo>
                <a:lnTo>
                  <a:pt x="173928" y="248587"/>
                </a:lnTo>
                <a:lnTo>
                  <a:pt x="177681" y="247954"/>
                </a:lnTo>
                <a:lnTo>
                  <a:pt x="178359" y="249350"/>
                </a:lnTo>
                <a:lnTo>
                  <a:pt x="181264" y="250145"/>
                </a:lnTo>
                <a:lnTo>
                  <a:pt x="183954" y="255726"/>
                </a:lnTo>
                <a:lnTo>
                  <a:pt x="189987" y="254928"/>
                </a:lnTo>
                <a:lnTo>
                  <a:pt x="185436" y="258388"/>
                </a:lnTo>
                <a:lnTo>
                  <a:pt x="187231" y="264132"/>
                </a:lnTo>
                <a:lnTo>
                  <a:pt x="185529" y="264250"/>
                </a:lnTo>
                <a:lnTo>
                  <a:pt x="186371" y="266158"/>
                </a:lnTo>
                <a:lnTo>
                  <a:pt x="184732" y="268139"/>
                </a:lnTo>
                <a:lnTo>
                  <a:pt x="185734" y="269541"/>
                </a:lnTo>
                <a:lnTo>
                  <a:pt x="189018" y="264939"/>
                </a:lnTo>
                <a:lnTo>
                  <a:pt x="189579" y="267181"/>
                </a:lnTo>
                <a:lnTo>
                  <a:pt x="192379" y="267443"/>
                </a:lnTo>
                <a:lnTo>
                  <a:pt x="193273" y="264671"/>
                </a:lnTo>
                <a:lnTo>
                  <a:pt x="196494" y="264698"/>
                </a:lnTo>
                <a:lnTo>
                  <a:pt x="198379" y="261899"/>
                </a:lnTo>
                <a:lnTo>
                  <a:pt x="198946" y="264719"/>
                </a:lnTo>
                <a:lnTo>
                  <a:pt x="200608" y="265320"/>
                </a:lnTo>
                <a:lnTo>
                  <a:pt x="200078" y="266636"/>
                </a:lnTo>
                <a:lnTo>
                  <a:pt x="201911" y="268004"/>
                </a:lnTo>
                <a:lnTo>
                  <a:pt x="204480" y="267094"/>
                </a:lnTo>
                <a:lnTo>
                  <a:pt x="205506" y="264764"/>
                </a:lnTo>
                <a:lnTo>
                  <a:pt x="208814" y="262891"/>
                </a:lnTo>
                <a:lnTo>
                  <a:pt x="211401" y="265724"/>
                </a:lnTo>
                <a:lnTo>
                  <a:pt x="216837" y="268262"/>
                </a:lnTo>
                <a:lnTo>
                  <a:pt x="217187" y="269661"/>
                </a:lnTo>
                <a:lnTo>
                  <a:pt x="220304" y="270147"/>
                </a:lnTo>
                <a:lnTo>
                  <a:pt x="221123" y="273841"/>
                </a:lnTo>
                <a:lnTo>
                  <a:pt x="227086" y="278127"/>
                </a:lnTo>
                <a:lnTo>
                  <a:pt x="227115" y="281366"/>
                </a:lnTo>
                <a:lnTo>
                  <a:pt x="228466" y="283371"/>
                </a:lnTo>
                <a:lnTo>
                  <a:pt x="228495" y="287202"/>
                </a:lnTo>
                <a:lnTo>
                  <a:pt x="211412" y="288331"/>
                </a:lnTo>
                <a:lnTo>
                  <a:pt x="210360" y="289818"/>
                </a:lnTo>
                <a:lnTo>
                  <a:pt x="211160" y="290179"/>
                </a:lnTo>
                <a:lnTo>
                  <a:pt x="209223" y="289762"/>
                </a:lnTo>
                <a:lnTo>
                  <a:pt x="206672" y="290945"/>
                </a:lnTo>
                <a:lnTo>
                  <a:pt x="202557" y="284570"/>
                </a:lnTo>
                <a:lnTo>
                  <a:pt x="200121" y="285908"/>
                </a:lnTo>
                <a:lnTo>
                  <a:pt x="200692" y="292406"/>
                </a:lnTo>
                <a:lnTo>
                  <a:pt x="199013" y="294363"/>
                </a:lnTo>
                <a:lnTo>
                  <a:pt x="198502" y="297801"/>
                </a:lnTo>
                <a:lnTo>
                  <a:pt x="199508" y="298296"/>
                </a:lnTo>
                <a:lnTo>
                  <a:pt x="197381" y="305483"/>
                </a:lnTo>
                <a:lnTo>
                  <a:pt x="199978" y="311213"/>
                </a:lnTo>
                <a:lnTo>
                  <a:pt x="199829" y="315050"/>
                </a:lnTo>
                <a:lnTo>
                  <a:pt x="199453" y="316787"/>
                </a:lnTo>
                <a:lnTo>
                  <a:pt x="198019" y="317167"/>
                </a:lnTo>
                <a:lnTo>
                  <a:pt x="197665" y="323036"/>
                </a:lnTo>
                <a:lnTo>
                  <a:pt x="195574" y="323115"/>
                </a:lnTo>
                <a:lnTo>
                  <a:pt x="197160" y="325079"/>
                </a:lnTo>
                <a:lnTo>
                  <a:pt x="194826" y="327727"/>
                </a:lnTo>
                <a:lnTo>
                  <a:pt x="190656" y="328019"/>
                </a:lnTo>
                <a:lnTo>
                  <a:pt x="189662" y="326348"/>
                </a:lnTo>
                <a:lnTo>
                  <a:pt x="186496" y="325793"/>
                </a:lnTo>
                <a:lnTo>
                  <a:pt x="184785" y="326309"/>
                </a:lnTo>
                <a:lnTo>
                  <a:pt x="185734" y="329087"/>
                </a:lnTo>
                <a:lnTo>
                  <a:pt x="183195" y="329600"/>
                </a:lnTo>
                <a:lnTo>
                  <a:pt x="181771" y="328589"/>
                </a:lnTo>
                <a:lnTo>
                  <a:pt x="181697" y="326293"/>
                </a:lnTo>
                <a:lnTo>
                  <a:pt x="179338" y="325964"/>
                </a:lnTo>
                <a:lnTo>
                  <a:pt x="177460" y="326439"/>
                </a:lnTo>
                <a:lnTo>
                  <a:pt x="177375" y="327787"/>
                </a:lnTo>
                <a:lnTo>
                  <a:pt x="175918" y="327836"/>
                </a:lnTo>
                <a:lnTo>
                  <a:pt x="175786" y="328754"/>
                </a:lnTo>
                <a:lnTo>
                  <a:pt x="174143" y="327902"/>
                </a:lnTo>
                <a:lnTo>
                  <a:pt x="174200" y="329764"/>
                </a:lnTo>
                <a:lnTo>
                  <a:pt x="172312" y="330600"/>
                </a:lnTo>
                <a:lnTo>
                  <a:pt x="171908" y="329547"/>
                </a:lnTo>
                <a:lnTo>
                  <a:pt x="171055" y="329891"/>
                </a:lnTo>
                <a:lnTo>
                  <a:pt x="166080" y="334788"/>
                </a:lnTo>
                <a:lnTo>
                  <a:pt x="163959" y="332857"/>
                </a:lnTo>
                <a:lnTo>
                  <a:pt x="162731" y="329166"/>
                </a:lnTo>
                <a:lnTo>
                  <a:pt x="159384" y="330069"/>
                </a:lnTo>
                <a:lnTo>
                  <a:pt x="157592" y="329309"/>
                </a:lnTo>
                <a:lnTo>
                  <a:pt x="153867" y="331901"/>
                </a:lnTo>
                <a:lnTo>
                  <a:pt x="155146" y="334069"/>
                </a:lnTo>
                <a:lnTo>
                  <a:pt x="153894" y="338740"/>
                </a:lnTo>
                <a:lnTo>
                  <a:pt x="152875" y="338026"/>
                </a:lnTo>
                <a:lnTo>
                  <a:pt x="151550" y="339575"/>
                </a:lnTo>
                <a:lnTo>
                  <a:pt x="150996" y="338101"/>
                </a:lnTo>
                <a:lnTo>
                  <a:pt x="144965" y="337930"/>
                </a:lnTo>
                <a:lnTo>
                  <a:pt x="141265" y="341508"/>
                </a:lnTo>
                <a:lnTo>
                  <a:pt x="138502" y="341261"/>
                </a:lnTo>
                <a:lnTo>
                  <a:pt x="137454" y="343006"/>
                </a:lnTo>
                <a:lnTo>
                  <a:pt x="137083" y="338682"/>
                </a:lnTo>
                <a:lnTo>
                  <a:pt x="130127" y="337062"/>
                </a:lnTo>
                <a:lnTo>
                  <a:pt x="129685" y="337707"/>
                </a:lnTo>
                <a:lnTo>
                  <a:pt x="128619" y="336645"/>
                </a:lnTo>
                <a:lnTo>
                  <a:pt x="125785" y="338547"/>
                </a:lnTo>
                <a:lnTo>
                  <a:pt x="125555" y="339876"/>
                </a:lnTo>
                <a:lnTo>
                  <a:pt x="122687" y="340204"/>
                </a:lnTo>
                <a:lnTo>
                  <a:pt x="118440" y="342743"/>
                </a:lnTo>
                <a:lnTo>
                  <a:pt x="114713" y="346841"/>
                </a:lnTo>
                <a:lnTo>
                  <a:pt x="113482" y="346979"/>
                </a:lnTo>
                <a:lnTo>
                  <a:pt x="113233" y="345533"/>
                </a:lnTo>
                <a:lnTo>
                  <a:pt x="112106" y="345996"/>
                </a:lnTo>
                <a:lnTo>
                  <a:pt x="111435" y="344287"/>
                </a:lnTo>
                <a:lnTo>
                  <a:pt x="104642" y="346204"/>
                </a:lnTo>
                <a:lnTo>
                  <a:pt x="98249" y="350133"/>
                </a:lnTo>
                <a:lnTo>
                  <a:pt x="98496" y="352781"/>
                </a:lnTo>
                <a:lnTo>
                  <a:pt x="81791" y="311248"/>
                </a:lnTo>
                <a:lnTo>
                  <a:pt x="80835" y="311106"/>
                </a:lnTo>
                <a:lnTo>
                  <a:pt x="75363" y="299251"/>
                </a:lnTo>
                <a:lnTo>
                  <a:pt x="74328" y="291895"/>
                </a:lnTo>
                <a:lnTo>
                  <a:pt x="76312" y="289956"/>
                </a:lnTo>
                <a:lnTo>
                  <a:pt x="81469" y="288894"/>
                </a:lnTo>
                <a:lnTo>
                  <a:pt x="89145" y="290636"/>
                </a:lnTo>
                <a:lnTo>
                  <a:pt x="93276" y="287485"/>
                </a:lnTo>
                <a:lnTo>
                  <a:pt x="95159" y="289164"/>
                </a:lnTo>
                <a:lnTo>
                  <a:pt x="99330" y="289531"/>
                </a:lnTo>
                <a:lnTo>
                  <a:pt x="100927" y="293615"/>
                </a:lnTo>
                <a:lnTo>
                  <a:pt x="98877" y="295400"/>
                </a:lnTo>
                <a:lnTo>
                  <a:pt x="100524" y="295779"/>
                </a:lnTo>
                <a:lnTo>
                  <a:pt x="95965" y="298094"/>
                </a:lnTo>
                <a:lnTo>
                  <a:pt x="97927" y="297519"/>
                </a:lnTo>
                <a:lnTo>
                  <a:pt x="99148" y="299195"/>
                </a:lnTo>
                <a:lnTo>
                  <a:pt x="94504" y="300452"/>
                </a:lnTo>
                <a:lnTo>
                  <a:pt x="97118" y="300056"/>
                </a:lnTo>
                <a:lnTo>
                  <a:pt x="99336" y="303755"/>
                </a:lnTo>
                <a:lnTo>
                  <a:pt x="98016" y="305154"/>
                </a:lnTo>
                <a:lnTo>
                  <a:pt x="101211" y="305411"/>
                </a:lnTo>
                <a:lnTo>
                  <a:pt x="98439" y="308290"/>
                </a:lnTo>
                <a:lnTo>
                  <a:pt x="95813" y="309005"/>
                </a:lnTo>
                <a:lnTo>
                  <a:pt x="98131" y="308989"/>
                </a:lnTo>
                <a:lnTo>
                  <a:pt x="97855" y="309920"/>
                </a:lnTo>
                <a:lnTo>
                  <a:pt x="98762" y="308515"/>
                </a:lnTo>
                <a:lnTo>
                  <a:pt x="100858" y="308558"/>
                </a:lnTo>
                <a:lnTo>
                  <a:pt x="101303" y="312720"/>
                </a:lnTo>
                <a:lnTo>
                  <a:pt x="100730" y="311483"/>
                </a:lnTo>
                <a:lnTo>
                  <a:pt x="97556" y="312617"/>
                </a:lnTo>
                <a:lnTo>
                  <a:pt x="99128" y="312781"/>
                </a:lnTo>
                <a:lnTo>
                  <a:pt x="98143" y="313796"/>
                </a:lnTo>
                <a:lnTo>
                  <a:pt x="99756" y="313334"/>
                </a:lnTo>
                <a:lnTo>
                  <a:pt x="98046" y="315249"/>
                </a:lnTo>
                <a:lnTo>
                  <a:pt x="100486" y="313798"/>
                </a:lnTo>
                <a:lnTo>
                  <a:pt x="105231" y="315867"/>
                </a:lnTo>
                <a:lnTo>
                  <a:pt x="104532" y="317132"/>
                </a:lnTo>
                <a:lnTo>
                  <a:pt x="102240" y="317637"/>
                </a:lnTo>
                <a:lnTo>
                  <a:pt x="103654" y="318318"/>
                </a:lnTo>
                <a:lnTo>
                  <a:pt x="100465" y="319931"/>
                </a:lnTo>
                <a:lnTo>
                  <a:pt x="107167" y="317040"/>
                </a:lnTo>
                <a:lnTo>
                  <a:pt x="103596" y="321114"/>
                </a:lnTo>
                <a:lnTo>
                  <a:pt x="105304" y="320595"/>
                </a:lnTo>
                <a:lnTo>
                  <a:pt x="104926" y="322066"/>
                </a:lnTo>
                <a:lnTo>
                  <a:pt x="103187" y="322884"/>
                </a:lnTo>
                <a:lnTo>
                  <a:pt x="106570" y="321770"/>
                </a:lnTo>
                <a:lnTo>
                  <a:pt x="105842" y="325374"/>
                </a:lnTo>
                <a:lnTo>
                  <a:pt x="103620" y="326314"/>
                </a:lnTo>
                <a:lnTo>
                  <a:pt x="105541" y="326478"/>
                </a:lnTo>
                <a:lnTo>
                  <a:pt x="107192" y="324976"/>
                </a:lnTo>
                <a:lnTo>
                  <a:pt x="107713" y="325798"/>
                </a:lnTo>
                <a:lnTo>
                  <a:pt x="104504" y="330169"/>
                </a:lnTo>
                <a:lnTo>
                  <a:pt x="107882" y="328336"/>
                </a:lnTo>
                <a:lnTo>
                  <a:pt x="106955" y="330957"/>
                </a:lnTo>
                <a:lnTo>
                  <a:pt x="107737" y="329883"/>
                </a:lnTo>
                <a:lnTo>
                  <a:pt x="108408" y="330420"/>
                </a:lnTo>
                <a:lnTo>
                  <a:pt x="105700" y="333546"/>
                </a:lnTo>
                <a:lnTo>
                  <a:pt x="108333" y="331514"/>
                </a:lnTo>
                <a:lnTo>
                  <a:pt x="107273" y="333849"/>
                </a:lnTo>
                <a:lnTo>
                  <a:pt x="109382" y="332672"/>
                </a:lnTo>
                <a:lnTo>
                  <a:pt x="110921" y="333604"/>
                </a:lnTo>
                <a:lnTo>
                  <a:pt x="110816" y="334591"/>
                </a:lnTo>
                <a:lnTo>
                  <a:pt x="107854" y="336044"/>
                </a:lnTo>
                <a:lnTo>
                  <a:pt x="110373" y="335695"/>
                </a:lnTo>
                <a:lnTo>
                  <a:pt x="107890" y="337955"/>
                </a:lnTo>
                <a:lnTo>
                  <a:pt x="108669" y="337865"/>
                </a:lnTo>
                <a:lnTo>
                  <a:pt x="108238" y="338866"/>
                </a:lnTo>
                <a:lnTo>
                  <a:pt x="110785" y="336502"/>
                </a:lnTo>
                <a:lnTo>
                  <a:pt x="110622" y="340841"/>
                </a:lnTo>
                <a:lnTo>
                  <a:pt x="112565" y="337864"/>
                </a:lnTo>
                <a:lnTo>
                  <a:pt x="113392" y="342571"/>
                </a:lnTo>
                <a:lnTo>
                  <a:pt x="114107" y="342511"/>
                </a:lnTo>
                <a:lnTo>
                  <a:pt x="113033" y="338553"/>
                </a:lnTo>
                <a:lnTo>
                  <a:pt x="116171" y="340087"/>
                </a:lnTo>
                <a:lnTo>
                  <a:pt x="114384" y="339083"/>
                </a:lnTo>
                <a:lnTo>
                  <a:pt x="113719" y="337009"/>
                </a:lnTo>
                <a:lnTo>
                  <a:pt x="114895" y="336374"/>
                </a:lnTo>
                <a:lnTo>
                  <a:pt x="114640" y="335138"/>
                </a:lnTo>
                <a:lnTo>
                  <a:pt x="112703" y="335788"/>
                </a:lnTo>
                <a:lnTo>
                  <a:pt x="112255" y="333118"/>
                </a:lnTo>
                <a:lnTo>
                  <a:pt x="110938" y="333014"/>
                </a:lnTo>
                <a:lnTo>
                  <a:pt x="111598" y="331424"/>
                </a:lnTo>
                <a:lnTo>
                  <a:pt x="109877" y="328688"/>
                </a:lnTo>
                <a:lnTo>
                  <a:pt x="111444" y="326876"/>
                </a:lnTo>
                <a:lnTo>
                  <a:pt x="113014" y="326871"/>
                </a:lnTo>
                <a:lnTo>
                  <a:pt x="110454" y="324927"/>
                </a:lnTo>
                <a:lnTo>
                  <a:pt x="110270" y="320864"/>
                </a:lnTo>
                <a:lnTo>
                  <a:pt x="108083" y="318558"/>
                </a:lnTo>
                <a:lnTo>
                  <a:pt x="112268" y="317358"/>
                </a:lnTo>
                <a:lnTo>
                  <a:pt x="113068" y="317995"/>
                </a:lnTo>
                <a:lnTo>
                  <a:pt x="112429" y="319937"/>
                </a:lnTo>
                <a:lnTo>
                  <a:pt x="114293" y="318534"/>
                </a:lnTo>
                <a:lnTo>
                  <a:pt x="113694" y="320696"/>
                </a:lnTo>
                <a:lnTo>
                  <a:pt x="115748" y="319851"/>
                </a:lnTo>
                <a:lnTo>
                  <a:pt x="114872" y="322750"/>
                </a:lnTo>
                <a:lnTo>
                  <a:pt x="116214" y="322596"/>
                </a:lnTo>
                <a:lnTo>
                  <a:pt x="115224" y="324698"/>
                </a:lnTo>
                <a:lnTo>
                  <a:pt x="116919" y="324605"/>
                </a:lnTo>
                <a:lnTo>
                  <a:pt x="116685" y="326585"/>
                </a:lnTo>
                <a:lnTo>
                  <a:pt x="117898" y="325226"/>
                </a:lnTo>
                <a:lnTo>
                  <a:pt x="116583" y="321993"/>
                </a:lnTo>
                <a:lnTo>
                  <a:pt x="118413" y="323449"/>
                </a:lnTo>
                <a:lnTo>
                  <a:pt x="118205" y="321659"/>
                </a:lnTo>
                <a:lnTo>
                  <a:pt x="120245" y="321153"/>
                </a:lnTo>
                <a:lnTo>
                  <a:pt x="121200" y="322788"/>
                </a:lnTo>
                <a:lnTo>
                  <a:pt x="122551" y="320272"/>
                </a:lnTo>
                <a:lnTo>
                  <a:pt x="122614" y="322794"/>
                </a:lnTo>
                <a:lnTo>
                  <a:pt x="122843" y="320674"/>
                </a:lnTo>
                <a:lnTo>
                  <a:pt x="124217" y="321266"/>
                </a:lnTo>
                <a:lnTo>
                  <a:pt x="124978" y="320425"/>
                </a:lnTo>
                <a:lnTo>
                  <a:pt x="126385" y="323285"/>
                </a:lnTo>
                <a:lnTo>
                  <a:pt x="126048" y="320419"/>
                </a:lnTo>
                <a:lnTo>
                  <a:pt x="121133" y="318739"/>
                </a:lnTo>
                <a:lnTo>
                  <a:pt x="118807" y="320139"/>
                </a:lnTo>
                <a:lnTo>
                  <a:pt x="119042" y="318909"/>
                </a:lnTo>
                <a:lnTo>
                  <a:pt x="117655" y="318915"/>
                </a:lnTo>
                <a:lnTo>
                  <a:pt x="118159" y="319646"/>
                </a:lnTo>
                <a:lnTo>
                  <a:pt x="116357" y="320901"/>
                </a:lnTo>
                <a:lnTo>
                  <a:pt x="116618" y="318767"/>
                </a:lnTo>
                <a:lnTo>
                  <a:pt x="114710" y="317065"/>
                </a:lnTo>
                <a:lnTo>
                  <a:pt x="116527" y="316780"/>
                </a:lnTo>
                <a:lnTo>
                  <a:pt x="116000" y="316025"/>
                </a:lnTo>
                <a:lnTo>
                  <a:pt x="113140" y="317377"/>
                </a:lnTo>
                <a:lnTo>
                  <a:pt x="112842" y="316228"/>
                </a:lnTo>
                <a:lnTo>
                  <a:pt x="110224" y="317419"/>
                </a:lnTo>
                <a:lnTo>
                  <a:pt x="109417" y="316166"/>
                </a:lnTo>
                <a:lnTo>
                  <a:pt x="109032" y="317298"/>
                </a:lnTo>
                <a:lnTo>
                  <a:pt x="108286" y="314495"/>
                </a:lnTo>
                <a:lnTo>
                  <a:pt x="106726" y="315066"/>
                </a:lnTo>
                <a:lnTo>
                  <a:pt x="106057" y="313864"/>
                </a:lnTo>
                <a:lnTo>
                  <a:pt x="105350" y="314650"/>
                </a:lnTo>
                <a:lnTo>
                  <a:pt x="105503" y="313276"/>
                </a:lnTo>
                <a:lnTo>
                  <a:pt x="115489" y="310848"/>
                </a:lnTo>
                <a:lnTo>
                  <a:pt x="123000" y="301407"/>
                </a:lnTo>
                <a:lnTo>
                  <a:pt x="126448" y="302393"/>
                </a:lnTo>
                <a:lnTo>
                  <a:pt x="126037" y="303685"/>
                </a:lnTo>
                <a:lnTo>
                  <a:pt x="126188" y="302648"/>
                </a:lnTo>
                <a:lnTo>
                  <a:pt x="125882" y="303596"/>
                </a:lnTo>
                <a:lnTo>
                  <a:pt x="124976" y="302554"/>
                </a:lnTo>
                <a:lnTo>
                  <a:pt x="125628" y="305534"/>
                </a:lnTo>
                <a:lnTo>
                  <a:pt x="125137" y="304506"/>
                </a:lnTo>
                <a:lnTo>
                  <a:pt x="123059" y="305525"/>
                </a:lnTo>
                <a:lnTo>
                  <a:pt x="125402" y="306323"/>
                </a:lnTo>
                <a:lnTo>
                  <a:pt x="123756" y="308631"/>
                </a:lnTo>
                <a:lnTo>
                  <a:pt x="125259" y="308484"/>
                </a:lnTo>
                <a:lnTo>
                  <a:pt x="123696" y="313813"/>
                </a:lnTo>
                <a:lnTo>
                  <a:pt x="125296" y="312105"/>
                </a:lnTo>
                <a:lnTo>
                  <a:pt x="126339" y="313900"/>
                </a:lnTo>
                <a:lnTo>
                  <a:pt x="126862" y="312827"/>
                </a:lnTo>
                <a:lnTo>
                  <a:pt x="125407" y="310711"/>
                </a:lnTo>
                <a:lnTo>
                  <a:pt x="126318" y="305610"/>
                </a:lnTo>
                <a:lnTo>
                  <a:pt x="127820" y="305761"/>
                </a:lnTo>
                <a:lnTo>
                  <a:pt x="127325" y="303383"/>
                </a:lnTo>
                <a:lnTo>
                  <a:pt x="130051" y="300613"/>
                </a:lnTo>
                <a:lnTo>
                  <a:pt x="135457" y="298238"/>
                </a:lnTo>
                <a:lnTo>
                  <a:pt x="136850" y="295188"/>
                </a:lnTo>
                <a:lnTo>
                  <a:pt x="139664" y="293277"/>
                </a:lnTo>
                <a:lnTo>
                  <a:pt x="138956" y="294622"/>
                </a:lnTo>
                <a:lnTo>
                  <a:pt x="139663" y="294060"/>
                </a:lnTo>
                <a:lnTo>
                  <a:pt x="139590" y="295356"/>
                </a:lnTo>
                <a:lnTo>
                  <a:pt x="140998" y="295410"/>
                </a:lnTo>
                <a:lnTo>
                  <a:pt x="140823" y="296583"/>
                </a:lnTo>
                <a:lnTo>
                  <a:pt x="142373" y="295245"/>
                </a:lnTo>
                <a:lnTo>
                  <a:pt x="142417" y="297746"/>
                </a:lnTo>
                <a:lnTo>
                  <a:pt x="143559" y="297898"/>
                </a:lnTo>
                <a:lnTo>
                  <a:pt x="142891" y="299890"/>
                </a:lnTo>
                <a:lnTo>
                  <a:pt x="141806" y="299559"/>
                </a:lnTo>
                <a:lnTo>
                  <a:pt x="140396" y="301805"/>
                </a:lnTo>
                <a:lnTo>
                  <a:pt x="141500" y="301384"/>
                </a:lnTo>
                <a:lnTo>
                  <a:pt x="140258" y="304506"/>
                </a:lnTo>
                <a:lnTo>
                  <a:pt x="142144" y="307679"/>
                </a:lnTo>
                <a:lnTo>
                  <a:pt x="140970" y="304306"/>
                </a:lnTo>
                <a:lnTo>
                  <a:pt x="141726" y="301118"/>
                </a:lnTo>
                <a:lnTo>
                  <a:pt x="143686" y="299936"/>
                </a:lnTo>
                <a:lnTo>
                  <a:pt x="143952" y="296804"/>
                </a:lnTo>
                <a:lnTo>
                  <a:pt x="145893" y="296880"/>
                </a:lnTo>
                <a:lnTo>
                  <a:pt x="147882" y="294839"/>
                </a:lnTo>
                <a:lnTo>
                  <a:pt x="147709" y="297161"/>
                </a:lnTo>
                <a:lnTo>
                  <a:pt x="148733" y="298105"/>
                </a:lnTo>
                <a:lnTo>
                  <a:pt x="147779" y="301096"/>
                </a:lnTo>
                <a:lnTo>
                  <a:pt x="150322" y="301341"/>
                </a:lnTo>
                <a:lnTo>
                  <a:pt x="150853" y="304232"/>
                </a:lnTo>
                <a:lnTo>
                  <a:pt x="148317" y="308578"/>
                </a:lnTo>
                <a:lnTo>
                  <a:pt x="147211" y="308474"/>
                </a:lnTo>
                <a:lnTo>
                  <a:pt x="148567" y="308918"/>
                </a:lnTo>
                <a:lnTo>
                  <a:pt x="150125" y="305396"/>
                </a:lnTo>
                <a:lnTo>
                  <a:pt x="151810" y="304839"/>
                </a:lnTo>
                <a:lnTo>
                  <a:pt x="151870" y="303387"/>
                </a:lnTo>
                <a:lnTo>
                  <a:pt x="152595" y="304840"/>
                </a:lnTo>
                <a:lnTo>
                  <a:pt x="151918" y="308029"/>
                </a:lnTo>
                <a:lnTo>
                  <a:pt x="153291" y="304991"/>
                </a:lnTo>
                <a:lnTo>
                  <a:pt x="151961" y="302929"/>
                </a:lnTo>
                <a:lnTo>
                  <a:pt x="152670" y="302627"/>
                </a:lnTo>
                <a:lnTo>
                  <a:pt x="155152" y="304607"/>
                </a:lnTo>
                <a:lnTo>
                  <a:pt x="156437" y="303718"/>
                </a:lnTo>
                <a:lnTo>
                  <a:pt x="157073" y="307176"/>
                </a:lnTo>
                <a:lnTo>
                  <a:pt x="157636" y="303499"/>
                </a:lnTo>
                <a:lnTo>
                  <a:pt x="156006" y="303105"/>
                </a:lnTo>
                <a:lnTo>
                  <a:pt x="155255" y="304109"/>
                </a:lnTo>
                <a:lnTo>
                  <a:pt x="155248" y="302567"/>
                </a:lnTo>
                <a:lnTo>
                  <a:pt x="154150" y="302947"/>
                </a:lnTo>
                <a:lnTo>
                  <a:pt x="152306" y="300577"/>
                </a:lnTo>
                <a:lnTo>
                  <a:pt x="151449" y="301938"/>
                </a:lnTo>
                <a:lnTo>
                  <a:pt x="149761" y="300099"/>
                </a:lnTo>
                <a:lnTo>
                  <a:pt x="149279" y="301504"/>
                </a:lnTo>
                <a:lnTo>
                  <a:pt x="148463" y="300873"/>
                </a:lnTo>
                <a:lnTo>
                  <a:pt x="149281" y="297611"/>
                </a:lnTo>
                <a:lnTo>
                  <a:pt x="150001" y="298167"/>
                </a:lnTo>
                <a:lnTo>
                  <a:pt x="151424" y="296710"/>
                </a:lnTo>
                <a:lnTo>
                  <a:pt x="149369" y="296114"/>
                </a:lnTo>
                <a:lnTo>
                  <a:pt x="150072" y="294878"/>
                </a:lnTo>
                <a:lnTo>
                  <a:pt x="151202" y="294565"/>
                </a:lnTo>
                <a:lnTo>
                  <a:pt x="149854" y="295873"/>
                </a:lnTo>
                <a:lnTo>
                  <a:pt x="150660" y="296352"/>
                </a:lnTo>
                <a:lnTo>
                  <a:pt x="153245" y="294550"/>
                </a:lnTo>
                <a:lnTo>
                  <a:pt x="155441" y="296229"/>
                </a:lnTo>
                <a:lnTo>
                  <a:pt x="156169" y="294646"/>
                </a:lnTo>
                <a:lnTo>
                  <a:pt x="154239" y="293917"/>
                </a:lnTo>
                <a:lnTo>
                  <a:pt x="155253" y="293430"/>
                </a:lnTo>
                <a:lnTo>
                  <a:pt x="153952" y="292865"/>
                </a:lnTo>
                <a:lnTo>
                  <a:pt x="153136" y="294530"/>
                </a:lnTo>
                <a:lnTo>
                  <a:pt x="152405" y="293542"/>
                </a:lnTo>
                <a:lnTo>
                  <a:pt x="153551" y="292158"/>
                </a:lnTo>
                <a:lnTo>
                  <a:pt x="152996" y="291126"/>
                </a:lnTo>
                <a:lnTo>
                  <a:pt x="152408" y="292893"/>
                </a:lnTo>
                <a:lnTo>
                  <a:pt x="150554" y="292934"/>
                </a:lnTo>
                <a:lnTo>
                  <a:pt x="149435" y="291873"/>
                </a:lnTo>
                <a:lnTo>
                  <a:pt x="150165" y="290226"/>
                </a:lnTo>
                <a:lnTo>
                  <a:pt x="148737" y="290674"/>
                </a:lnTo>
                <a:lnTo>
                  <a:pt x="145960" y="294285"/>
                </a:lnTo>
                <a:lnTo>
                  <a:pt x="144307" y="292884"/>
                </a:lnTo>
                <a:lnTo>
                  <a:pt x="142358" y="292880"/>
                </a:lnTo>
                <a:lnTo>
                  <a:pt x="142801" y="291631"/>
                </a:lnTo>
                <a:lnTo>
                  <a:pt x="144421" y="290668"/>
                </a:lnTo>
                <a:lnTo>
                  <a:pt x="144935" y="291755"/>
                </a:lnTo>
                <a:lnTo>
                  <a:pt x="146105" y="289562"/>
                </a:lnTo>
                <a:lnTo>
                  <a:pt x="147118" y="289601"/>
                </a:lnTo>
                <a:lnTo>
                  <a:pt x="143502" y="289863"/>
                </a:lnTo>
                <a:lnTo>
                  <a:pt x="143224" y="288730"/>
                </a:lnTo>
                <a:lnTo>
                  <a:pt x="141021" y="292676"/>
                </a:lnTo>
                <a:lnTo>
                  <a:pt x="139929" y="292144"/>
                </a:lnTo>
                <a:lnTo>
                  <a:pt x="139508" y="288857"/>
                </a:lnTo>
                <a:lnTo>
                  <a:pt x="139327" y="284837"/>
                </a:lnTo>
                <a:lnTo>
                  <a:pt x="140560" y="284506"/>
                </a:lnTo>
                <a:lnTo>
                  <a:pt x="139505" y="283992"/>
                </a:lnTo>
                <a:lnTo>
                  <a:pt x="139961" y="283364"/>
                </a:lnTo>
                <a:lnTo>
                  <a:pt x="138736" y="284586"/>
                </a:lnTo>
                <a:lnTo>
                  <a:pt x="136565" y="283759"/>
                </a:lnTo>
                <a:lnTo>
                  <a:pt x="139210" y="285496"/>
                </a:lnTo>
                <a:lnTo>
                  <a:pt x="139026" y="286486"/>
                </a:lnTo>
                <a:lnTo>
                  <a:pt x="137322" y="286626"/>
                </a:lnTo>
                <a:lnTo>
                  <a:pt x="133253" y="281906"/>
                </a:lnTo>
                <a:lnTo>
                  <a:pt x="134155" y="281079"/>
                </a:lnTo>
                <a:lnTo>
                  <a:pt x="131357" y="281491"/>
                </a:lnTo>
                <a:lnTo>
                  <a:pt x="132325" y="279770"/>
                </a:lnTo>
                <a:lnTo>
                  <a:pt x="128827" y="282046"/>
                </a:lnTo>
                <a:lnTo>
                  <a:pt x="131782" y="283473"/>
                </a:lnTo>
                <a:lnTo>
                  <a:pt x="127125" y="281884"/>
                </a:lnTo>
                <a:lnTo>
                  <a:pt x="121474" y="283663"/>
                </a:lnTo>
                <a:lnTo>
                  <a:pt x="121203" y="282740"/>
                </a:lnTo>
                <a:lnTo>
                  <a:pt x="123162" y="281671"/>
                </a:lnTo>
                <a:lnTo>
                  <a:pt x="122489" y="280047"/>
                </a:lnTo>
                <a:lnTo>
                  <a:pt x="116924" y="278051"/>
                </a:lnTo>
                <a:lnTo>
                  <a:pt x="117080" y="274683"/>
                </a:lnTo>
                <a:lnTo>
                  <a:pt x="119452" y="272779"/>
                </a:lnTo>
                <a:lnTo>
                  <a:pt x="120946" y="273156"/>
                </a:lnTo>
                <a:lnTo>
                  <a:pt x="121912" y="272158"/>
                </a:lnTo>
                <a:lnTo>
                  <a:pt x="121601" y="270530"/>
                </a:lnTo>
                <a:lnTo>
                  <a:pt x="117407" y="271775"/>
                </a:lnTo>
                <a:lnTo>
                  <a:pt x="115298" y="270564"/>
                </a:lnTo>
                <a:lnTo>
                  <a:pt x="115488" y="269037"/>
                </a:lnTo>
                <a:lnTo>
                  <a:pt x="114253" y="269035"/>
                </a:lnTo>
                <a:lnTo>
                  <a:pt x="118247" y="268575"/>
                </a:lnTo>
                <a:lnTo>
                  <a:pt x="123240" y="270174"/>
                </a:lnTo>
                <a:lnTo>
                  <a:pt x="123425" y="268315"/>
                </a:lnTo>
                <a:lnTo>
                  <a:pt x="124829" y="267722"/>
                </a:lnTo>
                <a:lnTo>
                  <a:pt x="122197" y="268295"/>
                </a:lnTo>
                <a:lnTo>
                  <a:pt x="119720" y="265926"/>
                </a:lnTo>
                <a:lnTo>
                  <a:pt x="120096" y="263701"/>
                </a:lnTo>
                <a:lnTo>
                  <a:pt x="124371" y="262983"/>
                </a:lnTo>
                <a:lnTo>
                  <a:pt x="125558" y="263695"/>
                </a:lnTo>
                <a:lnTo>
                  <a:pt x="126532" y="262318"/>
                </a:lnTo>
                <a:lnTo>
                  <a:pt x="128356" y="264557"/>
                </a:lnTo>
                <a:lnTo>
                  <a:pt x="128076" y="266219"/>
                </a:lnTo>
                <a:lnTo>
                  <a:pt x="132178" y="264493"/>
                </a:lnTo>
                <a:lnTo>
                  <a:pt x="130612" y="267160"/>
                </a:lnTo>
                <a:lnTo>
                  <a:pt x="132304" y="266908"/>
                </a:lnTo>
                <a:lnTo>
                  <a:pt x="132172" y="268245"/>
                </a:lnTo>
                <a:lnTo>
                  <a:pt x="133296" y="267292"/>
                </a:lnTo>
                <a:lnTo>
                  <a:pt x="132117" y="266042"/>
                </a:lnTo>
                <a:lnTo>
                  <a:pt x="134999" y="264256"/>
                </a:lnTo>
                <a:lnTo>
                  <a:pt x="134708" y="261481"/>
                </a:lnTo>
                <a:lnTo>
                  <a:pt x="133405" y="260776"/>
                </a:lnTo>
                <a:lnTo>
                  <a:pt x="125174" y="261920"/>
                </a:lnTo>
                <a:lnTo>
                  <a:pt x="123806" y="260002"/>
                </a:lnTo>
                <a:lnTo>
                  <a:pt x="121690" y="259908"/>
                </a:lnTo>
                <a:close/>
                <a:moveTo>
                  <a:pt x="93917" y="239659"/>
                </a:moveTo>
                <a:lnTo>
                  <a:pt x="94284" y="239291"/>
                </a:lnTo>
                <a:lnTo>
                  <a:pt x="93965" y="238993"/>
                </a:lnTo>
                <a:lnTo>
                  <a:pt x="93917" y="239659"/>
                </a:lnTo>
                <a:close/>
                <a:moveTo>
                  <a:pt x="119097" y="230997"/>
                </a:moveTo>
                <a:lnTo>
                  <a:pt x="119109" y="231822"/>
                </a:lnTo>
                <a:lnTo>
                  <a:pt x="118097" y="229817"/>
                </a:lnTo>
                <a:lnTo>
                  <a:pt x="119097" y="230997"/>
                </a:lnTo>
                <a:close/>
                <a:moveTo>
                  <a:pt x="122831" y="226886"/>
                </a:moveTo>
                <a:lnTo>
                  <a:pt x="123400" y="226271"/>
                </a:lnTo>
                <a:lnTo>
                  <a:pt x="122565" y="225488"/>
                </a:lnTo>
                <a:lnTo>
                  <a:pt x="122831" y="226886"/>
                </a:lnTo>
                <a:close/>
                <a:moveTo>
                  <a:pt x="95552" y="245257"/>
                </a:moveTo>
                <a:lnTo>
                  <a:pt x="96477" y="240872"/>
                </a:lnTo>
                <a:lnTo>
                  <a:pt x="96075" y="240900"/>
                </a:lnTo>
                <a:lnTo>
                  <a:pt x="95552" y="245257"/>
                </a:lnTo>
                <a:close/>
                <a:moveTo>
                  <a:pt x="134564" y="244813"/>
                </a:moveTo>
                <a:lnTo>
                  <a:pt x="131596" y="243892"/>
                </a:lnTo>
                <a:lnTo>
                  <a:pt x="133266" y="244986"/>
                </a:lnTo>
                <a:lnTo>
                  <a:pt x="134564" y="244813"/>
                </a:lnTo>
                <a:close/>
                <a:moveTo>
                  <a:pt x="91850" y="241387"/>
                </a:moveTo>
                <a:lnTo>
                  <a:pt x="93154" y="240408"/>
                </a:lnTo>
                <a:lnTo>
                  <a:pt x="92853" y="241724"/>
                </a:lnTo>
                <a:lnTo>
                  <a:pt x="93571" y="241674"/>
                </a:lnTo>
                <a:lnTo>
                  <a:pt x="93798" y="239447"/>
                </a:lnTo>
                <a:lnTo>
                  <a:pt x="91850" y="241387"/>
                </a:lnTo>
                <a:close/>
                <a:moveTo>
                  <a:pt x="132753" y="245523"/>
                </a:moveTo>
                <a:lnTo>
                  <a:pt x="132463" y="247131"/>
                </a:lnTo>
                <a:lnTo>
                  <a:pt x="133651" y="246454"/>
                </a:lnTo>
                <a:lnTo>
                  <a:pt x="131153" y="244346"/>
                </a:lnTo>
                <a:lnTo>
                  <a:pt x="131086" y="245833"/>
                </a:lnTo>
                <a:lnTo>
                  <a:pt x="132753" y="245523"/>
                </a:lnTo>
                <a:close/>
                <a:moveTo>
                  <a:pt x="102160" y="176283"/>
                </a:moveTo>
                <a:lnTo>
                  <a:pt x="106505" y="176288"/>
                </a:lnTo>
                <a:lnTo>
                  <a:pt x="105989" y="178331"/>
                </a:lnTo>
                <a:lnTo>
                  <a:pt x="109353" y="176701"/>
                </a:lnTo>
                <a:lnTo>
                  <a:pt x="108259" y="174463"/>
                </a:lnTo>
                <a:lnTo>
                  <a:pt x="108107" y="175856"/>
                </a:lnTo>
                <a:lnTo>
                  <a:pt x="104188" y="174341"/>
                </a:lnTo>
                <a:lnTo>
                  <a:pt x="105391" y="175253"/>
                </a:lnTo>
                <a:lnTo>
                  <a:pt x="102160" y="176283"/>
                </a:lnTo>
                <a:close/>
                <a:moveTo>
                  <a:pt x="131558" y="243868"/>
                </a:moveTo>
                <a:lnTo>
                  <a:pt x="130249" y="241536"/>
                </a:lnTo>
                <a:lnTo>
                  <a:pt x="128826" y="241705"/>
                </a:lnTo>
                <a:lnTo>
                  <a:pt x="130158" y="243387"/>
                </a:lnTo>
                <a:lnTo>
                  <a:pt x="126469" y="240320"/>
                </a:lnTo>
                <a:lnTo>
                  <a:pt x="127611" y="240516"/>
                </a:lnTo>
                <a:lnTo>
                  <a:pt x="127767" y="242052"/>
                </a:lnTo>
                <a:lnTo>
                  <a:pt x="126757" y="244228"/>
                </a:lnTo>
                <a:lnTo>
                  <a:pt x="129785" y="243875"/>
                </a:lnTo>
                <a:lnTo>
                  <a:pt x="130362" y="244948"/>
                </a:lnTo>
                <a:lnTo>
                  <a:pt x="130220" y="243388"/>
                </a:lnTo>
                <a:lnTo>
                  <a:pt x="131558" y="243868"/>
                </a:lnTo>
                <a:close/>
                <a:moveTo>
                  <a:pt x="126754" y="275997"/>
                </a:moveTo>
                <a:lnTo>
                  <a:pt x="128499" y="276546"/>
                </a:lnTo>
                <a:lnTo>
                  <a:pt x="128265" y="277614"/>
                </a:lnTo>
                <a:lnTo>
                  <a:pt x="129765" y="278496"/>
                </a:lnTo>
                <a:lnTo>
                  <a:pt x="128554" y="278543"/>
                </a:lnTo>
                <a:lnTo>
                  <a:pt x="128819" y="279290"/>
                </a:lnTo>
                <a:lnTo>
                  <a:pt x="130151" y="280371"/>
                </a:lnTo>
                <a:lnTo>
                  <a:pt x="131093" y="278188"/>
                </a:lnTo>
                <a:lnTo>
                  <a:pt x="133142" y="278027"/>
                </a:lnTo>
                <a:lnTo>
                  <a:pt x="132539" y="277177"/>
                </a:lnTo>
                <a:lnTo>
                  <a:pt x="133972" y="277268"/>
                </a:lnTo>
                <a:lnTo>
                  <a:pt x="134225" y="278641"/>
                </a:lnTo>
                <a:lnTo>
                  <a:pt x="134165" y="277858"/>
                </a:lnTo>
                <a:lnTo>
                  <a:pt x="135213" y="278228"/>
                </a:lnTo>
                <a:lnTo>
                  <a:pt x="134129" y="277572"/>
                </a:lnTo>
                <a:lnTo>
                  <a:pt x="135866" y="276066"/>
                </a:lnTo>
                <a:lnTo>
                  <a:pt x="134300" y="277432"/>
                </a:lnTo>
                <a:lnTo>
                  <a:pt x="132600" y="277116"/>
                </a:lnTo>
                <a:lnTo>
                  <a:pt x="132517" y="273420"/>
                </a:lnTo>
                <a:lnTo>
                  <a:pt x="132280" y="276113"/>
                </a:lnTo>
                <a:lnTo>
                  <a:pt x="130902" y="275405"/>
                </a:lnTo>
                <a:lnTo>
                  <a:pt x="132437" y="276721"/>
                </a:lnTo>
                <a:lnTo>
                  <a:pt x="131842" y="277243"/>
                </a:lnTo>
                <a:lnTo>
                  <a:pt x="130014" y="277849"/>
                </a:lnTo>
                <a:lnTo>
                  <a:pt x="130350" y="276432"/>
                </a:lnTo>
                <a:lnTo>
                  <a:pt x="129109" y="276346"/>
                </a:lnTo>
                <a:lnTo>
                  <a:pt x="128226" y="273910"/>
                </a:lnTo>
                <a:lnTo>
                  <a:pt x="128363" y="275998"/>
                </a:lnTo>
                <a:lnTo>
                  <a:pt x="126754" y="275997"/>
                </a:lnTo>
                <a:close/>
                <a:moveTo>
                  <a:pt x="105830" y="249243"/>
                </a:moveTo>
                <a:lnTo>
                  <a:pt x="107361" y="250105"/>
                </a:lnTo>
                <a:lnTo>
                  <a:pt x="107625" y="246457"/>
                </a:lnTo>
                <a:lnTo>
                  <a:pt x="109116" y="246297"/>
                </a:lnTo>
                <a:lnTo>
                  <a:pt x="105162" y="245982"/>
                </a:lnTo>
                <a:lnTo>
                  <a:pt x="104271" y="246850"/>
                </a:lnTo>
                <a:lnTo>
                  <a:pt x="103162" y="245384"/>
                </a:lnTo>
                <a:lnTo>
                  <a:pt x="102928" y="247166"/>
                </a:lnTo>
                <a:lnTo>
                  <a:pt x="106157" y="248538"/>
                </a:lnTo>
                <a:lnTo>
                  <a:pt x="105830" y="249243"/>
                </a:lnTo>
                <a:close/>
                <a:moveTo>
                  <a:pt x="100416" y="251376"/>
                </a:moveTo>
                <a:lnTo>
                  <a:pt x="99958" y="252444"/>
                </a:lnTo>
                <a:lnTo>
                  <a:pt x="102328" y="250594"/>
                </a:lnTo>
                <a:lnTo>
                  <a:pt x="102355" y="253083"/>
                </a:lnTo>
                <a:lnTo>
                  <a:pt x="103794" y="252734"/>
                </a:lnTo>
                <a:lnTo>
                  <a:pt x="104005" y="254542"/>
                </a:lnTo>
                <a:lnTo>
                  <a:pt x="104214" y="252976"/>
                </a:lnTo>
                <a:lnTo>
                  <a:pt x="106905" y="254140"/>
                </a:lnTo>
                <a:lnTo>
                  <a:pt x="106544" y="256074"/>
                </a:lnTo>
                <a:lnTo>
                  <a:pt x="107240" y="253977"/>
                </a:lnTo>
                <a:lnTo>
                  <a:pt x="103277" y="252031"/>
                </a:lnTo>
                <a:lnTo>
                  <a:pt x="103764" y="250989"/>
                </a:lnTo>
                <a:lnTo>
                  <a:pt x="102837" y="250256"/>
                </a:lnTo>
                <a:lnTo>
                  <a:pt x="103794" y="249171"/>
                </a:lnTo>
                <a:lnTo>
                  <a:pt x="101157" y="247832"/>
                </a:lnTo>
                <a:lnTo>
                  <a:pt x="102096" y="246501"/>
                </a:lnTo>
                <a:lnTo>
                  <a:pt x="101476" y="243901"/>
                </a:lnTo>
                <a:lnTo>
                  <a:pt x="99844" y="242681"/>
                </a:lnTo>
                <a:lnTo>
                  <a:pt x="98819" y="244193"/>
                </a:lnTo>
                <a:lnTo>
                  <a:pt x="100024" y="247200"/>
                </a:lnTo>
                <a:lnTo>
                  <a:pt x="98964" y="249455"/>
                </a:lnTo>
                <a:lnTo>
                  <a:pt x="100131" y="248105"/>
                </a:lnTo>
                <a:lnTo>
                  <a:pt x="101811" y="249390"/>
                </a:lnTo>
                <a:lnTo>
                  <a:pt x="100416" y="251376"/>
                </a:lnTo>
                <a:close/>
              </a:path>
            </a:pathLst>
          </a:custGeom>
          <a:solidFill>
            <a:srgbClr val="9BB582"/>
          </a:solidFill>
          <a:ln w="5715">
            <a:solidFill>
              <a:srgbClr val="FFFFFF"/>
            </a:solidFill>
            <a:prstDash val="solid"/>
          </a:ln>
        </p:spPr>
        <p:txBody>
          <a:bodyPr/>
          <a:lstStyle/>
          <a:p>
            <a:endParaRPr lang="en-NZ"/>
          </a:p>
        </p:txBody>
      </p:sp>
      <p:sp>
        <p:nvSpPr>
          <p:cNvPr id="71" name="BASE_OUTLINE_TLA_025">
            <a:extLst>
              <a:ext uri="{FF2B5EF4-FFF2-40B4-BE49-F238E27FC236}">
                <a16:creationId xmlns:a16="http://schemas.microsoft.com/office/drawing/2014/main" id="{6793C5DD-9435-49D8-AACC-71FAA667EFB5}"/>
              </a:ext>
            </a:extLst>
          </p:cNvPr>
          <p:cNvSpPr>
            <a:spLocks noGrp="1"/>
          </p:cNvSpPr>
          <p:nvPr/>
        </p:nvSpPr>
        <p:spPr>
          <a:xfrm>
            <a:off x="3072154" y="3711314"/>
            <a:ext cx="325528" cy="552411"/>
          </a:xfrm>
          <a:custGeom>
            <a:avLst/>
            <a:gdLst/>
            <a:ahLst/>
            <a:cxnLst/>
            <a:rect l="0" t="0" r="0" b="0"/>
            <a:pathLst>
              <a:path w="154310" h="261859">
                <a:moveTo>
                  <a:pt x="124889" y="43167"/>
                </a:moveTo>
                <a:lnTo>
                  <a:pt x="127417" y="45353"/>
                </a:lnTo>
                <a:lnTo>
                  <a:pt x="124359" y="43925"/>
                </a:lnTo>
                <a:lnTo>
                  <a:pt x="124889" y="43167"/>
                </a:lnTo>
                <a:close/>
                <a:moveTo>
                  <a:pt x="135241" y="46434"/>
                </a:moveTo>
                <a:lnTo>
                  <a:pt x="135438" y="48607"/>
                </a:lnTo>
                <a:lnTo>
                  <a:pt x="134576" y="48953"/>
                </a:lnTo>
                <a:lnTo>
                  <a:pt x="134248" y="47863"/>
                </a:lnTo>
                <a:lnTo>
                  <a:pt x="133078" y="49368"/>
                </a:lnTo>
                <a:lnTo>
                  <a:pt x="134015" y="47348"/>
                </a:lnTo>
                <a:lnTo>
                  <a:pt x="133394" y="46703"/>
                </a:lnTo>
                <a:lnTo>
                  <a:pt x="134463" y="47286"/>
                </a:lnTo>
                <a:lnTo>
                  <a:pt x="135241" y="46434"/>
                </a:lnTo>
                <a:close/>
                <a:moveTo>
                  <a:pt x="122558" y="49820"/>
                </a:moveTo>
                <a:lnTo>
                  <a:pt x="123081" y="50896"/>
                </a:lnTo>
                <a:lnTo>
                  <a:pt x="123858" y="49331"/>
                </a:lnTo>
                <a:lnTo>
                  <a:pt x="124814" y="49843"/>
                </a:lnTo>
                <a:lnTo>
                  <a:pt x="124254" y="46372"/>
                </a:lnTo>
                <a:lnTo>
                  <a:pt x="126603" y="47873"/>
                </a:lnTo>
                <a:lnTo>
                  <a:pt x="128188" y="46557"/>
                </a:lnTo>
                <a:lnTo>
                  <a:pt x="127077" y="49234"/>
                </a:lnTo>
                <a:lnTo>
                  <a:pt x="128238" y="49539"/>
                </a:lnTo>
                <a:lnTo>
                  <a:pt x="127010" y="51511"/>
                </a:lnTo>
                <a:lnTo>
                  <a:pt x="128863" y="50232"/>
                </a:lnTo>
                <a:lnTo>
                  <a:pt x="129496" y="51869"/>
                </a:lnTo>
                <a:lnTo>
                  <a:pt x="129013" y="48016"/>
                </a:lnTo>
                <a:lnTo>
                  <a:pt x="132311" y="48003"/>
                </a:lnTo>
                <a:lnTo>
                  <a:pt x="132962" y="50357"/>
                </a:lnTo>
                <a:lnTo>
                  <a:pt x="131278" y="51301"/>
                </a:lnTo>
                <a:lnTo>
                  <a:pt x="130587" y="53785"/>
                </a:lnTo>
                <a:lnTo>
                  <a:pt x="131940" y="55204"/>
                </a:lnTo>
                <a:lnTo>
                  <a:pt x="131464" y="56146"/>
                </a:lnTo>
                <a:lnTo>
                  <a:pt x="133984" y="62450"/>
                </a:lnTo>
                <a:lnTo>
                  <a:pt x="135760" y="62743"/>
                </a:lnTo>
                <a:lnTo>
                  <a:pt x="136151" y="67085"/>
                </a:lnTo>
                <a:lnTo>
                  <a:pt x="140158" y="66866"/>
                </a:lnTo>
                <a:lnTo>
                  <a:pt x="140242" y="68691"/>
                </a:lnTo>
                <a:lnTo>
                  <a:pt x="142135" y="69035"/>
                </a:lnTo>
                <a:lnTo>
                  <a:pt x="142327" y="75358"/>
                </a:lnTo>
                <a:lnTo>
                  <a:pt x="143800" y="77707"/>
                </a:lnTo>
                <a:lnTo>
                  <a:pt x="140983" y="78493"/>
                </a:lnTo>
                <a:lnTo>
                  <a:pt x="140263" y="84260"/>
                </a:lnTo>
                <a:lnTo>
                  <a:pt x="141553" y="88739"/>
                </a:lnTo>
                <a:lnTo>
                  <a:pt x="139968" y="90414"/>
                </a:lnTo>
                <a:lnTo>
                  <a:pt x="139883" y="93524"/>
                </a:lnTo>
                <a:lnTo>
                  <a:pt x="138411" y="96108"/>
                </a:lnTo>
                <a:lnTo>
                  <a:pt x="139485" y="98411"/>
                </a:lnTo>
                <a:lnTo>
                  <a:pt x="138337" y="104482"/>
                </a:lnTo>
                <a:lnTo>
                  <a:pt x="136939" y="105598"/>
                </a:lnTo>
                <a:lnTo>
                  <a:pt x="140061" y="109039"/>
                </a:lnTo>
                <a:lnTo>
                  <a:pt x="141065" y="115011"/>
                </a:lnTo>
                <a:lnTo>
                  <a:pt x="149017" y="115626"/>
                </a:lnTo>
                <a:lnTo>
                  <a:pt x="150271" y="119131"/>
                </a:lnTo>
                <a:lnTo>
                  <a:pt x="153341" y="122476"/>
                </a:lnTo>
                <a:lnTo>
                  <a:pt x="153181" y="127973"/>
                </a:lnTo>
                <a:lnTo>
                  <a:pt x="149803" y="130112"/>
                </a:lnTo>
                <a:lnTo>
                  <a:pt x="149655" y="135472"/>
                </a:lnTo>
                <a:lnTo>
                  <a:pt x="154208" y="137128"/>
                </a:lnTo>
                <a:lnTo>
                  <a:pt x="154310" y="141389"/>
                </a:lnTo>
                <a:lnTo>
                  <a:pt x="151486" y="142441"/>
                </a:lnTo>
                <a:lnTo>
                  <a:pt x="150970" y="145201"/>
                </a:lnTo>
                <a:lnTo>
                  <a:pt x="148951" y="144737"/>
                </a:lnTo>
                <a:lnTo>
                  <a:pt x="147178" y="146035"/>
                </a:lnTo>
                <a:lnTo>
                  <a:pt x="148399" y="150567"/>
                </a:lnTo>
                <a:lnTo>
                  <a:pt x="144649" y="155237"/>
                </a:lnTo>
                <a:lnTo>
                  <a:pt x="143146" y="160378"/>
                </a:lnTo>
                <a:lnTo>
                  <a:pt x="143276" y="167614"/>
                </a:lnTo>
                <a:lnTo>
                  <a:pt x="141267" y="172274"/>
                </a:lnTo>
                <a:lnTo>
                  <a:pt x="141663" y="173858"/>
                </a:lnTo>
                <a:lnTo>
                  <a:pt x="145993" y="176466"/>
                </a:lnTo>
                <a:lnTo>
                  <a:pt x="145145" y="181791"/>
                </a:lnTo>
                <a:lnTo>
                  <a:pt x="142237" y="184906"/>
                </a:lnTo>
                <a:lnTo>
                  <a:pt x="139505" y="190889"/>
                </a:lnTo>
                <a:lnTo>
                  <a:pt x="137285" y="192551"/>
                </a:lnTo>
                <a:lnTo>
                  <a:pt x="137318" y="195102"/>
                </a:lnTo>
                <a:lnTo>
                  <a:pt x="134005" y="196599"/>
                </a:lnTo>
                <a:lnTo>
                  <a:pt x="131574" y="194583"/>
                </a:lnTo>
                <a:lnTo>
                  <a:pt x="127857" y="196576"/>
                </a:lnTo>
                <a:lnTo>
                  <a:pt x="124839" y="201244"/>
                </a:lnTo>
                <a:lnTo>
                  <a:pt x="123317" y="207126"/>
                </a:lnTo>
                <a:lnTo>
                  <a:pt x="122575" y="204908"/>
                </a:lnTo>
                <a:lnTo>
                  <a:pt x="120640" y="205239"/>
                </a:lnTo>
                <a:lnTo>
                  <a:pt x="119150" y="202656"/>
                </a:lnTo>
                <a:lnTo>
                  <a:pt x="115596" y="205420"/>
                </a:lnTo>
                <a:lnTo>
                  <a:pt x="113109" y="204817"/>
                </a:lnTo>
                <a:lnTo>
                  <a:pt x="110367" y="206984"/>
                </a:lnTo>
                <a:lnTo>
                  <a:pt x="106357" y="216504"/>
                </a:lnTo>
                <a:lnTo>
                  <a:pt x="100965" y="223031"/>
                </a:lnTo>
                <a:lnTo>
                  <a:pt x="96835" y="225676"/>
                </a:lnTo>
                <a:lnTo>
                  <a:pt x="95029" y="223573"/>
                </a:lnTo>
                <a:lnTo>
                  <a:pt x="88502" y="223633"/>
                </a:lnTo>
                <a:lnTo>
                  <a:pt x="87607" y="221760"/>
                </a:lnTo>
                <a:lnTo>
                  <a:pt x="82745" y="219414"/>
                </a:lnTo>
                <a:lnTo>
                  <a:pt x="80396" y="215213"/>
                </a:lnTo>
                <a:lnTo>
                  <a:pt x="78308" y="215511"/>
                </a:lnTo>
                <a:lnTo>
                  <a:pt x="75166" y="218447"/>
                </a:lnTo>
                <a:lnTo>
                  <a:pt x="74275" y="216472"/>
                </a:lnTo>
                <a:lnTo>
                  <a:pt x="72107" y="216398"/>
                </a:lnTo>
                <a:lnTo>
                  <a:pt x="67298" y="220999"/>
                </a:lnTo>
                <a:lnTo>
                  <a:pt x="62802" y="218049"/>
                </a:lnTo>
                <a:lnTo>
                  <a:pt x="57551" y="218844"/>
                </a:lnTo>
                <a:lnTo>
                  <a:pt x="54496" y="224926"/>
                </a:lnTo>
                <a:lnTo>
                  <a:pt x="51471" y="225588"/>
                </a:lnTo>
                <a:lnTo>
                  <a:pt x="51040" y="229604"/>
                </a:lnTo>
                <a:lnTo>
                  <a:pt x="49325" y="229654"/>
                </a:lnTo>
                <a:lnTo>
                  <a:pt x="47956" y="227961"/>
                </a:lnTo>
                <a:lnTo>
                  <a:pt x="45297" y="229400"/>
                </a:lnTo>
                <a:lnTo>
                  <a:pt x="42629" y="243549"/>
                </a:lnTo>
                <a:lnTo>
                  <a:pt x="43439" y="244916"/>
                </a:lnTo>
                <a:lnTo>
                  <a:pt x="41811" y="246141"/>
                </a:lnTo>
                <a:lnTo>
                  <a:pt x="41745" y="248528"/>
                </a:lnTo>
                <a:lnTo>
                  <a:pt x="40097" y="249165"/>
                </a:lnTo>
                <a:lnTo>
                  <a:pt x="40723" y="253100"/>
                </a:lnTo>
                <a:lnTo>
                  <a:pt x="42278" y="254563"/>
                </a:lnTo>
                <a:lnTo>
                  <a:pt x="41396" y="257280"/>
                </a:lnTo>
                <a:lnTo>
                  <a:pt x="42116" y="259154"/>
                </a:lnTo>
                <a:lnTo>
                  <a:pt x="40715" y="261859"/>
                </a:lnTo>
                <a:lnTo>
                  <a:pt x="29611" y="237805"/>
                </a:lnTo>
                <a:lnTo>
                  <a:pt x="27113" y="235403"/>
                </a:lnTo>
                <a:lnTo>
                  <a:pt x="26305" y="221877"/>
                </a:lnTo>
                <a:lnTo>
                  <a:pt x="32952" y="197823"/>
                </a:lnTo>
                <a:lnTo>
                  <a:pt x="27446" y="194743"/>
                </a:lnTo>
                <a:lnTo>
                  <a:pt x="26170" y="197863"/>
                </a:lnTo>
                <a:lnTo>
                  <a:pt x="24874" y="198208"/>
                </a:lnTo>
                <a:lnTo>
                  <a:pt x="14453" y="190697"/>
                </a:lnTo>
                <a:lnTo>
                  <a:pt x="12389" y="185366"/>
                </a:lnTo>
                <a:lnTo>
                  <a:pt x="12943" y="183901"/>
                </a:lnTo>
                <a:lnTo>
                  <a:pt x="10313" y="181231"/>
                </a:lnTo>
                <a:lnTo>
                  <a:pt x="11168" y="178935"/>
                </a:lnTo>
                <a:lnTo>
                  <a:pt x="5149" y="176491"/>
                </a:lnTo>
                <a:lnTo>
                  <a:pt x="5172" y="172489"/>
                </a:lnTo>
                <a:lnTo>
                  <a:pt x="0" y="172122"/>
                </a:lnTo>
                <a:lnTo>
                  <a:pt x="6852" y="144896"/>
                </a:lnTo>
                <a:lnTo>
                  <a:pt x="9919" y="149379"/>
                </a:lnTo>
                <a:lnTo>
                  <a:pt x="21180" y="151753"/>
                </a:lnTo>
                <a:lnTo>
                  <a:pt x="25349" y="74881"/>
                </a:lnTo>
                <a:lnTo>
                  <a:pt x="29324" y="73991"/>
                </a:lnTo>
                <a:lnTo>
                  <a:pt x="29825" y="60000"/>
                </a:lnTo>
                <a:lnTo>
                  <a:pt x="30688" y="60288"/>
                </a:lnTo>
                <a:lnTo>
                  <a:pt x="32264" y="58353"/>
                </a:lnTo>
                <a:lnTo>
                  <a:pt x="29894" y="56533"/>
                </a:lnTo>
                <a:lnTo>
                  <a:pt x="31980" y="0"/>
                </a:lnTo>
                <a:lnTo>
                  <a:pt x="58514" y="13749"/>
                </a:lnTo>
                <a:lnTo>
                  <a:pt x="97464" y="24848"/>
                </a:lnTo>
                <a:lnTo>
                  <a:pt x="112900" y="32417"/>
                </a:lnTo>
                <a:lnTo>
                  <a:pt x="111212" y="33347"/>
                </a:lnTo>
                <a:lnTo>
                  <a:pt x="108943" y="32846"/>
                </a:lnTo>
                <a:lnTo>
                  <a:pt x="109397" y="33696"/>
                </a:lnTo>
                <a:lnTo>
                  <a:pt x="112103" y="33540"/>
                </a:lnTo>
                <a:lnTo>
                  <a:pt x="114372" y="31025"/>
                </a:lnTo>
                <a:lnTo>
                  <a:pt x="115511" y="35709"/>
                </a:lnTo>
                <a:lnTo>
                  <a:pt x="118549" y="37821"/>
                </a:lnTo>
                <a:lnTo>
                  <a:pt x="122406" y="39792"/>
                </a:lnTo>
                <a:lnTo>
                  <a:pt x="139048" y="43834"/>
                </a:lnTo>
                <a:lnTo>
                  <a:pt x="139887" y="45968"/>
                </a:lnTo>
                <a:lnTo>
                  <a:pt x="130953" y="42834"/>
                </a:lnTo>
                <a:lnTo>
                  <a:pt x="124390" y="41938"/>
                </a:lnTo>
                <a:lnTo>
                  <a:pt x="122991" y="45539"/>
                </a:lnTo>
                <a:lnTo>
                  <a:pt x="121790" y="45870"/>
                </a:lnTo>
                <a:lnTo>
                  <a:pt x="122558" y="49820"/>
                </a:lnTo>
                <a:close/>
                <a:moveTo>
                  <a:pt x="57679" y="57922"/>
                </a:moveTo>
                <a:lnTo>
                  <a:pt x="54421" y="59187"/>
                </a:lnTo>
                <a:lnTo>
                  <a:pt x="54899" y="59730"/>
                </a:lnTo>
                <a:lnTo>
                  <a:pt x="52711" y="61160"/>
                </a:lnTo>
                <a:lnTo>
                  <a:pt x="52212" y="59591"/>
                </a:lnTo>
                <a:lnTo>
                  <a:pt x="50339" y="61275"/>
                </a:lnTo>
                <a:lnTo>
                  <a:pt x="50960" y="62072"/>
                </a:lnTo>
                <a:lnTo>
                  <a:pt x="39575" y="66101"/>
                </a:lnTo>
                <a:lnTo>
                  <a:pt x="37121" y="69467"/>
                </a:lnTo>
                <a:lnTo>
                  <a:pt x="37630" y="70746"/>
                </a:lnTo>
                <a:lnTo>
                  <a:pt x="39160" y="70864"/>
                </a:lnTo>
                <a:lnTo>
                  <a:pt x="40380" y="73030"/>
                </a:lnTo>
                <a:lnTo>
                  <a:pt x="49220" y="72012"/>
                </a:lnTo>
                <a:lnTo>
                  <a:pt x="50681" y="68353"/>
                </a:lnTo>
                <a:lnTo>
                  <a:pt x="54348" y="66722"/>
                </a:lnTo>
                <a:lnTo>
                  <a:pt x="53791" y="65277"/>
                </a:lnTo>
                <a:lnTo>
                  <a:pt x="53259" y="65817"/>
                </a:lnTo>
                <a:lnTo>
                  <a:pt x="53460" y="64163"/>
                </a:lnTo>
                <a:lnTo>
                  <a:pt x="56238" y="64510"/>
                </a:lnTo>
                <a:lnTo>
                  <a:pt x="56251" y="65872"/>
                </a:lnTo>
                <a:lnTo>
                  <a:pt x="60028" y="62513"/>
                </a:lnTo>
                <a:lnTo>
                  <a:pt x="60511" y="61162"/>
                </a:lnTo>
                <a:lnTo>
                  <a:pt x="59476" y="61125"/>
                </a:lnTo>
                <a:lnTo>
                  <a:pt x="57679" y="57922"/>
                </a:lnTo>
                <a:close/>
              </a:path>
            </a:pathLst>
          </a:custGeom>
          <a:noFill/>
          <a:ln w="16193">
            <a:solidFill>
              <a:srgbClr val="B55F2A"/>
            </a:solidFill>
            <a:prstDash val="solid"/>
          </a:ln>
        </p:spPr>
        <p:txBody>
          <a:bodyPr/>
          <a:lstStyle/>
          <a:p>
            <a:endParaRPr lang="en-NZ"/>
          </a:p>
        </p:txBody>
      </p:sp>
      <p:sp>
        <p:nvSpPr>
          <p:cNvPr id="72" name="BASE_OUTLINE_TLA_043">
            <a:extLst>
              <a:ext uri="{FF2B5EF4-FFF2-40B4-BE49-F238E27FC236}">
                <a16:creationId xmlns:a16="http://schemas.microsoft.com/office/drawing/2014/main" id="{2F9C2E2E-E43C-4545-A303-537E746D0A1D}"/>
              </a:ext>
            </a:extLst>
          </p:cNvPr>
          <p:cNvSpPr>
            <a:spLocks noGrp="1"/>
          </p:cNvSpPr>
          <p:nvPr/>
        </p:nvSpPr>
        <p:spPr>
          <a:xfrm>
            <a:off x="2367727" y="5232689"/>
            <a:ext cx="228823" cy="166507"/>
          </a:xfrm>
          <a:custGeom>
            <a:avLst/>
            <a:gdLst/>
            <a:ahLst/>
            <a:cxnLst/>
            <a:rect l="0" t="0" r="0" b="0"/>
            <a:pathLst>
              <a:path w="108469" h="78929">
                <a:moveTo>
                  <a:pt x="13894" y="29618"/>
                </a:moveTo>
                <a:lnTo>
                  <a:pt x="16866" y="31838"/>
                </a:lnTo>
                <a:lnTo>
                  <a:pt x="14850" y="32760"/>
                </a:lnTo>
                <a:lnTo>
                  <a:pt x="12996" y="38034"/>
                </a:lnTo>
                <a:lnTo>
                  <a:pt x="5312" y="45887"/>
                </a:lnTo>
                <a:lnTo>
                  <a:pt x="1295" y="47223"/>
                </a:lnTo>
                <a:lnTo>
                  <a:pt x="0" y="46103"/>
                </a:lnTo>
                <a:lnTo>
                  <a:pt x="103" y="43512"/>
                </a:lnTo>
                <a:lnTo>
                  <a:pt x="3161" y="41429"/>
                </a:lnTo>
                <a:lnTo>
                  <a:pt x="4462" y="38816"/>
                </a:lnTo>
                <a:lnTo>
                  <a:pt x="6642" y="37998"/>
                </a:lnTo>
                <a:lnTo>
                  <a:pt x="9194" y="34295"/>
                </a:lnTo>
                <a:lnTo>
                  <a:pt x="10268" y="30041"/>
                </a:lnTo>
                <a:lnTo>
                  <a:pt x="13894" y="29618"/>
                </a:lnTo>
                <a:close/>
                <a:moveTo>
                  <a:pt x="29314" y="40939"/>
                </a:moveTo>
                <a:lnTo>
                  <a:pt x="31300" y="39762"/>
                </a:lnTo>
                <a:lnTo>
                  <a:pt x="37905" y="31201"/>
                </a:lnTo>
                <a:lnTo>
                  <a:pt x="52854" y="0"/>
                </a:lnTo>
                <a:lnTo>
                  <a:pt x="59422" y="2801"/>
                </a:lnTo>
                <a:lnTo>
                  <a:pt x="59126" y="4719"/>
                </a:lnTo>
                <a:lnTo>
                  <a:pt x="60827" y="5548"/>
                </a:lnTo>
                <a:lnTo>
                  <a:pt x="61900" y="4695"/>
                </a:lnTo>
                <a:lnTo>
                  <a:pt x="65820" y="7942"/>
                </a:lnTo>
                <a:lnTo>
                  <a:pt x="65743" y="10263"/>
                </a:lnTo>
                <a:lnTo>
                  <a:pt x="62594" y="11641"/>
                </a:lnTo>
                <a:lnTo>
                  <a:pt x="63440" y="14771"/>
                </a:lnTo>
                <a:lnTo>
                  <a:pt x="67247" y="16363"/>
                </a:lnTo>
                <a:lnTo>
                  <a:pt x="71547" y="14626"/>
                </a:lnTo>
                <a:lnTo>
                  <a:pt x="78047" y="18040"/>
                </a:lnTo>
                <a:lnTo>
                  <a:pt x="82491" y="14447"/>
                </a:lnTo>
                <a:lnTo>
                  <a:pt x="89336" y="13415"/>
                </a:lnTo>
                <a:lnTo>
                  <a:pt x="89713" y="12096"/>
                </a:lnTo>
                <a:lnTo>
                  <a:pt x="91163" y="14064"/>
                </a:lnTo>
                <a:lnTo>
                  <a:pt x="93160" y="14231"/>
                </a:lnTo>
                <a:lnTo>
                  <a:pt x="94446" y="12765"/>
                </a:lnTo>
                <a:lnTo>
                  <a:pt x="95116" y="8663"/>
                </a:lnTo>
                <a:lnTo>
                  <a:pt x="95990" y="9367"/>
                </a:lnTo>
                <a:lnTo>
                  <a:pt x="98183" y="7907"/>
                </a:lnTo>
                <a:lnTo>
                  <a:pt x="99301" y="9395"/>
                </a:lnTo>
                <a:lnTo>
                  <a:pt x="101509" y="9070"/>
                </a:lnTo>
                <a:lnTo>
                  <a:pt x="103296" y="10778"/>
                </a:lnTo>
                <a:lnTo>
                  <a:pt x="105076" y="10370"/>
                </a:lnTo>
                <a:lnTo>
                  <a:pt x="108469" y="12921"/>
                </a:lnTo>
                <a:lnTo>
                  <a:pt x="102760" y="16046"/>
                </a:lnTo>
                <a:lnTo>
                  <a:pt x="99495" y="21614"/>
                </a:lnTo>
                <a:lnTo>
                  <a:pt x="98674" y="28879"/>
                </a:lnTo>
                <a:lnTo>
                  <a:pt x="94707" y="30219"/>
                </a:lnTo>
                <a:lnTo>
                  <a:pt x="94093" y="33217"/>
                </a:lnTo>
                <a:lnTo>
                  <a:pt x="95165" y="45034"/>
                </a:lnTo>
                <a:lnTo>
                  <a:pt x="94143" y="49057"/>
                </a:lnTo>
                <a:lnTo>
                  <a:pt x="92726" y="51164"/>
                </a:lnTo>
                <a:lnTo>
                  <a:pt x="90468" y="51844"/>
                </a:lnTo>
                <a:lnTo>
                  <a:pt x="89500" y="55469"/>
                </a:lnTo>
                <a:lnTo>
                  <a:pt x="77340" y="60972"/>
                </a:lnTo>
                <a:lnTo>
                  <a:pt x="79102" y="65922"/>
                </a:lnTo>
                <a:lnTo>
                  <a:pt x="75214" y="69448"/>
                </a:lnTo>
                <a:lnTo>
                  <a:pt x="70945" y="68954"/>
                </a:lnTo>
                <a:lnTo>
                  <a:pt x="68890" y="69927"/>
                </a:lnTo>
                <a:lnTo>
                  <a:pt x="66594" y="67976"/>
                </a:lnTo>
                <a:lnTo>
                  <a:pt x="64901" y="68554"/>
                </a:lnTo>
                <a:lnTo>
                  <a:pt x="63064" y="71431"/>
                </a:lnTo>
                <a:lnTo>
                  <a:pt x="60917" y="68761"/>
                </a:lnTo>
                <a:lnTo>
                  <a:pt x="59289" y="69555"/>
                </a:lnTo>
                <a:lnTo>
                  <a:pt x="57533" y="67520"/>
                </a:lnTo>
                <a:lnTo>
                  <a:pt x="55185" y="68417"/>
                </a:lnTo>
                <a:lnTo>
                  <a:pt x="50822" y="67232"/>
                </a:lnTo>
                <a:lnTo>
                  <a:pt x="49900" y="63329"/>
                </a:lnTo>
                <a:lnTo>
                  <a:pt x="42599" y="66192"/>
                </a:lnTo>
                <a:lnTo>
                  <a:pt x="43831" y="71531"/>
                </a:lnTo>
                <a:lnTo>
                  <a:pt x="39117" y="71720"/>
                </a:lnTo>
                <a:lnTo>
                  <a:pt x="36303" y="66314"/>
                </a:lnTo>
                <a:lnTo>
                  <a:pt x="30418" y="74179"/>
                </a:lnTo>
                <a:lnTo>
                  <a:pt x="24986" y="75405"/>
                </a:lnTo>
                <a:lnTo>
                  <a:pt x="23953" y="77543"/>
                </a:lnTo>
                <a:lnTo>
                  <a:pt x="20689" y="78929"/>
                </a:lnTo>
                <a:lnTo>
                  <a:pt x="12272" y="76925"/>
                </a:lnTo>
                <a:lnTo>
                  <a:pt x="11524" y="76332"/>
                </a:lnTo>
                <a:lnTo>
                  <a:pt x="14706" y="72819"/>
                </a:lnTo>
                <a:lnTo>
                  <a:pt x="18895" y="64313"/>
                </a:lnTo>
                <a:lnTo>
                  <a:pt x="22151" y="46226"/>
                </a:lnTo>
                <a:lnTo>
                  <a:pt x="29314" y="40939"/>
                </a:lnTo>
                <a:close/>
              </a:path>
            </a:pathLst>
          </a:custGeom>
          <a:noFill/>
          <a:ln w="16193">
            <a:solidFill>
              <a:srgbClr val="B55F2A"/>
            </a:solidFill>
            <a:prstDash val="solid"/>
          </a:ln>
        </p:spPr>
        <p:txBody>
          <a:bodyPr/>
          <a:lstStyle/>
          <a:p>
            <a:endParaRPr lang="en-NZ"/>
          </a:p>
        </p:txBody>
      </p:sp>
      <p:sp>
        <p:nvSpPr>
          <p:cNvPr id="73" name="BASE_OUTLINE_TLA_075">
            <a:extLst>
              <a:ext uri="{FF2B5EF4-FFF2-40B4-BE49-F238E27FC236}">
                <a16:creationId xmlns:a16="http://schemas.microsoft.com/office/drawing/2014/main" id="{A4F10969-BE02-448A-A4E6-B4051E5BBA23}"/>
              </a:ext>
            </a:extLst>
          </p:cNvPr>
          <p:cNvSpPr>
            <a:spLocks noGrp="1"/>
          </p:cNvSpPr>
          <p:nvPr/>
        </p:nvSpPr>
        <p:spPr>
          <a:xfrm>
            <a:off x="8393428" y="5100623"/>
            <a:ext cx="135368" cy="176729"/>
          </a:xfrm>
          <a:custGeom>
            <a:avLst/>
            <a:gdLst/>
            <a:ahLst/>
            <a:cxnLst/>
            <a:rect l="0" t="0" r="0" b="0"/>
            <a:pathLst>
              <a:path w="64168" h="83775">
                <a:moveTo>
                  <a:pt x="29583" y="56370"/>
                </a:moveTo>
                <a:lnTo>
                  <a:pt x="29071" y="56788"/>
                </a:lnTo>
                <a:lnTo>
                  <a:pt x="29408" y="56093"/>
                </a:lnTo>
                <a:lnTo>
                  <a:pt x="29583" y="56370"/>
                </a:lnTo>
                <a:close/>
                <a:moveTo>
                  <a:pt x="6461" y="50683"/>
                </a:moveTo>
                <a:lnTo>
                  <a:pt x="6175" y="51030"/>
                </a:lnTo>
                <a:lnTo>
                  <a:pt x="5859" y="50666"/>
                </a:lnTo>
                <a:lnTo>
                  <a:pt x="6461" y="50683"/>
                </a:lnTo>
                <a:close/>
                <a:moveTo>
                  <a:pt x="44687" y="64590"/>
                </a:moveTo>
                <a:lnTo>
                  <a:pt x="45916" y="64518"/>
                </a:lnTo>
                <a:lnTo>
                  <a:pt x="44951" y="64858"/>
                </a:lnTo>
                <a:lnTo>
                  <a:pt x="44687" y="64590"/>
                </a:lnTo>
                <a:close/>
                <a:moveTo>
                  <a:pt x="37857" y="61363"/>
                </a:moveTo>
                <a:lnTo>
                  <a:pt x="37122" y="62947"/>
                </a:lnTo>
                <a:lnTo>
                  <a:pt x="36160" y="63127"/>
                </a:lnTo>
                <a:lnTo>
                  <a:pt x="37857" y="61363"/>
                </a:lnTo>
                <a:close/>
                <a:moveTo>
                  <a:pt x="23269" y="58899"/>
                </a:moveTo>
                <a:lnTo>
                  <a:pt x="23180" y="59918"/>
                </a:lnTo>
                <a:lnTo>
                  <a:pt x="22310" y="59426"/>
                </a:lnTo>
                <a:lnTo>
                  <a:pt x="23269" y="58899"/>
                </a:lnTo>
                <a:close/>
                <a:moveTo>
                  <a:pt x="24938" y="63314"/>
                </a:moveTo>
                <a:lnTo>
                  <a:pt x="23739" y="64760"/>
                </a:lnTo>
                <a:lnTo>
                  <a:pt x="24260" y="63296"/>
                </a:lnTo>
                <a:lnTo>
                  <a:pt x="24938" y="63314"/>
                </a:lnTo>
                <a:close/>
                <a:moveTo>
                  <a:pt x="41162" y="82592"/>
                </a:moveTo>
                <a:lnTo>
                  <a:pt x="42535" y="83775"/>
                </a:lnTo>
                <a:lnTo>
                  <a:pt x="40737" y="83151"/>
                </a:lnTo>
                <a:lnTo>
                  <a:pt x="41162" y="82592"/>
                </a:lnTo>
                <a:close/>
                <a:moveTo>
                  <a:pt x="45031" y="63833"/>
                </a:moveTo>
                <a:lnTo>
                  <a:pt x="50929" y="65044"/>
                </a:lnTo>
                <a:lnTo>
                  <a:pt x="48661" y="64317"/>
                </a:lnTo>
                <a:lnTo>
                  <a:pt x="49643" y="64729"/>
                </a:lnTo>
                <a:lnTo>
                  <a:pt x="46914" y="64532"/>
                </a:lnTo>
                <a:lnTo>
                  <a:pt x="48833" y="64824"/>
                </a:lnTo>
                <a:lnTo>
                  <a:pt x="47287" y="65299"/>
                </a:lnTo>
                <a:lnTo>
                  <a:pt x="45031" y="63833"/>
                </a:lnTo>
                <a:close/>
                <a:moveTo>
                  <a:pt x="41705" y="70561"/>
                </a:moveTo>
                <a:lnTo>
                  <a:pt x="36760" y="69221"/>
                </a:lnTo>
                <a:lnTo>
                  <a:pt x="34401" y="69865"/>
                </a:lnTo>
                <a:lnTo>
                  <a:pt x="34113" y="71323"/>
                </a:lnTo>
                <a:lnTo>
                  <a:pt x="32094" y="70485"/>
                </a:lnTo>
                <a:lnTo>
                  <a:pt x="34334" y="68489"/>
                </a:lnTo>
                <a:lnTo>
                  <a:pt x="34759" y="66282"/>
                </a:lnTo>
                <a:lnTo>
                  <a:pt x="39887" y="65606"/>
                </a:lnTo>
                <a:lnTo>
                  <a:pt x="41757" y="62861"/>
                </a:lnTo>
                <a:lnTo>
                  <a:pt x="41190" y="64930"/>
                </a:lnTo>
                <a:lnTo>
                  <a:pt x="44069" y="66335"/>
                </a:lnTo>
                <a:lnTo>
                  <a:pt x="46223" y="66590"/>
                </a:lnTo>
                <a:lnTo>
                  <a:pt x="48303" y="65087"/>
                </a:lnTo>
                <a:lnTo>
                  <a:pt x="47601" y="65974"/>
                </a:lnTo>
                <a:lnTo>
                  <a:pt x="48450" y="66620"/>
                </a:lnTo>
                <a:lnTo>
                  <a:pt x="51950" y="66308"/>
                </a:lnTo>
                <a:lnTo>
                  <a:pt x="60052" y="68800"/>
                </a:lnTo>
                <a:lnTo>
                  <a:pt x="61569" y="67210"/>
                </a:lnTo>
                <a:lnTo>
                  <a:pt x="64168" y="68963"/>
                </a:lnTo>
                <a:lnTo>
                  <a:pt x="55439" y="71950"/>
                </a:lnTo>
                <a:lnTo>
                  <a:pt x="44204" y="71786"/>
                </a:lnTo>
                <a:lnTo>
                  <a:pt x="41705" y="70561"/>
                </a:lnTo>
                <a:close/>
                <a:moveTo>
                  <a:pt x="28728" y="34954"/>
                </a:moveTo>
                <a:lnTo>
                  <a:pt x="26976" y="28997"/>
                </a:lnTo>
                <a:lnTo>
                  <a:pt x="27837" y="30243"/>
                </a:lnTo>
                <a:lnTo>
                  <a:pt x="27780" y="28114"/>
                </a:lnTo>
                <a:lnTo>
                  <a:pt x="26369" y="27266"/>
                </a:lnTo>
                <a:lnTo>
                  <a:pt x="26944" y="28905"/>
                </a:lnTo>
                <a:lnTo>
                  <a:pt x="25341" y="24812"/>
                </a:lnTo>
                <a:lnTo>
                  <a:pt x="23037" y="26399"/>
                </a:lnTo>
                <a:lnTo>
                  <a:pt x="24045" y="32811"/>
                </a:lnTo>
                <a:lnTo>
                  <a:pt x="23207" y="34578"/>
                </a:lnTo>
                <a:lnTo>
                  <a:pt x="14383" y="36086"/>
                </a:lnTo>
                <a:lnTo>
                  <a:pt x="13221" y="34725"/>
                </a:lnTo>
                <a:lnTo>
                  <a:pt x="14392" y="31388"/>
                </a:lnTo>
                <a:lnTo>
                  <a:pt x="13572" y="31441"/>
                </a:lnTo>
                <a:lnTo>
                  <a:pt x="13627" y="36228"/>
                </a:lnTo>
                <a:lnTo>
                  <a:pt x="20025" y="36766"/>
                </a:lnTo>
                <a:lnTo>
                  <a:pt x="20087" y="37989"/>
                </a:lnTo>
                <a:lnTo>
                  <a:pt x="18608" y="38548"/>
                </a:lnTo>
                <a:lnTo>
                  <a:pt x="20848" y="43474"/>
                </a:lnTo>
                <a:lnTo>
                  <a:pt x="20533" y="44602"/>
                </a:lnTo>
                <a:lnTo>
                  <a:pt x="14553" y="46301"/>
                </a:lnTo>
                <a:lnTo>
                  <a:pt x="12758" y="44557"/>
                </a:lnTo>
                <a:lnTo>
                  <a:pt x="5532" y="28547"/>
                </a:lnTo>
                <a:lnTo>
                  <a:pt x="0" y="19529"/>
                </a:lnTo>
                <a:lnTo>
                  <a:pt x="7672" y="19473"/>
                </a:lnTo>
                <a:lnTo>
                  <a:pt x="8384" y="16534"/>
                </a:lnTo>
                <a:lnTo>
                  <a:pt x="10772" y="16529"/>
                </a:lnTo>
                <a:lnTo>
                  <a:pt x="9269" y="14642"/>
                </a:lnTo>
                <a:lnTo>
                  <a:pt x="9890" y="11816"/>
                </a:lnTo>
                <a:lnTo>
                  <a:pt x="11935" y="12320"/>
                </a:lnTo>
                <a:lnTo>
                  <a:pt x="12286" y="10455"/>
                </a:lnTo>
                <a:lnTo>
                  <a:pt x="14869" y="10470"/>
                </a:lnTo>
                <a:lnTo>
                  <a:pt x="15241" y="8781"/>
                </a:lnTo>
                <a:lnTo>
                  <a:pt x="22577" y="7720"/>
                </a:lnTo>
                <a:lnTo>
                  <a:pt x="22471" y="5969"/>
                </a:lnTo>
                <a:lnTo>
                  <a:pt x="24766" y="5797"/>
                </a:lnTo>
                <a:lnTo>
                  <a:pt x="24435" y="264"/>
                </a:lnTo>
                <a:lnTo>
                  <a:pt x="28995" y="0"/>
                </a:lnTo>
                <a:lnTo>
                  <a:pt x="29212" y="3671"/>
                </a:lnTo>
                <a:lnTo>
                  <a:pt x="27842" y="3751"/>
                </a:lnTo>
                <a:lnTo>
                  <a:pt x="27981" y="6102"/>
                </a:lnTo>
                <a:lnTo>
                  <a:pt x="32674" y="6612"/>
                </a:lnTo>
                <a:lnTo>
                  <a:pt x="32861" y="9654"/>
                </a:lnTo>
                <a:lnTo>
                  <a:pt x="45043" y="9869"/>
                </a:lnTo>
                <a:lnTo>
                  <a:pt x="45353" y="14973"/>
                </a:lnTo>
                <a:lnTo>
                  <a:pt x="46240" y="14676"/>
                </a:lnTo>
                <a:lnTo>
                  <a:pt x="45604" y="20114"/>
                </a:lnTo>
                <a:lnTo>
                  <a:pt x="48002" y="44340"/>
                </a:lnTo>
                <a:lnTo>
                  <a:pt x="46755" y="44413"/>
                </a:lnTo>
                <a:lnTo>
                  <a:pt x="46855" y="46098"/>
                </a:lnTo>
                <a:lnTo>
                  <a:pt x="45938" y="46152"/>
                </a:lnTo>
                <a:lnTo>
                  <a:pt x="46218" y="50948"/>
                </a:lnTo>
                <a:lnTo>
                  <a:pt x="58885" y="59652"/>
                </a:lnTo>
                <a:lnTo>
                  <a:pt x="57420" y="61784"/>
                </a:lnTo>
                <a:lnTo>
                  <a:pt x="58376" y="62677"/>
                </a:lnTo>
                <a:lnTo>
                  <a:pt x="47337" y="59760"/>
                </a:lnTo>
                <a:lnTo>
                  <a:pt x="41351" y="59977"/>
                </a:lnTo>
                <a:lnTo>
                  <a:pt x="34135" y="62825"/>
                </a:lnTo>
                <a:lnTo>
                  <a:pt x="34858" y="64021"/>
                </a:lnTo>
                <a:lnTo>
                  <a:pt x="31850" y="59456"/>
                </a:lnTo>
                <a:lnTo>
                  <a:pt x="33800" y="57409"/>
                </a:lnTo>
                <a:lnTo>
                  <a:pt x="31486" y="57076"/>
                </a:lnTo>
                <a:lnTo>
                  <a:pt x="29931" y="54682"/>
                </a:lnTo>
                <a:lnTo>
                  <a:pt x="28368" y="55112"/>
                </a:lnTo>
                <a:lnTo>
                  <a:pt x="26825" y="58587"/>
                </a:lnTo>
                <a:lnTo>
                  <a:pt x="25099" y="56972"/>
                </a:lnTo>
                <a:lnTo>
                  <a:pt x="20870" y="58195"/>
                </a:lnTo>
                <a:lnTo>
                  <a:pt x="21045" y="63079"/>
                </a:lnTo>
                <a:lnTo>
                  <a:pt x="22806" y="65305"/>
                </a:lnTo>
                <a:lnTo>
                  <a:pt x="22456" y="68385"/>
                </a:lnTo>
                <a:lnTo>
                  <a:pt x="26967" y="70033"/>
                </a:lnTo>
                <a:lnTo>
                  <a:pt x="25326" y="68144"/>
                </a:lnTo>
                <a:lnTo>
                  <a:pt x="26893" y="68197"/>
                </a:lnTo>
                <a:lnTo>
                  <a:pt x="28417" y="69574"/>
                </a:lnTo>
                <a:lnTo>
                  <a:pt x="27022" y="70056"/>
                </a:lnTo>
                <a:lnTo>
                  <a:pt x="29804" y="70435"/>
                </a:lnTo>
                <a:lnTo>
                  <a:pt x="32290" y="73837"/>
                </a:lnTo>
                <a:lnTo>
                  <a:pt x="30944" y="76460"/>
                </a:lnTo>
                <a:lnTo>
                  <a:pt x="28228" y="77608"/>
                </a:lnTo>
                <a:lnTo>
                  <a:pt x="24750" y="75951"/>
                </a:lnTo>
                <a:lnTo>
                  <a:pt x="25061" y="74236"/>
                </a:lnTo>
                <a:lnTo>
                  <a:pt x="23314" y="69820"/>
                </a:lnTo>
                <a:lnTo>
                  <a:pt x="21466" y="70166"/>
                </a:lnTo>
                <a:lnTo>
                  <a:pt x="16939" y="67804"/>
                </a:lnTo>
                <a:lnTo>
                  <a:pt x="16932" y="64103"/>
                </a:lnTo>
                <a:lnTo>
                  <a:pt x="15213" y="60732"/>
                </a:lnTo>
                <a:lnTo>
                  <a:pt x="10841" y="59567"/>
                </a:lnTo>
                <a:lnTo>
                  <a:pt x="8590" y="60132"/>
                </a:lnTo>
                <a:lnTo>
                  <a:pt x="9573" y="57274"/>
                </a:lnTo>
                <a:lnTo>
                  <a:pt x="7386" y="53857"/>
                </a:lnTo>
                <a:lnTo>
                  <a:pt x="6983" y="51071"/>
                </a:lnTo>
                <a:lnTo>
                  <a:pt x="9150" y="50160"/>
                </a:lnTo>
                <a:lnTo>
                  <a:pt x="13526" y="50679"/>
                </a:lnTo>
                <a:lnTo>
                  <a:pt x="14904" y="48973"/>
                </a:lnTo>
                <a:lnTo>
                  <a:pt x="17776" y="49097"/>
                </a:lnTo>
                <a:lnTo>
                  <a:pt x="16174" y="55775"/>
                </a:lnTo>
                <a:lnTo>
                  <a:pt x="16734" y="56409"/>
                </a:lnTo>
                <a:lnTo>
                  <a:pt x="19966" y="54586"/>
                </a:lnTo>
                <a:lnTo>
                  <a:pt x="18549" y="53012"/>
                </a:lnTo>
                <a:lnTo>
                  <a:pt x="19644" y="52619"/>
                </a:lnTo>
                <a:lnTo>
                  <a:pt x="17958" y="52209"/>
                </a:lnTo>
                <a:lnTo>
                  <a:pt x="19181" y="48107"/>
                </a:lnTo>
                <a:lnTo>
                  <a:pt x="20303" y="48940"/>
                </a:lnTo>
                <a:lnTo>
                  <a:pt x="23527" y="48265"/>
                </a:lnTo>
                <a:lnTo>
                  <a:pt x="28141" y="44887"/>
                </a:lnTo>
                <a:lnTo>
                  <a:pt x="30748" y="44333"/>
                </a:lnTo>
                <a:lnTo>
                  <a:pt x="29827" y="43254"/>
                </a:lnTo>
                <a:lnTo>
                  <a:pt x="31327" y="41580"/>
                </a:lnTo>
                <a:lnTo>
                  <a:pt x="34505" y="40668"/>
                </a:lnTo>
                <a:lnTo>
                  <a:pt x="33620" y="40768"/>
                </a:lnTo>
                <a:lnTo>
                  <a:pt x="32683" y="38726"/>
                </a:lnTo>
                <a:lnTo>
                  <a:pt x="32847" y="39831"/>
                </a:lnTo>
                <a:lnTo>
                  <a:pt x="30830" y="39690"/>
                </a:lnTo>
                <a:lnTo>
                  <a:pt x="29029" y="37016"/>
                </a:lnTo>
                <a:lnTo>
                  <a:pt x="28635" y="38692"/>
                </a:lnTo>
                <a:lnTo>
                  <a:pt x="28362" y="37403"/>
                </a:lnTo>
                <a:lnTo>
                  <a:pt x="27798" y="37863"/>
                </a:lnTo>
                <a:lnTo>
                  <a:pt x="28728" y="34954"/>
                </a:lnTo>
                <a:close/>
              </a:path>
            </a:pathLst>
          </a:custGeom>
          <a:noFill/>
          <a:ln w="16193">
            <a:solidFill>
              <a:srgbClr val="B55F2A"/>
            </a:solidFill>
            <a:prstDash val="solid"/>
          </a:ln>
        </p:spPr>
        <p:txBody>
          <a:bodyPr/>
          <a:lstStyle/>
          <a:p>
            <a:endParaRPr lang="en-NZ"/>
          </a:p>
        </p:txBody>
      </p:sp>
      <p:sp>
        <p:nvSpPr>
          <p:cNvPr id="107" name="Base outline legend">
            <a:extLst>
              <a:ext uri="{FF2B5EF4-FFF2-40B4-BE49-F238E27FC236}">
                <a16:creationId xmlns:a16="http://schemas.microsoft.com/office/drawing/2014/main" id="{E6B46FD4-C2C2-421B-AB13-B40752F4E06C}"/>
              </a:ext>
            </a:extLst>
          </p:cNvPr>
          <p:cNvSpPr>
            <a:spLocks noGrp="1"/>
          </p:cNvSpPr>
          <p:nvPr/>
        </p:nvSpPr>
        <p:spPr>
          <a:xfrm>
            <a:off x="6858000" y="6143625"/>
            <a:ext cx="142875" cy="114300"/>
          </a:xfrm>
          <a:prstGeom prst="rect">
            <a:avLst/>
          </a:prstGeom>
          <a:noFill/>
          <a:ln w="16193">
            <a:solidFill>
              <a:srgbClr val="B55F2A"/>
            </a:solidFill>
          </a:ln>
        </p:spPr>
        <p:txBody>
          <a:bodyPr/>
          <a:lstStyle/>
          <a:p>
            <a:endParaRPr lang="en-NZ"/>
          </a:p>
        </p:txBody>
      </p:sp>
      <p:sp>
        <p:nvSpPr>
          <p:cNvPr id="108" name="Base outline explanation">
            <a:extLst>
              <a:ext uri="{FF2B5EF4-FFF2-40B4-BE49-F238E27FC236}">
                <a16:creationId xmlns:a16="http://schemas.microsoft.com/office/drawing/2014/main" id="{6A86A27C-A5B6-4CEA-B7B3-F662738B70D8}"/>
              </a:ext>
            </a:extLst>
          </p:cNvPr>
          <p:cNvSpPr>
            <a:spLocks noGrp="1"/>
          </p:cNvSpPr>
          <p:nvPr/>
        </p:nvSpPr>
        <p:spPr>
          <a:xfrm>
            <a:off x="7096125" y="6038850"/>
            <a:ext cx="2667000" cy="400050"/>
          </a:xfrm>
          <a:prstGeom prst="rect">
            <a:avLst/>
          </a:prstGeom>
          <a:noFill/>
          <a:ln w="0">
            <a:noFill/>
          </a:ln>
        </p:spPr>
        <p:txBody>
          <a:bodyPr wrap="none" lIns="0" tIns="0" rIns="0" bIns="0" anchor="ctr">
            <a:noAutofit/>
          </a:bodyPr>
          <a:lstStyle/>
          <a:p>
            <a:pPr algn="l">
              <a:defRPr sz="1200" b="0">
                <a:solidFill>
                  <a:srgbClr val="5F6D74"/>
                </a:solidFill>
                <a:latin typeface="Aptos"/>
                <a:ea typeface="Aptos"/>
                <a:cs typeface="Aptos"/>
              </a:defRPr>
            </a:pPr>
            <a:r>
              <a:rPr lang="en-NZ" sz="1200" dirty="0">
                <a:solidFill>
                  <a:srgbClr val="5F6D74"/>
                </a:solidFill>
              </a:rPr>
              <a:t>Highlighted</a:t>
            </a:r>
            <a:r>
              <a:rPr sz="1200" b="0" dirty="0">
                <a:solidFill>
                  <a:srgbClr val="5F6D74"/>
                </a:solidFill>
                <a:latin typeface="Aptos"/>
                <a:ea typeface="Aptos"/>
                <a:cs typeface="Aptos"/>
              </a:rPr>
              <a:t> HQ /</a:t>
            </a:r>
            <a:r>
              <a:rPr lang="en-NZ" sz="1200" b="0" dirty="0">
                <a:solidFill>
                  <a:srgbClr val="5F6D74"/>
                </a:solidFill>
                <a:latin typeface="Aptos"/>
                <a:ea typeface="Aptos"/>
                <a:cs typeface="Aptos"/>
              </a:rPr>
              <a:t> </a:t>
            </a:r>
            <a:r>
              <a:rPr sz="1200" b="0" dirty="0">
                <a:solidFill>
                  <a:srgbClr val="5F6D74"/>
                </a:solidFill>
                <a:latin typeface="Aptos"/>
                <a:ea typeface="Aptos"/>
                <a:cs typeface="Aptos"/>
              </a:rPr>
              <a:t>main base</a:t>
            </a:r>
          </a:p>
        </p:txBody>
      </p:sp>
      <p:sp>
        <p:nvSpPr>
          <p:cNvPr id="109" name="Disclosure legend">
            <a:extLst>
              <a:ext uri="{FF2B5EF4-FFF2-40B4-BE49-F238E27FC236}">
                <a16:creationId xmlns:a16="http://schemas.microsoft.com/office/drawing/2014/main" id="{A819E8C0-69DD-434F-8192-20F039B201C0}"/>
              </a:ext>
            </a:extLst>
          </p:cNvPr>
          <p:cNvSpPr>
            <a:spLocks noGrp="1"/>
          </p:cNvSpPr>
          <p:nvPr/>
        </p:nvSpPr>
        <p:spPr>
          <a:xfrm>
            <a:off x="9810750" y="6210300"/>
            <a:ext cx="58310" cy="58310"/>
          </a:xfrm>
          <a:prstGeom prst="ellipse">
            <a:avLst/>
          </a:prstGeom>
          <a:solidFill>
            <a:srgbClr val="FFFFFF"/>
          </a:solidFill>
          <a:ln w="6668">
            <a:solidFill>
              <a:srgbClr val="203640"/>
            </a:solidFill>
          </a:ln>
        </p:spPr>
        <p:txBody>
          <a:bodyPr/>
          <a:lstStyle/>
          <a:p>
            <a:endParaRPr lang="en-NZ"/>
          </a:p>
        </p:txBody>
      </p:sp>
      <p:sp>
        <p:nvSpPr>
          <p:cNvPr id="110" name="Disclosure explanation">
            <a:extLst>
              <a:ext uri="{FF2B5EF4-FFF2-40B4-BE49-F238E27FC236}">
                <a16:creationId xmlns:a16="http://schemas.microsoft.com/office/drawing/2014/main" id="{FCEE9EC0-096F-4535-A7AF-761820008605}"/>
              </a:ext>
            </a:extLst>
          </p:cNvPr>
          <p:cNvSpPr>
            <a:spLocks noGrp="1"/>
          </p:cNvSpPr>
          <p:nvPr/>
        </p:nvSpPr>
        <p:spPr>
          <a:xfrm>
            <a:off x="9953625" y="6057900"/>
            <a:ext cx="2095500" cy="361950"/>
          </a:xfrm>
          <a:prstGeom prst="rect">
            <a:avLst/>
          </a:prstGeom>
          <a:noFill/>
          <a:ln w="0">
            <a:noFill/>
          </a:ln>
        </p:spPr>
        <p:txBody>
          <a:bodyPr wrap="none" lIns="0" tIns="0" rIns="0" bIns="0" anchor="ctr">
            <a:noAutofit/>
          </a:bodyPr>
          <a:lstStyle/>
          <a:p>
            <a:pPr algn="l">
              <a:defRPr sz="1200" b="0">
                <a:solidFill>
                  <a:srgbClr val="5F6D74"/>
                </a:solidFill>
                <a:latin typeface="Aptos"/>
                <a:ea typeface="Aptos"/>
                <a:cs typeface="Aptos"/>
              </a:defRPr>
            </a:pPr>
            <a:r>
              <a:rPr lang="en-NZ" sz="1200" b="0">
                <a:solidFill>
                  <a:srgbClr val="5F6D74"/>
                </a:solidFill>
                <a:latin typeface="Aptos"/>
                <a:ea typeface="Aptos"/>
                <a:cs typeface="Aptos"/>
              </a:rPr>
              <a:t>Some EFTS suppressed</a:t>
            </a:r>
            <a:endParaRPr sz="1200" b="0">
              <a:solidFill>
                <a:srgbClr val="5F6D74"/>
              </a:solidFill>
              <a:latin typeface="Aptos"/>
              <a:ea typeface="Aptos"/>
              <a:cs typeface="Aptos"/>
            </a:endParaRPr>
          </a:p>
        </p:txBody>
      </p:sp>
      <p:sp>
        <p:nvSpPr>
          <p:cNvPr id="120" name="Slide number">
            <a:extLst>
              <a:ext uri="{FF2B5EF4-FFF2-40B4-BE49-F238E27FC236}">
                <a16:creationId xmlns:a16="http://schemas.microsoft.com/office/drawing/2014/main" id="{770CD5DD-0ABD-43F4-899D-EA77C21FD1CF}"/>
              </a:ext>
            </a:extLst>
          </p:cNvPr>
          <p:cNvSpPr>
            <a:spLocks noGrp="1"/>
          </p:cNvSpPr>
          <p:nvPr/>
        </p:nvSpPr>
        <p:spPr>
          <a:xfrm>
            <a:off x="11496675" y="6591300"/>
            <a:ext cx="228600" cy="190500"/>
          </a:xfrm>
          <a:prstGeom prst="rect">
            <a:avLst/>
          </a:prstGeom>
          <a:noFill/>
          <a:ln w="0">
            <a:noFill/>
          </a:ln>
        </p:spPr>
        <p:txBody>
          <a:bodyPr wrap="none"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11</a:t>
            </a:r>
          </a:p>
        </p:txBody>
      </p:sp>
      <p:sp>
        <p:nvSpPr>
          <p:cNvPr id="125" name="North Island">
            <a:extLst>
              <a:ext uri="{FF2B5EF4-FFF2-40B4-BE49-F238E27FC236}">
                <a16:creationId xmlns:a16="http://schemas.microsoft.com/office/drawing/2014/main" id="{C4BA9FA4-DD9F-454A-A797-831D251168F9}"/>
              </a:ext>
            </a:extLst>
          </p:cNvPr>
          <p:cNvSpPr>
            <a:spLocks noGrp="1"/>
          </p:cNvSpPr>
          <p:nvPr/>
        </p:nvSpPr>
        <p:spPr>
          <a:xfrm>
            <a:off x="1524000" y="1438275"/>
            <a:ext cx="3333750" cy="333375"/>
          </a:xfrm>
          <a:prstGeom prst="rect">
            <a:avLst/>
          </a:prstGeom>
          <a:noFill/>
          <a:ln w="0">
            <a:noFill/>
          </a:ln>
        </p:spPr>
        <p:txBody>
          <a:bodyPr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North Island</a:t>
            </a:r>
          </a:p>
        </p:txBody>
      </p:sp>
      <p:sp>
        <p:nvSpPr>
          <p:cNvPr id="126" name="South Island">
            <a:extLst>
              <a:ext uri="{FF2B5EF4-FFF2-40B4-BE49-F238E27FC236}">
                <a16:creationId xmlns:a16="http://schemas.microsoft.com/office/drawing/2014/main" id="{F98A8EA7-2C39-434D-83A7-DC768398EFA5}"/>
              </a:ext>
            </a:extLst>
          </p:cNvPr>
          <p:cNvSpPr>
            <a:spLocks noGrp="1"/>
          </p:cNvSpPr>
          <p:nvPr/>
        </p:nvSpPr>
        <p:spPr>
          <a:xfrm>
            <a:off x="7048500" y="1438275"/>
            <a:ext cx="3333750" cy="333375"/>
          </a:xfrm>
          <a:prstGeom prst="rect">
            <a:avLst/>
          </a:prstGeom>
          <a:noFill/>
          <a:ln w="0">
            <a:noFill/>
          </a:ln>
        </p:spPr>
        <p:txBody>
          <a:bodyPr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South Island</a:t>
            </a:r>
          </a:p>
        </p:txBody>
      </p:sp>
      <p:sp>
        <p:nvSpPr>
          <p:cNvPr id="127" name="Provider callout 026">
            <a:extLst>
              <a:ext uri="{FF2B5EF4-FFF2-40B4-BE49-F238E27FC236}">
                <a16:creationId xmlns:a16="http://schemas.microsoft.com/office/drawing/2014/main" id="{DFAC31A4-3E07-4B98-B724-C4035439BEE9}"/>
              </a:ext>
            </a:extLst>
          </p:cNvPr>
          <p:cNvSpPr>
            <a:spLocks noGrp="1"/>
          </p:cNvSpPr>
          <p:nvPr/>
        </p:nvSpPr>
        <p:spPr>
          <a:xfrm>
            <a:off x="4429125" y="2276475"/>
            <a:ext cx="2809875"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Kawerau · 62%</a:t>
            </a:r>
          </a:p>
        </p:txBody>
      </p:sp>
      <p:cxnSp>
        <p:nvCxnSpPr>
          <p:cNvPr id="128" name="Leader 026"/>
          <p:cNvCxnSpPr/>
          <p:nvPr/>
        </p:nvCxnSpPr>
        <p:spPr>
          <a:xfrm flipV="1">
            <a:off x="3175134" y="2381250"/>
            <a:ext cx="1168266" cy="1468189"/>
          </a:xfrm>
          <a:prstGeom prst="line">
            <a:avLst/>
          </a:prstGeom>
          <a:ln w="12700">
            <a:solidFill>
              <a:srgbClr val="5F6D74"/>
            </a:solidFill>
          </a:ln>
        </p:spPr>
      </p:cxnSp>
      <p:sp>
        <p:nvSpPr>
          <p:cNvPr id="129" name="Provider callout 025">
            <a:extLst>
              <a:ext uri="{FF2B5EF4-FFF2-40B4-BE49-F238E27FC236}">
                <a16:creationId xmlns:a16="http://schemas.microsoft.com/office/drawing/2014/main" id="{DFAC31A4-3E07-4B98-B724-C4035439BEE9}"/>
              </a:ext>
            </a:extLst>
          </p:cNvPr>
          <p:cNvSpPr>
            <a:spLocks noGrp="1"/>
          </p:cNvSpPr>
          <p:nvPr/>
        </p:nvSpPr>
        <p:spPr>
          <a:xfrm>
            <a:off x="4429125" y="3390900"/>
            <a:ext cx="2809875"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Whakatāne · 53%</a:t>
            </a:r>
          </a:p>
        </p:txBody>
      </p:sp>
      <p:cxnSp>
        <p:nvCxnSpPr>
          <p:cNvPr id="130" name="Leader 025"/>
          <p:cNvCxnSpPr/>
          <p:nvPr/>
        </p:nvCxnSpPr>
        <p:spPr>
          <a:xfrm flipV="1">
            <a:off x="3234918" y="3495675"/>
            <a:ext cx="1108482" cy="491844"/>
          </a:xfrm>
          <a:prstGeom prst="line">
            <a:avLst/>
          </a:prstGeom>
          <a:ln w="12700">
            <a:solidFill>
              <a:srgbClr val="BF633A"/>
            </a:solidFill>
          </a:ln>
        </p:spPr>
      </p:cxnSp>
      <p:sp>
        <p:nvSpPr>
          <p:cNvPr id="131" name="Provider callout 036">
            <a:extLst>
              <a:ext uri="{FF2B5EF4-FFF2-40B4-BE49-F238E27FC236}">
                <a16:creationId xmlns:a16="http://schemas.microsoft.com/office/drawing/2014/main" id="{DFAC31A4-3E07-4B98-B724-C4035439BEE9}"/>
              </a:ext>
            </a:extLst>
          </p:cNvPr>
          <p:cNvSpPr>
            <a:spLocks noGrp="1"/>
          </p:cNvSpPr>
          <p:nvPr/>
        </p:nvSpPr>
        <p:spPr>
          <a:xfrm>
            <a:off x="4429125" y="4600575"/>
            <a:ext cx="2809875"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Ruapehu · 50%</a:t>
            </a:r>
          </a:p>
        </p:txBody>
      </p:sp>
      <p:cxnSp>
        <p:nvCxnSpPr>
          <p:cNvPr id="132" name="Leader 036"/>
          <p:cNvCxnSpPr/>
          <p:nvPr/>
        </p:nvCxnSpPr>
        <p:spPr>
          <a:xfrm>
            <a:off x="2612509" y="4369630"/>
            <a:ext cx="1721366" cy="373820"/>
          </a:xfrm>
          <a:prstGeom prst="line">
            <a:avLst/>
          </a:prstGeom>
          <a:ln w="12700">
            <a:solidFill>
              <a:srgbClr val="5F6D74"/>
            </a:solidFill>
          </a:ln>
        </p:spPr>
      </p:cxnSp>
      <p:sp>
        <p:nvSpPr>
          <p:cNvPr id="133" name="Provider callout 043">
            <a:extLst>
              <a:ext uri="{FF2B5EF4-FFF2-40B4-BE49-F238E27FC236}">
                <a16:creationId xmlns:a16="http://schemas.microsoft.com/office/drawing/2014/main" id="{DFAC31A4-3E07-4B98-B724-C4035439BEE9}"/>
              </a:ext>
            </a:extLst>
          </p:cNvPr>
          <p:cNvSpPr>
            <a:spLocks noGrp="1"/>
          </p:cNvSpPr>
          <p:nvPr/>
        </p:nvSpPr>
        <p:spPr>
          <a:xfrm>
            <a:off x="4333875" y="5505450"/>
            <a:ext cx="2809875"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Kāpiti Coast · 83%</a:t>
            </a:r>
          </a:p>
        </p:txBody>
      </p:sp>
      <p:cxnSp>
        <p:nvCxnSpPr>
          <p:cNvPr id="134" name="Leader 043"/>
          <p:cNvCxnSpPr/>
          <p:nvPr/>
        </p:nvCxnSpPr>
        <p:spPr>
          <a:xfrm>
            <a:off x="2482138" y="5315942"/>
            <a:ext cx="1766012" cy="294283"/>
          </a:xfrm>
          <a:prstGeom prst="line">
            <a:avLst/>
          </a:prstGeom>
          <a:ln w="12700">
            <a:solidFill>
              <a:srgbClr val="BF633A"/>
            </a:solidFill>
          </a:ln>
        </p:spPr>
      </p:cxnSp>
      <p:sp>
        <p:nvSpPr>
          <p:cNvPr id="135" name="Provider callout 075">
            <a:extLst>
              <a:ext uri="{FF2B5EF4-FFF2-40B4-BE49-F238E27FC236}">
                <a16:creationId xmlns:a16="http://schemas.microsoft.com/office/drawing/2014/main" id="{DFAC31A4-3E07-4B98-B724-C4035439BEE9}"/>
              </a:ext>
            </a:extLst>
          </p:cNvPr>
          <p:cNvSpPr>
            <a:spLocks noGrp="1"/>
          </p:cNvSpPr>
          <p:nvPr/>
        </p:nvSpPr>
        <p:spPr>
          <a:xfrm>
            <a:off x="9191625" y="5391150"/>
            <a:ext cx="2809875"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Invercargill · 55%</a:t>
            </a:r>
          </a:p>
        </p:txBody>
      </p:sp>
      <p:cxnSp>
        <p:nvCxnSpPr>
          <p:cNvPr id="136" name="Leader 075"/>
          <p:cNvCxnSpPr/>
          <p:nvPr/>
        </p:nvCxnSpPr>
        <p:spPr>
          <a:xfrm>
            <a:off x="8461112" y="5188988"/>
            <a:ext cx="644788" cy="306937"/>
          </a:xfrm>
          <a:prstGeom prst="line">
            <a:avLst/>
          </a:prstGeom>
          <a:ln w="12700">
            <a:solidFill>
              <a:srgbClr val="BF633A"/>
            </a:solidFill>
          </a:ln>
        </p:spPr>
      </p:cxnSp>
      <p:sp>
        <p:nvSpPr>
          <p:cNvPr id="137" name="District label 016">
            <a:extLst>
              <a:ext uri="{FF2B5EF4-FFF2-40B4-BE49-F238E27FC236}">
                <a16:creationId xmlns:a16="http://schemas.microsoft.com/office/drawing/2014/main" id="{DFAC31A4-3E07-4B98-B724-C4035439BEE9}"/>
              </a:ext>
            </a:extLst>
          </p:cNvPr>
          <p:cNvSpPr>
            <a:spLocks noGrp="1"/>
          </p:cNvSpPr>
          <p:nvPr/>
        </p:nvSpPr>
        <p:spPr>
          <a:xfrm>
            <a:off x="457200" y="3114675"/>
            <a:ext cx="1905000"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Hamilton · 37%</a:t>
            </a:r>
          </a:p>
        </p:txBody>
      </p:sp>
      <p:cxnSp>
        <p:nvCxnSpPr>
          <p:cNvPr id="138" name="District leader 016"/>
          <p:cNvCxnSpPr/>
          <p:nvPr/>
        </p:nvCxnSpPr>
        <p:spPr>
          <a:xfrm flipH="1" flipV="1">
            <a:off x="1857375" y="3257550"/>
            <a:ext cx="713532" cy="405136"/>
          </a:xfrm>
          <a:prstGeom prst="line">
            <a:avLst/>
          </a:prstGeom>
          <a:ln w="9525">
            <a:solidFill>
              <a:srgbClr val="5F6D74"/>
            </a:solidFill>
          </a:ln>
        </p:spPr>
      </p:cxnSp>
      <p:sp>
        <p:nvSpPr>
          <p:cNvPr id="139" name="District label 028">
            <a:extLst>
              <a:ext uri="{FF2B5EF4-FFF2-40B4-BE49-F238E27FC236}">
                <a16:creationId xmlns:a16="http://schemas.microsoft.com/office/drawing/2014/main" id="{DFAC31A4-3E07-4B98-B724-C4035439BEE9}"/>
              </a:ext>
            </a:extLst>
          </p:cNvPr>
          <p:cNvSpPr>
            <a:spLocks noGrp="1"/>
          </p:cNvSpPr>
          <p:nvPr/>
        </p:nvSpPr>
        <p:spPr>
          <a:xfrm>
            <a:off x="4429125" y="3924300"/>
            <a:ext cx="2381250"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Gisborne · 36%</a:t>
            </a:r>
          </a:p>
        </p:txBody>
      </p:sp>
      <p:cxnSp>
        <p:nvCxnSpPr>
          <p:cNvPr id="140" name="District leader 028"/>
          <p:cNvCxnSpPr/>
          <p:nvPr/>
        </p:nvCxnSpPr>
        <p:spPr>
          <a:xfrm>
            <a:off x="3663772" y="3967176"/>
            <a:ext cx="670103" cy="100000"/>
          </a:xfrm>
          <a:prstGeom prst="line">
            <a:avLst/>
          </a:prstGeom>
          <a:ln w="9525">
            <a:solidFill>
              <a:srgbClr val="5F6D74"/>
            </a:solidFill>
          </a:ln>
        </p:spPr>
      </p:cxnSp>
      <p:sp>
        <p:nvSpPr>
          <p:cNvPr id="141" name="District label 031">
            <a:extLst>
              <a:ext uri="{FF2B5EF4-FFF2-40B4-BE49-F238E27FC236}">
                <a16:creationId xmlns:a16="http://schemas.microsoft.com/office/drawing/2014/main" id="{DFAC31A4-3E07-4B98-B724-C4035439BEE9}"/>
              </a:ext>
            </a:extLst>
          </p:cNvPr>
          <p:cNvSpPr>
            <a:spLocks noGrp="1"/>
          </p:cNvSpPr>
          <p:nvPr/>
        </p:nvSpPr>
        <p:spPr>
          <a:xfrm>
            <a:off x="523875" y="4972050"/>
            <a:ext cx="1905000"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Napier · 66%</a:t>
            </a:r>
          </a:p>
        </p:txBody>
      </p:sp>
      <p:cxnSp>
        <p:nvCxnSpPr>
          <p:cNvPr id="142" name="District leader 031"/>
          <p:cNvCxnSpPr/>
          <p:nvPr/>
        </p:nvCxnSpPr>
        <p:spPr>
          <a:xfrm flipH="1">
            <a:off x="1952625" y="4601444"/>
            <a:ext cx="1261705" cy="513480"/>
          </a:xfrm>
          <a:prstGeom prst="line">
            <a:avLst/>
          </a:prstGeom>
          <a:ln w="9525">
            <a:solidFill>
              <a:srgbClr val="5F6D74"/>
            </a:solidFill>
          </a:ln>
        </p:spPr>
      </p:cxnSp>
      <p:sp>
        <p:nvSpPr>
          <p:cNvPr id="143" name="LEVEL_DISCLOSURE_003">
            <a:extLst>
              <a:ext uri="{FF2B5EF4-FFF2-40B4-BE49-F238E27FC236}">
                <a16:creationId xmlns:a16="http://schemas.microsoft.com/office/drawing/2014/main" id="{28C72B11-0AD1-4C15-80D0-212101944F0A}"/>
              </a:ext>
            </a:extLst>
          </p:cNvPr>
          <p:cNvSpPr>
            <a:spLocks noGrp="1"/>
          </p:cNvSpPr>
          <p:nvPr/>
        </p:nvSpPr>
        <p:spPr>
          <a:xfrm>
            <a:off x="2026428" y="2663708"/>
            <a:ext cx="72390" cy="72390"/>
          </a:xfrm>
          <a:prstGeom prst="ellipse">
            <a:avLst/>
          </a:prstGeom>
          <a:solidFill>
            <a:srgbClr val="FFFFFF"/>
          </a:solidFill>
          <a:ln w="6668">
            <a:solidFill>
              <a:srgbClr val="203640"/>
            </a:solidFill>
          </a:ln>
        </p:spPr>
        <p:txBody>
          <a:bodyPr/>
          <a:lstStyle/>
          <a:p>
            <a:endParaRPr lang="en-NZ"/>
          </a:p>
        </p:txBody>
      </p:sp>
      <p:sp>
        <p:nvSpPr>
          <p:cNvPr id="144" name="LEVEL_DISCLOSURE_011">
            <a:extLst>
              <a:ext uri="{FF2B5EF4-FFF2-40B4-BE49-F238E27FC236}">
                <a16:creationId xmlns:a16="http://schemas.microsoft.com/office/drawing/2014/main" id="{28C72B11-0AD1-4C15-80D0-212101944F0A}"/>
              </a:ext>
            </a:extLst>
          </p:cNvPr>
          <p:cNvSpPr>
            <a:spLocks noGrp="1"/>
          </p:cNvSpPr>
          <p:nvPr/>
        </p:nvSpPr>
        <p:spPr>
          <a:xfrm>
            <a:off x="2740830" y="3143942"/>
            <a:ext cx="72390" cy="72390"/>
          </a:xfrm>
          <a:prstGeom prst="ellipse">
            <a:avLst/>
          </a:prstGeom>
          <a:solidFill>
            <a:srgbClr val="FFFFFF"/>
          </a:solidFill>
          <a:ln w="6668">
            <a:solidFill>
              <a:srgbClr val="203640"/>
            </a:solidFill>
          </a:ln>
        </p:spPr>
        <p:txBody>
          <a:bodyPr/>
          <a:lstStyle/>
          <a:p>
            <a:endParaRPr lang="en-NZ"/>
          </a:p>
        </p:txBody>
      </p:sp>
      <p:sp>
        <p:nvSpPr>
          <p:cNvPr id="145" name="LEVEL_DISCLOSURE_012">
            <a:extLst>
              <a:ext uri="{FF2B5EF4-FFF2-40B4-BE49-F238E27FC236}">
                <a16:creationId xmlns:a16="http://schemas.microsoft.com/office/drawing/2014/main" id="{28C72B11-0AD1-4C15-80D0-212101944F0A}"/>
              </a:ext>
            </a:extLst>
          </p:cNvPr>
          <p:cNvSpPr>
            <a:spLocks noGrp="1"/>
          </p:cNvSpPr>
          <p:nvPr/>
        </p:nvSpPr>
        <p:spPr>
          <a:xfrm>
            <a:off x="2676855" y="3373118"/>
            <a:ext cx="72390" cy="72390"/>
          </a:xfrm>
          <a:prstGeom prst="ellipse">
            <a:avLst/>
          </a:prstGeom>
          <a:solidFill>
            <a:srgbClr val="FFFFFF"/>
          </a:solidFill>
          <a:ln w="6668">
            <a:solidFill>
              <a:srgbClr val="203640"/>
            </a:solidFill>
          </a:ln>
        </p:spPr>
        <p:txBody>
          <a:bodyPr/>
          <a:lstStyle/>
          <a:p>
            <a:endParaRPr lang="en-NZ"/>
          </a:p>
        </p:txBody>
      </p:sp>
      <p:sp>
        <p:nvSpPr>
          <p:cNvPr id="146" name="LEVEL_DISCLOSURE_015">
            <a:extLst>
              <a:ext uri="{FF2B5EF4-FFF2-40B4-BE49-F238E27FC236}">
                <a16:creationId xmlns:a16="http://schemas.microsoft.com/office/drawing/2014/main" id="{28C72B11-0AD1-4C15-80D0-212101944F0A}"/>
              </a:ext>
            </a:extLst>
          </p:cNvPr>
          <p:cNvSpPr>
            <a:spLocks noGrp="1"/>
          </p:cNvSpPr>
          <p:nvPr/>
        </p:nvSpPr>
        <p:spPr>
          <a:xfrm>
            <a:off x="2709560" y="3583668"/>
            <a:ext cx="72390" cy="72390"/>
          </a:xfrm>
          <a:prstGeom prst="ellipse">
            <a:avLst/>
          </a:prstGeom>
          <a:solidFill>
            <a:srgbClr val="FFFFFF"/>
          </a:solidFill>
          <a:ln w="6668">
            <a:solidFill>
              <a:srgbClr val="203640"/>
            </a:solidFill>
          </a:ln>
        </p:spPr>
        <p:txBody>
          <a:bodyPr/>
          <a:lstStyle/>
          <a:p>
            <a:endParaRPr lang="en-NZ"/>
          </a:p>
        </p:txBody>
      </p:sp>
      <p:sp>
        <p:nvSpPr>
          <p:cNvPr id="147" name="LEVEL_DISCLOSURE_018">
            <a:extLst>
              <a:ext uri="{FF2B5EF4-FFF2-40B4-BE49-F238E27FC236}">
                <a16:creationId xmlns:a16="http://schemas.microsoft.com/office/drawing/2014/main" id="{28C72B11-0AD1-4C15-80D0-212101944F0A}"/>
              </a:ext>
            </a:extLst>
          </p:cNvPr>
          <p:cNvSpPr>
            <a:spLocks noGrp="1"/>
          </p:cNvSpPr>
          <p:nvPr/>
        </p:nvSpPr>
        <p:spPr>
          <a:xfrm>
            <a:off x="2517406" y="3871487"/>
            <a:ext cx="72390" cy="72390"/>
          </a:xfrm>
          <a:prstGeom prst="ellipse">
            <a:avLst/>
          </a:prstGeom>
          <a:solidFill>
            <a:srgbClr val="FFFFFF"/>
          </a:solidFill>
          <a:ln w="6668">
            <a:solidFill>
              <a:srgbClr val="203640"/>
            </a:solidFill>
          </a:ln>
        </p:spPr>
        <p:txBody>
          <a:bodyPr/>
          <a:lstStyle/>
          <a:p>
            <a:endParaRPr lang="en-NZ"/>
          </a:p>
        </p:txBody>
      </p:sp>
      <p:sp>
        <p:nvSpPr>
          <p:cNvPr id="148" name="LEVEL_DISCLOSURE_019">
            <a:extLst>
              <a:ext uri="{FF2B5EF4-FFF2-40B4-BE49-F238E27FC236}">
                <a16:creationId xmlns:a16="http://schemas.microsoft.com/office/drawing/2014/main" id="{28C72B11-0AD1-4C15-80D0-212101944F0A}"/>
              </a:ext>
            </a:extLst>
          </p:cNvPr>
          <p:cNvSpPr>
            <a:spLocks noGrp="1"/>
          </p:cNvSpPr>
          <p:nvPr/>
        </p:nvSpPr>
        <p:spPr>
          <a:xfrm>
            <a:off x="2792867" y="3844860"/>
            <a:ext cx="72390" cy="72390"/>
          </a:xfrm>
          <a:prstGeom prst="ellipse">
            <a:avLst/>
          </a:prstGeom>
          <a:solidFill>
            <a:srgbClr val="FFFFFF"/>
          </a:solidFill>
          <a:ln w="6668">
            <a:solidFill>
              <a:srgbClr val="203640"/>
            </a:solidFill>
          </a:ln>
        </p:spPr>
        <p:txBody>
          <a:bodyPr/>
          <a:lstStyle/>
          <a:p>
            <a:endParaRPr lang="en-NZ"/>
          </a:p>
        </p:txBody>
      </p:sp>
      <p:sp>
        <p:nvSpPr>
          <p:cNvPr id="149" name="LEVEL_DISCLOSURE_020">
            <a:extLst>
              <a:ext uri="{FF2B5EF4-FFF2-40B4-BE49-F238E27FC236}">
                <a16:creationId xmlns:a16="http://schemas.microsoft.com/office/drawing/2014/main" id="{28C72B11-0AD1-4C15-80D0-212101944F0A}"/>
              </a:ext>
            </a:extLst>
          </p:cNvPr>
          <p:cNvSpPr>
            <a:spLocks noGrp="1"/>
          </p:cNvSpPr>
          <p:nvPr/>
        </p:nvSpPr>
        <p:spPr>
          <a:xfrm>
            <a:off x="2463648" y="3975698"/>
            <a:ext cx="72390" cy="72390"/>
          </a:xfrm>
          <a:prstGeom prst="ellipse">
            <a:avLst/>
          </a:prstGeom>
          <a:solidFill>
            <a:srgbClr val="FFFFFF"/>
          </a:solidFill>
          <a:ln w="6668">
            <a:solidFill>
              <a:srgbClr val="203640"/>
            </a:solidFill>
          </a:ln>
        </p:spPr>
        <p:txBody>
          <a:bodyPr/>
          <a:lstStyle/>
          <a:p>
            <a:endParaRPr lang="en-NZ"/>
          </a:p>
        </p:txBody>
      </p:sp>
      <p:sp>
        <p:nvSpPr>
          <p:cNvPr id="150" name="LEVEL_DISCLOSURE_021">
            <a:extLst>
              <a:ext uri="{FF2B5EF4-FFF2-40B4-BE49-F238E27FC236}">
                <a16:creationId xmlns:a16="http://schemas.microsoft.com/office/drawing/2014/main" id="{28C72B11-0AD1-4C15-80D0-212101944F0A}"/>
              </a:ext>
            </a:extLst>
          </p:cNvPr>
          <p:cNvSpPr>
            <a:spLocks noGrp="1"/>
          </p:cNvSpPr>
          <p:nvPr/>
        </p:nvSpPr>
        <p:spPr>
          <a:xfrm>
            <a:off x="2875145" y="4183856"/>
            <a:ext cx="72390" cy="72390"/>
          </a:xfrm>
          <a:prstGeom prst="ellipse">
            <a:avLst/>
          </a:prstGeom>
          <a:solidFill>
            <a:srgbClr val="FFFFFF"/>
          </a:solidFill>
          <a:ln w="6668">
            <a:solidFill>
              <a:srgbClr val="203640"/>
            </a:solidFill>
          </a:ln>
        </p:spPr>
        <p:txBody>
          <a:bodyPr/>
          <a:lstStyle/>
          <a:p>
            <a:endParaRPr lang="en-NZ"/>
          </a:p>
        </p:txBody>
      </p:sp>
      <p:sp>
        <p:nvSpPr>
          <p:cNvPr id="151" name="LEVEL_DISCLOSURE_026">
            <a:extLst>
              <a:ext uri="{FF2B5EF4-FFF2-40B4-BE49-F238E27FC236}">
                <a16:creationId xmlns:a16="http://schemas.microsoft.com/office/drawing/2014/main" id="{28C72B11-0AD1-4C15-80D0-212101944F0A}"/>
              </a:ext>
            </a:extLst>
          </p:cNvPr>
          <p:cNvSpPr>
            <a:spLocks noGrp="1"/>
          </p:cNvSpPr>
          <p:nvPr/>
        </p:nvSpPr>
        <p:spPr>
          <a:xfrm>
            <a:off x="3138939" y="3813244"/>
            <a:ext cx="72390" cy="72390"/>
          </a:xfrm>
          <a:prstGeom prst="ellipse">
            <a:avLst/>
          </a:prstGeom>
          <a:solidFill>
            <a:srgbClr val="FFFFFF"/>
          </a:solidFill>
          <a:ln w="6668">
            <a:solidFill>
              <a:srgbClr val="203640"/>
            </a:solidFill>
          </a:ln>
        </p:spPr>
        <p:txBody>
          <a:bodyPr/>
          <a:lstStyle/>
          <a:p>
            <a:endParaRPr lang="en-NZ"/>
          </a:p>
        </p:txBody>
      </p:sp>
      <p:sp>
        <p:nvSpPr>
          <p:cNvPr id="152" name="LEVEL_DISCLOSURE_027">
            <a:extLst>
              <a:ext uri="{FF2B5EF4-FFF2-40B4-BE49-F238E27FC236}">
                <a16:creationId xmlns:a16="http://schemas.microsoft.com/office/drawing/2014/main" id="{28C72B11-0AD1-4C15-80D0-212101944F0A}"/>
              </a:ext>
            </a:extLst>
          </p:cNvPr>
          <p:cNvSpPr>
            <a:spLocks noGrp="1"/>
          </p:cNvSpPr>
          <p:nvPr/>
        </p:nvSpPr>
        <p:spPr>
          <a:xfrm>
            <a:off x="3531252" y="3804511"/>
            <a:ext cx="72390" cy="72390"/>
          </a:xfrm>
          <a:prstGeom prst="ellipse">
            <a:avLst/>
          </a:prstGeom>
          <a:solidFill>
            <a:srgbClr val="FFFFFF"/>
          </a:solidFill>
          <a:ln w="6668">
            <a:solidFill>
              <a:srgbClr val="203640"/>
            </a:solidFill>
          </a:ln>
        </p:spPr>
        <p:txBody>
          <a:bodyPr/>
          <a:lstStyle/>
          <a:p>
            <a:endParaRPr lang="en-NZ"/>
          </a:p>
        </p:txBody>
      </p:sp>
      <p:sp>
        <p:nvSpPr>
          <p:cNvPr id="153" name="LEVEL_DISCLOSURE_029">
            <a:extLst>
              <a:ext uri="{FF2B5EF4-FFF2-40B4-BE49-F238E27FC236}">
                <a16:creationId xmlns:a16="http://schemas.microsoft.com/office/drawing/2014/main" id="{28C72B11-0AD1-4C15-80D0-212101944F0A}"/>
              </a:ext>
            </a:extLst>
          </p:cNvPr>
          <p:cNvSpPr>
            <a:spLocks noGrp="1"/>
          </p:cNvSpPr>
          <p:nvPr/>
        </p:nvSpPr>
        <p:spPr>
          <a:xfrm>
            <a:off x="3391214" y="4290476"/>
            <a:ext cx="72390" cy="72390"/>
          </a:xfrm>
          <a:prstGeom prst="ellipse">
            <a:avLst/>
          </a:prstGeom>
          <a:solidFill>
            <a:srgbClr val="FFFFFF"/>
          </a:solidFill>
          <a:ln w="6668">
            <a:solidFill>
              <a:srgbClr val="203640"/>
            </a:solidFill>
          </a:ln>
        </p:spPr>
        <p:txBody>
          <a:bodyPr/>
          <a:lstStyle/>
          <a:p>
            <a:endParaRPr lang="en-NZ"/>
          </a:p>
        </p:txBody>
      </p:sp>
      <p:sp>
        <p:nvSpPr>
          <p:cNvPr id="154" name="LEVEL_DISCLOSURE_032">
            <a:extLst>
              <a:ext uri="{FF2B5EF4-FFF2-40B4-BE49-F238E27FC236}">
                <a16:creationId xmlns:a16="http://schemas.microsoft.com/office/drawing/2014/main" id="{28C72B11-0AD1-4C15-80D0-212101944F0A}"/>
              </a:ext>
            </a:extLst>
          </p:cNvPr>
          <p:cNvSpPr>
            <a:spLocks noGrp="1"/>
          </p:cNvSpPr>
          <p:nvPr/>
        </p:nvSpPr>
        <p:spPr>
          <a:xfrm>
            <a:off x="3029069" y="4868200"/>
            <a:ext cx="72390" cy="72390"/>
          </a:xfrm>
          <a:prstGeom prst="ellipse">
            <a:avLst/>
          </a:prstGeom>
          <a:solidFill>
            <a:srgbClr val="FFFFFF"/>
          </a:solidFill>
          <a:ln w="6668">
            <a:solidFill>
              <a:srgbClr val="203640"/>
            </a:solidFill>
          </a:ln>
        </p:spPr>
        <p:txBody>
          <a:bodyPr/>
          <a:lstStyle/>
          <a:p>
            <a:endParaRPr lang="en-NZ"/>
          </a:p>
        </p:txBody>
      </p:sp>
      <p:sp>
        <p:nvSpPr>
          <p:cNvPr id="155" name="LEVEL_DISCLOSURE_034">
            <a:extLst>
              <a:ext uri="{FF2B5EF4-FFF2-40B4-BE49-F238E27FC236}">
                <a16:creationId xmlns:a16="http://schemas.microsoft.com/office/drawing/2014/main" id="{28C72B11-0AD1-4C15-80D0-212101944F0A}"/>
              </a:ext>
            </a:extLst>
          </p:cNvPr>
          <p:cNvSpPr>
            <a:spLocks noGrp="1"/>
          </p:cNvSpPr>
          <p:nvPr/>
        </p:nvSpPr>
        <p:spPr>
          <a:xfrm>
            <a:off x="2224654" y="4360488"/>
            <a:ext cx="72390" cy="72390"/>
          </a:xfrm>
          <a:prstGeom prst="ellipse">
            <a:avLst/>
          </a:prstGeom>
          <a:solidFill>
            <a:srgbClr val="FFFFFF"/>
          </a:solidFill>
          <a:ln w="6668">
            <a:solidFill>
              <a:srgbClr val="203640"/>
            </a:solidFill>
          </a:ln>
        </p:spPr>
        <p:txBody>
          <a:bodyPr/>
          <a:lstStyle/>
          <a:p>
            <a:endParaRPr lang="en-NZ"/>
          </a:p>
        </p:txBody>
      </p:sp>
      <p:sp>
        <p:nvSpPr>
          <p:cNvPr id="156" name="LEVEL_DISCLOSURE_035">
            <a:extLst>
              <a:ext uri="{FF2B5EF4-FFF2-40B4-BE49-F238E27FC236}">
                <a16:creationId xmlns:a16="http://schemas.microsoft.com/office/drawing/2014/main" id="{28C72B11-0AD1-4C15-80D0-212101944F0A}"/>
              </a:ext>
            </a:extLst>
          </p:cNvPr>
          <p:cNvSpPr>
            <a:spLocks noGrp="1"/>
          </p:cNvSpPr>
          <p:nvPr/>
        </p:nvSpPr>
        <p:spPr>
          <a:xfrm>
            <a:off x="2140752" y="4557430"/>
            <a:ext cx="72390" cy="72390"/>
          </a:xfrm>
          <a:prstGeom prst="ellipse">
            <a:avLst/>
          </a:prstGeom>
          <a:solidFill>
            <a:srgbClr val="FFFFFF"/>
          </a:solidFill>
          <a:ln w="6668">
            <a:solidFill>
              <a:srgbClr val="203640"/>
            </a:solidFill>
          </a:ln>
        </p:spPr>
        <p:txBody>
          <a:bodyPr/>
          <a:lstStyle/>
          <a:p>
            <a:endParaRPr lang="en-NZ"/>
          </a:p>
        </p:txBody>
      </p:sp>
      <p:sp>
        <p:nvSpPr>
          <p:cNvPr id="157" name="LEVEL_DISCLOSURE_036">
            <a:extLst>
              <a:ext uri="{FF2B5EF4-FFF2-40B4-BE49-F238E27FC236}">
                <a16:creationId xmlns:a16="http://schemas.microsoft.com/office/drawing/2014/main" id="{28C72B11-0AD1-4C15-80D0-212101944F0A}"/>
              </a:ext>
            </a:extLst>
          </p:cNvPr>
          <p:cNvSpPr>
            <a:spLocks noGrp="1"/>
          </p:cNvSpPr>
          <p:nvPr/>
        </p:nvSpPr>
        <p:spPr>
          <a:xfrm>
            <a:off x="2576314" y="4333434"/>
            <a:ext cx="72390" cy="72390"/>
          </a:xfrm>
          <a:prstGeom prst="ellipse">
            <a:avLst/>
          </a:prstGeom>
          <a:solidFill>
            <a:srgbClr val="FFFFFF"/>
          </a:solidFill>
          <a:ln w="6668">
            <a:solidFill>
              <a:srgbClr val="203640"/>
            </a:solidFill>
          </a:ln>
        </p:spPr>
        <p:txBody>
          <a:bodyPr/>
          <a:lstStyle/>
          <a:p>
            <a:endParaRPr lang="en-NZ"/>
          </a:p>
        </p:txBody>
      </p:sp>
      <p:sp>
        <p:nvSpPr>
          <p:cNvPr id="158" name="LEVEL_DISCLOSURE_038">
            <a:extLst>
              <a:ext uri="{FF2B5EF4-FFF2-40B4-BE49-F238E27FC236}">
                <a16:creationId xmlns:a16="http://schemas.microsoft.com/office/drawing/2014/main" id="{28C72B11-0AD1-4C15-80D0-212101944F0A}"/>
              </a:ext>
            </a:extLst>
          </p:cNvPr>
          <p:cNvSpPr>
            <a:spLocks noGrp="1"/>
          </p:cNvSpPr>
          <p:nvPr/>
        </p:nvSpPr>
        <p:spPr>
          <a:xfrm>
            <a:off x="2697895" y="4675012"/>
            <a:ext cx="72390" cy="72390"/>
          </a:xfrm>
          <a:prstGeom prst="ellipse">
            <a:avLst/>
          </a:prstGeom>
          <a:solidFill>
            <a:srgbClr val="FFFFFF"/>
          </a:solidFill>
          <a:ln w="6668">
            <a:solidFill>
              <a:srgbClr val="203640"/>
            </a:solidFill>
          </a:ln>
        </p:spPr>
        <p:txBody>
          <a:bodyPr/>
          <a:lstStyle/>
          <a:p>
            <a:endParaRPr lang="en-NZ"/>
          </a:p>
        </p:txBody>
      </p:sp>
      <p:sp>
        <p:nvSpPr>
          <p:cNvPr id="159" name="LEVEL_DISCLOSURE_039">
            <a:extLst>
              <a:ext uri="{FF2B5EF4-FFF2-40B4-BE49-F238E27FC236}">
                <a16:creationId xmlns:a16="http://schemas.microsoft.com/office/drawing/2014/main" id="{28C72B11-0AD1-4C15-80D0-212101944F0A}"/>
              </a:ext>
            </a:extLst>
          </p:cNvPr>
          <p:cNvSpPr>
            <a:spLocks noGrp="1"/>
          </p:cNvSpPr>
          <p:nvPr/>
        </p:nvSpPr>
        <p:spPr>
          <a:xfrm>
            <a:off x="2672926" y="4890754"/>
            <a:ext cx="72390" cy="72390"/>
          </a:xfrm>
          <a:prstGeom prst="ellipse">
            <a:avLst/>
          </a:prstGeom>
          <a:solidFill>
            <a:srgbClr val="FFFFFF"/>
          </a:solidFill>
          <a:ln w="6668">
            <a:solidFill>
              <a:srgbClr val="203640"/>
            </a:solidFill>
          </a:ln>
        </p:spPr>
        <p:txBody>
          <a:bodyPr/>
          <a:lstStyle/>
          <a:p>
            <a:endParaRPr lang="en-NZ"/>
          </a:p>
        </p:txBody>
      </p:sp>
      <p:sp>
        <p:nvSpPr>
          <p:cNvPr id="160" name="LEVEL_DISCLOSURE_041">
            <a:extLst>
              <a:ext uri="{FF2B5EF4-FFF2-40B4-BE49-F238E27FC236}">
                <a16:creationId xmlns:a16="http://schemas.microsoft.com/office/drawing/2014/main" id="{28C72B11-0AD1-4C15-80D0-212101944F0A}"/>
              </a:ext>
            </a:extLst>
          </p:cNvPr>
          <p:cNvSpPr>
            <a:spLocks noGrp="1"/>
          </p:cNvSpPr>
          <p:nvPr/>
        </p:nvSpPr>
        <p:spPr>
          <a:xfrm>
            <a:off x="2820367" y="5042214"/>
            <a:ext cx="72390" cy="72390"/>
          </a:xfrm>
          <a:prstGeom prst="ellipse">
            <a:avLst/>
          </a:prstGeom>
          <a:solidFill>
            <a:srgbClr val="FFFFFF"/>
          </a:solidFill>
          <a:ln w="6668">
            <a:solidFill>
              <a:srgbClr val="203640"/>
            </a:solidFill>
          </a:ln>
        </p:spPr>
        <p:txBody>
          <a:bodyPr/>
          <a:lstStyle/>
          <a:p>
            <a:endParaRPr lang="en-NZ"/>
          </a:p>
        </p:txBody>
      </p:sp>
      <p:sp>
        <p:nvSpPr>
          <p:cNvPr id="161" name="LEVEL_DISCLOSURE_042">
            <a:extLst>
              <a:ext uri="{FF2B5EF4-FFF2-40B4-BE49-F238E27FC236}">
                <a16:creationId xmlns:a16="http://schemas.microsoft.com/office/drawing/2014/main" id="{28C72B11-0AD1-4C15-80D0-212101944F0A}"/>
              </a:ext>
            </a:extLst>
          </p:cNvPr>
          <p:cNvSpPr>
            <a:spLocks noGrp="1"/>
          </p:cNvSpPr>
          <p:nvPr/>
        </p:nvSpPr>
        <p:spPr>
          <a:xfrm>
            <a:off x="2544332" y="5131880"/>
            <a:ext cx="72390" cy="72390"/>
          </a:xfrm>
          <a:prstGeom prst="ellipse">
            <a:avLst/>
          </a:prstGeom>
          <a:solidFill>
            <a:srgbClr val="FFFFFF"/>
          </a:solidFill>
          <a:ln w="6668">
            <a:solidFill>
              <a:srgbClr val="203640"/>
            </a:solidFill>
          </a:ln>
        </p:spPr>
        <p:txBody>
          <a:bodyPr/>
          <a:lstStyle/>
          <a:p>
            <a:endParaRPr lang="en-NZ"/>
          </a:p>
        </p:txBody>
      </p:sp>
      <p:sp>
        <p:nvSpPr>
          <p:cNvPr id="162" name="LEVEL_DISCLOSURE_043">
            <a:extLst>
              <a:ext uri="{FF2B5EF4-FFF2-40B4-BE49-F238E27FC236}">
                <a16:creationId xmlns:a16="http://schemas.microsoft.com/office/drawing/2014/main" id="{28C72B11-0AD1-4C15-80D0-212101944F0A}"/>
              </a:ext>
            </a:extLst>
          </p:cNvPr>
          <p:cNvSpPr>
            <a:spLocks noGrp="1"/>
          </p:cNvSpPr>
          <p:nvPr/>
        </p:nvSpPr>
        <p:spPr>
          <a:xfrm>
            <a:off x="2445943" y="5279748"/>
            <a:ext cx="72390" cy="72390"/>
          </a:xfrm>
          <a:prstGeom prst="ellipse">
            <a:avLst/>
          </a:prstGeom>
          <a:solidFill>
            <a:srgbClr val="FFFFFF"/>
          </a:solidFill>
          <a:ln w="6668">
            <a:solidFill>
              <a:srgbClr val="203640"/>
            </a:solidFill>
          </a:ln>
        </p:spPr>
        <p:txBody>
          <a:bodyPr/>
          <a:lstStyle/>
          <a:p>
            <a:endParaRPr lang="en-NZ"/>
          </a:p>
        </p:txBody>
      </p:sp>
      <p:sp>
        <p:nvSpPr>
          <p:cNvPr id="163" name="LEVEL_DISCLOSURE_045">
            <a:extLst>
              <a:ext uri="{FF2B5EF4-FFF2-40B4-BE49-F238E27FC236}">
                <a16:creationId xmlns:a16="http://schemas.microsoft.com/office/drawing/2014/main" id="{28C72B11-0AD1-4C15-80D0-212101944F0A}"/>
              </a:ext>
            </a:extLst>
          </p:cNvPr>
          <p:cNvSpPr>
            <a:spLocks noGrp="1"/>
          </p:cNvSpPr>
          <p:nvPr/>
        </p:nvSpPr>
        <p:spPr>
          <a:xfrm>
            <a:off x="2437330" y="5404172"/>
            <a:ext cx="72390" cy="72390"/>
          </a:xfrm>
          <a:prstGeom prst="ellipse">
            <a:avLst/>
          </a:prstGeom>
          <a:solidFill>
            <a:srgbClr val="FFFFFF"/>
          </a:solidFill>
          <a:ln w="6668">
            <a:solidFill>
              <a:srgbClr val="203640"/>
            </a:solidFill>
          </a:ln>
        </p:spPr>
        <p:txBody>
          <a:bodyPr/>
          <a:lstStyle/>
          <a:p>
            <a:endParaRPr lang="en-NZ"/>
          </a:p>
        </p:txBody>
      </p:sp>
      <p:sp>
        <p:nvSpPr>
          <p:cNvPr id="164" name="LEVEL_DISCLOSURE_048">
            <a:extLst>
              <a:ext uri="{FF2B5EF4-FFF2-40B4-BE49-F238E27FC236}">
                <a16:creationId xmlns:a16="http://schemas.microsoft.com/office/drawing/2014/main" id="{28C72B11-0AD1-4C15-80D0-212101944F0A}"/>
              </a:ext>
            </a:extLst>
          </p:cNvPr>
          <p:cNvSpPr>
            <a:spLocks noGrp="1"/>
          </p:cNvSpPr>
          <p:nvPr/>
        </p:nvSpPr>
        <p:spPr>
          <a:xfrm>
            <a:off x="2735042" y="5333272"/>
            <a:ext cx="72390" cy="72390"/>
          </a:xfrm>
          <a:prstGeom prst="ellipse">
            <a:avLst/>
          </a:prstGeom>
          <a:solidFill>
            <a:srgbClr val="FFFFFF"/>
          </a:solidFill>
          <a:ln w="6668">
            <a:solidFill>
              <a:srgbClr val="203640"/>
            </a:solidFill>
          </a:ln>
        </p:spPr>
        <p:txBody>
          <a:bodyPr/>
          <a:lstStyle/>
          <a:p>
            <a:endParaRPr lang="en-NZ"/>
          </a:p>
        </p:txBody>
      </p:sp>
      <p:sp>
        <p:nvSpPr>
          <p:cNvPr id="165" name="LEVEL_DISCLOSURE_049">
            <a:extLst>
              <a:ext uri="{FF2B5EF4-FFF2-40B4-BE49-F238E27FC236}">
                <a16:creationId xmlns:a16="http://schemas.microsoft.com/office/drawing/2014/main" id="{28C72B11-0AD1-4C15-80D0-212101944F0A}"/>
              </a:ext>
            </a:extLst>
          </p:cNvPr>
          <p:cNvSpPr>
            <a:spLocks noGrp="1"/>
          </p:cNvSpPr>
          <p:nvPr/>
        </p:nvSpPr>
        <p:spPr>
          <a:xfrm>
            <a:off x="2639082" y="5391586"/>
            <a:ext cx="72390" cy="72390"/>
          </a:xfrm>
          <a:prstGeom prst="ellipse">
            <a:avLst/>
          </a:prstGeom>
          <a:solidFill>
            <a:srgbClr val="FFFFFF"/>
          </a:solidFill>
          <a:ln w="6668">
            <a:solidFill>
              <a:srgbClr val="203640"/>
            </a:solidFill>
          </a:ln>
        </p:spPr>
        <p:txBody>
          <a:bodyPr/>
          <a:lstStyle/>
          <a:p>
            <a:endParaRPr lang="en-NZ"/>
          </a:p>
        </p:txBody>
      </p:sp>
      <p:sp>
        <p:nvSpPr>
          <p:cNvPr id="166" name="LEVEL_DISCLOSURE_050">
            <a:extLst>
              <a:ext uri="{FF2B5EF4-FFF2-40B4-BE49-F238E27FC236}">
                <a16:creationId xmlns:a16="http://schemas.microsoft.com/office/drawing/2014/main" id="{28C72B11-0AD1-4C15-80D0-212101944F0A}"/>
              </a:ext>
            </a:extLst>
          </p:cNvPr>
          <p:cNvSpPr>
            <a:spLocks noGrp="1"/>
          </p:cNvSpPr>
          <p:nvPr/>
        </p:nvSpPr>
        <p:spPr>
          <a:xfrm>
            <a:off x="2534725" y="5502923"/>
            <a:ext cx="72390" cy="72390"/>
          </a:xfrm>
          <a:prstGeom prst="ellipse">
            <a:avLst/>
          </a:prstGeom>
          <a:solidFill>
            <a:srgbClr val="FFFFFF"/>
          </a:solidFill>
          <a:ln w="6668">
            <a:solidFill>
              <a:srgbClr val="203640"/>
            </a:solidFill>
          </a:ln>
        </p:spPr>
        <p:txBody>
          <a:bodyPr/>
          <a:lstStyle/>
          <a:p>
            <a:endParaRPr lang="en-NZ"/>
          </a:p>
        </p:txBody>
      </p:sp>
      <p:sp>
        <p:nvSpPr>
          <p:cNvPr id="167" name="LEVEL_DISCLOSURE_054">
            <a:extLst>
              <a:ext uri="{FF2B5EF4-FFF2-40B4-BE49-F238E27FC236}">
                <a16:creationId xmlns:a16="http://schemas.microsoft.com/office/drawing/2014/main" id="{28C72B11-0AD1-4C15-80D0-212101944F0A}"/>
              </a:ext>
            </a:extLst>
          </p:cNvPr>
          <p:cNvSpPr>
            <a:spLocks noGrp="1"/>
          </p:cNvSpPr>
          <p:nvPr/>
        </p:nvSpPr>
        <p:spPr>
          <a:xfrm>
            <a:off x="10392309" y="2820502"/>
            <a:ext cx="72390" cy="72390"/>
          </a:xfrm>
          <a:prstGeom prst="ellipse">
            <a:avLst/>
          </a:prstGeom>
          <a:solidFill>
            <a:srgbClr val="FFFFFF"/>
          </a:solidFill>
          <a:ln w="6668">
            <a:solidFill>
              <a:srgbClr val="203640"/>
            </a:solidFill>
          </a:ln>
        </p:spPr>
        <p:txBody>
          <a:bodyPr/>
          <a:lstStyle/>
          <a:p>
            <a:endParaRPr lang="en-NZ"/>
          </a:p>
        </p:txBody>
      </p:sp>
      <p:sp>
        <p:nvSpPr>
          <p:cNvPr id="168" name="LEVEL_DISCLOSURE_055">
            <a:extLst>
              <a:ext uri="{FF2B5EF4-FFF2-40B4-BE49-F238E27FC236}">
                <a16:creationId xmlns:a16="http://schemas.microsoft.com/office/drawing/2014/main" id="{28C72B11-0AD1-4C15-80D0-212101944F0A}"/>
              </a:ext>
            </a:extLst>
          </p:cNvPr>
          <p:cNvSpPr>
            <a:spLocks noGrp="1"/>
          </p:cNvSpPr>
          <p:nvPr/>
        </p:nvSpPr>
        <p:spPr>
          <a:xfrm>
            <a:off x="9746170" y="2506192"/>
            <a:ext cx="72390" cy="72390"/>
          </a:xfrm>
          <a:prstGeom prst="ellipse">
            <a:avLst/>
          </a:prstGeom>
          <a:solidFill>
            <a:srgbClr val="FFFFFF"/>
          </a:solidFill>
          <a:ln w="6668">
            <a:solidFill>
              <a:srgbClr val="203640"/>
            </a:solidFill>
          </a:ln>
        </p:spPr>
        <p:txBody>
          <a:bodyPr/>
          <a:lstStyle/>
          <a:p>
            <a:endParaRPr lang="en-NZ"/>
          </a:p>
        </p:txBody>
      </p:sp>
      <p:sp>
        <p:nvSpPr>
          <p:cNvPr id="169" name="LEVEL_DISCLOSURE_056">
            <a:extLst>
              <a:ext uri="{FF2B5EF4-FFF2-40B4-BE49-F238E27FC236}">
                <a16:creationId xmlns:a16="http://schemas.microsoft.com/office/drawing/2014/main" id="{28C72B11-0AD1-4C15-80D0-212101944F0A}"/>
              </a:ext>
            </a:extLst>
          </p:cNvPr>
          <p:cNvSpPr>
            <a:spLocks noGrp="1"/>
          </p:cNvSpPr>
          <p:nvPr/>
        </p:nvSpPr>
        <p:spPr>
          <a:xfrm>
            <a:off x="9612118" y="2917092"/>
            <a:ext cx="72390" cy="72390"/>
          </a:xfrm>
          <a:prstGeom prst="ellipse">
            <a:avLst/>
          </a:prstGeom>
          <a:solidFill>
            <a:srgbClr val="FFFFFF"/>
          </a:solidFill>
          <a:ln w="6668">
            <a:solidFill>
              <a:srgbClr val="203640"/>
            </a:solidFill>
          </a:ln>
        </p:spPr>
        <p:txBody>
          <a:bodyPr/>
          <a:lstStyle/>
          <a:p>
            <a:endParaRPr lang="en-NZ"/>
          </a:p>
        </p:txBody>
      </p:sp>
      <p:sp>
        <p:nvSpPr>
          <p:cNvPr id="170" name="LEVEL_DISCLOSURE_057">
            <a:extLst>
              <a:ext uri="{FF2B5EF4-FFF2-40B4-BE49-F238E27FC236}">
                <a16:creationId xmlns:a16="http://schemas.microsoft.com/office/drawing/2014/main" id="{28C72B11-0AD1-4C15-80D0-212101944F0A}"/>
              </a:ext>
            </a:extLst>
          </p:cNvPr>
          <p:cNvSpPr>
            <a:spLocks noGrp="1"/>
          </p:cNvSpPr>
          <p:nvPr/>
        </p:nvSpPr>
        <p:spPr>
          <a:xfrm>
            <a:off x="8967528" y="3543023"/>
            <a:ext cx="72390" cy="72390"/>
          </a:xfrm>
          <a:prstGeom prst="ellipse">
            <a:avLst/>
          </a:prstGeom>
          <a:solidFill>
            <a:srgbClr val="FFFFFF"/>
          </a:solidFill>
          <a:ln w="6668">
            <a:solidFill>
              <a:srgbClr val="203640"/>
            </a:solidFill>
          </a:ln>
        </p:spPr>
        <p:txBody>
          <a:bodyPr/>
          <a:lstStyle/>
          <a:p>
            <a:endParaRPr lang="en-NZ"/>
          </a:p>
        </p:txBody>
      </p:sp>
      <p:sp>
        <p:nvSpPr>
          <p:cNvPr id="171" name="LEVEL_DISCLOSURE_058">
            <a:extLst>
              <a:ext uri="{FF2B5EF4-FFF2-40B4-BE49-F238E27FC236}">
                <a16:creationId xmlns:a16="http://schemas.microsoft.com/office/drawing/2014/main" id="{28C72B11-0AD1-4C15-80D0-212101944F0A}"/>
              </a:ext>
            </a:extLst>
          </p:cNvPr>
          <p:cNvSpPr>
            <a:spLocks noGrp="1"/>
          </p:cNvSpPr>
          <p:nvPr/>
        </p:nvSpPr>
        <p:spPr>
          <a:xfrm>
            <a:off x="10021560" y="3051187"/>
            <a:ext cx="72390" cy="72390"/>
          </a:xfrm>
          <a:prstGeom prst="ellipse">
            <a:avLst/>
          </a:prstGeom>
          <a:solidFill>
            <a:srgbClr val="FFFFFF"/>
          </a:solidFill>
          <a:ln w="6668">
            <a:solidFill>
              <a:srgbClr val="203640"/>
            </a:solidFill>
          </a:ln>
        </p:spPr>
        <p:txBody>
          <a:bodyPr/>
          <a:lstStyle/>
          <a:p>
            <a:endParaRPr lang="en-NZ"/>
          </a:p>
        </p:txBody>
      </p:sp>
      <p:sp>
        <p:nvSpPr>
          <p:cNvPr id="172" name="LEVEL_DISCLOSURE_059">
            <a:extLst>
              <a:ext uri="{FF2B5EF4-FFF2-40B4-BE49-F238E27FC236}">
                <a16:creationId xmlns:a16="http://schemas.microsoft.com/office/drawing/2014/main" id="{28C72B11-0AD1-4C15-80D0-212101944F0A}"/>
              </a:ext>
            </a:extLst>
          </p:cNvPr>
          <p:cNvSpPr>
            <a:spLocks noGrp="1"/>
          </p:cNvSpPr>
          <p:nvPr/>
        </p:nvSpPr>
        <p:spPr>
          <a:xfrm>
            <a:off x="9881318" y="3342136"/>
            <a:ext cx="72390" cy="72390"/>
          </a:xfrm>
          <a:prstGeom prst="ellipse">
            <a:avLst/>
          </a:prstGeom>
          <a:solidFill>
            <a:srgbClr val="FFFFFF"/>
          </a:solidFill>
          <a:ln w="6668">
            <a:solidFill>
              <a:srgbClr val="203640"/>
            </a:solidFill>
          </a:ln>
        </p:spPr>
        <p:txBody>
          <a:bodyPr/>
          <a:lstStyle/>
          <a:p>
            <a:endParaRPr lang="en-NZ"/>
          </a:p>
        </p:txBody>
      </p:sp>
      <p:sp>
        <p:nvSpPr>
          <p:cNvPr id="173" name="LEVEL_DISCLOSURE_063">
            <a:extLst>
              <a:ext uri="{FF2B5EF4-FFF2-40B4-BE49-F238E27FC236}">
                <a16:creationId xmlns:a16="http://schemas.microsoft.com/office/drawing/2014/main" id="{28C72B11-0AD1-4C15-80D0-212101944F0A}"/>
              </a:ext>
            </a:extLst>
          </p:cNvPr>
          <p:cNvSpPr>
            <a:spLocks noGrp="1"/>
          </p:cNvSpPr>
          <p:nvPr/>
        </p:nvSpPr>
        <p:spPr>
          <a:xfrm>
            <a:off x="9516978" y="3581368"/>
            <a:ext cx="72390" cy="72390"/>
          </a:xfrm>
          <a:prstGeom prst="ellipse">
            <a:avLst/>
          </a:prstGeom>
          <a:solidFill>
            <a:srgbClr val="FFFFFF"/>
          </a:solidFill>
          <a:ln w="6668">
            <a:solidFill>
              <a:srgbClr val="203640"/>
            </a:solidFill>
          </a:ln>
        </p:spPr>
        <p:txBody>
          <a:bodyPr/>
          <a:lstStyle/>
          <a:p>
            <a:endParaRPr lang="en-NZ"/>
          </a:p>
        </p:txBody>
      </p:sp>
      <p:sp>
        <p:nvSpPr>
          <p:cNvPr id="174" name="LEVEL_DISCLOSURE_064">
            <a:extLst>
              <a:ext uri="{FF2B5EF4-FFF2-40B4-BE49-F238E27FC236}">
                <a16:creationId xmlns:a16="http://schemas.microsoft.com/office/drawing/2014/main" id="{28C72B11-0AD1-4C15-80D0-212101944F0A}"/>
              </a:ext>
            </a:extLst>
          </p:cNvPr>
          <p:cNvSpPr>
            <a:spLocks noGrp="1"/>
          </p:cNvSpPr>
          <p:nvPr/>
        </p:nvSpPr>
        <p:spPr>
          <a:xfrm>
            <a:off x="9381837" y="3764002"/>
            <a:ext cx="72390" cy="72390"/>
          </a:xfrm>
          <a:prstGeom prst="ellipse">
            <a:avLst/>
          </a:prstGeom>
          <a:solidFill>
            <a:srgbClr val="FFFFFF"/>
          </a:solidFill>
          <a:ln w="6668">
            <a:solidFill>
              <a:srgbClr val="203640"/>
            </a:solidFill>
          </a:ln>
        </p:spPr>
        <p:txBody>
          <a:bodyPr/>
          <a:lstStyle/>
          <a:p>
            <a:endParaRPr lang="en-NZ"/>
          </a:p>
        </p:txBody>
      </p:sp>
      <p:sp>
        <p:nvSpPr>
          <p:cNvPr id="175" name="LEVEL_DISCLOSURE_065">
            <a:extLst>
              <a:ext uri="{FF2B5EF4-FFF2-40B4-BE49-F238E27FC236}">
                <a16:creationId xmlns:a16="http://schemas.microsoft.com/office/drawing/2014/main" id="{28C72B11-0AD1-4C15-80D0-212101944F0A}"/>
              </a:ext>
            </a:extLst>
          </p:cNvPr>
          <p:cNvSpPr>
            <a:spLocks noGrp="1"/>
          </p:cNvSpPr>
          <p:nvPr/>
        </p:nvSpPr>
        <p:spPr>
          <a:xfrm>
            <a:off x="9181171" y="3749527"/>
            <a:ext cx="72390" cy="72390"/>
          </a:xfrm>
          <a:prstGeom prst="ellipse">
            <a:avLst/>
          </a:prstGeom>
          <a:solidFill>
            <a:srgbClr val="FFFFFF"/>
          </a:solidFill>
          <a:ln w="6668">
            <a:solidFill>
              <a:srgbClr val="203640"/>
            </a:solidFill>
          </a:ln>
        </p:spPr>
        <p:txBody>
          <a:bodyPr/>
          <a:lstStyle/>
          <a:p>
            <a:endParaRPr lang="en-NZ"/>
          </a:p>
        </p:txBody>
      </p:sp>
      <p:sp>
        <p:nvSpPr>
          <p:cNvPr id="176" name="LEVEL_DISCLOSURE_066">
            <a:extLst>
              <a:ext uri="{FF2B5EF4-FFF2-40B4-BE49-F238E27FC236}">
                <a16:creationId xmlns:a16="http://schemas.microsoft.com/office/drawing/2014/main" id="{28C72B11-0AD1-4C15-80D0-212101944F0A}"/>
              </a:ext>
            </a:extLst>
          </p:cNvPr>
          <p:cNvSpPr>
            <a:spLocks noGrp="1"/>
          </p:cNvSpPr>
          <p:nvPr/>
        </p:nvSpPr>
        <p:spPr>
          <a:xfrm>
            <a:off x="9259684" y="4114106"/>
            <a:ext cx="72390" cy="72390"/>
          </a:xfrm>
          <a:prstGeom prst="ellipse">
            <a:avLst/>
          </a:prstGeom>
          <a:solidFill>
            <a:srgbClr val="FFFFFF"/>
          </a:solidFill>
          <a:ln w="6668">
            <a:solidFill>
              <a:srgbClr val="203640"/>
            </a:solidFill>
          </a:ln>
        </p:spPr>
        <p:txBody>
          <a:bodyPr/>
          <a:lstStyle/>
          <a:p>
            <a:endParaRPr lang="en-NZ"/>
          </a:p>
        </p:txBody>
      </p:sp>
      <p:sp>
        <p:nvSpPr>
          <p:cNvPr id="177" name="LEVEL_DISCLOSURE_068">
            <a:extLst>
              <a:ext uri="{FF2B5EF4-FFF2-40B4-BE49-F238E27FC236}">
                <a16:creationId xmlns:a16="http://schemas.microsoft.com/office/drawing/2014/main" id="{28C72B11-0AD1-4C15-80D0-212101944F0A}"/>
              </a:ext>
            </a:extLst>
          </p:cNvPr>
          <p:cNvSpPr>
            <a:spLocks noGrp="1"/>
          </p:cNvSpPr>
          <p:nvPr/>
        </p:nvSpPr>
        <p:spPr>
          <a:xfrm>
            <a:off x="9121480" y="4150791"/>
            <a:ext cx="72390" cy="72390"/>
          </a:xfrm>
          <a:prstGeom prst="ellipse">
            <a:avLst/>
          </a:prstGeom>
          <a:solidFill>
            <a:srgbClr val="FFFFFF"/>
          </a:solidFill>
          <a:ln w="6668">
            <a:solidFill>
              <a:srgbClr val="203640"/>
            </a:solidFill>
          </a:ln>
        </p:spPr>
        <p:txBody>
          <a:bodyPr/>
          <a:lstStyle/>
          <a:p>
            <a:endParaRPr lang="en-NZ"/>
          </a:p>
        </p:txBody>
      </p:sp>
      <p:sp>
        <p:nvSpPr>
          <p:cNvPr id="178" name="LEVEL_DISCLOSURE_069">
            <a:extLst>
              <a:ext uri="{FF2B5EF4-FFF2-40B4-BE49-F238E27FC236}">
                <a16:creationId xmlns:a16="http://schemas.microsoft.com/office/drawing/2014/main" id="{28C72B11-0AD1-4C15-80D0-212101944F0A}"/>
              </a:ext>
            </a:extLst>
          </p:cNvPr>
          <p:cNvSpPr>
            <a:spLocks noGrp="1"/>
          </p:cNvSpPr>
          <p:nvPr/>
        </p:nvSpPr>
        <p:spPr>
          <a:xfrm>
            <a:off x="8855830" y="4402232"/>
            <a:ext cx="72390" cy="72390"/>
          </a:xfrm>
          <a:prstGeom prst="ellipse">
            <a:avLst/>
          </a:prstGeom>
          <a:solidFill>
            <a:srgbClr val="FFFFFF"/>
          </a:solidFill>
          <a:ln w="6668">
            <a:solidFill>
              <a:srgbClr val="203640"/>
            </a:solidFill>
          </a:ln>
        </p:spPr>
        <p:txBody>
          <a:bodyPr/>
          <a:lstStyle/>
          <a:p>
            <a:endParaRPr lang="en-NZ"/>
          </a:p>
        </p:txBody>
      </p:sp>
      <p:sp>
        <p:nvSpPr>
          <p:cNvPr id="179" name="LEVEL_DISCLOSURE_072">
            <a:extLst>
              <a:ext uri="{FF2B5EF4-FFF2-40B4-BE49-F238E27FC236}">
                <a16:creationId xmlns:a16="http://schemas.microsoft.com/office/drawing/2014/main" id="{28C72B11-0AD1-4C15-80D0-212101944F0A}"/>
              </a:ext>
            </a:extLst>
          </p:cNvPr>
          <p:cNvSpPr>
            <a:spLocks noGrp="1"/>
          </p:cNvSpPr>
          <p:nvPr/>
        </p:nvSpPr>
        <p:spPr>
          <a:xfrm>
            <a:off x="8869362" y="4894432"/>
            <a:ext cx="72390" cy="72390"/>
          </a:xfrm>
          <a:prstGeom prst="ellipse">
            <a:avLst/>
          </a:prstGeom>
          <a:solidFill>
            <a:srgbClr val="FFFFFF"/>
          </a:solidFill>
          <a:ln w="6668">
            <a:solidFill>
              <a:srgbClr val="203640"/>
            </a:solidFill>
          </a:ln>
        </p:spPr>
        <p:txBody>
          <a:bodyPr/>
          <a:lstStyle/>
          <a:p>
            <a:endParaRPr lang="en-NZ"/>
          </a:p>
        </p:txBody>
      </p:sp>
      <p:sp>
        <p:nvSpPr>
          <p:cNvPr id="180" name="LEVEL_DISCLOSURE_073">
            <a:extLst>
              <a:ext uri="{FF2B5EF4-FFF2-40B4-BE49-F238E27FC236}">
                <a16:creationId xmlns:a16="http://schemas.microsoft.com/office/drawing/2014/main" id="{28C72B11-0AD1-4C15-80D0-212101944F0A}"/>
              </a:ext>
            </a:extLst>
          </p:cNvPr>
          <p:cNvSpPr>
            <a:spLocks noGrp="1"/>
          </p:cNvSpPr>
          <p:nvPr/>
        </p:nvSpPr>
        <p:spPr>
          <a:xfrm>
            <a:off x="8221298" y="4780244"/>
            <a:ext cx="72390" cy="72390"/>
          </a:xfrm>
          <a:prstGeom prst="ellipse">
            <a:avLst/>
          </a:prstGeom>
          <a:solidFill>
            <a:srgbClr val="FFFFFF"/>
          </a:solidFill>
          <a:ln w="6668">
            <a:solidFill>
              <a:srgbClr val="203640"/>
            </a:solidFill>
          </a:ln>
        </p:spPr>
        <p:txBody>
          <a:bodyPr/>
          <a:lstStyle/>
          <a:p>
            <a:endParaRPr lang="en-NZ"/>
          </a:p>
        </p:txBody>
      </p:sp>
      <p:sp>
        <p:nvSpPr>
          <p:cNvPr id="181" name="LEVEL_DISCLOSURE_074">
            <a:extLst>
              <a:ext uri="{FF2B5EF4-FFF2-40B4-BE49-F238E27FC236}">
                <a16:creationId xmlns:a16="http://schemas.microsoft.com/office/drawing/2014/main" id="{28C72B11-0AD1-4C15-80D0-212101944F0A}"/>
              </a:ext>
            </a:extLst>
          </p:cNvPr>
          <p:cNvSpPr>
            <a:spLocks noGrp="1"/>
          </p:cNvSpPr>
          <p:nvPr/>
        </p:nvSpPr>
        <p:spPr>
          <a:xfrm>
            <a:off x="8631989" y="4902396"/>
            <a:ext cx="72390" cy="72390"/>
          </a:xfrm>
          <a:prstGeom prst="ellipse">
            <a:avLst/>
          </a:prstGeom>
          <a:solidFill>
            <a:srgbClr val="FFFFFF"/>
          </a:solidFill>
          <a:ln w="6668">
            <a:solidFill>
              <a:srgbClr val="203640"/>
            </a:solidFill>
          </a:ln>
        </p:spPr>
        <p:txBody>
          <a:bodyPr/>
          <a:lstStyle/>
          <a:p>
            <a:endParaRPr lang="en-NZ"/>
          </a:p>
        </p:txBody>
      </p:sp>
      <p:sp>
        <p:nvSpPr>
          <p:cNvPr id="9801" name="Intensity colour scale">
            <a:extLst>
              <a:ext uri="{FF2B5EF4-FFF2-40B4-BE49-F238E27FC236}">
                <a16:creationId xmlns:a16="http://schemas.microsoft.com/office/drawing/2014/main" id="{35DC8887-679E-4A73-9290-F78B7C174269}"/>
              </a:ext>
            </a:extLst>
          </p:cNvPr>
          <p:cNvSpPr>
            <a:spLocks noGrp="1"/>
          </p:cNvSpPr>
          <p:nvPr/>
        </p:nvSpPr>
        <p:spPr>
          <a:xfrm>
            <a:off x="590550" y="6067425"/>
            <a:ext cx="5715000" cy="133350"/>
          </a:xfrm>
          <a:prstGeom prst="rect">
            <a:avLst/>
          </a:prstGeom>
          <a:gradFill>
            <a:gsLst>
              <a:gs pos="0">
                <a:srgbClr val="BE5C2D"/>
              </a:gs>
              <a:gs pos="19231">
                <a:srgbClr val="F2C49F"/>
              </a:gs>
              <a:gs pos="38462">
                <a:srgbClr val="6CAD73"/>
              </a:gs>
              <a:gs pos="69231">
                <a:srgbClr val="3D929E"/>
              </a:gs>
              <a:gs pos="100000">
                <a:srgbClr val="245A87"/>
              </a:gs>
            </a:gsLst>
            <a:lin ang="0"/>
          </a:gradFill>
          <a:ln w="0">
            <a:noFill/>
          </a:ln>
        </p:spPr>
        <p:txBody>
          <a:bodyPr/>
          <a:lstStyle/>
          <a:p>
            <a:endParaRPr lang="en-NZ"/>
          </a:p>
        </p:txBody>
      </p:sp>
      <p:sp>
        <p:nvSpPr>
          <p:cNvPr id="9802" name="Intensity legend 0">
            <a:extLst>
              <a:ext uri="{FF2B5EF4-FFF2-40B4-BE49-F238E27FC236}">
                <a16:creationId xmlns:a16="http://schemas.microsoft.com/office/drawing/2014/main" id="{A96955BA-F2D3-4889-B1EA-0DCCFBFC3286}"/>
              </a:ext>
            </a:extLst>
          </p:cNvPr>
          <p:cNvSpPr>
            <a:spLocks noGrp="1"/>
          </p:cNvSpPr>
          <p:nvPr/>
        </p:nvSpPr>
        <p:spPr>
          <a:xfrm>
            <a:off x="457200" y="6238875"/>
            <a:ext cx="266700" cy="209550"/>
          </a:xfrm>
          <a:prstGeom prst="rect">
            <a:avLst/>
          </a:prstGeom>
          <a:noFill/>
          <a:ln w="0">
            <a:noFill/>
          </a:ln>
        </p:spPr>
        <p:txBody>
          <a:bodyPr lIns="0" tIns="0" rIns="0" bIns="0" anchor="ctr">
            <a:noAutofit/>
          </a:bodyPr>
          <a:lstStyle/>
          <a:p>
            <a:pPr algn="ctr">
              <a:defRPr sz="1200" b="0">
                <a:solidFill>
                  <a:srgbClr val="5F6D74"/>
                </a:solidFill>
                <a:latin typeface="Aptos"/>
                <a:ea typeface="Aptos"/>
                <a:cs typeface="Aptos"/>
              </a:defRPr>
            </a:pPr>
            <a:r>
              <a:rPr sz="1200" b="0">
                <a:solidFill>
                  <a:srgbClr val="5F6D74"/>
                </a:solidFill>
                <a:latin typeface="Aptos"/>
                <a:ea typeface="Aptos"/>
                <a:cs typeface="Aptos"/>
              </a:rPr>
              <a:t>0</a:t>
            </a:r>
          </a:p>
        </p:txBody>
      </p:sp>
      <p:sp>
        <p:nvSpPr>
          <p:cNvPr id="9803" name="Intensity legend 25 national rate">
            <a:extLst>
              <a:ext uri="{FF2B5EF4-FFF2-40B4-BE49-F238E27FC236}">
                <a16:creationId xmlns:a16="http://schemas.microsoft.com/office/drawing/2014/main" id="{A96955BA-F2D3-4889-B1EA-0DCCFBFC3286}"/>
              </a:ext>
            </a:extLst>
          </p:cNvPr>
          <p:cNvSpPr>
            <a:spLocks noGrp="1"/>
          </p:cNvSpPr>
          <p:nvPr/>
        </p:nvSpPr>
        <p:spPr>
          <a:xfrm>
            <a:off x="2190750" y="6238875"/>
            <a:ext cx="1381125" cy="209550"/>
          </a:xfrm>
          <a:prstGeom prst="rect">
            <a:avLst/>
          </a:prstGeom>
          <a:noFill/>
          <a:ln w="0">
            <a:noFill/>
          </a:ln>
        </p:spPr>
        <p:txBody>
          <a:bodyPr lIns="0" tIns="0" rIns="0" bIns="0" anchor="ctr">
            <a:noAutofit/>
          </a:bodyPr>
          <a:lstStyle/>
          <a:p>
            <a:pPr algn="ctr">
              <a:defRPr sz="1200" b="0">
                <a:solidFill>
                  <a:srgbClr val="5F6D74"/>
                </a:solidFill>
                <a:latin typeface="Aptos"/>
                <a:ea typeface="Aptos"/>
                <a:cs typeface="Aptos"/>
              </a:defRPr>
            </a:pPr>
            <a:r>
              <a:rPr sz="1200" b="0">
                <a:solidFill>
                  <a:srgbClr val="5F6D74"/>
                </a:solidFill>
                <a:latin typeface="Aptos"/>
                <a:ea typeface="Aptos"/>
                <a:cs typeface="Aptos"/>
              </a:rPr>
              <a:t>25 national rate</a:t>
            </a:r>
          </a:p>
        </p:txBody>
      </p:sp>
      <p:sp>
        <p:nvSpPr>
          <p:cNvPr id="9804" name="Intensity legend 40">
            <a:extLst>
              <a:ext uri="{FF2B5EF4-FFF2-40B4-BE49-F238E27FC236}">
                <a16:creationId xmlns:a16="http://schemas.microsoft.com/office/drawing/2014/main" id="{A96955BA-F2D3-4889-B1EA-0DCCFBFC3286}"/>
              </a:ext>
            </a:extLst>
          </p:cNvPr>
          <p:cNvSpPr>
            <a:spLocks noGrp="1"/>
          </p:cNvSpPr>
          <p:nvPr/>
        </p:nvSpPr>
        <p:spPr>
          <a:xfrm>
            <a:off x="3943350" y="6238875"/>
            <a:ext cx="285750" cy="209550"/>
          </a:xfrm>
          <a:prstGeom prst="rect">
            <a:avLst/>
          </a:prstGeom>
          <a:noFill/>
          <a:ln w="0">
            <a:noFill/>
          </a:ln>
        </p:spPr>
        <p:txBody>
          <a:bodyPr lIns="0" tIns="0" rIns="0" bIns="0" anchor="ctr">
            <a:noAutofit/>
          </a:bodyPr>
          <a:lstStyle/>
          <a:p>
            <a:pPr algn="ctr">
              <a:defRPr sz="1200" b="0">
                <a:solidFill>
                  <a:srgbClr val="5F6D74"/>
                </a:solidFill>
                <a:latin typeface="Aptos"/>
                <a:ea typeface="Aptos"/>
                <a:cs typeface="Aptos"/>
              </a:defRPr>
            </a:pPr>
            <a:r>
              <a:rPr sz="1200" b="0">
                <a:solidFill>
                  <a:srgbClr val="5F6D74"/>
                </a:solidFill>
                <a:latin typeface="Aptos"/>
                <a:ea typeface="Aptos"/>
                <a:cs typeface="Aptos"/>
              </a:rPr>
              <a:t>40</a:t>
            </a:r>
          </a:p>
        </p:txBody>
      </p:sp>
      <p:sp>
        <p:nvSpPr>
          <p:cNvPr id="9805" name="Intensity legend 65">
            <a:extLst>
              <a:ext uri="{FF2B5EF4-FFF2-40B4-BE49-F238E27FC236}">
                <a16:creationId xmlns:a16="http://schemas.microsoft.com/office/drawing/2014/main" id="{A96955BA-F2D3-4889-B1EA-0DCCFBFC3286}"/>
              </a:ext>
            </a:extLst>
          </p:cNvPr>
          <p:cNvSpPr>
            <a:spLocks noGrp="1"/>
          </p:cNvSpPr>
          <p:nvPr/>
        </p:nvSpPr>
        <p:spPr>
          <a:xfrm>
            <a:off x="6172200" y="6238875"/>
            <a:ext cx="285750" cy="209550"/>
          </a:xfrm>
          <a:prstGeom prst="rect">
            <a:avLst/>
          </a:prstGeom>
          <a:noFill/>
          <a:ln w="0">
            <a:noFill/>
          </a:ln>
        </p:spPr>
        <p:txBody>
          <a:bodyPr lIns="0" tIns="0" rIns="0" bIns="0" anchor="ctr">
            <a:noAutofit/>
          </a:bodyPr>
          <a:lstStyle/>
          <a:p>
            <a:pPr algn="ctr">
              <a:defRPr sz="1200" b="0">
                <a:solidFill>
                  <a:srgbClr val="5F6D74"/>
                </a:solidFill>
                <a:latin typeface="Aptos"/>
                <a:ea typeface="Aptos"/>
                <a:cs typeface="Aptos"/>
              </a:defRPr>
            </a:pPr>
            <a:r>
              <a:rPr sz="1200" b="0">
                <a:solidFill>
                  <a:srgbClr val="5F6D74"/>
                </a:solidFill>
                <a:latin typeface="Aptos"/>
                <a:ea typeface="Aptos"/>
                <a:cs typeface="Aptos"/>
              </a:rPr>
              <a:t>65</a:t>
            </a:r>
          </a:p>
        </p:txBody>
      </p:sp>
      <p:sp>
        <p:nvSpPr>
          <p:cNvPr id="9806" name="District label 055">
            <a:extLst>
              <a:ext uri="{FF2B5EF4-FFF2-40B4-BE49-F238E27FC236}">
                <a16:creationId xmlns:a16="http://schemas.microsoft.com/office/drawing/2014/main" id="{DFAC31A4-3E07-4B98-B724-C4035439BEE9}"/>
              </a:ext>
            </a:extLst>
          </p:cNvPr>
          <p:cNvSpPr>
            <a:spLocks noGrp="1"/>
          </p:cNvSpPr>
          <p:nvPr/>
        </p:nvSpPr>
        <p:spPr>
          <a:xfrm>
            <a:off x="7381875" y="2533650"/>
            <a:ext cx="1905000" cy="285750"/>
          </a:xfrm>
          <a:prstGeom prst="rect">
            <a:avLst/>
          </a:prstGeom>
          <a:noFill/>
          <a:ln w="0">
            <a:noFill/>
          </a:ln>
        </p:spPr>
        <p:txBody>
          <a:bodyPr lIns="0" tIns="0" rIns="0" bIns="0" anchor="ctr">
            <a:noAutofit/>
          </a:bodyPr>
          <a:lstStyle/>
          <a:p>
            <a:pPr algn="l">
              <a:defRPr sz="1700" b="1">
                <a:solidFill>
                  <a:srgbClr val="155D6C"/>
                </a:solidFill>
                <a:latin typeface="Aptos"/>
                <a:ea typeface="Aptos"/>
                <a:cs typeface="Aptos"/>
              </a:defRPr>
            </a:pPr>
            <a:r>
              <a:rPr sz="1500" b="1">
                <a:solidFill>
                  <a:srgbClr val="155D6C"/>
                </a:solidFill>
                <a:latin typeface="Aptos"/>
                <a:ea typeface="Aptos"/>
                <a:cs typeface="Aptos"/>
              </a:rPr>
              <a:t>Buller · 63%</a:t>
            </a:r>
          </a:p>
        </p:txBody>
      </p:sp>
      <p:cxnSp>
        <p:nvCxnSpPr>
          <p:cNvPr id="9807" name="District leader 055"/>
          <p:cNvCxnSpPr/>
          <p:nvPr/>
        </p:nvCxnSpPr>
        <p:spPr>
          <a:xfrm flipH="1">
            <a:off x="8572500" y="2542386"/>
            <a:ext cx="1209865" cy="134138"/>
          </a:xfrm>
          <a:prstGeom prst="line">
            <a:avLst/>
          </a:prstGeom>
          <a:ln w="9525">
            <a:solidFill>
              <a:srgbClr val="5F6D74"/>
            </a:solidFill>
          </a:ln>
        </p:spPr>
      </p:cxnSp>
    </p:spTree>
    <p:extLst>
      <p:ext uri="{BB962C8B-B14F-4D97-AF65-F5344CB8AC3E}">
        <p14:creationId xmlns:p14="http://schemas.microsoft.com/office/powerpoint/2010/main" val="1935837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AD62338D-732D-4289-AAC9-1CCA789C9BE4}"/>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Neighbouring provision changes the comparison</a:t>
            </a:r>
          </a:p>
        </p:txBody>
      </p:sp>
      <p:sp>
        <p:nvSpPr>
          <p:cNvPr id="2" name="Subtitle">
            <a:extLst>
              <a:ext uri="{FF2B5EF4-FFF2-40B4-BE49-F238E27FC236}">
                <a16:creationId xmlns:a16="http://schemas.microsoft.com/office/drawing/2014/main" id="{A438C796-E122-414B-9D67-C20E0BF14BCD}"/>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Recorded and predicted Levels 3–6 EFTS per 1,000 working-age residents, selected TLAs, 2025</a:t>
            </a:r>
          </a:p>
        </p:txBody>
      </p:sp>
      <p:sp>
        <p:nvSpPr>
          <p:cNvPr id="3" name="Slide number">
            <a:extLst>
              <a:ext uri="{FF2B5EF4-FFF2-40B4-BE49-F238E27FC236}">
                <a16:creationId xmlns:a16="http://schemas.microsoft.com/office/drawing/2014/main" id="{919A9A51-87AB-4544-9762-55EC602ABD58}"/>
              </a:ext>
            </a:extLst>
          </p:cNvPr>
          <p:cNvSpPr>
            <a:spLocks noGrp="1"/>
          </p:cNvSpPr>
          <p:nvPr/>
        </p:nvSpPr>
        <p:spPr>
          <a:xfrm>
            <a:off x="11458575" y="6600825"/>
            <a:ext cx="266700" cy="171450"/>
          </a:xfrm>
          <a:prstGeom prst="rect">
            <a:avLst/>
          </a:prstGeom>
          <a:noFill/>
          <a:ln w="0">
            <a:noFill/>
          </a:ln>
        </p:spPr>
        <p:txBody>
          <a:bodyPr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12</a:t>
            </a:r>
          </a:p>
        </p:txBody>
      </p:sp>
      <p:sp>
        <p:nvSpPr>
          <p:cNvPr id="4" name="Pair 0">
            <a:extLst>
              <a:ext uri="{FF2B5EF4-FFF2-40B4-BE49-F238E27FC236}">
                <a16:creationId xmlns:a16="http://schemas.microsoft.com/office/drawing/2014/main" id="{76C134D7-BCBF-4CF6-B71C-53FD0D73F309}"/>
              </a:ext>
            </a:extLst>
          </p:cNvPr>
          <p:cNvSpPr>
            <a:spLocks noGrp="1"/>
          </p:cNvSpPr>
          <p:nvPr/>
        </p:nvSpPr>
        <p:spPr>
          <a:xfrm>
            <a:off x="647700" y="1504950"/>
            <a:ext cx="5334000" cy="666750"/>
          </a:xfrm>
          <a:prstGeom prst="rect">
            <a:avLst/>
          </a:prstGeom>
          <a:noFill/>
          <a:ln w="0">
            <a:noFill/>
          </a:ln>
        </p:spPr>
        <p:txBody>
          <a:bodyPr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Manawatū and Palmerston North</a:t>
            </a:r>
          </a:p>
        </p:txBody>
      </p:sp>
      <p:graphicFrame>
        <p:nvGraphicFramePr>
          <p:cNvPr id="14" name="Chart"/>
          <p:cNvGraphicFramePr/>
          <p:nvPr>
            <p:extLst>
              <p:ext uri="{D42A27DB-BD31-4B8C-83A1-F6EECF244321}">
                <p14:modId xmlns:p14="http://schemas.microsoft.com/office/powerpoint/2010/main" val="390618927"/>
              </p:ext>
            </p:extLst>
          </p:nvPr>
        </p:nvGraphicFramePr>
        <p:xfrm>
          <a:off x="552450" y="2266949"/>
          <a:ext cx="5410200" cy="4314825"/>
        </p:xfrm>
        <a:graphic>
          <a:graphicData uri="http://schemas.openxmlformats.org/drawingml/2006/chart">
            <c:chart xmlns:c="http://schemas.openxmlformats.org/drawingml/2006/chart" xmlns:r="http://schemas.openxmlformats.org/officeDocument/2006/relationships" r:id="rId3"/>
          </a:graphicData>
        </a:graphic>
      </p:graphicFrame>
      <p:sp>
        <p:nvSpPr>
          <p:cNvPr id="6" name="Pair 1">
            <a:extLst>
              <a:ext uri="{FF2B5EF4-FFF2-40B4-BE49-F238E27FC236}">
                <a16:creationId xmlns:a16="http://schemas.microsoft.com/office/drawing/2014/main" id="{BD007C17-DB28-486B-9829-CA65401801DC}"/>
              </a:ext>
            </a:extLst>
          </p:cNvPr>
          <p:cNvSpPr>
            <a:spLocks noGrp="1"/>
          </p:cNvSpPr>
          <p:nvPr/>
        </p:nvSpPr>
        <p:spPr>
          <a:xfrm>
            <a:off x="6496050" y="1504950"/>
            <a:ext cx="5334000" cy="666750"/>
          </a:xfrm>
          <a:prstGeom prst="rect">
            <a:avLst/>
          </a:prstGeom>
          <a:noFill/>
          <a:ln w="0">
            <a:noFill/>
          </a:ln>
        </p:spPr>
        <p:txBody>
          <a:bodyPr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Tasman and Nelson</a:t>
            </a:r>
          </a:p>
        </p:txBody>
      </p:sp>
      <p:graphicFrame>
        <p:nvGraphicFramePr>
          <p:cNvPr id="16" name="Chart"/>
          <p:cNvGraphicFramePr/>
          <p:nvPr>
            <p:extLst>
              <p:ext uri="{D42A27DB-BD31-4B8C-83A1-F6EECF244321}">
                <p14:modId xmlns:p14="http://schemas.microsoft.com/office/powerpoint/2010/main" val="4251410798"/>
              </p:ext>
            </p:extLst>
          </p:nvPr>
        </p:nvGraphicFramePr>
        <p:xfrm>
          <a:off x="6400800" y="2266950"/>
          <a:ext cx="5410200" cy="43148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74029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F6F2E8"/>
        </a:solidFill>
        <a:effectLst/>
      </p:bgPr>
    </p:bg>
    <p:spTree>
      <p:nvGrpSpPr>
        <p:cNvPr id="1" name=""/>
        <p:cNvGrpSpPr/>
        <p:nvPr/>
      </p:nvGrpSpPr>
      <p:grpSpPr>
        <a:xfrm>
          <a:off x="0" y="0"/>
          <a:ext cx="0" cy="0"/>
          <a:chOff x="0" y="0"/>
          <a:chExt cx="0" cy="0"/>
        </a:xfrm>
      </p:grpSpPr>
      <p:sp>
        <p:nvSpPr>
          <p:cNvPr id="30" name="Title">
            <a:extLst>
              <a:ext uri="{FF2B5EF4-FFF2-40B4-BE49-F238E27FC236}">
                <a16:creationId xmlns:a16="http://schemas.microsoft.com/office/drawing/2014/main" id="{D2E5059A-6B7E-4CC7-AC31-F22F489387C3}"/>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dirty="0">
                <a:solidFill>
                  <a:srgbClr val="203640"/>
                </a:solidFill>
                <a:latin typeface="Aptos"/>
                <a:ea typeface="Aptos"/>
                <a:cs typeface="Aptos"/>
              </a:rPr>
              <a:t>Predicted differences remain within community groups</a:t>
            </a:r>
          </a:p>
        </p:txBody>
      </p:sp>
      <p:sp>
        <p:nvSpPr>
          <p:cNvPr id="2" name="Subtitle">
            <a:extLst>
              <a:ext uri="{FF2B5EF4-FFF2-40B4-BE49-F238E27FC236}">
                <a16:creationId xmlns:a16="http://schemas.microsoft.com/office/drawing/2014/main" id="{D333C41D-9EEB-40A1-A9C3-2DF622A9E184}"/>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Level 3-6 provision above and below predicted levels, 2025</a:t>
            </a:r>
          </a:p>
        </p:txBody>
      </p:sp>
      <p:sp>
        <p:nvSpPr>
          <p:cNvPr id="3" name="Below dot">
            <a:extLst>
              <a:ext uri="{FF2B5EF4-FFF2-40B4-BE49-F238E27FC236}">
                <a16:creationId xmlns:a16="http://schemas.microsoft.com/office/drawing/2014/main" id="{2B0C45A1-F550-41E4-89B0-95A15C7F1B32}"/>
              </a:ext>
            </a:extLst>
          </p:cNvPr>
          <p:cNvSpPr>
            <a:spLocks noGrp="1"/>
          </p:cNvSpPr>
          <p:nvPr/>
        </p:nvSpPr>
        <p:spPr>
          <a:xfrm>
            <a:off x="552450" y="1381125"/>
            <a:ext cx="104775" cy="104775"/>
          </a:xfrm>
          <a:prstGeom prst="ellipse">
            <a:avLst/>
          </a:prstGeom>
          <a:solidFill>
            <a:srgbClr val="BF633A"/>
          </a:solidFill>
          <a:ln w="0">
            <a:noFill/>
          </a:ln>
        </p:spPr>
        <p:txBody>
          <a:bodyPr/>
          <a:lstStyle/>
          <a:p>
            <a:endParaRPr lang="en-NZ"/>
          </a:p>
        </p:txBody>
      </p:sp>
      <p:sp>
        <p:nvSpPr>
          <p:cNvPr id="4" name="Below legend">
            <a:extLst>
              <a:ext uri="{FF2B5EF4-FFF2-40B4-BE49-F238E27FC236}">
                <a16:creationId xmlns:a16="http://schemas.microsoft.com/office/drawing/2014/main" id="{483CAA56-1290-4130-8D3E-151F01F1FCFA}"/>
              </a:ext>
            </a:extLst>
          </p:cNvPr>
          <p:cNvSpPr>
            <a:spLocks noGrp="1"/>
          </p:cNvSpPr>
          <p:nvPr/>
        </p:nvSpPr>
        <p:spPr>
          <a:xfrm>
            <a:off x="762000" y="1276350"/>
            <a:ext cx="1952625" cy="314325"/>
          </a:xfrm>
          <a:prstGeom prst="rect">
            <a:avLst/>
          </a:prstGeom>
          <a:noFill/>
          <a:ln w="0">
            <a:noFill/>
          </a:ln>
        </p:spPr>
        <p:txBody>
          <a:bodyPr lIns="0" tIns="0" rIns="0" bIns="0" anchor="ctr">
            <a:noAutofit/>
          </a:bodyPr>
          <a:lstStyle/>
          <a:p>
            <a:pPr algn="l">
              <a:defRPr sz="1500" b="0">
                <a:solidFill>
                  <a:srgbClr val="BF633A"/>
                </a:solidFill>
                <a:latin typeface="Aptos"/>
                <a:ea typeface="Aptos"/>
                <a:cs typeface="Aptos"/>
              </a:defRPr>
            </a:pPr>
            <a:r>
              <a:rPr sz="1500" b="0">
                <a:solidFill>
                  <a:srgbClr val="BF633A"/>
                </a:solidFill>
                <a:latin typeface="Aptos"/>
                <a:ea typeface="Aptos"/>
                <a:cs typeface="Aptos"/>
              </a:rPr>
              <a:t>Below predicted</a:t>
            </a:r>
          </a:p>
        </p:txBody>
      </p:sp>
      <p:sp>
        <p:nvSpPr>
          <p:cNvPr id="5" name="Above dot">
            <a:extLst>
              <a:ext uri="{FF2B5EF4-FFF2-40B4-BE49-F238E27FC236}">
                <a16:creationId xmlns:a16="http://schemas.microsoft.com/office/drawing/2014/main" id="{16543B12-A1D8-4E3E-8FFB-9B80268448E5}"/>
              </a:ext>
            </a:extLst>
          </p:cNvPr>
          <p:cNvSpPr>
            <a:spLocks noGrp="1"/>
          </p:cNvSpPr>
          <p:nvPr/>
        </p:nvSpPr>
        <p:spPr>
          <a:xfrm>
            <a:off x="3962400" y="1381125"/>
            <a:ext cx="104775" cy="104775"/>
          </a:xfrm>
          <a:prstGeom prst="ellipse">
            <a:avLst/>
          </a:prstGeom>
          <a:solidFill>
            <a:srgbClr val="155D6C"/>
          </a:solidFill>
          <a:ln w="0">
            <a:noFill/>
          </a:ln>
        </p:spPr>
        <p:txBody>
          <a:bodyPr/>
          <a:lstStyle/>
          <a:p>
            <a:endParaRPr lang="en-NZ"/>
          </a:p>
        </p:txBody>
      </p:sp>
      <p:sp>
        <p:nvSpPr>
          <p:cNvPr id="6" name="Above legend">
            <a:extLst>
              <a:ext uri="{FF2B5EF4-FFF2-40B4-BE49-F238E27FC236}">
                <a16:creationId xmlns:a16="http://schemas.microsoft.com/office/drawing/2014/main" id="{F2DB1972-58BD-4932-A884-83C9792509C4}"/>
              </a:ext>
            </a:extLst>
          </p:cNvPr>
          <p:cNvSpPr>
            <a:spLocks noGrp="1"/>
          </p:cNvSpPr>
          <p:nvPr/>
        </p:nvSpPr>
        <p:spPr>
          <a:xfrm>
            <a:off x="4171950" y="1276350"/>
            <a:ext cx="2638425" cy="314325"/>
          </a:xfrm>
          <a:prstGeom prst="rect">
            <a:avLst/>
          </a:prstGeom>
          <a:noFill/>
          <a:ln w="0">
            <a:noFill/>
          </a:ln>
        </p:spPr>
        <p:txBody>
          <a:bodyPr lIns="0" tIns="0" rIns="0" bIns="0" anchor="ctr">
            <a:noAutofit/>
          </a:bodyPr>
          <a:lstStyle/>
          <a:p>
            <a:pPr algn="l">
              <a:defRPr sz="1500" b="0">
                <a:solidFill>
                  <a:srgbClr val="155D6C"/>
                </a:solidFill>
                <a:latin typeface="Aptos"/>
                <a:ea typeface="Aptos"/>
                <a:cs typeface="Aptos"/>
              </a:defRPr>
            </a:pPr>
            <a:r>
              <a:rPr sz="1500" b="0" dirty="0">
                <a:solidFill>
                  <a:srgbClr val="155D6C"/>
                </a:solidFill>
                <a:latin typeface="Aptos"/>
                <a:ea typeface="Aptos"/>
                <a:cs typeface="Aptos"/>
              </a:rPr>
              <a:t>At or above predicted</a:t>
            </a:r>
          </a:p>
        </p:txBody>
      </p:sp>
      <p:sp>
        <p:nvSpPr>
          <p:cNvPr id="7" name="Group G1">
            <a:extLst>
              <a:ext uri="{FF2B5EF4-FFF2-40B4-BE49-F238E27FC236}">
                <a16:creationId xmlns:a16="http://schemas.microsoft.com/office/drawing/2014/main" id="{723C37A0-8C4D-4725-B3B9-DB7BC25936F8}"/>
              </a:ext>
            </a:extLst>
          </p:cNvPr>
          <p:cNvSpPr>
            <a:spLocks noGrp="1"/>
          </p:cNvSpPr>
          <p:nvPr/>
        </p:nvSpPr>
        <p:spPr>
          <a:xfrm>
            <a:off x="542925" y="1843088"/>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G1</a:t>
            </a:r>
          </a:p>
        </p:txBody>
      </p:sp>
      <p:sp>
        <p:nvSpPr>
          <p:cNvPr id="8" name="Name G1">
            <a:extLst>
              <a:ext uri="{FF2B5EF4-FFF2-40B4-BE49-F238E27FC236}">
                <a16:creationId xmlns:a16="http://schemas.microsoft.com/office/drawing/2014/main" id="{97C4762B-03DC-49D8-90BD-4CD6E729B542}"/>
              </a:ext>
            </a:extLst>
          </p:cNvPr>
          <p:cNvSpPr>
            <a:spLocks noGrp="1"/>
          </p:cNvSpPr>
          <p:nvPr/>
        </p:nvSpPr>
        <p:spPr>
          <a:xfrm>
            <a:off x="1047750" y="1833563"/>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Small service communities</a:t>
            </a:r>
          </a:p>
        </p:txBody>
      </p:sp>
      <p:sp>
        <p:nvSpPr>
          <p:cNvPr id="9" name="Group G2">
            <a:extLst>
              <a:ext uri="{FF2B5EF4-FFF2-40B4-BE49-F238E27FC236}">
                <a16:creationId xmlns:a16="http://schemas.microsoft.com/office/drawing/2014/main" id="{B4B020B4-530B-4B62-AC91-84751117382F}"/>
              </a:ext>
            </a:extLst>
          </p:cNvPr>
          <p:cNvSpPr>
            <a:spLocks noGrp="1"/>
          </p:cNvSpPr>
          <p:nvPr/>
        </p:nvSpPr>
        <p:spPr>
          <a:xfrm>
            <a:off x="542925" y="2271713"/>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G2</a:t>
            </a:r>
          </a:p>
        </p:txBody>
      </p:sp>
      <p:sp>
        <p:nvSpPr>
          <p:cNvPr id="10" name="Name G2">
            <a:extLst>
              <a:ext uri="{FF2B5EF4-FFF2-40B4-BE49-F238E27FC236}">
                <a16:creationId xmlns:a16="http://schemas.microsoft.com/office/drawing/2014/main" id="{33C8E36D-8A7B-4F50-AF84-15F6446D7DF3}"/>
              </a:ext>
            </a:extLst>
          </p:cNvPr>
          <p:cNvSpPr>
            <a:spLocks noGrp="1"/>
          </p:cNvSpPr>
          <p:nvPr/>
        </p:nvSpPr>
        <p:spPr>
          <a:xfrm>
            <a:off x="1047750" y="2262188"/>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Small multi-town districts</a:t>
            </a:r>
          </a:p>
        </p:txBody>
      </p:sp>
      <p:sp>
        <p:nvSpPr>
          <p:cNvPr id="11" name="Group G3">
            <a:extLst>
              <a:ext uri="{FF2B5EF4-FFF2-40B4-BE49-F238E27FC236}">
                <a16:creationId xmlns:a16="http://schemas.microsoft.com/office/drawing/2014/main" id="{150C0EE8-8532-491D-8436-3D37EA32F0FC}"/>
              </a:ext>
            </a:extLst>
          </p:cNvPr>
          <p:cNvSpPr>
            <a:spLocks noGrp="1"/>
          </p:cNvSpPr>
          <p:nvPr/>
        </p:nvSpPr>
        <p:spPr>
          <a:xfrm>
            <a:off x="542925" y="2700338"/>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G3</a:t>
            </a:r>
          </a:p>
        </p:txBody>
      </p:sp>
      <p:sp>
        <p:nvSpPr>
          <p:cNvPr id="12" name="Name G3">
            <a:extLst>
              <a:ext uri="{FF2B5EF4-FFF2-40B4-BE49-F238E27FC236}">
                <a16:creationId xmlns:a16="http://schemas.microsoft.com/office/drawing/2014/main" id="{BA8DB432-2D35-4BF5-A5F4-B7A5180FA8AF}"/>
              </a:ext>
            </a:extLst>
          </p:cNvPr>
          <p:cNvSpPr>
            <a:spLocks noGrp="1"/>
          </p:cNvSpPr>
          <p:nvPr/>
        </p:nvSpPr>
        <p:spPr>
          <a:xfrm>
            <a:off x="1047750" y="2690813"/>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Larger dispersed rural districts</a:t>
            </a:r>
          </a:p>
        </p:txBody>
      </p:sp>
      <p:sp>
        <p:nvSpPr>
          <p:cNvPr id="13" name="Group G4">
            <a:extLst>
              <a:ext uri="{FF2B5EF4-FFF2-40B4-BE49-F238E27FC236}">
                <a16:creationId xmlns:a16="http://schemas.microsoft.com/office/drawing/2014/main" id="{DCFF383A-0A6A-44E6-B674-8DA3DDB186CE}"/>
              </a:ext>
            </a:extLst>
          </p:cNvPr>
          <p:cNvSpPr>
            <a:spLocks noGrp="1"/>
          </p:cNvSpPr>
          <p:nvPr/>
        </p:nvSpPr>
        <p:spPr>
          <a:xfrm>
            <a:off x="542925" y="3128963"/>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G4</a:t>
            </a:r>
          </a:p>
        </p:txBody>
      </p:sp>
      <p:sp>
        <p:nvSpPr>
          <p:cNvPr id="14" name="Name G4">
            <a:extLst>
              <a:ext uri="{FF2B5EF4-FFF2-40B4-BE49-F238E27FC236}">
                <a16:creationId xmlns:a16="http://schemas.microsoft.com/office/drawing/2014/main" id="{997AD709-6E45-4059-9B4D-789B3408E058}"/>
              </a:ext>
            </a:extLst>
          </p:cNvPr>
          <p:cNvSpPr>
            <a:spLocks noGrp="1"/>
          </p:cNvSpPr>
          <p:nvPr/>
        </p:nvSpPr>
        <p:spPr>
          <a:xfrm>
            <a:off x="1047750" y="3119438"/>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Smaller regional centres</a:t>
            </a:r>
          </a:p>
        </p:txBody>
      </p:sp>
      <p:sp>
        <p:nvSpPr>
          <p:cNvPr id="15" name="Group G5">
            <a:extLst>
              <a:ext uri="{FF2B5EF4-FFF2-40B4-BE49-F238E27FC236}">
                <a16:creationId xmlns:a16="http://schemas.microsoft.com/office/drawing/2014/main" id="{8543DC04-EB57-4CA1-921C-5ECFA6A2D65E}"/>
              </a:ext>
            </a:extLst>
          </p:cNvPr>
          <p:cNvSpPr>
            <a:spLocks noGrp="1"/>
          </p:cNvSpPr>
          <p:nvPr/>
        </p:nvSpPr>
        <p:spPr>
          <a:xfrm>
            <a:off x="542925" y="3557588"/>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G5</a:t>
            </a:r>
          </a:p>
        </p:txBody>
      </p:sp>
      <p:sp>
        <p:nvSpPr>
          <p:cNvPr id="16" name="Name G5">
            <a:extLst>
              <a:ext uri="{FF2B5EF4-FFF2-40B4-BE49-F238E27FC236}">
                <a16:creationId xmlns:a16="http://schemas.microsoft.com/office/drawing/2014/main" id="{8520A29C-5F0B-48C3-BC4D-736D5FA74919}"/>
              </a:ext>
            </a:extLst>
          </p:cNvPr>
          <p:cNvSpPr>
            <a:spLocks noGrp="1"/>
          </p:cNvSpPr>
          <p:nvPr/>
        </p:nvSpPr>
        <p:spPr>
          <a:xfrm>
            <a:off x="1047750" y="3548063"/>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Mid-sized regional centres</a:t>
            </a:r>
          </a:p>
        </p:txBody>
      </p:sp>
      <p:sp>
        <p:nvSpPr>
          <p:cNvPr id="17" name="Group G6">
            <a:extLst>
              <a:ext uri="{FF2B5EF4-FFF2-40B4-BE49-F238E27FC236}">
                <a16:creationId xmlns:a16="http://schemas.microsoft.com/office/drawing/2014/main" id="{9DB7E966-3557-482A-AD5B-C993404ABF34}"/>
              </a:ext>
            </a:extLst>
          </p:cNvPr>
          <p:cNvSpPr>
            <a:spLocks noGrp="1"/>
          </p:cNvSpPr>
          <p:nvPr/>
        </p:nvSpPr>
        <p:spPr>
          <a:xfrm>
            <a:off x="542925" y="3986213"/>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G6</a:t>
            </a:r>
          </a:p>
        </p:txBody>
      </p:sp>
      <p:sp>
        <p:nvSpPr>
          <p:cNvPr id="18" name="Name G6">
            <a:extLst>
              <a:ext uri="{FF2B5EF4-FFF2-40B4-BE49-F238E27FC236}">
                <a16:creationId xmlns:a16="http://schemas.microsoft.com/office/drawing/2014/main" id="{BCAEFF27-52D8-48BD-A8DD-586876444266}"/>
              </a:ext>
            </a:extLst>
          </p:cNvPr>
          <p:cNvSpPr>
            <a:spLocks noGrp="1"/>
          </p:cNvSpPr>
          <p:nvPr/>
        </p:nvSpPr>
        <p:spPr>
          <a:xfrm>
            <a:off x="1047750" y="3976688"/>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Larger regional centres</a:t>
            </a:r>
          </a:p>
        </p:txBody>
      </p:sp>
      <p:sp>
        <p:nvSpPr>
          <p:cNvPr id="19" name="Group G7">
            <a:extLst>
              <a:ext uri="{FF2B5EF4-FFF2-40B4-BE49-F238E27FC236}">
                <a16:creationId xmlns:a16="http://schemas.microsoft.com/office/drawing/2014/main" id="{524B3F67-D5CF-4625-A8B5-F8A4CE13C2D5}"/>
              </a:ext>
            </a:extLst>
          </p:cNvPr>
          <p:cNvSpPr>
            <a:spLocks noGrp="1"/>
          </p:cNvSpPr>
          <p:nvPr/>
        </p:nvSpPr>
        <p:spPr>
          <a:xfrm>
            <a:off x="542925" y="4414838"/>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G7</a:t>
            </a:r>
          </a:p>
        </p:txBody>
      </p:sp>
      <p:sp>
        <p:nvSpPr>
          <p:cNvPr id="20" name="Name G7">
            <a:extLst>
              <a:ext uri="{FF2B5EF4-FFF2-40B4-BE49-F238E27FC236}">
                <a16:creationId xmlns:a16="http://schemas.microsoft.com/office/drawing/2014/main" id="{E5897E25-C7B4-4FF5-9F1E-E106EA25BCEC}"/>
              </a:ext>
            </a:extLst>
          </p:cNvPr>
          <p:cNvSpPr>
            <a:spLocks noGrp="1"/>
          </p:cNvSpPr>
          <p:nvPr/>
        </p:nvSpPr>
        <p:spPr>
          <a:xfrm>
            <a:off x="1047750" y="4405313"/>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City-linked districts</a:t>
            </a:r>
          </a:p>
        </p:txBody>
      </p:sp>
      <p:sp>
        <p:nvSpPr>
          <p:cNvPr id="21" name="Group G8">
            <a:extLst>
              <a:ext uri="{FF2B5EF4-FFF2-40B4-BE49-F238E27FC236}">
                <a16:creationId xmlns:a16="http://schemas.microsoft.com/office/drawing/2014/main" id="{183B4A39-471F-4DDF-8E60-4F83B2A46911}"/>
              </a:ext>
            </a:extLst>
          </p:cNvPr>
          <p:cNvSpPr>
            <a:spLocks noGrp="1"/>
          </p:cNvSpPr>
          <p:nvPr/>
        </p:nvSpPr>
        <p:spPr>
          <a:xfrm>
            <a:off x="542925" y="4843463"/>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G8</a:t>
            </a:r>
          </a:p>
        </p:txBody>
      </p:sp>
      <p:sp>
        <p:nvSpPr>
          <p:cNvPr id="22" name="Name G8">
            <a:extLst>
              <a:ext uri="{FF2B5EF4-FFF2-40B4-BE49-F238E27FC236}">
                <a16:creationId xmlns:a16="http://schemas.microsoft.com/office/drawing/2014/main" id="{618ED07D-56BF-48DA-AA2C-BC806378A478}"/>
              </a:ext>
            </a:extLst>
          </p:cNvPr>
          <p:cNvSpPr>
            <a:spLocks noGrp="1"/>
          </p:cNvSpPr>
          <p:nvPr/>
        </p:nvSpPr>
        <p:spPr>
          <a:xfrm>
            <a:off x="1047750" y="4833938"/>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Metro satellites and hinterlands</a:t>
            </a:r>
          </a:p>
        </p:txBody>
      </p:sp>
      <p:sp>
        <p:nvSpPr>
          <p:cNvPr id="23" name="Group G9">
            <a:extLst>
              <a:ext uri="{FF2B5EF4-FFF2-40B4-BE49-F238E27FC236}">
                <a16:creationId xmlns:a16="http://schemas.microsoft.com/office/drawing/2014/main" id="{40C75336-CCD3-4FF2-A9F7-F6F497D238D4}"/>
              </a:ext>
            </a:extLst>
          </p:cNvPr>
          <p:cNvSpPr>
            <a:spLocks noGrp="1"/>
          </p:cNvSpPr>
          <p:nvPr/>
        </p:nvSpPr>
        <p:spPr>
          <a:xfrm>
            <a:off x="542925" y="5272088"/>
            <a:ext cx="381000" cy="304800"/>
          </a:xfrm>
          <a:prstGeom prst="rect">
            <a:avLst/>
          </a:prstGeom>
          <a:noFill/>
          <a:ln w="0">
            <a:noFill/>
          </a:ln>
        </p:spPr>
        <p:txBody>
          <a:bodyPr lIns="0" tIns="0" rIns="0" bIns="0" anchor="ctr">
            <a:noAutofit/>
          </a:bodyPr>
          <a:lstStyle/>
          <a:p>
            <a:pPr algn="l">
              <a:defRPr sz="1400" b="1">
                <a:solidFill>
                  <a:srgbClr val="155D6C"/>
                </a:solidFill>
                <a:latin typeface="Aptos"/>
                <a:ea typeface="Aptos"/>
                <a:cs typeface="Aptos"/>
              </a:defRPr>
            </a:pPr>
            <a:r>
              <a:rPr sz="1400" b="1">
                <a:solidFill>
                  <a:srgbClr val="155D6C"/>
                </a:solidFill>
                <a:latin typeface="Aptos"/>
                <a:ea typeface="Aptos"/>
                <a:cs typeface="Aptos"/>
              </a:rPr>
              <a:t>G9</a:t>
            </a:r>
          </a:p>
        </p:txBody>
      </p:sp>
      <p:sp>
        <p:nvSpPr>
          <p:cNvPr id="24" name="Name G9">
            <a:extLst>
              <a:ext uri="{FF2B5EF4-FFF2-40B4-BE49-F238E27FC236}">
                <a16:creationId xmlns:a16="http://schemas.microsoft.com/office/drawing/2014/main" id="{55493AFA-5367-484D-8EBE-D3200104AC58}"/>
              </a:ext>
            </a:extLst>
          </p:cNvPr>
          <p:cNvSpPr>
            <a:spLocks noGrp="1"/>
          </p:cNvSpPr>
          <p:nvPr/>
        </p:nvSpPr>
        <p:spPr>
          <a:xfrm>
            <a:off x="1047750" y="5262563"/>
            <a:ext cx="2590800" cy="323850"/>
          </a:xfrm>
          <a:prstGeom prst="rect">
            <a:avLst/>
          </a:prstGeom>
          <a:noFill/>
          <a:ln w="0">
            <a:noFill/>
          </a:ln>
        </p:spPr>
        <p:txBody>
          <a:bodyPr lIns="0" tIns="0" rIns="0" bIns="0" anchor="ctr">
            <a:noAutofit/>
          </a:bodyPr>
          <a:lstStyle/>
          <a:p>
            <a:pPr algn="l">
              <a:defRPr sz="1350" b="0">
                <a:solidFill>
                  <a:srgbClr val="203640"/>
                </a:solidFill>
                <a:latin typeface="Aptos"/>
                <a:ea typeface="Aptos"/>
                <a:cs typeface="Aptos"/>
              </a:defRPr>
            </a:pPr>
            <a:r>
              <a:rPr sz="1350" b="0">
                <a:solidFill>
                  <a:srgbClr val="203640"/>
                </a:solidFill>
                <a:latin typeface="Aptos"/>
                <a:ea typeface="Aptos"/>
                <a:cs typeface="Aptos"/>
              </a:rPr>
              <a:t>Metropolitan cores</a:t>
            </a:r>
          </a:p>
        </p:txBody>
      </p:sp>
      <p:graphicFrame>
        <p:nvGraphicFramePr>
          <p:cNvPr id="54" name="Chart"/>
          <p:cNvGraphicFramePr/>
          <p:nvPr/>
        </p:nvGraphicFramePr>
        <p:xfrm>
          <a:off x="3571875" y="1590675"/>
          <a:ext cx="8115300" cy="4514850"/>
        </p:xfrm>
        <a:graphic>
          <a:graphicData uri="http://schemas.openxmlformats.org/drawingml/2006/chart">
            <c:chart xmlns:c="http://schemas.openxmlformats.org/drawingml/2006/chart" xmlns:r="http://schemas.openxmlformats.org/officeDocument/2006/relationships" r:id="rId3"/>
          </a:graphicData>
        </a:graphic>
      </p:graphicFrame>
      <p:sp>
        <p:nvSpPr>
          <p:cNvPr id="26" name="Zero label">
            <a:extLst>
              <a:ext uri="{FF2B5EF4-FFF2-40B4-BE49-F238E27FC236}">
                <a16:creationId xmlns:a16="http://schemas.microsoft.com/office/drawing/2014/main" id="{4635E963-52EF-418A-BC08-4E1C19EF1983}"/>
              </a:ext>
            </a:extLst>
          </p:cNvPr>
          <p:cNvSpPr>
            <a:spLocks noGrp="1"/>
          </p:cNvSpPr>
          <p:nvPr/>
        </p:nvSpPr>
        <p:spPr>
          <a:xfrm>
            <a:off x="5810250" y="1524000"/>
            <a:ext cx="1047750" cy="228600"/>
          </a:xfrm>
          <a:prstGeom prst="rect">
            <a:avLst/>
          </a:prstGeom>
          <a:noFill/>
          <a:ln w="0">
            <a:noFill/>
          </a:ln>
        </p:spPr>
        <p:txBody>
          <a:bodyPr lIns="0" tIns="0" rIns="0" bIns="0" anchor="ctr">
            <a:noAutofit/>
          </a:bodyPr>
          <a:lstStyle/>
          <a:p>
            <a:pPr algn="ctr">
              <a:defRPr sz="1250" b="1">
                <a:solidFill>
                  <a:srgbClr val="5F6D74"/>
                </a:solidFill>
                <a:latin typeface="Aptos"/>
                <a:ea typeface="Aptos"/>
                <a:cs typeface="Aptos"/>
              </a:defRPr>
            </a:pPr>
            <a:r>
              <a:rPr sz="1250" b="1">
                <a:solidFill>
                  <a:srgbClr val="5F6D74"/>
                </a:solidFill>
                <a:latin typeface="Aptos"/>
                <a:ea typeface="Aptos"/>
                <a:cs typeface="Aptos"/>
              </a:rPr>
              <a:t>predicted</a:t>
            </a:r>
          </a:p>
        </p:txBody>
      </p:sp>
      <p:sp>
        <p:nvSpPr>
          <p:cNvPr id="27" name="Axis label">
            <a:extLst>
              <a:ext uri="{FF2B5EF4-FFF2-40B4-BE49-F238E27FC236}">
                <a16:creationId xmlns:a16="http://schemas.microsoft.com/office/drawing/2014/main" id="{7B97517E-77D3-4EB4-8264-575CDD771BF7}"/>
              </a:ext>
            </a:extLst>
          </p:cNvPr>
          <p:cNvSpPr>
            <a:spLocks noGrp="1"/>
          </p:cNvSpPr>
          <p:nvPr/>
        </p:nvSpPr>
        <p:spPr>
          <a:xfrm>
            <a:off x="2919412" y="6198393"/>
            <a:ext cx="7781925" cy="285750"/>
          </a:xfrm>
          <a:prstGeom prst="rect">
            <a:avLst/>
          </a:prstGeom>
          <a:noFill/>
          <a:ln w="0">
            <a:noFill/>
          </a:ln>
        </p:spPr>
        <p:txBody>
          <a:bodyPr lIns="0" tIns="0" rIns="0" bIns="0" anchor="ctr">
            <a:noAutofit/>
          </a:bodyPr>
          <a:lstStyle/>
          <a:p>
            <a:pPr algn="ctr">
              <a:defRPr sz="1500" b="0">
                <a:solidFill>
                  <a:srgbClr val="203640"/>
                </a:solidFill>
                <a:latin typeface="Aptos"/>
                <a:ea typeface="Aptos"/>
                <a:cs typeface="Aptos"/>
              </a:defRPr>
            </a:pPr>
            <a:r>
              <a:rPr sz="1500" b="0" dirty="0">
                <a:solidFill>
                  <a:srgbClr val="203640"/>
                </a:solidFill>
                <a:latin typeface="Aptos"/>
                <a:ea typeface="Aptos"/>
                <a:cs typeface="Aptos"/>
              </a:rPr>
              <a:t>Difference in EFTS per 1,000 residents aged 15–64</a:t>
            </a:r>
          </a:p>
        </p:txBody>
      </p:sp>
      <p:sp>
        <p:nvSpPr>
          <p:cNvPr id="55" name="Slide number">
            <a:extLst>
              <a:ext uri="{FF2B5EF4-FFF2-40B4-BE49-F238E27FC236}">
                <a16:creationId xmlns:a16="http://schemas.microsoft.com/office/drawing/2014/main" id="{898ED593-8945-422F-A8D2-949FDBEB62EC}"/>
              </a:ext>
            </a:extLst>
          </p:cNvPr>
          <p:cNvSpPr>
            <a:spLocks noGrp="1"/>
          </p:cNvSpPr>
          <p:nvPr/>
        </p:nvSpPr>
        <p:spPr>
          <a:xfrm>
            <a:off x="11496675" y="6591300"/>
            <a:ext cx="228600" cy="190500"/>
          </a:xfrm>
          <a:prstGeom prst="rect">
            <a:avLst/>
          </a:prstGeom>
          <a:noFill/>
          <a:ln w="0">
            <a:noFill/>
          </a:ln>
        </p:spPr>
        <p:txBody>
          <a:bodyPr wrap="none" lIns="0" tIns="0" rIns="0" bIns="0" anchor="ctr">
            <a:noAutofit/>
          </a:bodyPr>
          <a:lstStyle/>
          <a:p>
            <a:pPr algn="r">
              <a:defRPr sz="900" b="0">
                <a:solidFill>
                  <a:srgbClr val="5F6D74"/>
                </a:solidFill>
                <a:latin typeface="Aptos"/>
                <a:ea typeface="Aptos"/>
                <a:cs typeface="Aptos"/>
              </a:defRPr>
            </a:pPr>
            <a:r>
              <a:rPr sz="900" b="0">
                <a:solidFill>
                  <a:srgbClr val="5F6D74"/>
                </a:solidFill>
                <a:latin typeface="Aptos"/>
                <a:ea typeface="Aptos"/>
                <a:cs typeface="Aptos"/>
              </a:rPr>
              <a:t>13</a:t>
            </a:r>
          </a:p>
        </p:txBody>
      </p:sp>
    </p:spTree>
    <p:extLst>
      <p:ext uri="{BB962C8B-B14F-4D97-AF65-F5344CB8AC3E}">
        <p14:creationId xmlns:p14="http://schemas.microsoft.com/office/powerpoint/2010/main" val="1387082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2" name="TextBox 1"/>
          <p:cNvSpPr txBox="1"/>
          <p:nvPr/>
        </p:nvSpPr>
        <p:spPr>
          <a:xfrm>
            <a:off x="495300" y="247650"/>
            <a:ext cx="11201400" cy="533400"/>
          </a:xfrm>
          <a:prstGeom prst="rect">
            <a:avLst/>
          </a:prstGeom>
          <a:noFill/>
        </p:spPr>
        <p:txBody>
          <a:bodyPr wrap="square" lIns="0" tIns="0" rIns="0" bIns="0">
            <a:noAutofit/>
          </a:bodyPr>
          <a:lstStyle/>
          <a:p>
            <a:pPr algn="l">
              <a:defRPr sz="2800" b="0" i="0">
                <a:solidFill>
                  <a:srgbClr val="111111"/>
                </a:solidFill>
                <a:latin typeface="Aptos"/>
                <a:ea typeface="Aptos"/>
                <a:cs typeface="Aptos"/>
              </a:defRPr>
            </a:pPr>
            <a:r>
              <a:rPr lang="en-NZ" sz="2800" b="0" i="0">
                <a:latin typeface="Aptos"/>
                <a:ea typeface="Aptos"/>
                <a:cs typeface="Aptos"/>
              </a:rPr>
              <a:t>Auckland’s scale makes the change consequential</a:t>
            </a:r>
          </a:p>
        </p:txBody>
      </p:sp>
      <p:sp>
        <p:nvSpPr>
          <p:cNvPr id="3" name="TextBox 2"/>
          <p:cNvSpPr txBox="1"/>
          <p:nvPr/>
        </p:nvSpPr>
        <p:spPr>
          <a:xfrm>
            <a:off x="533400" y="838200"/>
            <a:ext cx="11125200" cy="495300"/>
          </a:xfrm>
          <a:prstGeom prst="rect">
            <a:avLst/>
          </a:prstGeom>
          <a:noFill/>
        </p:spPr>
        <p:txBody>
          <a:bodyPr wrap="square" lIns="0" tIns="0" rIns="0" bIns="0">
            <a:noAutofit/>
          </a:bodyPr>
          <a:lstStyle/>
          <a:p>
            <a:pPr algn="l">
              <a:defRPr sz="1600" b="0" i="0">
                <a:solidFill>
                  <a:srgbClr val="111111"/>
                </a:solidFill>
                <a:latin typeface="Aptos"/>
                <a:ea typeface="Aptos"/>
                <a:cs typeface="Aptos"/>
              </a:defRPr>
            </a:pPr>
            <a:r>
              <a:rPr lang="en-US" sz="1600" b="0" i="0" dirty="0">
                <a:latin typeface="Aptos"/>
                <a:ea typeface="Aptos"/>
                <a:cs typeface="Aptos"/>
              </a:rPr>
              <a:t>Total all-provider domestic EFTS and Levels 3–6 domestic EFTS per 1,000 residents aged 15–64, major metros, 2025</a:t>
            </a:r>
          </a:p>
        </p:txBody>
      </p:sp>
      <p:cxnSp>
        <p:nvCxnSpPr>
          <p:cNvPr id="4" name="Connector 3"/>
          <p:cNvCxnSpPr/>
          <p:nvPr/>
        </p:nvCxnSpPr>
        <p:spPr>
          <a:xfrm>
            <a:off x="1463040" y="1417320"/>
            <a:ext cx="0" cy="3913632"/>
          </a:xfrm>
          <a:prstGeom prst="line">
            <a:avLst/>
          </a:prstGeom>
          <a:ln w="9525">
            <a:solidFill>
              <a:srgbClr val="D8DEE2"/>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53312" y="5422392"/>
            <a:ext cx="320040" cy="228600"/>
          </a:xfrm>
          <a:prstGeom prst="rect">
            <a:avLst/>
          </a:prstGeom>
          <a:noFill/>
        </p:spPr>
        <p:txBody>
          <a:bodyPr wrap="none" lIns="18288" tIns="9144" rIns="18288" bIns="9144">
            <a:noAutofit/>
          </a:bodyPr>
          <a:lstStyle/>
          <a:p>
            <a:pPr algn="ctr">
              <a:defRPr sz="1200" b="0">
                <a:solidFill>
                  <a:srgbClr val="111111"/>
                </a:solidFill>
                <a:latin typeface="Aptos"/>
                <a:ea typeface="Aptos"/>
                <a:cs typeface="Aptos"/>
              </a:defRPr>
            </a:pPr>
            <a:r>
              <a:rPr sz="1200">
                <a:latin typeface="Aptos"/>
                <a:ea typeface="Aptos"/>
                <a:cs typeface="Aptos"/>
              </a:rPr>
              <a:t>0</a:t>
            </a:r>
          </a:p>
        </p:txBody>
      </p:sp>
      <p:cxnSp>
        <p:nvCxnSpPr>
          <p:cNvPr id="6" name="Connector 5"/>
          <p:cNvCxnSpPr/>
          <p:nvPr/>
        </p:nvCxnSpPr>
        <p:spPr>
          <a:xfrm>
            <a:off x="3780212" y="1417320"/>
            <a:ext cx="0" cy="3913632"/>
          </a:xfrm>
          <a:prstGeom prst="line">
            <a:avLst/>
          </a:prstGeom>
          <a:ln w="9525">
            <a:solidFill>
              <a:srgbClr val="D8DEE2"/>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670484" y="5422392"/>
            <a:ext cx="320040" cy="228600"/>
          </a:xfrm>
          <a:prstGeom prst="rect">
            <a:avLst/>
          </a:prstGeom>
          <a:noFill/>
        </p:spPr>
        <p:txBody>
          <a:bodyPr wrap="none" lIns="18288" tIns="9144" rIns="18288" bIns="9144">
            <a:noAutofit/>
          </a:bodyPr>
          <a:lstStyle/>
          <a:p>
            <a:pPr algn="ctr">
              <a:defRPr sz="1200" b="0">
                <a:solidFill>
                  <a:srgbClr val="111111"/>
                </a:solidFill>
                <a:latin typeface="Aptos"/>
                <a:ea typeface="Aptos"/>
                <a:cs typeface="Aptos"/>
              </a:defRPr>
            </a:pPr>
            <a:r>
              <a:rPr sz="1200">
                <a:latin typeface="Aptos"/>
                <a:ea typeface="Aptos"/>
                <a:cs typeface="Aptos"/>
              </a:rPr>
              <a:t>50</a:t>
            </a:r>
          </a:p>
        </p:txBody>
      </p:sp>
      <p:cxnSp>
        <p:nvCxnSpPr>
          <p:cNvPr id="8" name="Connector 7"/>
          <p:cNvCxnSpPr/>
          <p:nvPr/>
        </p:nvCxnSpPr>
        <p:spPr>
          <a:xfrm>
            <a:off x="6097385" y="1417320"/>
            <a:ext cx="0" cy="3913632"/>
          </a:xfrm>
          <a:prstGeom prst="line">
            <a:avLst/>
          </a:prstGeom>
          <a:ln w="9525">
            <a:solidFill>
              <a:srgbClr val="D8DEE2"/>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987657" y="5422392"/>
            <a:ext cx="320040" cy="228600"/>
          </a:xfrm>
          <a:prstGeom prst="rect">
            <a:avLst/>
          </a:prstGeom>
          <a:noFill/>
        </p:spPr>
        <p:txBody>
          <a:bodyPr wrap="none" lIns="18288" tIns="9144" rIns="18288" bIns="9144">
            <a:noAutofit/>
          </a:bodyPr>
          <a:lstStyle/>
          <a:p>
            <a:pPr algn="ctr">
              <a:defRPr sz="1200" b="0">
                <a:solidFill>
                  <a:srgbClr val="111111"/>
                </a:solidFill>
                <a:latin typeface="Aptos"/>
                <a:ea typeface="Aptos"/>
                <a:cs typeface="Aptos"/>
              </a:defRPr>
            </a:pPr>
            <a:r>
              <a:rPr sz="1200">
                <a:latin typeface="Aptos"/>
                <a:ea typeface="Aptos"/>
                <a:cs typeface="Aptos"/>
              </a:rPr>
              <a:t>100</a:t>
            </a:r>
          </a:p>
        </p:txBody>
      </p:sp>
      <p:cxnSp>
        <p:nvCxnSpPr>
          <p:cNvPr id="10" name="Connector 9"/>
          <p:cNvCxnSpPr/>
          <p:nvPr/>
        </p:nvCxnSpPr>
        <p:spPr>
          <a:xfrm>
            <a:off x="8414558" y="1417320"/>
            <a:ext cx="0" cy="3913632"/>
          </a:xfrm>
          <a:prstGeom prst="line">
            <a:avLst/>
          </a:prstGeom>
          <a:ln w="9525">
            <a:solidFill>
              <a:srgbClr val="D8DEE2"/>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304830" y="5422392"/>
            <a:ext cx="320040" cy="228600"/>
          </a:xfrm>
          <a:prstGeom prst="rect">
            <a:avLst/>
          </a:prstGeom>
          <a:noFill/>
        </p:spPr>
        <p:txBody>
          <a:bodyPr wrap="none" lIns="18288" tIns="9144" rIns="18288" bIns="9144">
            <a:noAutofit/>
          </a:bodyPr>
          <a:lstStyle/>
          <a:p>
            <a:pPr algn="ctr">
              <a:defRPr sz="1200" b="0">
                <a:solidFill>
                  <a:srgbClr val="111111"/>
                </a:solidFill>
                <a:latin typeface="Aptos"/>
                <a:ea typeface="Aptos"/>
                <a:cs typeface="Aptos"/>
              </a:defRPr>
            </a:pPr>
            <a:r>
              <a:rPr sz="1200">
                <a:latin typeface="Aptos"/>
                <a:ea typeface="Aptos"/>
                <a:cs typeface="Aptos"/>
              </a:rPr>
              <a:t>150</a:t>
            </a:r>
          </a:p>
        </p:txBody>
      </p:sp>
      <p:cxnSp>
        <p:nvCxnSpPr>
          <p:cNvPr id="12" name="Connector 11"/>
          <p:cNvCxnSpPr/>
          <p:nvPr/>
        </p:nvCxnSpPr>
        <p:spPr>
          <a:xfrm>
            <a:off x="10731730" y="1417320"/>
            <a:ext cx="0" cy="3913632"/>
          </a:xfrm>
          <a:prstGeom prst="line">
            <a:avLst/>
          </a:prstGeom>
          <a:ln w="9525">
            <a:solidFill>
              <a:srgbClr val="D8DEE2"/>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0622002" y="5422392"/>
            <a:ext cx="320040" cy="228600"/>
          </a:xfrm>
          <a:prstGeom prst="rect">
            <a:avLst/>
          </a:prstGeom>
          <a:noFill/>
        </p:spPr>
        <p:txBody>
          <a:bodyPr wrap="none" lIns="18288" tIns="9144" rIns="18288" bIns="9144">
            <a:noAutofit/>
          </a:bodyPr>
          <a:lstStyle/>
          <a:p>
            <a:pPr algn="ctr">
              <a:defRPr sz="1200" b="0">
                <a:solidFill>
                  <a:srgbClr val="111111"/>
                </a:solidFill>
                <a:latin typeface="Aptos"/>
                <a:ea typeface="Aptos"/>
                <a:cs typeface="Aptos"/>
              </a:defRPr>
            </a:pPr>
            <a:r>
              <a:rPr sz="1200">
                <a:latin typeface="Aptos"/>
                <a:ea typeface="Aptos"/>
                <a:cs typeface="Aptos"/>
              </a:rPr>
              <a:t>200</a:t>
            </a:r>
          </a:p>
        </p:txBody>
      </p:sp>
      <p:cxnSp>
        <p:nvCxnSpPr>
          <p:cNvPr id="14" name="Connector 13"/>
          <p:cNvCxnSpPr/>
          <p:nvPr/>
        </p:nvCxnSpPr>
        <p:spPr>
          <a:xfrm>
            <a:off x="1463040" y="1417320"/>
            <a:ext cx="0" cy="3913632"/>
          </a:xfrm>
          <a:prstGeom prst="line">
            <a:avLst/>
          </a:prstGeom>
          <a:ln w="10795">
            <a:solidFill>
              <a:srgbClr val="AEB7BC"/>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1463040" y="5330952"/>
            <a:ext cx="10195560" cy="0"/>
          </a:xfrm>
          <a:prstGeom prst="line">
            <a:avLst/>
          </a:prstGeom>
          <a:ln w="10795">
            <a:solidFill>
              <a:srgbClr val="AEB7BC"/>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1412748" y="1911096"/>
            <a:ext cx="50292" cy="0"/>
          </a:xfrm>
          <a:prstGeom prst="line">
            <a:avLst/>
          </a:prstGeom>
          <a:ln w="9525">
            <a:solidFill>
              <a:srgbClr val="AEB7BC"/>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90500" y="1655064"/>
            <a:ext cx="1209675" cy="228600"/>
          </a:xfrm>
          <a:prstGeom prst="rect">
            <a:avLst/>
          </a:prstGeom>
          <a:noFill/>
        </p:spPr>
        <p:txBody>
          <a:bodyPr wrap="none" lIns="18288" tIns="9144" rIns="18288" bIns="9144">
            <a:noAutofit/>
          </a:bodyPr>
          <a:lstStyle/>
          <a:p>
            <a:pPr algn="r">
              <a:defRPr sz="1200" b="0">
                <a:solidFill>
                  <a:srgbClr val="111111"/>
                </a:solidFill>
                <a:latin typeface="Aptos"/>
                <a:ea typeface="Aptos"/>
                <a:cs typeface="Aptos"/>
              </a:defRPr>
            </a:pPr>
            <a:r>
              <a:rPr sz="1200">
                <a:latin typeface="Aptos"/>
                <a:ea typeface="Aptos"/>
                <a:cs typeface="Aptos"/>
              </a:rPr>
              <a:t>Auckland</a:t>
            </a:r>
          </a:p>
        </p:txBody>
      </p:sp>
      <p:sp>
        <p:nvSpPr>
          <p:cNvPr id="18" name="Rectangle 17"/>
          <p:cNvSpPr/>
          <p:nvPr/>
        </p:nvSpPr>
        <p:spPr>
          <a:xfrm>
            <a:off x="1463040" y="1554480"/>
            <a:ext cx="954675" cy="164592"/>
          </a:xfrm>
          <a:prstGeom prst="rect">
            <a:avLst/>
          </a:prstGeom>
          <a:solidFill>
            <a:srgbClr val="8B96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63040" y="1792224"/>
            <a:ext cx="3091108" cy="164592"/>
          </a:xfrm>
          <a:prstGeom prst="rect">
            <a:avLst/>
          </a:prstGeom>
          <a:solidFill>
            <a:srgbClr val="0F6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2490867" y="1536192"/>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20.6</a:t>
            </a:r>
          </a:p>
        </p:txBody>
      </p:sp>
      <p:sp>
        <p:nvSpPr>
          <p:cNvPr id="21" name="TextBox 20"/>
          <p:cNvSpPr txBox="1"/>
          <p:nvPr/>
        </p:nvSpPr>
        <p:spPr>
          <a:xfrm>
            <a:off x="4627300" y="1773936"/>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66.7</a:t>
            </a:r>
          </a:p>
        </p:txBody>
      </p:sp>
      <p:cxnSp>
        <p:nvCxnSpPr>
          <p:cNvPr id="22" name="Connector 21"/>
          <p:cNvCxnSpPr/>
          <p:nvPr/>
        </p:nvCxnSpPr>
        <p:spPr>
          <a:xfrm>
            <a:off x="1412748" y="2569464"/>
            <a:ext cx="50292" cy="0"/>
          </a:xfrm>
          <a:prstGeom prst="line">
            <a:avLst/>
          </a:prstGeom>
          <a:ln w="9525">
            <a:solidFill>
              <a:srgbClr val="AEB7BC"/>
            </a:solidFill>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90500" y="2313432"/>
            <a:ext cx="1209675" cy="228600"/>
          </a:xfrm>
          <a:prstGeom prst="rect">
            <a:avLst/>
          </a:prstGeom>
          <a:noFill/>
        </p:spPr>
        <p:txBody>
          <a:bodyPr wrap="none" lIns="18288" tIns="9144" rIns="18288" bIns="9144">
            <a:noAutofit/>
          </a:bodyPr>
          <a:lstStyle/>
          <a:p>
            <a:pPr algn="r">
              <a:defRPr sz="1200" b="0">
                <a:solidFill>
                  <a:srgbClr val="111111"/>
                </a:solidFill>
                <a:latin typeface="Aptos"/>
                <a:ea typeface="Aptos"/>
                <a:cs typeface="Aptos"/>
              </a:defRPr>
            </a:pPr>
            <a:r>
              <a:rPr sz="1200">
                <a:latin typeface="Aptos"/>
                <a:ea typeface="Aptos"/>
                <a:cs typeface="Aptos"/>
              </a:rPr>
              <a:t>Christchurch</a:t>
            </a:r>
          </a:p>
        </p:txBody>
      </p:sp>
      <p:sp>
        <p:nvSpPr>
          <p:cNvPr id="24" name="Rectangle 23"/>
          <p:cNvSpPr/>
          <p:nvPr/>
        </p:nvSpPr>
        <p:spPr>
          <a:xfrm>
            <a:off x="1463040" y="2212848"/>
            <a:ext cx="1311519" cy="164592"/>
          </a:xfrm>
          <a:prstGeom prst="rect">
            <a:avLst/>
          </a:prstGeom>
          <a:solidFill>
            <a:srgbClr val="8B96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1463040" y="2450591"/>
            <a:ext cx="4903137" cy="164592"/>
          </a:xfrm>
          <a:prstGeom prst="rect">
            <a:avLst/>
          </a:prstGeom>
          <a:solidFill>
            <a:srgbClr val="0F6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2847711" y="2194560"/>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28.3</a:t>
            </a:r>
          </a:p>
        </p:txBody>
      </p:sp>
      <p:sp>
        <p:nvSpPr>
          <p:cNvPr id="27" name="TextBox 26"/>
          <p:cNvSpPr txBox="1"/>
          <p:nvPr/>
        </p:nvSpPr>
        <p:spPr>
          <a:xfrm>
            <a:off x="6439329" y="2432303"/>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106</a:t>
            </a:r>
          </a:p>
        </p:txBody>
      </p:sp>
      <p:cxnSp>
        <p:nvCxnSpPr>
          <p:cNvPr id="28" name="Connector 27"/>
          <p:cNvCxnSpPr/>
          <p:nvPr/>
        </p:nvCxnSpPr>
        <p:spPr>
          <a:xfrm>
            <a:off x="1412748" y="3227832"/>
            <a:ext cx="50292" cy="0"/>
          </a:xfrm>
          <a:prstGeom prst="line">
            <a:avLst/>
          </a:prstGeom>
          <a:ln w="9525">
            <a:solidFill>
              <a:srgbClr val="AEB7BC"/>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90500" y="2971800"/>
            <a:ext cx="1209675" cy="228600"/>
          </a:xfrm>
          <a:prstGeom prst="rect">
            <a:avLst/>
          </a:prstGeom>
          <a:noFill/>
        </p:spPr>
        <p:txBody>
          <a:bodyPr wrap="none" lIns="18288" tIns="9144" rIns="18288" bIns="9144">
            <a:noAutofit/>
          </a:bodyPr>
          <a:lstStyle/>
          <a:p>
            <a:pPr algn="r">
              <a:defRPr sz="1200" b="0">
                <a:solidFill>
                  <a:srgbClr val="111111"/>
                </a:solidFill>
                <a:latin typeface="Aptos"/>
                <a:ea typeface="Aptos"/>
                <a:cs typeface="Aptos"/>
              </a:defRPr>
            </a:pPr>
            <a:r>
              <a:rPr sz="1200">
                <a:latin typeface="Aptos"/>
                <a:ea typeface="Aptos"/>
                <a:cs typeface="Aptos"/>
              </a:rPr>
              <a:t>Hamilton</a:t>
            </a:r>
          </a:p>
        </p:txBody>
      </p:sp>
      <p:sp>
        <p:nvSpPr>
          <p:cNvPr id="30" name="Rectangle 29"/>
          <p:cNvSpPr/>
          <p:nvPr/>
        </p:nvSpPr>
        <p:spPr>
          <a:xfrm>
            <a:off x="1463040" y="2871216"/>
            <a:ext cx="1909350" cy="164592"/>
          </a:xfrm>
          <a:prstGeom prst="rect">
            <a:avLst/>
          </a:prstGeom>
          <a:solidFill>
            <a:srgbClr val="8B96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1463040" y="3108960"/>
            <a:ext cx="5426818" cy="164592"/>
          </a:xfrm>
          <a:prstGeom prst="rect">
            <a:avLst/>
          </a:prstGeom>
          <a:solidFill>
            <a:srgbClr val="0F6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3445542" y="2852928"/>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41.2</a:t>
            </a:r>
          </a:p>
        </p:txBody>
      </p:sp>
      <p:sp>
        <p:nvSpPr>
          <p:cNvPr id="33" name="TextBox 32"/>
          <p:cNvSpPr txBox="1"/>
          <p:nvPr/>
        </p:nvSpPr>
        <p:spPr>
          <a:xfrm>
            <a:off x="6963010" y="3090672"/>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117</a:t>
            </a:r>
          </a:p>
        </p:txBody>
      </p:sp>
      <p:cxnSp>
        <p:nvCxnSpPr>
          <p:cNvPr id="34" name="Connector 33"/>
          <p:cNvCxnSpPr/>
          <p:nvPr/>
        </p:nvCxnSpPr>
        <p:spPr>
          <a:xfrm>
            <a:off x="1412748" y="3886200"/>
            <a:ext cx="50292" cy="0"/>
          </a:xfrm>
          <a:prstGeom prst="line">
            <a:avLst/>
          </a:prstGeom>
          <a:ln w="9525">
            <a:solidFill>
              <a:srgbClr val="AEB7BC"/>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90500" y="3630168"/>
            <a:ext cx="1209675" cy="228600"/>
          </a:xfrm>
          <a:prstGeom prst="rect">
            <a:avLst/>
          </a:prstGeom>
          <a:noFill/>
        </p:spPr>
        <p:txBody>
          <a:bodyPr wrap="none" lIns="18288" tIns="9144" rIns="18288" bIns="9144">
            <a:noAutofit/>
          </a:bodyPr>
          <a:lstStyle/>
          <a:p>
            <a:pPr algn="r">
              <a:defRPr sz="1200" b="0">
                <a:solidFill>
                  <a:srgbClr val="111111"/>
                </a:solidFill>
                <a:latin typeface="Aptos"/>
                <a:ea typeface="Aptos"/>
                <a:cs typeface="Aptos"/>
              </a:defRPr>
            </a:pPr>
            <a:r>
              <a:rPr sz="1200">
                <a:latin typeface="Aptos"/>
                <a:ea typeface="Aptos"/>
                <a:cs typeface="Aptos"/>
              </a:rPr>
              <a:t>Wellington</a:t>
            </a:r>
          </a:p>
        </p:txBody>
      </p:sp>
      <p:sp>
        <p:nvSpPr>
          <p:cNvPr id="36" name="Rectangle 35"/>
          <p:cNvSpPr/>
          <p:nvPr/>
        </p:nvSpPr>
        <p:spPr>
          <a:xfrm>
            <a:off x="1463040" y="3529584"/>
            <a:ext cx="1098339" cy="164592"/>
          </a:xfrm>
          <a:prstGeom prst="rect">
            <a:avLst/>
          </a:prstGeom>
          <a:solidFill>
            <a:srgbClr val="8B96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1463040" y="3767328"/>
            <a:ext cx="6219291" cy="164592"/>
          </a:xfrm>
          <a:prstGeom prst="rect">
            <a:avLst/>
          </a:prstGeom>
          <a:solidFill>
            <a:srgbClr val="0F6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2634531" y="3511296"/>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23.7</a:t>
            </a:r>
          </a:p>
        </p:txBody>
      </p:sp>
      <p:sp>
        <p:nvSpPr>
          <p:cNvPr id="39" name="TextBox 38"/>
          <p:cNvSpPr txBox="1"/>
          <p:nvPr/>
        </p:nvSpPr>
        <p:spPr>
          <a:xfrm>
            <a:off x="7755483" y="3749040"/>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134</a:t>
            </a:r>
          </a:p>
        </p:txBody>
      </p:sp>
      <p:cxnSp>
        <p:nvCxnSpPr>
          <p:cNvPr id="40" name="Connector 39"/>
          <p:cNvCxnSpPr/>
          <p:nvPr/>
        </p:nvCxnSpPr>
        <p:spPr>
          <a:xfrm>
            <a:off x="1412748" y="4544568"/>
            <a:ext cx="50292" cy="0"/>
          </a:xfrm>
          <a:prstGeom prst="line">
            <a:avLst/>
          </a:prstGeom>
          <a:ln w="9525">
            <a:solidFill>
              <a:srgbClr val="AEB7BC"/>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90500" y="4288536"/>
            <a:ext cx="1209675" cy="228600"/>
          </a:xfrm>
          <a:prstGeom prst="rect">
            <a:avLst/>
          </a:prstGeom>
          <a:noFill/>
        </p:spPr>
        <p:txBody>
          <a:bodyPr wrap="none" lIns="18288" tIns="9144" rIns="18288" bIns="9144">
            <a:noAutofit/>
          </a:bodyPr>
          <a:lstStyle/>
          <a:p>
            <a:pPr algn="r">
              <a:defRPr sz="1200" b="0">
                <a:solidFill>
                  <a:srgbClr val="111111"/>
                </a:solidFill>
                <a:latin typeface="Aptos"/>
                <a:ea typeface="Aptos"/>
                <a:cs typeface="Aptos"/>
              </a:defRPr>
            </a:pPr>
            <a:r>
              <a:rPr sz="1200">
                <a:latin typeface="Aptos"/>
                <a:ea typeface="Aptos"/>
                <a:cs typeface="Aptos"/>
              </a:rPr>
              <a:t>Dunedin</a:t>
            </a:r>
          </a:p>
        </p:txBody>
      </p:sp>
      <p:sp>
        <p:nvSpPr>
          <p:cNvPr id="42" name="Rectangle 41"/>
          <p:cNvSpPr/>
          <p:nvPr/>
        </p:nvSpPr>
        <p:spPr>
          <a:xfrm>
            <a:off x="1463040" y="4187952"/>
            <a:ext cx="1376400" cy="164592"/>
          </a:xfrm>
          <a:prstGeom prst="rect">
            <a:avLst/>
          </a:prstGeom>
          <a:solidFill>
            <a:srgbClr val="8B96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1463040" y="4425696"/>
            <a:ext cx="9829446" cy="164592"/>
          </a:xfrm>
          <a:prstGeom prst="rect">
            <a:avLst/>
          </a:prstGeom>
          <a:solidFill>
            <a:srgbClr val="0F6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2912592" y="4169664"/>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29.7</a:t>
            </a:r>
          </a:p>
        </p:txBody>
      </p:sp>
      <p:sp>
        <p:nvSpPr>
          <p:cNvPr id="45" name="TextBox 44"/>
          <p:cNvSpPr txBox="1"/>
          <p:nvPr/>
        </p:nvSpPr>
        <p:spPr>
          <a:xfrm>
            <a:off x="11365638" y="4407408"/>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212</a:t>
            </a:r>
          </a:p>
        </p:txBody>
      </p:sp>
      <p:cxnSp>
        <p:nvCxnSpPr>
          <p:cNvPr id="46" name="Connector 45"/>
          <p:cNvCxnSpPr/>
          <p:nvPr/>
        </p:nvCxnSpPr>
        <p:spPr>
          <a:xfrm>
            <a:off x="1412748" y="5202936"/>
            <a:ext cx="50292" cy="0"/>
          </a:xfrm>
          <a:prstGeom prst="line">
            <a:avLst/>
          </a:prstGeom>
          <a:ln w="9525">
            <a:solidFill>
              <a:srgbClr val="AEB7BC"/>
            </a:solidFill>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90500" y="4946904"/>
            <a:ext cx="1209675" cy="228600"/>
          </a:xfrm>
          <a:prstGeom prst="rect">
            <a:avLst/>
          </a:prstGeom>
          <a:noFill/>
        </p:spPr>
        <p:txBody>
          <a:bodyPr wrap="none" lIns="18288" tIns="9144" rIns="18288" bIns="9144">
            <a:noAutofit/>
          </a:bodyPr>
          <a:lstStyle/>
          <a:p>
            <a:pPr algn="r">
              <a:defRPr sz="1200" b="0">
                <a:solidFill>
                  <a:srgbClr val="111111"/>
                </a:solidFill>
                <a:latin typeface="Aptos"/>
                <a:ea typeface="Aptos"/>
                <a:cs typeface="Aptos"/>
              </a:defRPr>
            </a:pPr>
            <a:r>
              <a:rPr sz="1200">
                <a:latin typeface="Aptos"/>
                <a:ea typeface="Aptos"/>
                <a:cs typeface="Aptos"/>
              </a:rPr>
              <a:t>Tauranga</a:t>
            </a:r>
          </a:p>
        </p:txBody>
      </p:sp>
      <p:sp>
        <p:nvSpPr>
          <p:cNvPr id="48" name="Rectangle 47"/>
          <p:cNvSpPr/>
          <p:nvPr/>
        </p:nvSpPr>
        <p:spPr>
          <a:xfrm>
            <a:off x="1463040" y="4846320"/>
            <a:ext cx="1575677" cy="164592"/>
          </a:xfrm>
          <a:prstGeom prst="rect">
            <a:avLst/>
          </a:prstGeom>
          <a:solidFill>
            <a:srgbClr val="8B96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Rectangle 48"/>
          <p:cNvSpPr/>
          <p:nvPr/>
        </p:nvSpPr>
        <p:spPr>
          <a:xfrm>
            <a:off x="1463040" y="5084064"/>
            <a:ext cx="2558158" cy="164592"/>
          </a:xfrm>
          <a:prstGeom prst="rect">
            <a:avLst/>
          </a:prstGeom>
          <a:solidFill>
            <a:srgbClr val="0F6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3111869" y="4828032"/>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34.0</a:t>
            </a:r>
          </a:p>
        </p:txBody>
      </p:sp>
      <p:sp>
        <p:nvSpPr>
          <p:cNvPr id="51" name="TextBox 50"/>
          <p:cNvSpPr txBox="1"/>
          <p:nvPr/>
        </p:nvSpPr>
        <p:spPr>
          <a:xfrm>
            <a:off x="4094350" y="5065776"/>
            <a:ext cx="45720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55</a:t>
            </a:r>
          </a:p>
        </p:txBody>
      </p:sp>
      <p:sp>
        <p:nvSpPr>
          <p:cNvPr id="52" name="Rectangle 51"/>
          <p:cNvSpPr/>
          <p:nvPr/>
        </p:nvSpPr>
        <p:spPr>
          <a:xfrm>
            <a:off x="4617720" y="5742432"/>
            <a:ext cx="118872" cy="118872"/>
          </a:xfrm>
          <a:prstGeom prst="rect">
            <a:avLst/>
          </a:prstGeom>
          <a:solidFill>
            <a:srgbClr val="8B969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4818888" y="5696712"/>
            <a:ext cx="96012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Levels 3–6</a:t>
            </a:r>
          </a:p>
        </p:txBody>
      </p:sp>
      <p:sp>
        <p:nvSpPr>
          <p:cNvPr id="54" name="Rectangle 53"/>
          <p:cNvSpPr/>
          <p:nvPr/>
        </p:nvSpPr>
        <p:spPr>
          <a:xfrm>
            <a:off x="5943600" y="5742432"/>
            <a:ext cx="118872" cy="118872"/>
          </a:xfrm>
          <a:prstGeom prst="rect">
            <a:avLst/>
          </a:prstGeom>
          <a:solidFill>
            <a:srgbClr val="0F637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6144768" y="5696712"/>
            <a:ext cx="1645920" cy="228600"/>
          </a:xfrm>
          <a:prstGeom prst="rect">
            <a:avLst/>
          </a:prstGeom>
          <a:noFill/>
        </p:spPr>
        <p:txBody>
          <a:bodyPr wrap="none" lIns="18288" tIns="9144" rIns="18288" bIns="9144">
            <a:noAutofit/>
          </a:bodyPr>
          <a:lstStyle/>
          <a:p>
            <a:pPr>
              <a:defRPr sz="1200" b="0">
                <a:solidFill>
                  <a:srgbClr val="111111"/>
                </a:solidFill>
                <a:latin typeface="Aptos"/>
                <a:ea typeface="Aptos"/>
                <a:cs typeface="Aptos"/>
              </a:defRPr>
            </a:pPr>
            <a:r>
              <a:rPr sz="1200">
                <a:latin typeface="Aptos"/>
                <a:ea typeface="Aptos"/>
                <a:cs typeface="Aptos"/>
              </a:rPr>
              <a:t>Total (all-provider)</a:t>
            </a:r>
          </a:p>
        </p:txBody>
      </p:sp>
      <p:sp>
        <p:nvSpPr>
          <p:cNvPr id="58" name="TextBox 57"/>
          <p:cNvSpPr txBox="1"/>
          <p:nvPr/>
        </p:nvSpPr>
        <p:spPr>
          <a:xfrm>
            <a:off x="11496675" y="6591300"/>
            <a:ext cx="228600" cy="190500"/>
          </a:xfrm>
          <a:prstGeom prst="rect">
            <a:avLst/>
          </a:prstGeom>
          <a:noFill/>
        </p:spPr>
        <p:txBody>
          <a:bodyPr wrap="none" lIns="0" tIns="0" rIns="0" bIns="0" anchor="ctr">
            <a:noAutofit/>
          </a:bodyPr>
          <a:lstStyle/>
          <a:p>
            <a:pPr algn="r">
              <a:defRPr sz="900" b="0">
                <a:solidFill>
                  <a:srgbClr val="66737A"/>
                </a:solidFill>
                <a:latin typeface="Aptos"/>
                <a:ea typeface="Aptos"/>
                <a:cs typeface="Aptos"/>
              </a:defRPr>
            </a:pPr>
            <a:r>
              <a:rPr sz="900">
                <a:latin typeface="Aptos"/>
                <a:ea typeface="Aptos"/>
                <a:cs typeface="Aptos"/>
              </a:rPr>
              <a:t>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139" name="Title">
            <a:extLst>
              <a:ext uri="{FF2B5EF4-FFF2-40B4-BE49-F238E27FC236}">
                <a16:creationId xmlns:a16="http://schemas.microsoft.com/office/drawing/2014/main" id="{F9EA21E5-024E-46DA-AE99-14E94E8E605D}"/>
              </a:ext>
            </a:extLst>
          </p:cNvPr>
          <p:cNvSpPr>
            <a:spLocks noGrp="1"/>
          </p:cNvSpPr>
          <p:nvPr/>
        </p:nvSpPr>
        <p:spPr>
          <a:xfrm>
            <a:off x="495300" y="247650"/>
            <a:ext cx="11201400" cy="533400"/>
          </a:xfrm>
          <a:prstGeom prst="rect">
            <a:avLst/>
          </a:prstGeom>
          <a:noFill/>
          <a:ln w="0">
            <a:noFill/>
          </a:ln>
        </p:spPr>
        <p:txBody>
          <a:bodyPr wrap="square" lIns="0" tIns="0" rIns="0" bIns="0" anchor="t">
            <a:noAutofit/>
          </a:bodyPr>
          <a:lstStyle/>
          <a:p>
            <a:pPr algn="l">
              <a:defRPr sz="2800" b="0" i="0">
                <a:solidFill>
                  <a:srgbClr val="203640"/>
                </a:solidFill>
                <a:latin typeface="Aptos"/>
                <a:ea typeface="Aptos"/>
                <a:cs typeface="Aptos"/>
              </a:defRPr>
            </a:pPr>
            <a:r>
              <a:rPr lang="en-US" sz="2800" b="0" i="0">
                <a:solidFill>
                  <a:srgbClr val="203640"/>
                </a:solidFill>
                <a:latin typeface="Aptos"/>
                <a:ea typeface="Aptos"/>
                <a:cs typeface="Aptos"/>
              </a:rPr>
              <a:t>Subject combinations in remaining provision gaps</a:t>
            </a:r>
          </a:p>
        </p:txBody>
      </p:sp>
      <p:sp>
        <p:nvSpPr>
          <p:cNvPr id="2" name="Subtitle">
            <a:extLst>
              <a:ext uri="{FF2B5EF4-FFF2-40B4-BE49-F238E27FC236}">
                <a16:creationId xmlns:a16="http://schemas.microsoft.com/office/drawing/2014/main" id="{4FDD3A2F-5153-425C-8885-3EA9E5C2841F}"/>
              </a:ext>
            </a:extLst>
          </p:cNvPr>
          <p:cNvSpPr>
            <a:spLocks noGrp="1"/>
          </p:cNvSpPr>
          <p:nvPr/>
        </p:nvSpPr>
        <p:spPr>
          <a:xfrm>
            <a:off x="533400" y="838200"/>
            <a:ext cx="11125200" cy="495300"/>
          </a:xfrm>
          <a:prstGeom prst="rect">
            <a:avLst/>
          </a:prstGeom>
          <a:noFill/>
          <a:ln w="0">
            <a:noFill/>
          </a:ln>
        </p:spPr>
        <p:txBody>
          <a:bodyPr wrap="square" lIns="0" tIns="0" rIns="0" bIns="0" anchor="t">
            <a:noAutofit/>
          </a:bodyPr>
          <a:lstStyle/>
          <a:p>
            <a:pPr algn="l">
              <a:defRPr sz="1600" b="0" i="0">
                <a:solidFill>
                  <a:srgbClr val="5F6D74"/>
                </a:solidFill>
                <a:latin typeface="Aptos"/>
                <a:ea typeface="Aptos"/>
                <a:cs typeface="Aptos"/>
              </a:defRPr>
            </a:pPr>
            <a:r>
              <a:rPr lang="en-US" sz="1600" b="0" i="0" dirty="0">
                <a:solidFill>
                  <a:srgbClr val="5F6D74"/>
                </a:solidFill>
                <a:latin typeface="Aptos"/>
                <a:ea typeface="Aptos"/>
                <a:cs typeface="Aptos"/>
              </a:rPr>
              <a:t>Levels 3–6 subject area ‘gaps’ by TLA</a:t>
            </a:r>
            <a:r>
              <a:rPr lang="en-US" sz="1600" b="0" i="0">
                <a:solidFill>
                  <a:srgbClr val="5F6D74"/>
                </a:solidFill>
                <a:latin typeface="Aptos"/>
                <a:ea typeface="Aptos"/>
                <a:cs typeface="Aptos"/>
              </a:rPr>
              <a:t>, 2025</a:t>
            </a:r>
            <a:endParaRPr lang="en-US" sz="1600" b="0" i="0" dirty="0">
              <a:solidFill>
                <a:srgbClr val="5F6D74"/>
              </a:solidFill>
              <a:latin typeface="Aptos"/>
              <a:ea typeface="Aptos"/>
              <a:cs typeface="Aptos"/>
            </a:endParaRPr>
          </a:p>
        </p:txBody>
      </p:sp>
      <p:sp>
        <p:nvSpPr>
          <p:cNvPr id="3" name="North Island title">
            <a:extLst>
              <a:ext uri="{FF2B5EF4-FFF2-40B4-BE49-F238E27FC236}">
                <a16:creationId xmlns:a16="http://schemas.microsoft.com/office/drawing/2014/main" id="{266F594C-3B9A-45F7-805B-7F12AAA8E756}"/>
              </a:ext>
            </a:extLst>
          </p:cNvPr>
          <p:cNvSpPr>
            <a:spLocks noGrp="1"/>
          </p:cNvSpPr>
          <p:nvPr/>
        </p:nvSpPr>
        <p:spPr>
          <a:xfrm>
            <a:off x="400050" y="1390650"/>
            <a:ext cx="3333750" cy="295275"/>
          </a:xfrm>
          <a:prstGeom prst="rect">
            <a:avLst/>
          </a:prstGeom>
          <a:noFill/>
          <a:ln w="0">
            <a:noFill/>
          </a:ln>
        </p:spPr>
        <p:txBody>
          <a:bodyPr wrap="none"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North Island</a:t>
            </a:r>
          </a:p>
        </p:txBody>
      </p:sp>
      <p:sp>
        <p:nvSpPr>
          <p:cNvPr id="4" name="South Island title">
            <a:extLst>
              <a:ext uri="{FF2B5EF4-FFF2-40B4-BE49-F238E27FC236}">
                <a16:creationId xmlns:a16="http://schemas.microsoft.com/office/drawing/2014/main" id="{4386E329-A18A-4E98-B04B-A29FF3CB64CC}"/>
              </a:ext>
            </a:extLst>
          </p:cNvPr>
          <p:cNvSpPr>
            <a:spLocks noGrp="1"/>
          </p:cNvSpPr>
          <p:nvPr/>
        </p:nvSpPr>
        <p:spPr>
          <a:xfrm>
            <a:off x="3905250" y="1390650"/>
            <a:ext cx="3333750" cy="295275"/>
          </a:xfrm>
          <a:prstGeom prst="rect">
            <a:avLst/>
          </a:prstGeom>
          <a:noFill/>
          <a:ln w="0">
            <a:noFill/>
          </a:ln>
        </p:spPr>
        <p:txBody>
          <a:bodyPr wrap="none"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South Island</a:t>
            </a:r>
          </a:p>
        </p:txBody>
      </p:sp>
      <p:sp>
        <p:nvSpPr>
          <p:cNvPr id="5" name="TLA 001 Far North category 0">
            <a:extLst>
              <a:ext uri="{FF2B5EF4-FFF2-40B4-BE49-F238E27FC236}">
                <a16:creationId xmlns:a16="http://schemas.microsoft.com/office/drawing/2014/main" id="{4790E5D4-3F7C-4CF2-83FA-F707784711CE}"/>
              </a:ext>
            </a:extLst>
          </p:cNvPr>
          <p:cNvSpPr>
            <a:spLocks noGrp="1"/>
          </p:cNvSpPr>
          <p:nvPr/>
        </p:nvSpPr>
        <p:spPr>
          <a:xfrm>
            <a:off x="662920" y="1714500"/>
            <a:ext cx="783494" cy="716341"/>
          </a:xfrm>
          <a:custGeom>
            <a:avLst/>
            <a:gdLst/>
            <a:ahLst/>
            <a:cxnLst/>
            <a:rect l="0" t="0" r="0" b="0"/>
            <a:pathLst>
              <a:path w="783494" h="716341">
                <a:moveTo>
                  <a:pt x="643672" y="458165"/>
                </a:moveTo>
                <a:lnTo>
                  <a:pt x="642017" y="457721"/>
                </a:lnTo>
                <a:lnTo>
                  <a:pt x="644235" y="457558"/>
                </a:lnTo>
                <a:lnTo>
                  <a:pt x="643672" y="458165"/>
                </a:lnTo>
                <a:close/>
                <a:moveTo>
                  <a:pt x="631144" y="452487"/>
                </a:moveTo>
                <a:lnTo>
                  <a:pt x="631440" y="452854"/>
                </a:lnTo>
                <a:lnTo>
                  <a:pt x="629725" y="452910"/>
                </a:lnTo>
                <a:lnTo>
                  <a:pt x="631144" y="452487"/>
                </a:lnTo>
                <a:close/>
                <a:moveTo>
                  <a:pt x="389951" y="556114"/>
                </a:moveTo>
                <a:lnTo>
                  <a:pt x="390209" y="556247"/>
                </a:lnTo>
                <a:lnTo>
                  <a:pt x="389690" y="560039"/>
                </a:lnTo>
                <a:lnTo>
                  <a:pt x="389951" y="556114"/>
                </a:lnTo>
                <a:close/>
                <a:moveTo>
                  <a:pt x="605970" y="355193"/>
                </a:moveTo>
                <a:lnTo>
                  <a:pt x="606098" y="355775"/>
                </a:lnTo>
                <a:lnTo>
                  <a:pt x="604856" y="355291"/>
                </a:lnTo>
                <a:lnTo>
                  <a:pt x="605970" y="355193"/>
                </a:lnTo>
                <a:close/>
                <a:moveTo>
                  <a:pt x="666168" y="456318"/>
                </a:moveTo>
                <a:lnTo>
                  <a:pt x="665532" y="455800"/>
                </a:lnTo>
                <a:lnTo>
                  <a:pt x="666017" y="455163"/>
                </a:lnTo>
                <a:lnTo>
                  <a:pt x="666168" y="456318"/>
                </a:lnTo>
                <a:close/>
                <a:moveTo>
                  <a:pt x="468754" y="308784"/>
                </a:moveTo>
                <a:lnTo>
                  <a:pt x="469482" y="310375"/>
                </a:lnTo>
                <a:lnTo>
                  <a:pt x="468329" y="309470"/>
                </a:lnTo>
                <a:lnTo>
                  <a:pt x="468754" y="308784"/>
                </a:lnTo>
                <a:close/>
                <a:moveTo>
                  <a:pt x="241272" y="203326"/>
                </a:moveTo>
                <a:lnTo>
                  <a:pt x="240137" y="202299"/>
                </a:lnTo>
                <a:lnTo>
                  <a:pt x="240795" y="202324"/>
                </a:lnTo>
                <a:lnTo>
                  <a:pt x="241272" y="203326"/>
                </a:lnTo>
                <a:close/>
                <a:moveTo>
                  <a:pt x="750461" y="466637"/>
                </a:moveTo>
                <a:lnTo>
                  <a:pt x="751283" y="467154"/>
                </a:lnTo>
                <a:lnTo>
                  <a:pt x="750362" y="467344"/>
                </a:lnTo>
                <a:lnTo>
                  <a:pt x="750461" y="466637"/>
                </a:lnTo>
                <a:close/>
                <a:moveTo>
                  <a:pt x="670596" y="496252"/>
                </a:moveTo>
                <a:lnTo>
                  <a:pt x="669642" y="496425"/>
                </a:lnTo>
                <a:lnTo>
                  <a:pt x="669871" y="495024"/>
                </a:lnTo>
                <a:lnTo>
                  <a:pt x="670596" y="496252"/>
                </a:lnTo>
                <a:close/>
                <a:moveTo>
                  <a:pt x="565441" y="333080"/>
                </a:moveTo>
                <a:lnTo>
                  <a:pt x="565216" y="334172"/>
                </a:lnTo>
                <a:lnTo>
                  <a:pt x="564694" y="333525"/>
                </a:lnTo>
                <a:lnTo>
                  <a:pt x="565441" y="333080"/>
                </a:lnTo>
                <a:close/>
                <a:moveTo>
                  <a:pt x="420656" y="537147"/>
                </a:moveTo>
                <a:lnTo>
                  <a:pt x="420586" y="536076"/>
                </a:lnTo>
                <a:lnTo>
                  <a:pt x="421220" y="535532"/>
                </a:lnTo>
                <a:lnTo>
                  <a:pt x="420656" y="537147"/>
                </a:lnTo>
                <a:close/>
                <a:moveTo>
                  <a:pt x="239495" y="202688"/>
                </a:moveTo>
                <a:lnTo>
                  <a:pt x="240415" y="203732"/>
                </a:lnTo>
                <a:lnTo>
                  <a:pt x="239355" y="203432"/>
                </a:lnTo>
                <a:lnTo>
                  <a:pt x="239495" y="202688"/>
                </a:lnTo>
                <a:close/>
                <a:moveTo>
                  <a:pt x="598213" y="357190"/>
                </a:moveTo>
                <a:lnTo>
                  <a:pt x="598154" y="358290"/>
                </a:lnTo>
                <a:lnTo>
                  <a:pt x="597381" y="357742"/>
                </a:lnTo>
                <a:lnTo>
                  <a:pt x="598213" y="357190"/>
                </a:lnTo>
                <a:close/>
                <a:moveTo>
                  <a:pt x="334055" y="217087"/>
                </a:moveTo>
                <a:lnTo>
                  <a:pt x="334067" y="218079"/>
                </a:lnTo>
                <a:lnTo>
                  <a:pt x="333313" y="216313"/>
                </a:lnTo>
                <a:lnTo>
                  <a:pt x="334055" y="217087"/>
                </a:lnTo>
                <a:close/>
                <a:moveTo>
                  <a:pt x="602815" y="358672"/>
                </a:moveTo>
                <a:lnTo>
                  <a:pt x="603320" y="359126"/>
                </a:lnTo>
                <a:lnTo>
                  <a:pt x="601903" y="359357"/>
                </a:lnTo>
                <a:lnTo>
                  <a:pt x="602815" y="358672"/>
                </a:lnTo>
                <a:close/>
                <a:moveTo>
                  <a:pt x="608139" y="330321"/>
                </a:moveTo>
                <a:lnTo>
                  <a:pt x="608700" y="331047"/>
                </a:lnTo>
                <a:lnTo>
                  <a:pt x="607601" y="331371"/>
                </a:lnTo>
                <a:lnTo>
                  <a:pt x="608139" y="330321"/>
                </a:lnTo>
                <a:close/>
                <a:moveTo>
                  <a:pt x="604264" y="327646"/>
                </a:moveTo>
                <a:lnTo>
                  <a:pt x="602042" y="328062"/>
                </a:lnTo>
                <a:lnTo>
                  <a:pt x="603571" y="326970"/>
                </a:lnTo>
                <a:lnTo>
                  <a:pt x="604264" y="327646"/>
                </a:lnTo>
                <a:close/>
                <a:moveTo>
                  <a:pt x="650527" y="453033"/>
                </a:moveTo>
                <a:lnTo>
                  <a:pt x="648458" y="453261"/>
                </a:lnTo>
                <a:lnTo>
                  <a:pt x="649675" y="452286"/>
                </a:lnTo>
                <a:lnTo>
                  <a:pt x="650527" y="453033"/>
                </a:lnTo>
                <a:close/>
                <a:moveTo>
                  <a:pt x="117666" y="163203"/>
                </a:moveTo>
                <a:lnTo>
                  <a:pt x="119265" y="164442"/>
                </a:lnTo>
                <a:lnTo>
                  <a:pt x="117293" y="163747"/>
                </a:lnTo>
                <a:lnTo>
                  <a:pt x="117666" y="163203"/>
                </a:lnTo>
                <a:close/>
                <a:moveTo>
                  <a:pt x="728633" y="469792"/>
                </a:moveTo>
                <a:lnTo>
                  <a:pt x="731798" y="471441"/>
                </a:lnTo>
                <a:lnTo>
                  <a:pt x="730374" y="471322"/>
                </a:lnTo>
                <a:lnTo>
                  <a:pt x="728633" y="469792"/>
                </a:lnTo>
                <a:close/>
                <a:moveTo>
                  <a:pt x="783494" y="434984"/>
                </a:moveTo>
                <a:lnTo>
                  <a:pt x="782983" y="436556"/>
                </a:lnTo>
                <a:lnTo>
                  <a:pt x="782649" y="435260"/>
                </a:lnTo>
                <a:lnTo>
                  <a:pt x="783494" y="434984"/>
                </a:lnTo>
                <a:close/>
                <a:moveTo>
                  <a:pt x="601334" y="325519"/>
                </a:moveTo>
                <a:lnTo>
                  <a:pt x="600384" y="324184"/>
                </a:lnTo>
                <a:lnTo>
                  <a:pt x="601708" y="324814"/>
                </a:lnTo>
                <a:lnTo>
                  <a:pt x="601334" y="325519"/>
                </a:lnTo>
                <a:close/>
                <a:moveTo>
                  <a:pt x="329790" y="212899"/>
                </a:moveTo>
                <a:lnTo>
                  <a:pt x="327847" y="209800"/>
                </a:lnTo>
                <a:lnTo>
                  <a:pt x="329542" y="211574"/>
                </a:lnTo>
                <a:lnTo>
                  <a:pt x="329790" y="212899"/>
                </a:lnTo>
                <a:close/>
                <a:moveTo>
                  <a:pt x="519983" y="313643"/>
                </a:moveTo>
                <a:lnTo>
                  <a:pt x="522002" y="313774"/>
                </a:lnTo>
                <a:lnTo>
                  <a:pt x="522300" y="315388"/>
                </a:lnTo>
                <a:lnTo>
                  <a:pt x="519983" y="313643"/>
                </a:lnTo>
                <a:close/>
                <a:moveTo>
                  <a:pt x="191679" y="11236"/>
                </a:moveTo>
                <a:lnTo>
                  <a:pt x="192803" y="13167"/>
                </a:lnTo>
                <a:lnTo>
                  <a:pt x="191388" y="13119"/>
                </a:lnTo>
                <a:lnTo>
                  <a:pt x="191679" y="11236"/>
                </a:lnTo>
                <a:close/>
                <a:moveTo>
                  <a:pt x="290301" y="337562"/>
                </a:moveTo>
                <a:lnTo>
                  <a:pt x="291863" y="340151"/>
                </a:lnTo>
                <a:lnTo>
                  <a:pt x="289655" y="337872"/>
                </a:lnTo>
                <a:lnTo>
                  <a:pt x="290301" y="337562"/>
                </a:lnTo>
                <a:close/>
                <a:moveTo>
                  <a:pt x="515518" y="350536"/>
                </a:moveTo>
                <a:lnTo>
                  <a:pt x="516170" y="352240"/>
                </a:lnTo>
                <a:lnTo>
                  <a:pt x="514265" y="351258"/>
                </a:lnTo>
                <a:lnTo>
                  <a:pt x="515518" y="350536"/>
                </a:lnTo>
                <a:close/>
                <a:moveTo>
                  <a:pt x="611919" y="326850"/>
                </a:moveTo>
                <a:lnTo>
                  <a:pt x="613085" y="327662"/>
                </a:lnTo>
                <a:lnTo>
                  <a:pt x="612097" y="329180"/>
                </a:lnTo>
                <a:lnTo>
                  <a:pt x="611919" y="326850"/>
                </a:lnTo>
                <a:close/>
                <a:moveTo>
                  <a:pt x="342291" y="220222"/>
                </a:moveTo>
                <a:lnTo>
                  <a:pt x="344551" y="221247"/>
                </a:lnTo>
                <a:lnTo>
                  <a:pt x="342337" y="221798"/>
                </a:lnTo>
                <a:lnTo>
                  <a:pt x="342291" y="220222"/>
                </a:lnTo>
                <a:close/>
                <a:moveTo>
                  <a:pt x="606419" y="326882"/>
                </a:moveTo>
                <a:lnTo>
                  <a:pt x="608977" y="327298"/>
                </a:lnTo>
                <a:lnTo>
                  <a:pt x="606802" y="328475"/>
                </a:lnTo>
                <a:lnTo>
                  <a:pt x="606419" y="326882"/>
                </a:lnTo>
                <a:close/>
                <a:moveTo>
                  <a:pt x="614038" y="340804"/>
                </a:moveTo>
                <a:lnTo>
                  <a:pt x="615380" y="343467"/>
                </a:lnTo>
                <a:lnTo>
                  <a:pt x="612303" y="341055"/>
                </a:lnTo>
                <a:lnTo>
                  <a:pt x="614038" y="340804"/>
                </a:lnTo>
                <a:close/>
                <a:moveTo>
                  <a:pt x="723054" y="452382"/>
                </a:moveTo>
                <a:lnTo>
                  <a:pt x="725581" y="452901"/>
                </a:lnTo>
                <a:lnTo>
                  <a:pt x="721847" y="455298"/>
                </a:lnTo>
                <a:lnTo>
                  <a:pt x="723054" y="452382"/>
                </a:lnTo>
                <a:close/>
                <a:moveTo>
                  <a:pt x="307742" y="339117"/>
                </a:moveTo>
                <a:lnTo>
                  <a:pt x="307201" y="340557"/>
                </a:lnTo>
                <a:lnTo>
                  <a:pt x="303834" y="339297"/>
                </a:lnTo>
                <a:lnTo>
                  <a:pt x="307742" y="339117"/>
                </a:lnTo>
                <a:close/>
                <a:moveTo>
                  <a:pt x="290060" y="330600"/>
                </a:moveTo>
                <a:lnTo>
                  <a:pt x="291659" y="331692"/>
                </a:lnTo>
                <a:lnTo>
                  <a:pt x="289870" y="336763"/>
                </a:lnTo>
                <a:lnTo>
                  <a:pt x="290060" y="330600"/>
                </a:lnTo>
                <a:close/>
                <a:moveTo>
                  <a:pt x="434338" y="535692"/>
                </a:moveTo>
                <a:lnTo>
                  <a:pt x="438166" y="536031"/>
                </a:lnTo>
                <a:lnTo>
                  <a:pt x="434615" y="537489"/>
                </a:lnTo>
                <a:lnTo>
                  <a:pt x="434338" y="535692"/>
                </a:lnTo>
                <a:close/>
                <a:moveTo>
                  <a:pt x="2598" y="43151"/>
                </a:moveTo>
                <a:lnTo>
                  <a:pt x="0" y="45037"/>
                </a:lnTo>
                <a:lnTo>
                  <a:pt x="545" y="41055"/>
                </a:lnTo>
                <a:lnTo>
                  <a:pt x="2598" y="43151"/>
                </a:lnTo>
                <a:close/>
                <a:moveTo>
                  <a:pt x="718359" y="462324"/>
                </a:moveTo>
                <a:lnTo>
                  <a:pt x="722218" y="463969"/>
                </a:lnTo>
                <a:lnTo>
                  <a:pt x="722056" y="466329"/>
                </a:lnTo>
                <a:lnTo>
                  <a:pt x="718359" y="462324"/>
                </a:lnTo>
                <a:close/>
                <a:moveTo>
                  <a:pt x="518489" y="354128"/>
                </a:moveTo>
                <a:lnTo>
                  <a:pt x="523010" y="356004"/>
                </a:lnTo>
                <a:lnTo>
                  <a:pt x="518925" y="356676"/>
                </a:lnTo>
                <a:lnTo>
                  <a:pt x="516270" y="353995"/>
                </a:lnTo>
                <a:lnTo>
                  <a:pt x="518489" y="354128"/>
                </a:lnTo>
                <a:close/>
                <a:moveTo>
                  <a:pt x="566238" y="326754"/>
                </a:moveTo>
                <a:lnTo>
                  <a:pt x="566432" y="331640"/>
                </a:lnTo>
                <a:lnTo>
                  <a:pt x="564719" y="328928"/>
                </a:lnTo>
                <a:lnTo>
                  <a:pt x="566238" y="326754"/>
                </a:lnTo>
                <a:close/>
                <a:moveTo>
                  <a:pt x="607852" y="358385"/>
                </a:moveTo>
                <a:lnTo>
                  <a:pt x="612307" y="359280"/>
                </a:lnTo>
                <a:lnTo>
                  <a:pt x="607598" y="360744"/>
                </a:lnTo>
                <a:lnTo>
                  <a:pt x="605499" y="358966"/>
                </a:lnTo>
                <a:lnTo>
                  <a:pt x="607852" y="358385"/>
                </a:lnTo>
                <a:close/>
                <a:moveTo>
                  <a:pt x="725668" y="454549"/>
                </a:moveTo>
                <a:lnTo>
                  <a:pt x="729431" y="456723"/>
                </a:lnTo>
                <a:lnTo>
                  <a:pt x="727931" y="458424"/>
                </a:lnTo>
                <a:lnTo>
                  <a:pt x="723867" y="458247"/>
                </a:lnTo>
                <a:lnTo>
                  <a:pt x="725668" y="454549"/>
                </a:lnTo>
                <a:close/>
                <a:moveTo>
                  <a:pt x="699148" y="470410"/>
                </a:moveTo>
                <a:lnTo>
                  <a:pt x="707323" y="472052"/>
                </a:lnTo>
                <a:lnTo>
                  <a:pt x="708036" y="474464"/>
                </a:lnTo>
                <a:lnTo>
                  <a:pt x="705024" y="472300"/>
                </a:lnTo>
                <a:lnTo>
                  <a:pt x="699345" y="473481"/>
                </a:lnTo>
                <a:lnTo>
                  <a:pt x="699148" y="470410"/>
                </a:lnTo>
                <a:close/>
                <a:moveTo>
                  <a:pt x="525000" y="315848"/>
                </a:moveTo>
                <a:lnTo>
                  <a:pt x="529106" y="318072"/>
                </a:lnTo>
                <a:lnTo>
                  <a:pt x="530637" y="324098"/>
                </a:lnTo>
                <a:lnTo>
                  <a:pt x="526022" y="323576"/>
                </a:lnTo>
                <a:lnTo>
                  <a:pt x="527498" y="320176"/>
                </a:lnTo>
                <a:lnTo>
                  <a:pt x="522515" y="315781"/>
                </a:lnTo>
                <a:lnTo>
                  <a:pt x="525000" y="315848"/>
                </a:lnTo>
                <a:close/>
                <a:moveTo>
                  <a:pt x="663194" y="456827"/>
                </a:moveTo>
                <a:lnTo>
                  <a:pt x="668307" y="458568"/>
                </a:lnTo>
                <a:lnTo>
                  <a:pt x="672273" y="456956"/>
                </a:lnTo>
                <a:lnTo>
                  <a:pt x="676185" y="460262"/>
                </a:lnTo>
                <a:lnTo>
                  <a:pt x="666264" y="461559"/>
                </a:lnTo>
                <a:lnTo>
                  <a:pt x="661221" y="458979"/>
                </a:lnTo>
                <a:lnTo>
                  <a:pt x="663194" y="456827"/>
                </a:lnTo>
                <a:close/>
                <a:moveTo>
                  <a:pt x="714883" y="462885"/>
                </a:moveTo>
                <a:lnTo>
                  <a:pt x="719840" y="468550"/>
                </a:lnTo>
                <a:lnTo>
                  <a:pt x="716773" y="469560"/>
                </a:lnTo>
                <a:lnTo>
                  <a:pt x="716441" y="472302"/>
                </a:lnTo>
                <a:lnTo>
                  <a:pt x="710301" y="467195"/>
                </a:lnTo>
                <a:lnTo>
                  <a:pt x="714883" y="462885"/>
                </a:lnTo>
                <a:close/>
                <a:moveTo>
                  <a:pt x="733706" y="457140"/>
                </a:moveTo>
                <a:lnTo>
                  <a:pt x="738882" y="465032"/>
                </a:lnTo>
                <a:lnTo>
                  <a:pt x="735787" y="464666"/>
                </a:lnTo>
                <a:lnTo>
                  <a:pt x="733866" y="470099"/>
                </a:lnTo>
                <a:lnTo>
                  <a:pt x="733641" y="466304"/>
                </a:lnTo>
                <a:lnTo>
                  <a:pt x="731197" y="467391"/>
                </a:lnTo>
                <a:lnTo>
                  <a:pt x="731529" y="461118"/>
                </a:lnTo>
                <a:lnTo>
                  <a:pt x="726554" y="461624"/>
                </a:lnTo>
                <a:lnTo>
                  <a:pt x="733706" y="457140"/>
                </a:lnTo>
                <a:close/>
                <a:moveTo>
                  <a:pt x="607649" y="333594"/>
                </a:moveTo>
                <a:lnTo>
                  <a:pt x="602911" y="345883"/>
                </a:lnTo>
                <a:lnTo>
                  <a:pt x="604816" y="350586"/>
                </a:lnTo>
                <a:lnTo>
                  <a:pt x="601884" y="350587"/>
                </a:lnTo>
                <a:lnTo>
                  <a:pt x="601673" y="347481"/>
                </a:lnTo>
                <a:lnTo>
                  <a:pt x="596270" y="344279"/>
                </a:lnTo>
                <a:lnTo>
                  <a:pt x="597174" y="339941"/>
                </a:lnTo>
                <a:lnTo>
                  <a:pt x="600324" y="334216"/>
                </a:lnTo>
                <a:lnTo>
                  <a:pt x="607649" y="333594"/>
                </a:lnTo>
                <a:close/>
                <a:moveTo>
                  <a:pt x="666460" y="497647"/>
                </a:moveTo>
                <a:lnTo>
                  <a:pt x="672787" y="503371"/>
                </a:lnTo>
                <a:lnTo>
                  <a:pt x="673263" y="514145"/>
                </a:lnTo>
                <a:lnTo>
                  <a:pt x="675813" y="510705"/>
                </a:lnTo>
                <a:lnTo>
                  <a:pt x="682268" y="516585"/>
                </a:lnTo>
                <a:lnTo>
                  <a:pt x="677692" y="523345"/>
                </a:lnTo>
                <a:lnTo>
                  <a:pt x="674500" y="523144"/>
                </a:lnTo>
                <a:lnTo>
                  <a:pt x="669228" y="528053"/>
                </a:lnTo>
                <a:lnTo>
                  <a:pt x="669157" y="530389"/>
                </a:lnTo>
                <a:lnTo>
                  <a:pt x="672531" y="529091"/>
                </a:lnTo>
                <a:lnTo>
                  <a:pt x="674301" y="525163"/>
                </a:lnTo>
                <a:lnTo>
                  <a:pt x="680427" y="527238"/>
                </a:lnTo>
                <a:lnTo>
                  <a:pt x="673728" y="531590"/>
                </a:lnTo>
                <a:lnTo>
                  <a:pt x="677876" y="539595"/>
                </a:lnTo>
                <a:lnTo>
                  <a:pt x="673913" y="544347"/>
                </a:lnTo>
                <a:lnTo>
                  <a:pt x="678498" y="541175"/>
                </a:lnTo>
                <a:lnTo>
                  <a:pt x="684440" y="547167"/>
                </a:lnTo>
                <a:lnTo>
                  <a:pt x="691735" y="547497"/>
                </a:lnTo>
                <a:lnTo>
                  <a:pt x="679702" y="542149"/>
                </a:lnTo>
                <a:lnTo>
                  <a:pt x="675472" y="534725"/>
                </a:lnTo>
                <a:lnTo>
                  <a:pt x="675524" y="532206"/>
                </a:lnTo>
                <a:lnTo>
                  <a:pt x="679991" y="530823"/>
                </a:lnTo>
                <a:lnTo>
                  <a:pt x="679564" y="534416"/>
                </a:lnTo>
                <a:lnTo>
                  <a:pt x="681120" y="532052"/>
                </a:lnTo>
                <a:lnTo>
                  <a:pt x="682834" y="534651"/>
                </a:lnTo>
                <a:lnTo>
                  <a:pt x="681168" y="530278"/>
                </a:lnTo>
                <a:lnTo>
                  <a:pt x="684323" y="528060"/>
                </a:lnTo>
                <a:lnTo>
                  <a:pt x="682229" y="527390"/>
                </a:lnTo>
                <a:lnTo>
                  <a:pt x="682677" y="522371"/>
                </a:lnTo>
                <a:lnTo>
                  <a:pt x="684812" y="519447"/>
                </a:lnTo>
                <a:lnTo>
                  <a:pt x="685665" y="524726"/>
                </a:lnTo>
                <a:lnTo>
                  <a:pt x="687768" y="518064"/>
                </a:lnTo>
                <a:lnTo>
                  <a:pt x="689662" y="520124"/>
                </a:lnTo>
                <a:lnTo>
                  <a:pt x="688656" y="532945"/>
                </a:lnTo>
                <a:lnTo>
                  <a:pt x="692715" y="525651"/>
                </a:lnTo>
                <a:lnTo>
                  <a:pt x="694671" y="530199"/>
                </a:lnTo>
                <a:lnTo>
                  <a:pt x="694830" y="527214"/>
                </a:lnTo>
                <a:lnTo>
                  <a:pt x="698229" y="529074"/>
                </a:lnTo>
                <a:lnTo>
                  <a:pt x="699238" y="527508"/>
                </a:lnTo>
                <a:lnTo>
                  <a:pt x="700689" y="531350"/>
                </a:lnTo>
                <a:lnTo>
                  <a:pt x="701869" y="527751"/>
                </a:lnTo>
                <a:lnTo>
                  <a:pt x="704835" y="531581"/>
                </a:lnTo>
                <a:lnTo>
                  <a:pt x="703389" y="526032"/>
                </a:lnTo>
                <a:lnTo>
                  <a:pt x="708191" y="528237"/>
                </a:lnTo>
                <a:lnTo>
                  <a:pt x="708426" y="526402"/>
                </a:lnTo>
                <a:lnTo>
                  <a:pt x="702436" y="524137"/>
                </a:lnTo>
                <a:lnTo>
                  <a:pt x="697004" y="526223"/>
                </a:lnTo>
                <a:lnTo>
                  <a:pt x="691936" y="520911"/>
                </a:lnTo>
                <a:lnTo>
                  <a:pt x="696713" y="523008"/>
                </a:lnTo>
                <a:lnTo>
                  <a:pt x="697535" y="521243"/>
                </a:lnTo>
                <a:lnTo>
                  <a:pt x="694421" y="519301"/>
                </a:lnTo>
                <a:lnTo>
                  <a:pt x="696044" y="517931"/>
                </a:lnTo>
                <a:lnTo>
                  <a:pt x="700788" y="520572"/>
                </a:lnTo>
                <a:lnTo>
                  <a:pt x="698962" y="517002"/>
                </a:lnTo>
                <a:lnTo>
                  <a:pt x="704237" y="518990"/>
                </a:lnTo>
                <a:lnTo>
                  <a:pt x="708413" y="516047"/>
                </a:lnTo>
                <a:lnTo>
                  <a:pt x="709330" y="522026"/>
                </a:lnTo>
                <a:lnTo>
                  <a:pt x="711242" y="519134"/>
                </a:lnTo>
                <a:lnTo>
                  <a:pt x="715028" y="519919"/>
                </a:lnTo>
                <a:lnTo>
                  <a:pt x="726074" y="525539"/>
                </a:lnTo>
                <a:lnTo>
                  <a:pt x="723219" y="528258"/>
                </a:lnTo>
                <a:lnTo>
                  <a:pt x="723945" y="533348"/>
                </a:lnTo>
                <a:lnTo>
                  <a:pt x="730200" y="531262"/>
                </a:lnTo>
                <a:lnTo>
                  <a:pt x="733266" y="524542"/>
                </a:lnTo>
                <a:lnTo>
                  <a:pt x="727642" y="525396"/>
                </a:lnTo>
                <a:lnTo>
                  <a:pt x="725753" y="523323"/>
                </a:lnTo>
                <a:lnTo>
                  <a:pt x="727519" y="522782"/>
                </a:lnTo>
                <a:lnTo>
                  <a:pt x="724065" y="521881"/>
                </a:lnTo>
                <a:lnTo>
                  <a:pt x="728904" y="517921"/>
                </a:lnTo>
                <a:lnTo>
                  <a:pt x="722479" y="519242"/>
                </a:lnTo>
                <a:lnTo>
                  <a:pt x="725225" y="515584"/>
                </a:lnTo>
                <a:lnTo>
                  <a:pt x="717659" y="515516"/>
                </a:lnTo>
                <a:lnTo>
                  <a:pt x="720469" y="512934"/>
                </a:lnTo>
                <a:lnTo>
                  <a:pt x="724811" y="513328"/>
                </a:lnTo>
                <a:lnTo>
                  <a:pt x="721639" y="511731"/>
                </a:lnTo>
                <a:lnTo>
                  <a:pt x="721619" y="507701"/>
                </a:lnTo>
                <a:lnTo>
                  <a:pt x="719073" y="512686"/>
                </a:lnTo>
                <a:lnTo>
                  <a:pt x="719413" y="509894"/>
                </a:lnTo>
                <a:lnTo>
                  <a:pt x="715713" y="510481"/>
                </a:lnTo>
                <a:lnTo>
                  <a:pt x="715847" y="516905"/>
                </a:lnTo>
                <a:lnTo>
                  <a:pt x="712392" y="513342"/>
                </a:lnTo>
                <a:lnTo>
                  <a:pt x="715378" y="510109"/>
                </a:lnTo>
                <a:lnTo>
                  <a:pt x="714067" y="507397"/>
                </a:lnTo>
                <a:lnTo>
                  <a:pt x="712319" y="506264"/>
                </a:lnTo>
                <a:lnTo>
                  <a:pt x="712750" y="510540"/>
                </a:lnTo>
                <a:lnTo>
                  <a:pt x="707155" y="512712"/>
                </a:lnTo>
                <a:lnTo>
                  <a:pt x="703303" y="505152"/>
                </a:lnTo>
                <a:lnTo>
                  <a:pt x="702887" y="508691"/>
                </a:lnTo>
                <a:lnTo>
                  <a:pt x="700423" y="508285"/>
                </a:lnTo>
                <a:lnTo>
                  <a:pt x="700939" y="512965"/>
                </a:lnTo>
                <a:lnTo>
                  <a:pt x="695769" y="510939"/>
                </a:lnTo>
                <a:lnTo>
                  <a:pt x="695427" y="513983"/>
                </a:lnTo>
                <a:lnTo>
                  <a:pt x="693378" y="512320"/>
                </a:lnTo>
                <a:lnTo>
                  <a:pt x="690917" y="514480"/>
                </a:lnTo>
                <a:lnTo>
                  <a:pt x="691649" y="509173"/>
                </a:lnTo>
                <a:lnTo>
                  <a:pt x="688944" y="514115"/>
                </a:lnTo>
                <a:lnTo>
                  <a:pt x="682313" y="514377"/>
                </a:lnTo>
                <a:lnTo>
                  <a:pt x="679750" y="511128"/>
                </a:lnTo>
                <a:lnTo>
                  <a:pt x="683620" y="510145"/>
                </a:lnTo>
                <a:lnTo>
                  <a:pt x="679016" y="504148"/>
                </a:lnTo>
                <a:lnTo>
                  <a:pt x="684685" y="505936"/>
                </a:lnTo>
                <a:lnTo>
                  <a:pt x="679269" y="500191"/>
                </a:lnTo>
                <a:lnTo>
                  <a:pt x="684660" y="498259"/>
                </a:lnTo>
                <a:lnTo>
                  <a:pt x="689419" y="504686"/>
                </a:lnTo>
                <a:lnTo>
                  <a:pt x="694836" y="503423"/>
                </a:lnTo>
                <a:lnTo>
                  <a:pt x="693801" y="499518"/>
                </a:lnTo>
                <a:lnTo>
                  <a:pt x="688737" y="499773"/>
                </a:lnTo>
                <a:lnTo>
                  <a:pt x="690600" y="495101"/>
                </a:lnTo>
                <a:lnTo>
                  <a:pt x="689246" y="497250"/>
                </a:lnTo>
                <a:lnTo>
                  <a:pt x="686338" y="496225"/>
                </a:lnTo>
                <a:lnTo>
                  <a:pt x="685932" y="490927"/>
                </a:lnTo>
                <a:lnTo>
                  <a:pt x="683384" y="492795"/>
                </a:lnTo>
                <a:lnTo>
                  <a:pt x="681999" y="487005"/>
                </a:lnTo>
                <a:lnTo>
                  <a:pt x="678533" y="486451"/>
                </a:lnTo>
                <a:lnTo>
                  <a:pt x="678212" y="481839"/>
                </a:lnTo>
                <a:lnTo>
                  <a:pt x="682950" y="477361"/>
                </a:lnTo>
                <a:lnTo>
                  <a:pt x="682913" y="480251"/>
                </a:lnTo>
                <a:lnTo>
                  <a:pt x="688584" y="482888"/>
                </a:lnTo>
                <a:lnTo>
                  <a:pt x="687785" y="487012"/>
                </a:lnTo>
                <a:lnTo>
                  <a:pt x="699533" y="490378"/>
                </a:lnTo>
                <a:lnTo>
                  <a:pt x="703688" y="496972"/>
                </a:lnTo>
                <a:lnTo>
                  <a:pt x="709701" y="495020"/>
                </a:lnTo>
                <a:lnTo>
                  <a:pt x="709348" y="497921"/>
                </a:lnTo>
                <a:lnTo>
                  <a:pt x="711618" y="494351"/>
                </a:lnTo>
                <a:lnTo>
                  <a:pt x="716878" y="498718"/>
                </a:lnTo>
                <a:lnTo>
                  <a:pt x="710866" y="492264"/>
                </a:lnTo>
                <a:lnTo>
                  <a:pt x="708075" y="491654"/>
                </a:lnTo>
                <a:lnTo>
                  <a:pt x="707466" y="494497"/>
                </a:lnTo>
                <a:lnTo>
                  <a:pt x="705777" y="491618"/>
                </a:lnTo>
                <a:lnTo>
                  <a:pt x="708347" y="489391"/>
                </a:lnTo>
                <a:lnTo>
                  <a:pt x="716750" y="494031"/>
                </a:lnTo>
                <a:lnTo>
                  <a:pt x="720543" y="501253"/>
                </a:lnTo>
                <a:lnTo>
                  <a:pt x="724280" y="499883"/>
                </a:lnTo>
                <a:lnTo>
                  <a:pt x="720738" y="494685"/>
                </a:lnTo>
                <a:lnTo>
                  <a:pt x="722670" y="495719"/>
                </a:lnTo>
                <a:lnTo>
                  <a:pt x="726889" y="491910"/>
                </a:lnTo>
                <a:lnTo>
                  <a:pt x="720444" y="487916"/>
                </a:lnTo>
                <a:lnTo>
                  <a:pt x="722810" y="488449"/>
                </a:lnTo>
                <a:lnTo>
                  <a:pt x="722569" y="485854"/>
                </a:lnTo>
                <a:lnTo>
                  <a:pt x="724552" y="487192"/>
                </a:lnTo>
                <a:lnTo>
                  <a:pt x="724304" y="483948"/>
                </a:lnTo>
                <a:lnTo>
                  <a:pt x="718012" y="483443"/>
                </a:lnTo>
                <a:lnTo>
                  <a:pt x="715920" y="485962"/>
                </a:lnTo>
                <a:lnTo>
                  <a:pt x="713226" y="481196"/>
                </a:lnTo>
                <a:lnTo>
                  <a:pt x="715981" y="483049"/>
                </a:lnTo>
                <a:lnTo>
                  <a:pt x="717867" y="479838"/>
                </a:lnTo>
                <a:lnTo>
                  <a:pt x="720955" y="483176"/>
                </a:lnTo>
                <a:lnTo>
                  <a:pt x="726791" y="480055"/>
                </a:lnTo>
                <a:lnTo>
                  <a:pt x="730320" y="479591"/>
                </a:lnTo>
                <a:lnTo>
                  <a:pt x="731733" y="481867"/>
                </a:lnTo>
                <a:lnTo>
                  <a:pt x="732786" y="480102"/>
                </a:lnTo>
                <a:lnTo>
                  <a:pt x="733907" y="483409"/>
                </a:lnTo>
                <a:lnTo>
                  <a:pt x="729836" y="484969"/>
                </a:lnTo>
                <a:lnTo>
                  <a:pt x="730444" y="487277"/>
                </a:lnTo>
                <a:lnTo>
                  <a:pt x="736398" y="484425"/>
                </a:lnTo>
                <a:lnTo>
                  <a:pt x="737417" y="486589"/>
                </a:lnTo>
                <a:lnTo>
                  <a:pt x="741691" y="486686"/>
                </a:lnTo>
                <a:lnTo>
                  <a:pt x="741590" y="488836"/>
                </a:lnTo>
                <a:lnTo>
                  <a:pt x="747669" y="488645"/>
                </a:lnTo>
                <a:lnTo>
                  <a:pt x="748998" y="485499"/>
                </a:lnTo>
                <a:lnTo>
                  <a:pt x="740885" y="482698"/>
                </a:lnTo>
                <a:lnTo>
                  <a:pt x="744696" y="481423"/>
                </a:lnTo>
                <a:lnTo>
                  <a:pt x="743653" y="480028"/>
                </a:lnTo>
                <a:lnTo>
                  <a:pt x="735974" y="478849"/>
                </a:lnTo>
                <a:lnTo>
                  <a:pt x="739719" y="477810"/>
                </a:lnTo>
                <a:lnTo>
                  <a:pt x="740211" y="475898"/>
                </a:lnTo>
                <a:lnTo>
                  <a:pt x="737207" y="475715"/>
                </a:lnTo>
                <a:lnTo>
                  <a:pt x="739922" y="474058"/>
                </a:lnTo>
                <a:lnTo>
                  <a:pt x="743236" y="475894"/>
                </a:lnTo>
                <a:lnTo>
                  <a:pt x="746361" y="474610"/>
                </a:lnTo>
                <a:lnTo>
                  <a:pt x="744671" y="471510"/>
                </a:lnTo>
                <a:lnTo>
                  <a:pt x="747607" y="468766"/>
                </a:lnTo>
                <a:lnTo>
                  <a:pt x="742544" y="466798"/>
                </a:lnTo>
                <a:lnTo>
                  <a:pt x="748062" y="464976"/>
                </a:lnTo>
                <a:lnTo>
                  <a:pt x="749926" y="471896"/>
                </a:lnTo>
                <a:lnTo>
                  <a:pt x="754868" y="468152"/>
                </a:lnTo>
                <a:lnTo>
                  <a:pt x="757066" y="469856"/>
                </a:lnTo>
                <a:lnTo>
                  <a:pt x="756801" y="466808"/>
                </a:lnTo>
                <a:lnTo>
                  <a:pt x="760281" y="467452"/>
                </a:lnTo>
                <a:lnTo>
                  <a:pt x="759920" y="463041"/>
                </a:lnTo>
                <a:lnTo>
                  <a:pt x="762405" y="460825"/>
                </a:lnTo>
                <a:lnTo>
                  <a:pt x="759942" y="455780"/>
                </a:lnTo>
                <a:lnTo>
                  <a:pt x="762269" y="457036"/>
                </a:lnTo>
                <a:lnTo>
                  <a:pt x="767064" y="454686"/>
                </a:lnTo>
                <a:lnTo>
                  <a:pt x="767286" y="449724"/>
                </a:lnTo>
                <a:lnTo>
                  <a:pt x="762083" y="450268"/>
                </a:lnTo>
                <a:lnTo>
                  <a:pt x="762101" y="447192"/>
                </a:lnTo>
                <a:lnTo>
                  <a:pt x="769961" y="443855"/>
                </a:lnTo>
                <a:lnTo>
                  <a:pt x="777160" y="446117"/>
                </a:lnTo>
                <a:lnTo>
                  <a:pt x="778214" y="439581"/>
                </a:lnTo>
                <a:lnTo>
                  <a:pt x="780733" y="439486"/>
                </a:lnTo>
                <a:lnTo>
                  <a:pt x="779589" y="444677"/>
                </a:lnTo>
                <a:lnTo>
                  <a:pt x="783423" y="449959"/>
                </a:lnTo>
                <a:lnTo>
                  <a:pt x="777574" y="453657"/>
                </a:lnTo>
                <a:lnTo>
                  <a:pt x="773263" y="452118"/>
                </a:lnTo>
                <a:lnTo>
                  <a:pt x="772811" y="456609"/>
                </a:lnTo>
                <a:lnTo>
                  <a:pt x="768241" y="459897"/>
                </a:lnTo>
                <a:lnTo>
                  <a:pt x="773456" y="461894"/>
                </a:lnTo>
                <a:lnTo>
                  <a:pt x="770647" y="464384"/>
                </a:lnTo>
                <a:lnTo>
                  <a:pt x="771519" y="466386"/>
                </a:lnTo>
                <a:lnTo>
                  <a:pt x="769933" y="463715"/>
                </a:lnTo>
                <a:lnTo>
                  <a:pt x="767202" y="464035"/>
                </a:lnTo>
                <a:lnTo>
                  <a:pt x="767138" y="468664"/>
                </a:lnTo>
                <a:lnTo>
                  <a:pt x="763281" y="468287"/>
                </a:lnTo>
                <a:lnTo>
                  <a:pt x="760366" y="472839"/>
                </a:lnTo>
                <a:lnTo>
                  <a:pt x="764678" y="477695"/>
                </a:lnTo>
                <a:lnTo>
                  <a:pt x="766684" y="475002"/>
                </a:lnTo>
                <a:lnTo>
                  <a:pt x="770406" y="475550"/>
                </a:lnTo>
                <a:lnTo>
                  <a:pt x="764310" y="479207"/>
                </a:lnTo>
                <a:lnTo>
                  <a:pt x="765152" y="481530"/>
                </a:lnTo>
                <a:lnTo>
                  <a:pt x="761166" y="482549"/>
                </a:lnTo>
                <a:lnTo>
                  <a:pt x="761864" y="484904"/>
                </a:lnTo>
                <a:lnTo>
                  <a:pt x="765990" y="484465"/>
                </a:lnTo>
                <a:lnTo>
                  <a:pt x="767662" y="481418"/>
                </a:lnTo>
                <a:lnTo>
                  <a:pt x="776185" y="481953"/>
                </a:lnTo>
                <a:lnTo>
                  <a:pt x="774449" y="485455"/>
                </a:lnTo>
                <a:lnTo>
                  <a:pt x="762766" y="485925"/>
                </a:lnTo>
                <a:lnTo>
                  <a:pt x="759587" y="496139"/>
                </a:lnTo>
                <a:lnTo>
                  <a:pt x="761420" y="501781"/>
                </a:lnTo>
                <a:lnTo>
                  <a:pt x="770028" y="510649"/>
                </a:lnTo>
                <a:lnTo>
                  <a:pt x="766132" y="511896"/>
                </a:lnTo>
                <a:lnTo>
                  <a:pt x="758786" y="521836"/>
                </a:lnTo>
                <a:lnTo>
                  <a:pt x="744989" y="511424"/>
                </a:lnTo>
                <a:lnTo>
                  <a:pt x="742692" y="514053"/>
                </a:lnTo>
                <a:lnTo>
                  <a:pt x="744305" y="521352"/>
                </a:lnTo>
                <a:lnTo>
                  <a:pt x="746900" y="521859"/>
                </a:lnTo>
                <a:lnTo>
                  <a:pt x="746730" y="532880"/>
                </a:lnTo>
                <a:lnTo>
                  <a:pt x="755053" y="540893"/>
                </a:lnTo>
                <a:lnTo>
                  <a:pt x="757347" y="540580"/>
                </a:lnTo>
                <a:lnTo>
                  <a:pt x="757403" y="559081"/>
                </a:lnTo>
                <a:lnTo>
                  <a:pt x="753076" y="565239"/>
                </a:lnTo>
                <a:lnTo>
                  <a:pt x="741943" y="573380"/>
                </a:lnTo>
                <a:lnTo>
                  <a:pt x="742630" y="578833"/>
                </a:lnTo>
                <a:lnTo>
                  <a:pt x="747557" y="582009"/>
                </a:lnTo>
                <a:lnTo>
                  <a:pt x="747445" y="587217"/>
                </a:lnTo>
                <a:lnTo>
                  <a:pt x="738520" y="586301"/>
                </a:lnTo>
                <a:lnTo>
                  <a:pt x="731018" y="612856"/>
                </a:lnTo>
                <a:lnTo>
                  <a:pt x="724093" y="612715"/>
                </a:lnTo>
                <a:lnTo>
                  <a:pt x="723620" y="621807"/>
                </a:lnTo>
                <a:lnTo>
                  <a:pt x="718907" y="622181"/>
                </a:lnTo>
                <a:lnTo>
                  <a:pt x="722258" y="628634"/>
                </a:lnTo>
                <a:lnTo>
                  <a:pt x="720400" y="633160"/>
                </a:lnTo>
                <a:lnTo>
                  <a:pt x="718048" y="630261"/>
                </a:lnTo>
                <a:lnTo>
                  <a:pt x="717037" y="633131"/>
                </a:lnTo>
                <a:lnTo>
                  <a:pt x="711189" y="630084"/>
                </a:lnTo>
                <a:lnTo>
                  <a:pt x="711186" y="631726"/>
                </a:lnTo>
                <a:lnTo>
                  <a:pt x="699756" y="631095"/>
                </a:lnTo>
                <a:lnTo>
                  <a:pt x="699626" y="639729"/>
                </a:lnTo>
                <a:lnTo>
                  <a:pt x="697848" y="642852"/>
                </a:lnTo>
                <a:lnTo>
                  <a:pt x="692135" y="644386"/>
                </a:lnTo>
                <a:lnTo>
                  <a:pt x="693805" y="652622"/>
                </a:lnTo>
                <a:lnTo>
                  <a:pt x="689719" y="655984"/>
                </a:lnTo>
                <a:lnTo>
                  <a:pt x="683827" y="656490"/>
                </a:lnTo>
                <a:lnTo>
                  <a:pt x="683939" y="650246"/>
                </a:lnTo>
                <a:lnTo>
                  <a:pt x="676140" y="650125"/>
                </a:lnTo>
                <a:lnTo>
                  <a:pt x="677315" y="654563"/>
                </a:lnTo>
                <a:lnTo>
                  <a:pt x="670208" y="654416"/>
                </a:lnTo>
                <a:lnTo>
                  <a:pt x="670140" y="657052"/>
                </a:lnTo>
                <a:lnTo>
                  <a:pt x="646540" y="655464"/>
                </a:lnTo>
                <a:lnTo>
                  <a:pt x="649314" y="663402"/>
                </a:lnTo>
                <a:lnTo>
                  <a:pt x="632670" y="671588"/>
                </a:lnTo>
                <a:lnTo>
                  <a:pt x="620089" y="667832"/>
                </a:lnTo>
                <a:lnTo>
                  <a:pt x="609267" y="672848"/>
                </a:lnTo>
                <a:lnTo>
                  <a:pt x="604725" y="677492"/>
                </a:lnTo>
                <a:lnTo>
                  <a:pt x="596796" y="676595"/>
                </a:lnTo>
                <a:lnTo>
                  <a:pt x="595532" y="672607"/>
                </a:lnTo>
                <a:lnTo>
                  <a:pt x="590818" y="678058"/>
                </a:lnTo>
                <a:lnTo>
                  <a:pt x="585624" y="678799"/>
                </a:lnTo>
                <a:lnTo>
                  <a:pt x="589029" y="685094"/>
                </a:lnTo>
                <a:lnTo>
                  <a:pt x="552575" y="684343"/>
                </a:lnTo>
                <a:lnTo>
                  <a:pt x="554795" y="689410"/>
                </a:lnTo>
                <a:lnTo>
                  <a:pt x="546681" y="688951"/>
                </a:lnTo>
                <a:lnTo>
                  <a:pt x="542642" y="683945"/>
                </a:lnTo>
                <a:lnTo>
                  <a:pt x="521498" y="672939"/>
                </a:lnTo>
                <a:lnTo>
                  <a:pt x="518130" y="679473"/>
                </a:lnTo>
                <a:lnTo>
                  <a:pt x="514867" y="672926"/>
                </a:lnTo>
                <a:lnTo>
                  <a:pt x="507230" y="673270"/>
                </a:lnTo>
                <a:lnTo>
                  <a:pt x="504328" y="678043"/>
                </a:lnTo>
                <a:lnTo>
                  <a:pt x="499618" y="673290"/>
                </a:lnTo>
                <a:lnTo>
                  <a:pt x="486080" y="677106"/>
                </a:lnTo>
                <a:lnTo>
                  <a:pt x="473852" y="674411"/>
                </a:lnTo>
                <a:lnTo>
                  <a:pt x="471822" y="677643"/>
                </a:lnTo>
                <a:lnTo>
                  <a:pt x="441815" y="677215"/>
                </a:lnTo>
                <a:lnTo>
                  <a:pt x="441264" y="705101"/>
                </a:lnTo>
                <a:lnTo>
                  <a:pt x="434643" y="700480"/>
                </a:lnTo>
                <a:lnTo>
                  <a:pt x="430934" y="701023"/>
                </a:lnTo>
                <a:lnTo>
                  <a:pt x="428683" y="704554"/>
                </a:lnTo>
                <a:lnTo>
                  <a:pt x="414910" y="703865"/>
                </a:lnTo>
                <a:lnTo>
                  <a:pt x="409455" y="699892"/>
                </a:lnTo>
                <a:lnTo>
                  <a:pt x="409830" y="696743"/>
                </a:lnTo>
                <a:lnTo>
                  <a:pt x="407297" y="694865"/>
                </a:lnTo>
                <a:lnTo>
                  <a:pt x="402264" y="696560"/>
                </a:lnTo>
                <a:lnTo>
                  <a:pt x="399680" y="694782"/>
                </a:lnTo>
                <a:lnTo>
                  <a:pt x="396276" y="702157"/>
                </a:lnTo>
                <a:lnTo>
                  <a:pt x="394355" y="700979"/>
                </a:lnTo>
                <a:lnTo>
                  <a:pt x="391995" y="708596"/>
                </a:lnTo>
                <a:lnTo>
                  <a:pt x="386236" y="711032"/>
                </a:lnTo>
                <a:lnTo>
                  <a:pt x="388263" y="716341"/>
                </a:lnTo>
                <a:lnTo>
                  <a:pt x="378340" y="703562"/>
                </a:lnTo>
                <a:lnTo>
                  <a:pt x="369300" y="696467"/>
                </a:lnTo>
                <a:lnTo>
                  <a:pt x="369738" y="690788"/>
                </a:lnTo>
                <a:lnTo>
                  <a:pt x="364422" y="684489"/>
                </a:lnTo>
                <a:lnTo>
                  <a:pt x="361433" y="675723"/>
                </a:lnTo>
                <a:lnTo>
                  <a:pt x="340030" y="653657"/>
                </a:lnTo>
                <a:lnTo>
                  <a:pt x="339192" y="647447"/>
                </a:lnTo>
                <a:lnTo>
                  <a:pt x="335446" y="645356"/>
                </a:lnTo>
                <a:lnTo>
                  <a:pt x="336227" y="637790"/>
                </a:lnTo>
                <a:lnTo>
                  <a:pt x="344746" y="638762"/>
                </a:lnTo>
                <a:lnTo>
                  <a:pt x="346972" y="621991"/>
                </a:lnTo>
                <a:lnTo>
                  <a:pt x="352061" y="619722"/>
                </a:lnTo>
                <a:lnTo>
                  <a:pt x="356299" y="607561"/>
                </a:lnTo>
                <a:lnTo>
                  <a:pt x="358612" y="612814"/>
                </a:lnTo>
                <a:lnTo>
                  <a:pt x="364334" y="611119"/>
                </a:lnTo>
                <a:lnTo>
                  <a:pt x="359120" y="611806"/>
                </a:lnTo>
                <a:lnTo>
                  <a:pt x="352238" y="603498"/>
                </a:lnTo>
                <a:lnTo>
                  <a:pt x="360644" y="601709"/>
                </a:lnTo>
                <a:lnTo>
                  <a:pt x="357895" y="592852"/>
                </a:lnTo>
                <a:lnTo>
                  <a:pt x="362740" y="591045"/>
                </a:lnTo>
                <a:lnTo>
                  <a:pt x="363600" y="588150"/>
                </a:lnTo>
                <a:lnTo>
                  <a:pt x="364010" y="577059"/>
                </a:lnTo>
                <a:lnTo>
                  <a:pt x="362158" y="574167"/>
                </a:lnTo>
                <a:lnTo>
                  <a:pt x="366095" y="573476"/>
                </a:lnTo>
                <a:lnTo>
                  <a:pt x="364732" y="574469"/>
                </a:lnTo>
                <a:lnTo>
                  <a:pt x="367872" y="575761"/>
                </a:lnTo>
                <a:lnTo>
                  <a:pt x="366610" y="583106"/>
                </a:lnTo>
                <a:lnTo>
                  <a:pt x="371745" y="582176"/>
                </a:lnTo>
                <a:lnTo>
                  <a:pt x="369601" y="586389"/>
                </a:lnTo>
                <a:lnTo>
                  <a:pt x="372388" y="586907"/>
                </a:lnTo>
                <a:lnTo>
                  <a:pt x="371575" y="590806"/>
                </a:lnTo>
                <a:lnTo>
                  <a:pt x="374769" y="590515"/>
                </a:lnTo>
                <a:lnTo>
                  <a:pt x="376869" y="595842"/>
                </a:lnTo>
                <a:lnTo>
                  <a:pt x="381130" y="593400"/>
                </a:lnTo>
                <a:lnTo>
                  <a:pt x="373518" y="584187"/>
                </a:lnTo>
                <a:lnTo>
                  <a:pt x="378081" y="587774"/>
                </a:lnTo>
                <a:lnTo>
                  <a:pt x="383505" y="586551"/>
                </a:lnTo>
                <a:lnTo>
                  <a:pt x="377231" y="586654"/>
                </a:lnTo>
                <a:lnTo>
                  <a:pt x="370882" y="580360"/>
                </a:lnTo>
                <a:lnTo>
                  <a:pt x="372334" y="577200"/>
                </a:lnTo>
                <a:lnTo>
                  <a:pt x="369064" y="570489"/>
                </a:lnTo>
                <a:lnTo>
                  <a:pt x="378396" y="570224"/>
                </a:lnTo>
                <a:lnTo>
                  <a:pt x="379564" y="576683"/>
                </a:lnTo>
                <a:lnTo>
                  <a:pt x="382677" y="575628"/>
                </a:lnTo>
                <a:lnTo>
                  <a:pt x="384687" y="579346"/>
                </a:lnTo>
                <a:lnTo>
                  <a:pt x="383142" y="573627"/>
                </a:lnTo>
                <a:lnTo>
                  <a:pt x="381158" y="574736"/>
                </a:lnTo>
                <a:lnTo>
                  <a:pt x="380212" y="566984"/>
                </a:lnTo>
                <a:lnTo>
                  <a:pt x="383006" y="565159"/>
                </a:lnTo>
                <a:lnTo>
                  <a:pt x="386453" y="568648"/>
                </a:lnTo>
                <a:lnTo>
                  <a:pt x="388765" y="567388"/>
                </a:lnTo>
                <a:lnTo>
                  <a:pt x="389689" y="571476"/>
                </a:lnTo>
                <a:lnTo>
                  <a:pt x="393104" y="573190"/>
                </a:lnTo>
                <a:lnTo>
                  <a:pt x="391836" y="575102"/>
                </a:lnTo>
                <a:lnTo>
                  <a:pt x="396659" y="579545"/>
                </a:lnTo>
                <a:lnTo>
                  <a:pt x="395832" y="585607"/>
                </a:lnTo>
                <a:lnTo>
                  <a:pt x="399092" y="586722"/>
                </a:lnTo>
                <a:lnTo>
                  <a:pt x="395769" y="590209"/>
                </a:lnTo>
                <a:lnTo>
                  <a:pt x="396892" y="595241"/>
                </a:lnTo>
                <a:lnTo>
                  <a:pt x="398813" y="588716"/>
                </a:lnTo>
                <a:lnTo>
                  <a:pt x="400613" y="592859"/>
                </a:lnTo>
                <a:lnTo>
                  <a:pt x="400912" y="590071"/>
                </a:lnTo>
                <a:lnTo>
                  <a:pt x="405758" y="588543"/>
                </a:lnTo>
                <a:lnTo>
                  <a:pt x="408777" y="591097"/>
                </a:lnTo>
                <a:lnTo>
                  <a:pt x="404901" y="587390"/>
                </a:lnTo>
                <a:lnTo>
                  <a:pt x="400609" y="587579"/>
                </a:lnTo>
                <a:lnTo>
                  <a:pt x="395615" y="575335"/>
                </a:lnTo>
                <a:lnTo>
                  <a:pt x="398705" y="570453"/>
                </a:lnTo>
                <a:lnTo>
                  <a:pt x="397464" y="563813"/>
                </a:lnTo>
                <a:lnTo>
                  <a:pt x="399829" y="558492"/>
                </a:lnTo>
                <a:lnTo>
                  <a:pt x="400397" y="563745"/>
                </a:lnTo>
                <a:lnTo>
                  <a:pt x="402567" y="563246"/>
                </a:lnTo>
                <a:lnTo>
                  <a:pt x="406444" y="568202"/>
                </a:lnTo>
                <a:lnTo>
                  <a:pt x="405392" y="575911"/>
                </a:lnTo>
                <a:lnTo>
                  <a:pt x="413360" y="578619"/>
                </a:lnTo>
                <a:lnTo>
                  <a:pt x="410421" y="584942"/>
                </a:lnTo>
                <a:lnTo>
                  <a:pt x="414260" y="579814"/>
                </a:lnTo>
                <a:lnTo>
                  <a:pt x="417990" y="581738"/>
                </a:lnTo>
                <a:lnTo>
                  <a:pt x="415636" y="579359"/>
                </a:lnTo>
                <a:lnTo>
                  <a:pt x="418388" y="576647"/>
                </a:lnTo>
                <a:lnTo>
                  <a:pt x="419131" y="569173"/>
                </a:lnTo>
                <a:lnTo>
                  <a:pt x="422130" y="574443"/>
                </a:lnTo>
                <a:lnTo>
                  <a:pt x="429108" y="570873"/>
                </a:lnTo>
                <a:lnTo>
                  <a:pt x="434060" y="574909"/>
                </a:lnTo>
                <a:lnTo>
                  <a:pt x="439012" y="586323"/>
                </a:lnTo>
                <a:lnTo>
                  <a:pt x="451820" y="584207"/>
                </a:lnTo>
                <a:lnTo>
                  <a:pt x="439083" y="586146"/>
                </a:lnTo>
                <a:lnTo>
                  <a:pt x="435866" y="575369"/>
                </a:lnTo>
                <a:lnTo>
                  <a:pt x="428895" y="569703"/>
                </a:lnTo>
                <a:lnTo>
                  <a:pt x="422835" y="574001"/>
                </a:lnTo>
                <a:lnTo>
                  <a:pt x="421765" y="569661"/>
                </a:lnTo>
                <a:lnTo>
                  <a:pt x="418815" y="568185"/>
                </a:lnTo>
                <a:lnTo>
                  <a:pt x="414739" y="577023"/>
                </a:lnTo>
                <a:lnTo>
                  <a:pt x="411868" y="573533"/>
                </a:lnTo>
                <a:lnTo>
                  <a:pt x="408039" y="574822"/>
                </a:lnTo>
                <a:lnTo>
                  <a:pt x="408692" y="566378"/>
                </a:lnTo>
                <a:lnTo>
                  <a:pt x="411631" y="564006"/>
                </a:lnTo>
                <a:lnTo>
                  <a:pt x="411611" y="556225"/>
                </a:lnTo>
                <a:lnTo>
                  <a:pt x="414589" y="557386"/>
                </a:lnTo>
                <a:lnTo>
                  <a:pt x="413020" y="555802"/>
                </a:lnTo>
                <a:lnTo>
                  <a:pt x="415546" y="551347"/>
                </a:lnTo>
                <a:lnTo>
                  <a:pt x="422763" y="554916"/>
                </a:lnTo>
                <a:lnTo>
                  <a:pt x="421220" y="553495"/>
                </a:lnTo>
                <a:lnTo>
                  <a:pt x="424666" y="549482"/>
                </a:lnTo>
                <a:lnTo>
                  <a:pt x="423199" y="540529"/>
                </a:lnTo>
                <a:lnTo>
                  <a:pt x="425740" y="538131"/>
                </a:lnTo>
                <a:lnTo>
                  <a:pt x="430854" y="537948"/>
                </a:lnTo>
                <a:lnTo>
                  <a:pt x="434375" y="540694"/>
                </a:lnTo>
                <a:lnTo>
                  <a:pt x="437164" y="549052"/>
                </a:lnTo>
                <a:lnTo>
                  <a:pt x="438294" y="546313"/>
                </a:lnTo>
                <a:lnTo>
                  <a:pt x="440200" y="547905"/>
                </a:lnTo>
                <a:lnTo>
                  <a:pt x="436238" y="541179"/>
                </a:lnTo>
                <a:lnTo>
                  <a:pt x="449472" y="532270"/>
                </a:lnTo>
                <a:lnTo>
                  <a:pt x="448234" y="524801"/>
                </a:lnTo>
                <a:lnTo>
                  <a:pt x="455478" y="519177"/>
                </a:lnTo>
                <a:lnTo>
                  <a:pt x="450067" y="517627"/>
                </a:lnTo>
                <a:lnTo>
                  <a:pt x="451012" y="515897"/>
                </a:lnTo>
                <a:lnTo>
                  <a:pt x="456241" y="517653"/>
                </a:lnTo>
                <a:lnTo>
                  <a:pt x="453424" y="517436"/>
                </a:lnTo>
                <a:lnTo>
                  <a:pt x="453444" y="514624"/>
                </a:lnTo>
                <a:lnTo>
                  <a:pt x="459956" y="515408"/>
                </a:lnTo>
                <a:lnTo>
                  <a:pt x="462715" y="511290"/>
                </a:lnTo>
                <a:lnTo>
                  <a:pt x="457478" y="515309"/>
                </a:lnTo>
                <a:lnTo>
                  <a:pt x="448101" y="510424"/>
                </a:lnTo>
                <a:lnTo>
                  <a:pt x="449185" y="513745"/>
                </a:lnTo>
                <a:lnTo>
                  <a:pt x="447802" y="517401"/>
                </a:lnTo>
                <a:lnTo>
                  <a:pt x="445222" y="517402"/>
                </a:lnTo>
                <a:lnTo>
                  <a:pt x="446015" y="520349"/>
                </a:lnTo>
                <a:lnTo>
                  <a:pt x="440613" y="521463"/>
                </a:lnTo>
                <a:lnTo>
                  <a:pt x="438376" y="524429"/>
                </a:lnTo>
                <a:lnTo>
                  <a:pt x="442111" y="529077"/>
                </a:lnTo>
                <a:lnTo>
                  <a:pt x="438110" y="533008"/>
                </a:lnTo>
                <a:lnTo>
                  <a:pt x="440606" y="530082"/>
                </a:lnTo>
                <a:lnTo>
                  <a:pt x="432055" y="531039"/>
                </a:lnTo>
                <a:lnTo>
                  <a:pt x="429431" y="528357"/>
                </a:lnTo>
                <a:lnTo>
                  <a:pt x="434947" y="522195"/>
                </a:lnTo>
                <a:lnTo>
                  <a:pt x="432197" y="520479"/>
                </a:lnTo>
                <a:lnTo>
                  <a:pt x="434180" y="518435"/>
                </a:lnTo>
                <a:lnTo>
                  <a:pt x="427336" y="515753"/>
                </a:lnTo>
                <a:lnTo>
                  <a:pt x="426766" y="507842"/>
                </a:lnTo>
                <a:lnTo>
                  <a:pt x="423960" y="514803"/>
                </a:lnTo>
                <a:lnTo>
                  <a:pt x="430564" y="523385"/>
                </a:lnTo>
                <a:lnTo>
                  <a:pt x="426559" y="525108"/>
                </a:lnTo>
                <a:lnTo>
                  <a:pt x="427012" y="530467"/>
                </a:lnTo>
                <a:lnTo>
                  <a:pt x="420065" y="528945"/>
                </a:lnTo>
                <a:lnTo>
                  <a:pt x="421893" y="524019"/>
                </a:lnTo>
                <a:lnTo>
                  <a:pt x="417374" y="523464"/>
                </a:lnTo>
                <a:lnTo>
                  <a:pt x="417745" y="521152"/>
                </a:lnTo>
                <a:lnTo>
                  <a:pt x="414490" y="518848"/>
                </a:lnTo>
                <a:lnTo>
                  <a:pt x="415673" y="514857"/>
                </a:lnTo>
                <a:lnTo>
                  <a:pt x="412949" y="513334"/>
                </a:lnTo>
                <a:lnTo>
                  <a:pt x="416900" y="504380"/>
                </a:lnTo>
                <a:lnTo>
                  <a:pt x="413207" y="503361"/>
                </a:lnTo>
                <a:lnTo>
                  <a:pt x="409716" y="493253"/>
                </a:lnTo>
                <a:lnTo>
                  <a:pt x="420530" y="485170"/>
                </a:lnTo>
                <a:lnTo>
                  <a:pt x="420653" y="481915"/>
                </a:lnTo>
                <a:lnTo>
                  <a:pt x="413039" y="480617"/>
                </a:lnTo>
                <a:lnTo>
                  <a:pt x="413874" y="475879"/>
                </a:lnTo>
                <a:lnTo>
                  <a:pt x="412151" y="479093"/>
                </a:lnTo>
                <a:lnTo>
                  <a:pt x="417430" y="485927"/>
                </a:lnTo>
                <a:lnTo>
                  <a:pt x="413938" y="488814"/>
                </a:lnTo>
                <a:lnTo>
                  <a:pt x="411776" y="483966"/>
                </a:lnTo>
                <a:lnTo>
                  <a:pt x="412861" y="488498"/>
                </a:lnTo>
                <a:lnTo>
                  <a:pt x="409269" y="489167"/>
                </a:lnTo>
                <a:lnTo>
                  <a:pt x="407323" y="493577"/>
                </a:lnTo>
                <a:lnTo>
                  <a:pt x="411687" y="508901"/>
                </a:lnTo>
                <a:lnTo>
                  <a:pt x="408784" y="509057"/>
                </a:lnTo>
                <a:lnTo>
                  <a:pt x="410606" y="513824"/>
                </a:lnTo>
                <a:lnTo>
                  <a:pt x="408598" y="515274"/>
                </a:lnTo>
                <a:lnTo>
                  <a:pt x="418023" y="526841"/>
                </a:lnTo>
                <a:lnTo>
                  <a:pt x="419160" y="540650"/>
                </a:lnTo>
                <a:lnTo>
                  <a:pt x="415619" y="549295"/>
                </a:lnTo>
                <a:lnTo>
                  <a:pt x="410169" y="555887"/>
                </a:lnTo>
                <a:lnTo>
                  <a:pt x="406120" y="554328"/>
                </a:lnTo>
                <a:lnTo>
                  <a:pt x="401521" y="547752"/>
                </a:lnTo>
                <a:lnTo>
                  <a:pt x="394209" y="550068"/>
                </a:lnTo>
                <a:lnTo>
                  <a:pt x="390963" y="555351"/>
                </a:lnTo>
                <a:lnTo>
                  <a:pt x="390413" y="545986"/>
                </a:lnTo>
                <a:lnTo>
                  <a:pt x="386494" y="549668"/>
                </a:lnTo>
                <a:lnTo>
                  <a:pt x="383522" y="546093"/>
                </a:lnTo>
                <a:lnTo>
                  <a:pt x="386478" y="542483"/>
                </a:lnTo>
                <a:lnTo>
                  <a:pt x="383676" y="541924"/>
                </a:lnTo>
                <a:lnTo>
                  <a:pt x="381399" y="547740"/>
                </a:lnTo>
                <a:lnTo>
                  <a:pt x="378410" y="548446"/>
                </a:lnTo>
                <a:lnTo>
                  <a:pt x="374138" y="543813"/>
                </a:lnTo>
                <a:lnTo>
                  <a:pt x="376031" y="541339"/>
                </a:lnTo>
                <a:lnTo>
                  <a:pt x="370828" y="542250"/>
                </a:lnTo>
                <a:lnTo>
                  <a:pt x="366338" y="539609"/>
                </a:lnTo>
                <a:lnTo>
                  <a:pt x="367120" y="543088"/>
                </a:lnTo>
                <a:lnTo>
                  <a:pt x="372613" y="542678"/>
                </a:lnTo>
                <a:lnTo>
                  <a:pt x="373098" y="545413"/>
                </a:lnTo>
                <a:lnTo>
                  <a:pt x="375917" y="545471"/>
                </a:lnTo>
                <a:lnTo>
                  <a:pt x="375030" y="550353"/>
                </a:lnTo>
                <a:lnTo>
                  <a:pt x="383157" y="548376"/>
                </a:lnTo>
                <a:lnTo>
                  <a:pt x="384143" y="551502"/>
                </a:lnTo>
                <a:lnTo>
                  <a:pt x="382181" y="552721"/>
                </a:lnTo>
                <a:lnTo>
                  <a:pt x="388491" y="553841"/>
                </a:lnTo>
                <a:lnTo>
                  <a:pt x="388799" y="563320"/>
                </a:lnTo>
                <a:lnTo>
                  <a:pt x="381068" y="559331"/>
                </a:lnTo>
                <a:lnTo>
                  <a:pt x="382587" y="560123"/>
                </a:lnTo>
                <a:lnTo>
                  <a:pt x="380472" y="562716"/>
                </a:lnTo>
                <a:lnTo>
                  <a:pt x="376148" y="564481"/>
                </a:lnTo>
                <a:lnTo>
                  <a:pt x="372828" y="562683"/>
                </a:lnTo>
                <a:lnTo>
                  <a:pt x="369589" y="565368"/>
                </a:lnTo>
                <a:lnTo>
                  <a:pt x="371692" y="559654"/>
                </a:lnTo>
                <a:lnTo>
                  <a:pt x="368266" y="557478"/>
                </a:lnTo>
                <a:lnTo>
                  <a:pt x="368543" y="561815"/>
                </a:lnTo>
                <a:lnTo>
                  <a:pt x="363890" y="563393"/>
                </a:lnTo>
                <a:lnTo>
                  <a:pt x="362167" y="567407"/>
                </a:lnTo>
                <a:lnTo>
                  <a:pt x="363080" y="557902"/>
                </a:lnTo>
                <a:lnTo>
                  <a:pt x="359418" y="553895"/>
                </a:lnTo>
                <a:lnTo>
                  <a:pt x="357610" y="556606"/>
                </a:lnTo>
                <a:lnTo>
                  <a:pt x="354920" y="553679"/>
                </a:lnTo>
                <a:lnTo>
                  <a:pt x="356036" y="558063"/>
                </a:lnTo>
                <a:lnTo>
                  <a:pt x="354088" y="559410"/>
                </a:lnTo>
                <a:lnTo>
                  <a:pt x="359916" y="557258"/>
                </a:lnTo>
                <a:lnTo>
                  <a:pt x="361176" y="559656"/>
                </a:lnTo>
                <a:lnTo>
                  <a:pt x="356387" y="560596"/>
                </a:lnTo>
                <a:lnTo>
                  <a:pt x="351213" y="568785"/>
                </a:lnTo>
                <a:lnTo>
                  <a:pt x="345931" y="564538"/>
                </a:lnTo>
                <a:lnTo>
                  <a:pt x="347736" y="557529"/>
                </a:lnTo>
                <a:lnTo>
                  <a:pt x="343304" y="557028"/>
                </a:lnTo>
                <a:lnTo>
                  <a:pt x="341372" y="560655"/>
                </a:lnTo>
                <a:lnTo>
                  <a:pt x="344202" y="561201"/>
                </a:lnTo>
                <a:lnTo>
                  <a:pt x="343751" y="567645"/>
                </a:lnTo>
                <a:lnTo>
                  <a:pt x="351047" y="571174"/>
                </a:lnTo>
                <a:lnTo>
                  <a:pt x="355368" y="579926"/>
                </a:lnTo>
                <a:lnTo>
                  <a:pt x="347810" y="578195"/>
                </a:lnTo>
                <a:lnTo>
                  <a:pt x="346545" y="583191"/>
                </a:lnTo>
                <a:lnTo>
                  <a:pt x="340827" y="585817"/>
                </a:lnTo>
                <a:lnTo>
                  <a:pt x="342344" y="587784"/>
                </a:lnTo>
                <a:lnTo>
                  <a:pt x="345730" y="586386"/>
                </a:lnTo>
                <a:lnTo>
                  <a:pt x="345927" y="589989"/>
                </a:lnTo>
                <a:lnTo>
                  <a:pt x="341562" y="593609"/>
                </a:lnTo>
                <a:lnTo>
                  <a:pt x="342777" y="598303"/>
                </a:lnTo>
                <a:lnTo>
                  <a:pt x="339556" y="604115"/>
                </a:lnTo>
                <a:lnTo>
                  <a:pt x="340540" y="608134"/>
                </a:lnTo>
                <a:lnTo>
                  <a:pt x="345411" y="611261"/>
                </a:lnTo>
                <a:lnTo>
                  <a:pt x="337621" y="616705"/>
                </a:lnTo>
                <a:lnTo>
                  <a:pt x="339424" y="627264"/>
                </a:lnTo>
                <a:lnTo>
                  <a:pt x="336984" y="631513"/>
                </a:lnTo>
                <a:lnTo>
                  <a:pt x="330285" y="630481"/>
                </a:lnTo>
                <a:lnTo>
                  <a:pt x="284650" y="566625"/>
                </a:lnTo>
                <a:lnTo>
                  <a:pt x="278350" y="562650"/>
                </a:lnTo>
                <a:lnTo>
                  <a:pt x="277699" y="558068"/>
                </a:lnTo>
                <a:lnTo>
                  <a:pt x="269056" y="552866"/>
                </a:lnTo>
                <a:lnTo>
                  <a:pt x="272764" y="550673"/>
                </a:lnTo>
                <a:lnTo>
                  <a:pt x="274204" y="539475"/>
                </a:lnTo>
                <a:lnTo>
                  <a:pt x="280392" y="537842"/>
                </a:lnTo>
                <a:lnTo>
                  <a:pt x="282756" y="532535"/>
                </a:lnTo>
                <a:lnTo>
                  <a:pt x="282824" y="534911"/>
                </a:lnTo>
                <a:lnTo>
                  <a:pt x="285111" y="535039"/>
                </a:lnTo>
                <a:lnTo>
                  <a:pt x="294711" y="528251"/>
                </a:lnTo>
                <a:lnTo>
                  <a:pt x="293747" y="525364"/>
                </a:lnTo>
                <a:lnTo>
                  <a:pt x="292819" y="527494"/>
                </a:lnTo>
                <a:lnTo>
                  <a:pt x="290675" y="525876"/>
                </a:lnTo>
                <a:lnTo>
                  <a:pt x="293681" y="524895"/>
                </a:lnTo>
                <a:lnTo>
                  <a:pt x="288542" y="524856"/>
                </a:lnTo>
                <a:lnTo>
                  <a:pt x="284738" y="530371"/>
                </a:lnTo>
                <a:lnTo>
                  <a:pt x="280481" y="530405"/>
                </a:lnTo>
                <a:lnTo>
                  <a:pt x="277040" y="533576"/>
                </a:lnTo>
                <a:lnTo>
                  <a:pt x="274740" y="528803"/>
                </a:lnTo>
                <a:lnTo>
                  <a:pt x="277084" y="529918"/>
                </a:lnTo>
                <a:lnTo>
                  <a:pt x="284527" y="526174"/>
                </a:lnTo>
                <a:lnTo>
                  <a:pt x="282780" y="521724"/>
                </a:lnTo>
                <a:lnTo>
                  <a:pt x="285714" y="517236"/>
                </a:lnTo>
                <a:lnTo>
                  <a:pt x="284430" y="515617"/>
                </a:lnTo>
                <a:lnTo>
                  <a:pt x="287169" y="514525"/>
                </a:lnTo>
                <a:lnTo>
                  <a:pt x="287757" y="509563"/>
                </a:lnTo>
                <a:lnTo>
                  <a:pt x="293165" y="512949"/>
                </a:lnTo>
                <a:lnTo>
                  <a:pt x="292740" y="506287"/>
                </a:lnTo>
                <a:lnTo>
                  <a:pt x="297878" y="502829"/>
                </a:lnTo>
                <a:lnTo>
                  <a:pt x="297732" y="501269"/>
                </a:lnTo>
                <a:lnTo>
                  <a:pt x="294324" y="503238"/>
                </a:lnTo>
                <a:lnTo>
                  <a:pt x="293784" y="501320"/>
                </a:lnTo>
                <a:lnTo>
                  <a:pt x="297095" y="498319"/>
                </a:lnTo>
                <a:lnTo>
                  <a:pt x="295653" y="495937"/>
                </a:lnTo>
                <a:lnTo>
                  <a:pt x="297612" y="494048"/>
                </a:lnTo>
                <a:lnTo>
                  <a:pt x="294468" y="495306"/>
                </a:lnTo>
                <a:lnTo>
                  <a:pt x="295639" y="497105"/>
                </a:lnTo>
                <a:lnTo>
                  <a:pt x="291691" y="507593"/>
                </a:lnTo>
                <a:lnTo>
                  <a:pt x="288629" y="507558"/>
                </a:lnTo>
                <a:lnTo>
                  <a:pt x="287199" y="504769"/>
                </a:lnTo>
                <a:lnTo>
                  <a:pt x="284595" y="509992"/>
                </a:lnTo>
                <a:lnTo>
                  <a:pt x="285769" y="512883"/>
                </a:lnTo>
                <a:lnTo>
                  <a:pt x="280134" y="518963"/>
                </a:lnTo>
                <a:lnTo>
                  <a:pt x="275985" y="515965"/>
                </a:lnTo>
                <a:lnTo>
                  <a:pt x="274432" y="517690"/>
                </a:lnTo>
                <a:lnTo>
                  <a:pt x="270836" y="516506"/>
                </a:lnTo>
                <a:lnTo>
                  <a:pt x="282181" y="522753"/>
                </a:lnTo>
                <a:lnTo>
                  <a:pt x="280346" y="525412"/>
                </a:lnTo>
                <a:lnTo>
                  <a:pt x="273475" y="524021"/>
                </a:lnTo>
                <a:lnTo>
                  <a:pt x="269242" y="526285"/>
                </a:lnTo>
                <a:lnTo>
                  <a:pt x="272932" y="529133"/>
                </a:lnTo>
                <a:lnTo>
                  <a:pt x="272416" y="533009"/>
                </a:lnTo>
                <a:lnTo>
                  <a:pt x="275307" y="537702"/>
                </a:lnTo>
                <a:lnTo>
                  <a:pt x="271570" y="541797"/>
                </a:lnTo>
                <a:lnTo>
                  <a:pt x="270513" y="549314"/>
                </a:lnTo>
                <a:lnTo>
                  <a:pt x="266689" y="550640"/>
                </a:lnTo>
                <a:lnTo>
                  <a:pt x="264947" y="542234"/>
                </a:lnTo>
                <a:lnTo>
                  <a:pt x="259538" y="537304"/>
                </a:lnTo>
                <a:lnTo>
                  <a:pt x="259584" y="533558"/>
                </a:lnTo>
                <a:lnTo>
                  <a:pt x="255121" y="531526"/>
                </a:lnTo>
                <a:lnTo>
                  <a:pt x="254676" y="525673"/>
                </a:lnTo>
                <a:lnTo>
                  <a:pt x="248265" y="521173"/>
                </a:lnTo>
                <a:lnTo>
                  <a:pt x="245740" y="515222"/>
                </a:lnTo>
                <a:lnTo>
                  <a:pt x="242948" y="515106"/>
                </a:lnTo>
                <a:lnTo>
                  <a:pt x="240309" y="507204"/>
                </a:lnTo>
                <a:lnTo>
                  <a:pt x="241334" y="503758"/>
                </a:lnTo>
                <a:lnTo>
                  <a:pt x="246147" y="507531"/>
                </a:lnTo>
                <a:lnTo>
                  <a:pt x="252618" y="502290"/>
                </a:lnTo>
                <a:lnTo>
                  <a:pt x="255998" y="508208"/>
                </a:lnTo>
                <a:lnTo>
                  <a:pt x="260677" y="504701"/>
                </a:lnTo>
                <a:lnTo>
                  <a:pt x="261349" y="502844"/>
                </a:lnTo>
                <a:lnTo>
                  <a:pt x="254777" y="503946"/>
                </a:lnTo>
                <a:lnTo>
                  <a:pt x="252321" y="499596"/>
                </a:lnTo>
                <a:lnTo>
                  <a:pt x="261532" y="496421"/>
                </a:lnTo>
                <a:lnTo>
                  <a:pt x="262540" y="492953"/>
                </a:lnTo>
                <a:lnTo>
                  <a:pt x="259813" y="491795"/>
                </a:lnTo>
                <a:lnTo>
                  <a:pt x="260023" y="489334"/>
                </a:lnTo>
                <a:lnTo>
                  <a:pt x="264905" y="484916"/>
                </a:lnTo>
                <a:lnTo>
                  <a:pt x="262578" y="482572"/>
                </a:lnTo>
                <a:lnTo>
                  <a:pt x="257355" y="488434"/>
                </a:lnTo>
                <a:lnTo>
                  <a:pt x="257287" y="494911"/>
                </a:lnTo>
                <a:lnTo>
                  <a:pt x="250970" y="495670"/>
                </a:lnTo>
                <a:lnTo>
                  <a:pt x="250056" y="500967"/>
                </a:lnTo>
                <a:lnTo>
                  <a:pt x="243620" y="503206"/>
                </a:lnTo>
                <a:lnTo>
                  <a:pt x="221131" y="478005"/>
                </a:lnTo>
                <a:lnTo>
                  <a:pt x="219051" y="471010"/>
                </a:lnTo>
                <a:lnTo>
                  <a:pt x="212362" y="462796"/>
                </a:lnTo>
                <a:lnTo>
                  <a:pt x="193471" y="446384"/>
                </a:lnTo>
                <a:lnTo>
                  <a:pt x="196774" y="434886"/>
                </a:lnTo>
                <a:lnTo>
                  <a:pt x="201282" y="431044"/>
                </a:lnTo>
                <a:lnTo>
                  <a:pt x="213758" y="436070"/>
                </a:lnTo>
                <a:lnTo>
                  <a:pt x="219971" y="435104"/>
                </a:lnTo>
                <a:lnTo>
                  <a:pt x="224289" y="439376"/>
                </a:lnTo>
                <a:lnTo>
                  <a:pt x="230438" y="438292"/>
                </a:lnTo>
                <a:lnTo>
                  <a:pt x="239275" y="429446"/>
                </a:lnTo>
                <a:lnTo>
                  <a:pt x="246263" y="415283"/>
                </a:lnTo>
                <a:lnTo>
                  <a:pt x="249572" y="392991"/>
                </a:lnTo>
                <a:lnTo>
                  <a:pt x="248255" y="372364"/>
                </a:lnTo>
                <a:lnTo>
                  <a:pt x="243543" y="353090"/>
                </a:lnTo>
                <a:lnTo>
                  <a:pt x="230452" y="322000"/>
                </a:lnTo>
                <a:lnTo>
                  <a:pt x="208950" y="284116"/>
                </a:lnTo>
                <a:lnTo>
                  <a:pt x="136171" y="182391"/>
                </a:lnTo>
                <a:lnTo>
                  <a:pt x="119538" y="163074"/>
                </a:lnTo>
                <a:lnTo>
                  <a:pt x="116422" y="153996"/>
                </a:lnTo>
                <a:lnTo>
                  <a:pt x="99389" y="131692"/>
                </a:lnTo>
                <a:lnTo>
                  <a:pt x="47577" y="78821"/>
                </a:lnTo>
                <a:lnTo>
                  <a:pt x="41582" y="74941"/>
                </a:lnTo>
                <a:lnTo>
                  <a:pt x="39022" y="76960"/>
                </a:lnTo>
                <a:lnTo>
                  <a:pt x="34630" y="72942"/>
                </a:lnTo>
                <a:lnTo>
                  <a:pt x="31812" y="73322"/>
                </a:lnTo>
                <a:lnTo>
                  <a:pt x="31576" y="65670"/>
                </a:lnTo>
                <a:lnTo>
                  <a:pt x="29046" y="65758"/>
                </a:lnTo>
                <a:lnTo>
                  <a:pt x="30990" y="62449"/>
                </a:lnTo>
                <a:lnTo>
                  <a:pt x="25462" y="54921"/>
                </a:lnTo>
                <a:lnTo>
                  <a:pt x="22277" y="53125"/>
                </a:lnTo>
                <a:lnTo>
                  <a:pt x="21340" y="55255"/>
                </a:lnTo>
                <a:lnTo>
                  <a:pt x="11657" y="47574"/>
                </a:lnTo>
                <a:lnTo>
                  <a:pt x="3612" y="47641"/>
                </a:lnTo>
                <a:lnTo>
                  <a:pt x="17319" y="37907"/>
                </a:lnTo>
                <a:lnTo>
                  <a:pt x="19893" y="29554"/>
                </a:lnTo>
                <a:lnTo>
                  <a:pt x="18096" y="19100"/>
                </a:lnTo>
                <a:lnTo>
                  <a:pt x="20396" y="15664"/>
                </a:lnTo>
                <a:lnTo>
                  <a:pt x="26939" y="20390"/>
                </a:lnTo>
                <a:lnTo>
                  <a:pt x="32559" y="19535"/>
                </a:lnTo>
                <a:lnTo>
                  <a:pt x="36120" y="24274"/>
                </a:lnTo>
                <a:lnTo>
                  <a:pt x="44578" y="23851"/>
                </a:lnTo>
                <a:lnTo>
                  <a:pt x="59474" y="28196"/>
                </a:lnTo>
                <a:lnTo>
                  <a:pt x="69398" y="34641"/>
                </a:lnTo>
                <a:lnTo>
                  <a:pt x="82861" y="33124"/>
                </a:lnTo>
                <a:lnTo>
                  <a:pt x="93493" y="28506"/>
                </a:lnTo>
                <a:lnTo>
                  <a:pt x="102475" y="19815"/>
                </a:lnTo>
                <a:lnTo>
                  <a:pt x="102720" y="11996"/>
                </a:lnTo>
                <a:lnTo>
                  <a:pt x="115789" y="14888"/>
                </a:lnTo>
                <a:lnTo>
                  <a:pt x="122042" y="12731"/>
                </a:lnTo>
                <a:lnTo>
                  <a:pt x="127445" y="16632"/>
                </a:lnTo>
                <a:lnTo>
                  <a:pt x="136732" y="15573"/>
                </a:lnTo>
                <a:lnTo>
                  <a:pt x="138431" y="19554"/>
                </a:lnTo>
                <a:lnTo>
                  <a:pt x="149904" y="17365"/>
                </a:lnTo>
                <a:lnTo>
                  <a:pt x="152175" y="18895"/>
                </a:lnTo>
                <a:lnTo>
                  <a:pt x="164635" y="14181"/>
                </a:lnTo>
                <a:lnTo>
                  <a:pt x="165383" y="9908"/>
                </a:lnTo>
                <a:lnTo>
                  <a:pt x="162056" y="7082"/>
                </a:lnTo>
                <a:lnTo>
                  <a:pt x="169312" y="5330"/>
                </a:lnTo>
                <a:lnTo>
                  <a:pt x="169954" y="1857"/>
                </a:lnTo>
                <a:lnTo>
                  <a:pt x="174832" y="0"/>
                </a:lnTo>
                <a:lnTo>
                  <a:pt x="182821" y="2591"/>
                </a:lnTo>
                <a:lnTo>
                  <a:pt x="190678" y="10100"/>
                </a:lnTo>
                <a:lnTo>
                  <a:pt x="179867" y="13429"/>
                </a:lnTo>
                <a:lnTo>
                  <a:pt x="179623" y="16059"/>
                </a:lnTo>
                <a:lnTo>
                  <a:pt x="174420" y="19592"/>
                </a:lnTo>
                <a:lnTo>
                  <a:pt x="170665" y="32238"/>
                </a:lnTo>
                <a:lnTo>
                  <a:pt x="170082" y="40160"/>
                </a:lnTo>
                <a:lnTo>
                  <a:pt x="172520" y="42549"/>
                </a:lnTo>
                <a:lnTo>
                  <a:pt x="169654" y="45590"/>
                </a:lnTo>
                <a:lnTo>
                  <a:pt x="171632" y="49449"/>
                </a:lnTo>
                <a:lnTo>
                  <a:pt x="168618" y="56781"/>
                </a:lnTo>
                <a:lnTo>
                  <a:pt x="172131" y="65038"/>
                </a:lnTo>
                <a:lnTo>
                  <a:pt x="168369" y="68707"/>
                </a:lnTo>
                <a:lnTo>
                  <a:pt x="153189" y="71516"/>
                </a:lnTo>
                <a:lnTo>
                  <a:pt x="157961" y="59255"/>
                </a:lnTo>
                <a:lnTo>
                  <a:pt x="152448" y="56516"/>
                </a:lnTo>
                <a:lnTo>
                  <a:pt x="146375" y="60719"/>
                </a:lnTo>
                <a:lnTo>
                  <a:pt x="146326" y="53820"/>
                </a:lnTo>
                <a:lnTo>
                  <a:pt x="139689" y="63211"/>
                </a:lnTo>
                <a:lnTo>
                  <a:pt x="132620" y="61024"/>
                </a:lnTo>
                <a:lnTo>
                  <a:pt x="137822" y="59257"/>
                </a:lnTo>
                <a:lnTo>
                  <a:pt x="135902" y="56190"/>
                </a:lnTo>
                <a:lnTo>
                  <a:pt x="140782" y="55241"/>
                </a:lnTo>
                <a:lnTo>
                  <a:pt x="137164" y="52612"/>
                </a:lnTo>
                <a:lnTo>
                  <a:pt x="143104" y="49753"/>
                </a:lnTo>
                <a:lnTo>
                  <a:pt x="141394" y="47747"/>
                </a:lnTo>
                <a:lnTo>
                  <a:pt x="143741" y="45832"/>
                </a:lnTo>
                <a:lnTo>
                  <a:pt x="141336" y="45796"/>
                </a:lnTo>
                <a:lnTo>
                  <a:pt x="140722" y="42761"/>
                </a:lnTo>
                <a:lnTo>
                  <a:pt x="139749" y="50263"/>
                </a:lnTo>
                <a:lnTo>
                  <a:pt x="132901" y="52697"/>
                </a:lnTo>
                <a:lnTo>
                  <a:pt x="129677" y="49223"/>
                </a:lnTo>
                <a:lnTo>
                  <a:pt x="133951" y="48632"/>
                </a:lnTo>
                <a:lnTo>
                  <a:pt x="136891" y="43838"/>
                </a:lnTo>
                <a:lnTo>
                  <a:pt x="135304" y="42390"/>
                </a:lnTo>
                <a:lnTo>
                  <a:pt x="135550" y="44352"/>
                </a:lnTo>
                <a:lnTo>
                  <a:pt x="132846" y="44864"/>
                </a:lnTo>
                <a:lnTo>
                  <a:pt x="131508" y="42219"/>
                </a:lnTo>
                <a:lnTo>
                  <a:pt x="133624" y="46920"/>
                </a:lnTo>
                <a:lnTo>
                  <a:pt x="129379" y="46907"/>
                </a:lnTo>
                <a:lnTo>
                  <a:pt x="122737" y="40661"/>
                </a:lnTo>
                <a:lnTo>
                  <a:pt x="121904" y="44866"/>
                </a:lnTo>
                <a:lnTo>
                  <a:pt x="117705" y="42737"/>
                </a:lnTo>
                <a:lnTo>
                  <a:pt x="117915" y="47989"/>
                </a:lnTo>
                <a:lnTo>
                  <a:pt x="122063" y="50532"/>
                </a:lnTo>
                <a:lnTo>
                  <a:pt x="125310" y="49123"/>
                </a:lnTo>
                <a:lnTo>
                  <a:pt x="127122" y="53617"/>
                </a:lnTo>
                <a:lnTo>
                  <a:pt x="133432" y="54565"/>
                </a:lnTo>
                <a:lnTo>
                  <a:pt x="130993" y="58315"/>
                </a:lnTo>
                <a:lnTo>
                  <a:pt x="122713" y="57534"/>
                </a:lnTo>
                <a:lnTo>
                  <a:pt x="125326" y="64442"/>
                </a:lnTo>
                <a:lnTo>
                  <a:pt x="128044" y="60862"/>
                </a:lnTo>
                <a:lnTo>
                  <a:pt x="133539" y="69069"/>
                </a:lnTo>
                <a:lnTo>
                  <a:pt x="127361" y="70083"/>
                </a:lnTo>
                <a:lnTo>
                  <a:pt x="124798" y="78291"/>
                </a:lnTo>
                <a:lnTo>
                  <a:pt x="124208" y="71950"/>
                </a:lnTo>
                <a:lnTo>
                  <a:pt x="116161" y="68890"/>
                </a:lnTo>
                <a:lnTo>
                  <a:pt x="116623" y="65657"/>
                </a:lnTo>
                <a:lnTo>
                  <a:pt x="113759" y="68121"/>
                </a:lnTo>
                <a:lnTo>
                  <a:pt x="110915" y="65821"/>
                </a:lnTo>
                <a:lnTo>
                  <a:pt x="109843" y="68871"/>
                </a:lnTo>
                <a:lnTo>
                  <a:pt x="104312" y="65179"/>
                </a:lnTo>
                <a:lnTo>
                  <a:pt x="107554" y="67666"/>
                </a:lnTo>
                <a:lnTo>
                  <a:pt x="105898" y="72225"/>
                </a:lnTo>
                <a:lnTo>
                  <a:pt x="113445" y="71212"/>
                </a:lnTo>
                <a:lnTo>
                  <a:pt x="113842" y="73978"/>
                </a:lnTo>
                <a:lnTo>
                  <a:pt x="116979" y="72324"/>
                </a:lnTo>
                <a:lnTo>
                  <a:pt x="120266" y="77403"/>
                </a:lnTo>
                <a:lnTo>
                  <a:pt x="117287" y="81334"/>
                </a:lnTo>
                <a:lnTo>
                  <a:pt x="110748" y="78917"/>
                </a:lnTo>
                <a:lnTo>
                  <a:pt x="112415" y="82030"/>
                </a:lnTo>
                <a:lnTo>
                  <a:pt x="108265" y="81544"/>
                </a:lnTo>
                <a:lnTo>
                  <a:pt x="107707" y="84153"/>
                </a:lnTo>
                <a:lnTo>
                  <a:pt x="99584" y="81837"/>
                </a:lnTo>
                <a:lnTo>
                  <a:pt x="110486" y="86260"/>
                </a:lnTo>
                <a:lnTo>
                  <a:pt x="111210" y="90006"/>
                </a:lnTo>
                <a:lnTo>
                  <a:pt x="117173" y="88277"/>
                </a:lnTo>
                <a:lnTo>
                  <a:pt x="121164" y="83955"/>
                </a:lnTo>
                <a:lnTo>
                  <a:pt x="127871" y="87603"/>
                </a:lnTo>
                <a:lnTo>
                  <a:pt x="126843" y="89701"/>
                </a:lnTo>
                <a:lnTo>
                  <a:pt x="131482" y="89062"/>
                </a:lnTo>
                <a:lnTo>
                  <a:pt x="131517" y="81454"/>
                </a:lnTo>
                <a:lnTo>
                  <a:pt x="133523" y="82162"/>
                </a:lnTo>
                <a:lnTo>
                  <a:pt x="134962" y="77778"/>
                </a:lnTo>
                <a:lnTo>
                  <a:pt x="143861" y="75260"/>
                </a:lnTo>
                <a:lnTo>
                  <a:pt x="143944" y="78996"/>
                </a:lnTo>
                <a:lnTo>
                  <a:pt x="140292" y="79676"/>
                </a:lnTo>
                <a:lnTo>
                  <a:pt x="137113" y="85644"/>
                </a:lnTo>
                <a:lnTo>
                  <a:pt x="138327" y="90587"/>
                </a:lnTo>
                <a:lnTo>
                  <a:pt x="125303" y="93853"/>
                </a:lnTo>
                <a:lnTo>
                  <a:pt x="129250" y="96245"/>
                </a:lnTo>
                <a:lnTo>
                  <a:pt x="129265" y="99632"/>
                </a:lnTo>
                <a:lnTo>
                  <a:pt x="133773" y="93284"/>
                </a:lnTo>
                <a:lnTo>
                  <a:pt x="137350" y="95660"/>
                </a:lnTo>
                <a:lnTo>
                  <a:pt x="136004" y="100311"/>
                </a:lnTo>
                <a:lnTo>
                  <a:pt x="134097" y="98737"/>
                </a:lnTo>
                <a:lnTo>
                  <a:pt x="133676" y="101205"/>
                </a:lnTo>
                <a:lnTo>
                  <a:pt x="130317" y="103509"/>
                </a:lnTo>
                <a:lnTo>
                  <a:pt x="127343" y="101934"/>
                </a:lnTo>
                <a:lnTo>
                  <a:pt x="126241" y="104261"/>
                </a:lnTo>
                <a:lnTo>
                  <a:pt x="135097" y="102771"/>
                </a:lnTo>
                <a:lnTo>
                  <a:pt x="133678" y="106225"/>
                </a:lnTo>
                <a:lnTo>
                  <a:pt x="128581" y="108302"/>
                </a:lnTo>
                <a:lnTo>
                  <a:pt x="134828" y="108869"/>
                </a:lnTo>
                <a:lnTo>
                  <a:pt x="145385" y="88400"/>
                </a:lnTo>
                <a:lnTo>
                  <a:pt x="151762" y="92280"/>
                </a:lnTo>
                <a:lnTo>
                  <a:pt x="155934" y="101094"/>
                </a:lnTo>
                <a:lnTo>
                  <a:pt x="149301" y="100927"/>
                </a:lnTo>
                <a:lnTo>
                  <a:pt x="146995" y="104534"/>
                </a:lnTo>
                <a:lnTo>
                  <a:pt x="142771" y="103220"/>
                </a:lnTo>
                <a:lnTo>
                  <a:pt x="141320" y="107233"/>
                </a:lnTo>
                <a:lnTo>
                  <a:pt x="145312" y="106112"/>
                </a:lnTo>
                <a:lnTo>
                  <a:pt x="152208" y="108983"/>
                </a:lnTo>
                <a:lnTo>
                  <a:pt x="151168" y="113573"/>
                </a:lnTo>
                <a:lnTo>
                  <a:pt x="144455" y="112544"/>
                </a:lnTo>
                <a:lnTo>
                  <a:pt x="146275" y="116462"/>
                </a:lnTo>
                <a:lnTo>
                  <a:pt x="151468" y="116991"/>
                </a:lnTo>
                <a:lnTo>
                  <a:pt x="154167" y="127304"/>
                </a:lnTo>
                <a:lnTo>
                  <a:pt x="157852" y="127339"/>
                </a:lnTo>
                <a:lnTo>
                  <a:pt x="158683" y="119651"/>
                </a:lnTo>
                <a:lnTo>
                  <a:pt x="163060" y="114808"/>
                </a:lnTo>
                <a:lnTo>
                  <a:pt x="162461" y="110202"/>
                </a:lnTo>
                <a:lnTo>
                  <a:pt x="164619" y="107377"/>
                </a:lnTo>
                <a:lnTo>
                  <a:pt x="163506" y="100309"/>
                </a:lnTo>
                <a:lnTo>
                  <a:pt x="151316" y="87396"/>
                </a:lnTo>
                <a:lnTo>
                  <a:pt x="148927" y="78483"/>
                </a:lnTo>
                <a:lnTo>
                  <a:pt x="151964" y="74281"/>
                </a:lnTo>
                <a:lnTo>
                  <a:pt x="161832" y="75602"/>
                </a:lnTo>
                <a:lnTo>
                  <a:pt x="164544" y="79642"/>
                </a:lnTo>
                <a:lnTo>
                  <a:pt x="173917" y="128383"/>
                </a:lnTo>
                <a:lnTo>
                  <a:pt x="184893" y="155339"/>
                </a:lnTo>
                <a:lnTo>
                  <a:pt x="195715" y="173051"/>
                </a:lnTo>
                <a:lnTo>
                  <a:pt x="204427" y="181854"/>
                </a:lnTo>
                <a:lnTo>
                  <a:pt x="208811" y="184973"/>
                </a:lnTo>
                <a:lnTo>
                  <a:pt x="211275" y="183853"/>
                </a:lnTo>
                <a:lnTo>
                  <a:pt x="222276" y="192237"/>
                </a:lnTo>
                <a:lnTo>
                  <a:pt x="222677" y="196579"/>
                </a:lnTo>
                <a:lnTo>
                  <a:pt x="229353" y="206742"/>
                </a:lnTo>
                <a:lnTo>
                  <a:pt x="236059" y="210910"/>
                </a:lnTo>
                <a:lnTo>
                  <a:pt x="240054" y="208658"/>
                </a:lnTo>
                <a:lnTo>
                  <a:pt x="240362" y="211955"/>
                </a:lnTo>
                <a:lnTo>
                  <a:pt x="236952" y="212457"/>
                </a:lnTo>
                <a:lnTo>
                  <a:pt x="236452" y="216361"/>
                </a:lnTo>
                <a:lnTo>
                  <a:pt x="238626" y="220993"/>
                </a:lnTo>
                <a:lnTo>
                  <a:pt x="244920" y="221207"/>
                </a:lnTo>
                <a:lnTo>
                  <a:pt x="249134" y="229011"/>
                </a:lnTo>
                <a:lnTo>
                  <a:pt x="245029" y="229575"/>
                </a:lnTo>
                <a:lnTo>
                  <a:pt x="243855" y="232140"/>
                </a:lnTo>
                <a:lnTo>
                  <a:pt x="247663" y="238666"/>
                </a:lnTo>
                <a:lnTo>
                  <a:pt x="246442" y="241606"/>
                </a:lnTo>
                <a:lnTo>
                  <a:pt x="240601" y="240472"/>
                </a:lnTo>
                <a:lnTo>
                  <a:pt x="236857" y="233816"/>
                </a:lnTo>
                <a:lnTo>
                  <a:pt x="232656" y="234539"/>
                </a:lnTo>
                <a:lnTo>
                  <a:pt x="229823" y="231675"/>
                </a:lnTo>
                <a:lnTo>
                  <a:pt x="231389" y="224643"/>
                </a:lnTo>
                <a:lnTo>
                  <a:pt x="228357" y="222485"/>
                </a:lnTo>
                <a:lnTo>
                  <a:pt x="226459" y="214755"/>
                </a:lnTo>
                <a:lnTo>
                  <a:pt x="222709" y="212646"/>
                </a:lnTo>
                <a:lnTo>
                  <a:pt x="220528" y="214849"/>
                </a:lnTo>
                <a:lnTo>
                  <a:pt x="211880" y="205597"/>
                </a:lnTo>
                <a:lnTo>
                  <a:pt x="204537" y="204564"/>
                </a:lnTo>
                <a:lnTo>
                  <a:pt x="209870" y="206292"/>
                </a:lnTo>
                <a:lnTo>
                  <a:pt x="217391" y="223017"/>
                </a:lnTo>
                <a:lnTo>
                  <a:pt x="223544" y="230192"/>
                </a:lnTo>
                <a:lnTo>
                  <a:pt x="222553" y="234503"/>
                </a:lnTo>
                <a:lnTo>
                  <a:pt x="231922" y="242433"/>
                </a:lnTo>
                <a:lnTo>
                  <a:pt x="229447" y="245341"/>
                </a:lnTo>
                <a:lnTo>
                  <a:pt x="235205" y="239444"/>
                </a:lnTo>
                <a:lnTo>
                  <a:pt x="238182" y="240014"/>
                </a:lnTo>
                <a:lnTo>
                  <a:pt x="243153" y="252949"/>
                </a:lnTo>
                <a:lnTo>
                  <a:pt x="257997" y="265875"/>
                </a:lnTo>
                <a:lnTo>
                  <a:pt x="274467" y="272230"/>
                </a:lnTo>
                <a:lnTo>
                  <a:pt x="289687" y="273063"/>
                </a:lnTo>
                <a:lnTo>
                  <a:pt x="298082" y="279294"/>
                </a:lnTo>
                <a:lnTo>
                  <a:pt x="297352" y="286806"/>
                </a:lnTo>
                <a:lnTo>
                  <a:pt x="292368" y="287784"/>
                </a:lnTo>
                <a:lnTo>
                  <a:pt x="292265" y="295714"/>
                </a:lnTo>
                <a:lnTo>
                  <a:pt x="276603" y="303300"/>
                </a:lnTo>
                <a:lnTo>
                  <a:pt x="267016" y="302261"/>
                </a:lnTo>
                <a:lnTo>
                  <a:pt x="272340" y="305146"/>
                </a:lnTo>
                <a:lnTo>
                  <a:pt x="277456" y="304603"/>
                </a:lnTo>
                <a:lnTo>
                  <a:pt x="274626" y="313212"/>
                </a:lnTo>
                <a:lnTo>
                  <a:pt x="268793" y="314633"/>
                </a:lnTo>
                <a:lnTo>
                  <a:pt x="266408" y="321459"/>
                </a:lnTo>
                <a:lnTo>
                  <a:pt x="268532" y="322409"/>
                </a:lnTo>
                <a:lnTo>
                  <a:pt x="269197" y="329861"/>
                </a:lnTo>
                <a:lnTo>
                  <a:pt x="273858" y="333369"/>
                </a:lnTo>
                <a:lnTo>
                  <a:pt x="269860" y="336813"/>
                </a:lnTo>
                <a:lnTo>
                  <a:pt x="277152" y="336511"/>
                </a:lnTo>
                <a:lnTo>
                  <a:pt x="273950" y="341246"/>
                </a:lnTo>
                <a:lnTo>
                  <a:pt x="276152" y="346731"/>
                </a:lnTo>
                <a:lnTo>
                  <a:pt x="273777" y="347375"/>
                </a:lnTo>
                <a:lnTo>
                  <a:pt x="274670" y="350028"/>
                </a:lnTo>
                <a:lnTo>
                  <a:pt x="276754" y="344228"/>
                </a:lnTo>
                <a:lnTo>
                  <a:pt x="281265" y="348014"/>
                </a:lnTo>
                <a:lnTo>
                  <a:pt x="279664" y="352576"/>
                </a:lnTo>
                <a:lnTo>
                  <a:pt x="284464" y="351162"/>
                </a:lnTo>
                <a:lnTo>
                  <a:pt x="281699" y="344955"/>
                </a:lnTo>
                <a:lnTo>
                  <a:pt x="277529" y="343952"/>
                </a:lnTo>
                <a:lnTo>
                  <a:pt x="280148" y="340509"/>
                </a:lnTo>
                <a:lnTo>
                  <a:pt x="282988" y="341644"/>
                </a:lnTo>
                <a:lnTo>
                  <a:pt x="280617" y="336377"/>
                </a:lnTo>
                <a:lnTo>
                  <a:pt x="283895" y="335369"/>
                </a:lnTo>
                <a:lnTo>
                  <a:pt x="285367" y="341287"/>
                </a:lnTo>
                <a:lnTo>
                  <a:pt x="294216" y="342231"/>
                </a:lnTo>
                <a:lnTo>
                  <a:pt x="302618" y="339508"/>
                </a:lnTo>
                <a:lnTo>
                  <a:pt x="302692" y="346057"/>
                </a:lnTo>
                <a:lnTo>
                  <a:pt x="298102" y="346669"/>
                </a:lnTo>
                <a:lnTo>
                  <a:pt x="304680" y="349752"/>
                </a:lnTo>
                <a:lnTo>
                  <a:pt x="307657" y="348212"/>
                </a:lnTo>
                <a:lnTo>
                  <a:pt x="305411" y="348289"/>
                </a:lnTo>
                <a:lnTo>
                  <a:pt x="303560" y="344387"/>
                </a:lnTo>
                <a:lnTo>
                  <a:pt x="308390" y="343266"/>
                </a:lnTo>
                <a:lnTo>
                  <a:pt x="310321" y="335789"/>
                </a:lnTo>
                <a:lnTo>
                  <a:pt x="314302" y="338310"/>
                </a:lnTo>
                <a:lnTo>
                  <a:pt x="313983" y="345156"/>
                </a:lnTo>
                <a:lnTo>
                  <a:pt x="320020" y="325111"/>
                </a:lnTo>
                <a:lnTo>
                  <a:pt x="324794" y="317968"/>
                </a:lnTo>
                <a:lnTo>
                  <a:pt x="324681" y="313558"/>
                </a:lnTo>
                <a:lnTo>
                  <a:pt x="317565" y="291990"/>
                </a:lnTo>
                <a:lnTo>
                  <a:pt x="311862" y="283033"/>
                </a:lnTo>
                <a:lnTo>
                  <a:pt x="307454" y="282218"/>
                </a:lnTo>
                <a:lnTo>
                  <a:pt x="305241" y="273029"/>
                </a:lnTo>
                <a:lnTo>
                  <a:pt x="301593" y="271891"/>
                </a:lnTo>
                <a:lnTo>
                  <a:pt x="302315" y="264102"/>
                </a:lnTo>
                <a:lnTo>
                  <a:pt x="300410" y="262421"/>
                </a:lnTo>
                <a:lnTo>
                  <a:pt x="302304" y="260316"/>
                </a:lnTo>
                <a:lnTo>
                  <a:pt x="306457" y="262708"/>
                </a:lnTo>
                <a:lnTo>
                  <a:pt x="318043" y="261905"/>
                </a:lnTo>
                <a:lnTo>
                  <a:pt x="344844" y="250364"/>
                </a:lnTo>
                <a:lnTo>
                  <a:pt x="351415" y="239983"/>
                </a:lnTo>
                <a:lnTo>
                  <a:pt x="350898" y="236807"/>
                </a:lnTo>
                <a:lnTo>
                  <a:pt x="346501" y="234725"/>
                </a:lnTo>
                <a:lnTo>
                  <a:pt x="348042" y="232173"/>
                </a:lnTo>
                <a:lnTo>
                  <a:pt x="346428" y="228106"/>
                </a:lnTo>
                <a:lnTo>
                  <a:pt x="351871" y="226932"/>
                </a:lnTo>
                <a:lnTo>
                  <a:pt x="350600" y="223219"/>
                </a:lnTo>
                <a:lnTo>
                  <a:pt x="351378" y="218059"/>
                </a:lnTo>
                <a:lnTo>
                  <a:pt x="353081" y="218455"/>
                </a:lnTo>
                <a:lnTo>
                  <a:pt x="358994" y="226355"/>
                </a:lnTo>
                <a:lnTo>
                  <a:pt x="356117" y="230205"/>
                </a:lnTo>
                <a:lnTo>
                  <a:pt x="356352" y="234006"/>
                </a:lnTo>
                <a:lnTo>
                  <a:pt x="361012" y="237031"/>
                </a:lnTo>
                <a:lnTo>
                  <a:pt x="359476" y="240297"/>
                </a:lnTo>
                <a:lnTo>
                  <a:pt x="356298" y="240760"/>
                </a:lnTo>
                <a:lnTo>
                  <a:pt x="356630" y="243727"/>
                </a:lnTo>
                <a:lnTo>
                  <a:pt x="359678" y="243303"/>
                </a:lnTo>
                <a:lnTo>
                  <a:pt x="358387" y="246476"/>
                </a:lnTo>
                <a:lnTo>
                  <a:pt x="363226" y="246453"/>
                </a:lnTo>
                <a:lnTo>
                  <a:pt x="365624" y="241905"/>
                </a:lnTo>
                <a:lnTo>
                  <a:pt x="369487" y="244855"/>
                </a:lnTo>
                <a:lnTo>
                  <a:pt x="375950" y="241910"/>
                </a:lnTo>
                <a:lnTo>
                  <a:pt x="375860" y="245800"/>
                </a:lnTo>
                <a:lnTo>
                  <a:pt x="371748" y="245840"/>
                </a:lnTo>
                <a:lnTo>
                  <a:pt x="371614" y="247825"/>
                </a:lnTo>
                <a:lnTo>
                  <a:pt x="380434" y="254843"/>
                </a:lnTo>
                <a:lnTo>
                  <a:pt x="382646" y="253152"/>
                </a:lnTo>
                <a:lnTo>
                  <a:pt x="385159" y="255633"/>
                </a:lnTo>
                <a:lnTo>
                  <a:pt x="380441" y="257434"/>
                </a:lnTo>
                <a:lnTo>
                  <a:pt x="381528" y="261604"/>
                </a:lnTo>
                <a:lnTo>
                  <a:pt x="369869" y="261847"/>
                </a:lnTo>
                <a:lnTo>
                  <a:pt x="368765" y="266539"/>
                </a:lnTo>
                <a:lnTo>
                  <a:pt x="359056" y="273083"/>
                </a:lnTo>
                <a:lnTo>
                  <a:pt x="352097" y="273567"/>
                </a:lnTo>
                <a:lnTo>
                  <a:pt x="351764" y="271253"/>
                </a:lnTo>
                <a:lnTo>
                  <a:pt x="343956" y="269601"/>
                </a:lnTo>
                <a:lnTo>
                  <a:pt x="340392" y="273400"/>
                </a:lnTo>
                <a:lnTo>
                  <a:pt x="339188" y="287103"/>
                </a:lnTo>
                <a:lnTo>
                  <a:pt x="341444" y="299436"/>
                </a:lnTo>
                <a:lnTo>
                  <a:pt x="346952" y="312152"/>
                </a:lnTo>
                <a:lnTo>
                  <a:pt x="355760" y="322646"/>
                </a:lnTo>
                <a:lnTo>
                  <a:pt x="367436" y="331603"/>
                </a:lnTo>
                <a:lnTo>
                  <a:pt x="377768" y="331312"/>
                </a:lnTo>
                <a:lnTo>
                  <a:pt x="382652" y="336079"/>
                </a:lnTo>
                <a:lnTo>
                  <a:pt x="385342" y="335863"/>
                </a:lnTo>
                <a:lnTo>
                  <a:pt x="386402" y="332936"/>
                </a:lnTo>
                <a:lnTo>
                  <a:pt x="396577" y="335257"/>
                </a:lnTo>
                <a:lnTo>
                  <a:pt x="399463" y="334865"/>
                </a:lnTo>
                <a:lnTo>
                  <a:pt x="398405" y="332873"/>
                </a:lnTo>
                <a:lnTo>
                  <a:pt x="406346" y="333822"/>
                </a:lnTo>
                <a:lnTo>
                  <a:pt x="410584" y="328946"/>
                </a:lnTo>
                <a:lnTo>
                  <a:pt x="411218" y="333384"/>
                </a:lnTo>
                <a:lnTo>
                  <a:pt x="415523" y="333981"/>
                </a:lnTo>
                <a:lnTo>
                  <a:pt x="414846" y="338987"/>
                </a:lnTo>
                <a:lnTo>
                  <a:pt x="418260" y="346153"/>
                </a:lnTo>
                <a:lnTo>
                  <a:pt x="420425" y="346287"/>
                </a:lnTo>
                <a:lnTo>
                  <a:pt x="417478" y="339685"/>
                </a:lnTo>
                <a:lnTo>
                  <a:pt x="422927" y="340873"/>
                </a:lnTo>
                <a:lnTo>
                  <a:pt x="424140" y="346101"/>
                </a:lnTo>
                <a:lnTo>
                  <a:pt x="420618" y="346541"/>
                </a:lnTo>
                <a:lnTo>
                  <a:pt x="421895" y="349591"/>
                </a:lnTo>
                <a:lnTo>
                  <a:pt x="427170" y="346137"/>
                </a:lnTo>
                <a:lnTo>
                  <a:pt x="424169" y="343139"/>
                </a:lnTo>
                <a:lnTo>
                  <a:pt x="427163" y="339163"/>
                </a:lnTo>
                <a:lnTo>
                  <a:pt x="424744" y="335566"/>
                </a:lnTo>
                <a:lnTo>
                  <a:pt x="427140" y="332241"/>
                </a:lnTo>
                <a:lnTo>
                  <a:pt x="420526" y="325093"/>
                </a:lnTo>
                <a:lnTo>
                  <a:pt x="416669" y="326722"/>
                </a:lnTo>
                <a:lnTo>
                  <a:pt x="415873" y="332252"/>
                </a:lnTo>
                <a:lnTo>
                  <a:pt x="414169" y="330987"/>
                </a:lnTo>
                <a:lnTo>
                  <a:pt x="411737" y="326930"/>
                </a:lnTo>
                <a:lnTo>
                  <a:pt x="414392" y="326597"/>
                </a:lnTo>
                <a:lnTo>
                  <a:pt x="416424" y="322453"/>
                </a:lnTo>
                <a:lnTo>
                  <a:pt x="412520" y="320066"/>
                </a:lnTo>
                <a:lnTo>
                  <a:pt x="410732" y="312401"/>
                </a:lnTo>
                <a:lnTo>
                  <a:pt x="413460" y="306250"/>
                </a:lnTo>
                <a:lnTo>
                  <a:pt x="416262" y="303974"/>
                </a:lnTo>
                <a:lnTo>
                  <a:pt x="417885" y="305518"/>
                </a:lnTo>
                <a:lnTo>
                  <a:pt x="422278" y="299311"/>
                </a:lnTo>
                <a:lnTo>
                  <a:pt x="424777" y="300679"/>
                </a:lnTo>
                <a:lnTo>
                  <a:pt x="426003" y="291696"/>
                </a:lnTo>
                <a:lnTo>
                  <a:pt x="434583" y="303956"/>
                </a:lnTo>
                <a:lnTo>
                  <a:pt x="432133" y="303932"/>
                </a:lnTo>
                <a:lnTo>
                  <a:pt x="432692" y="308774"/>
                </a:lnTo>
                <a:lnTo>
                  <a:pt x="440365" y="307387"/>
                </a:lnTo>
                <a:lnTo>
                  <a:pt x="443217" y="303090"/>
                </a:lnTo>
                <a:lnTo>
                  <a:pt x="448923" y="307271"/>
                </a:lnTo>
                <a:lnTo>
                  <a:pt x="451165" y="305082"/>
                </a:lnTo>
                <a:lnTo>
                  <a:pt x="454257" y="305912"/>
                </a:lnTo>
                <a:lnTo>
                  <a:pt x="455677" y="311181"/>
                </a:lnTo>
                <a:lnTo>
                  <a:pt x="454104" y="313568"/>
                </a:lnTo>
                <a:lnTo>
                  <a:pt x="456980" y="311947"/>
                </a:lnTo>
                <a:lnTo>
                  <a:pt x="459948" y="315328"/>
                </a:lnTo>
                <a:lnTo>
                  <a:pt x="463073" y="314617"/>
                </a:lnTo>
                <a:lnTo>
                  <a:pt x="463582" y="320235"/>
                </a:lnTo>
                <a:lnTo>
                  <a:pt x="465848" y="321652"/>
                </a:lnTo>
                <a:lnTo>
                  <a:pt x="468471" y="320099"/>
                </a:lnTo>
                <a:lnTo>
                  <a:pt x="470107" y="321663"/>
                </a:lnTo>
                <a:lnTo>
                  <a:pt x="473511" y="317360"/>
                </a:lnTo>
                <a:lnTo>
                  <a:pt x="479511" y="318341"/>
                </a:lnTo>
                <a:lnTo>
                  <a:pt x="482257" y="311214"/>
                </a:lnTo>
                <a:lnTo>
                  <a:pt x="490532" y="313365"/>
                </a:lnTo>
                <a:lnTo>
                  <a:pt x="493087" y="315107"/>
                </a:lnTo>
                <a:lnTo>
                  <a:pt x="491947" y="324052"/>
                </a:lnTo>
                <a:lnTo>
                  <a:pt x="497740" y="329320"/>
                </a:lnTo>
                <a:lnTo>
                  <a:pt x="494958" y="334588"/>
                </a:lnTo>
                <a:lnTo>
                  <a:pt x="495982" y="337246"/>
                </a:lnTo>
                <a:lnTo>
                  <a:pt x="498325" y="339046"/>
                </a:lnTo>
                <a:lnTo>
                  <a:pt x="507801" y="336876"/>
                </a:lnTo>
                <a:lnTo>
                  <a:pt x="516726" y="340604"/>
                </a:lnTo>
                <a:lnTo>
                  <a:pt x="516311" y="344349"/>
                </a:lnTo>
                <a:lnTo>
                  <a:pt x="505859" y="340561"/>
                </a:lnTo>
                <a:lnTo>
                  <a:pt x="503251" y="342730"/>
                </a:lnTo>
                <a:lnTo>
                  <a:pt x="505630" y="345226"/>
                </a:lnTo>
                <a:lnTo>
                  <a:pt x="500519" y="343852"/>
                </a:lnTo>
                <a:lnTo>
                  <a:pt x="502928" y="347424"/>
                </a:lnTo>
                <a:lnTo>
                  <a:pt x="500928" y="348615"/>
                </a:lnTo>
                <a:lnTo>
                  <a:pt x="503837" y="346102"/>
                </a:lnTo>
                <a:lnTo>
                  <a:pt x="512965" y="348166"/>
                </a:lnTo>
                <a:lnTo>
                  <a:pt x="511961" y="351080"/>
                </a:lnTo>
                <a:lnTo>
                  <a:pt x="508940" y="351040"/>
                </a:lnTo>
                <a:lnTo>
                  <a:pt x="512123" y="354549"/>
                </a:lnTo>
                <a:lnTo>
                  <a:pt x="508327" y="361756"/>
                </a:lnTo>
                <a:lnTo>
                  <a:pt x="504717" y="359594"/>
                </a:lnTo>
                <a:lnTo>
                  <a:pt x="503814" y="363522"/>
                </a:lnTo>
                <a:lnTo>
                  <a:pt x="500366" y="363244"/>
                </a:lnTo>
                <a:lnTo>
                  <a:pt x="503015" y="367249"/>
                </a:lnTo>
                <a:lnTo>
                  <a:pt x="500913" y="365555"/>
                </a:lnTo>
                <a:lnTo>
                  <a:pt x="500243" y="368012"/>
                </a:lnTo>
                <a:lnTo>
                  <a:pt x="497276" y="363246"/>
                </a:lnTo>
                <a:lnTo>
                  <a:pt x="490382" y="371059"/>
                </a:lnTo>
                <a:lnTo>
                  <a:pt x="498429" y="374093"/>
                </a:lnTo>
                <a:lnTo>
                  <a:pt x="496114" y="378122"/>
                </a:lnTo>
                <a:lnTo>
                  <a:pt x="497503" y="380548"/>
                </a:lnTo>
                <a:lnTo>
                  <a:pt x="499078" y="379596"/>
                </a:lnTo>
                <a:lnTo>
                  <a:pt x="499112" y="387330"/>
                </a:lnTo>
                <a:lnTo>
                  <a:pt x="507606" y="388503"/>
                </a:lnTo>
                <a:lnTo>
                  <a:pt x="508804" y="380121"/>
                </a:lnTo>
                <a:lnTo>
                  <a:pt x="512505" y="384111"/>
                </a:lnTo>
                <a:lnTo>
                  <a:pt x="515645" y="382145"/>
                </a:lnTo>
                <a:lnTo>
                  <a:pt x="508858" y="378084"/>
                </a:lnTo>
                <a:lnTo>
                  <a:pt x="511303" y="372180"/>
                </a:lnTo>
                <a:lnTo>
                  <a:pt x="508422" y="369751"/>
                </a:lnTo>
                <a:lnTo>
                  <a:pt x="512904" y="364393"/>
                </a:lnTo>
                <a:lnTo>
                  <a:pt x="512382" y="361516"/>
                </a:lnTo>
                <a:lnTo>
                  <a:pt x="516906" y="363263"/>
                </a:lnTo>
                <a:lnTo>
                  <a:pt x="515066" y="367288"/>
                </a:lnTo>
                <a:lnTo>
                  <a:pt x="517947" y="366408"/>
                </a:lnTo>
                <a:lnTo>
                  <a:pt x="519184" y="370618"/>
                </a:lnTo>
                <a:lnTo>
                  <a:pt x="524741" y="369213"/>
                </a:lnTo>
                <a:lnTo>
                  <a:pt x="520236" y="366034"/>
                </a:lnTo>
                <a:lnTo>
                  <a:pt x="522435" y="363865"/>
                </a:lnTo>
                <a:lnTo>
                  <a:pt x="517090" y="359854"/>
                </a:lnTo>
                <a:lnTo>
                  <a:pt x="522183" y="359104"/>
                </a:lnTo>
                <a:lnTo>
                  <a:pt x="525484" y="363787"/>
                </a:lnTo>
                <a:lnTo>
                  <a:pt x="528449" y="362041"/>
                </a:lnTo>
                <a:lnTo>
                  <a:pt x="523060" y="356047"/>
                </a:lnTo>
                <a:lnTo>
                  <a:pt x="525432" y="357456"/>
                </a:lnTo>
                <a:lnTo>
                  <a:pt x="524616" y="350795"/>
                </a:lnTo>
                <a:lnTo>
                  <a:pt x="516257" y="349380"/>
                </a:lnTo>
                <a:lnTo>
                  <a:pt x="515780" y="346696"/>
                </a:lnTo>
                <a:lnTo>
                  <a:pt x="521695" y="343214"/>
                </a:lnTo>
                <a:lnTo>
                  <a:pt x="525992" y="345215"/>
                </a:lnTo>
                <a:lnTo>
                  <a:pt x="531833" y="341172"/>
                </a:lnTo>
                <a:lnTo>
                  <a:pt x="536853" y="341614"/>
                </a:lnTo>
                <a:lnTo>
                  <a:pt x="537553" y="338193"/>
                </a:lnTo>
                <a:lnTo>
                  <a:pt x="542046" y="336240"/>
                </a:lnTo>
                <a:lnTo>
                  <a:pt x="543886" y="339860"/>
                </a:lnTo>
                <a:lnTo>
                  <a:pt x="544400" y="336433"/>
                </a:lnTo>
                <a:lnTo>
                  <a:pt x="546222" y="336811"/>
                </a:lnTo>
                <a:lnTo>
                  <a:pt x="546747" y="340684"/>
                </a:lnTo>
                <a:lnTo>
                  <a:pt x="549375" y="341878"/>
                </a:lnTo>
                <a:lnTo>
                  <a:pt x="555018" y="337523"/>
                </a:lnTo>
                <a:lnTo>
                  <a:pt x="564848" y="335260"/>
                </a:lnTo>
                <a:lnTo>
                  <a:pt x="556425" y="340236"/>
                </a:lnTo>
                <a:lnTo>
                  <a:pt x="560707" y="341727"/>
                </a:lnTo>
                <a:lnTo>
                  <a:pt x="559614" y="346381"/>
                </a:lnTo>
                <a:lnTo>
                  <a:pt x="564185" y="348668"/>
                </a:lnTo>
                <a:lnTo>
                  <a:pt x="563738" y="351700"/>
                </a:lnTo>
                <a:lnTo>
                  <a:pt x="567044" y="352889"/>
                </a:lnTo>
                <a:lnTo>
                  <a:pt x="570011" y="350559"/>
                </a:lnTo>
                <a:lnTo>
                  <a:pt x="575190" y="353492"/>
                </a:lnTo>
                <a:lnTo>
                  <a:pt x="580740" y="346543"/>
                </a:lnTo>
                <a:lnTo>
                  <a:pt x="582128" y="352680"/>
                </a:lnTo>
                <a:lnTo>
                  <a:pt x="591383" y="356158"/>
                </a:lnTo>
                <a:lnTo>
                  <a:pt x="588575" y="362862"/>
                </a:lnTo>
                <a:lnTo>
                  <a:pt x="599785" y="370680"/>
                </a:lnTo>
                <a:lnTo>
                  <a:pt x="594418" y="377053"/>
                </a:lnTo>
                <a:lnTo>
                  <a:pt x="598429" y="391229"/>
                </a:lnTo>
                <a:lnTo>
                  <a:pt x="602493" y="399234"/>
                </a:lnTo>
                <a:lnTo>
                  <a:pt x="610805" y="407766"/>
                </a:lnTo>
                <a:lnTo>
                  <a:pt x="617144" y="406902"/>
                </a:lnTo>
                <a:lnTo>
                  <a:pt x="618061" y="409503"/>
                </a:lnTo>
                <a:lnTo>
                  <a:pt x="625723" y="406314"/>
                </a:lnTo>
                <a:lnTo>
                  <a:pt x="627805" y="409607"/>
                </a:lnTo>
                <a:lnTo>
                  <a:pt x="633347" y="409816"/>
                </a:lnTo>
                <a:lnTo>
                  <a:pt x="636660" y="405747"/>
                </a:lnTo>
                <a:lnTo>
                  <a:pt x="638261" y="408275"/>
                </a:lnTo>
                <a:lnTo>
                  <a:pt x="647291" y="406587"/>
                </a:lnTo>
                <a:lnTo>
                  <a:pt x="650261" y="409153"/>
                </a:lnTo>
                <a:lnTo>
                  <a:pt x="652504" y="406354"/>
                </a:lnTo>
                <a:lnTo>
                  <a:pt x="659330" y="407706"/>
                </a:lnTo>
                <a:lnTo>
                  <a:pt x="661913" y="406085"/>
                </a:lnTo>
                <a:lnTo>
                  <a:pt x="669009" y="412757"/>
                </a:lnTo>
                <a:lnTo>
                  <a:pt x="667188" y="414464"/>
                </a:lnTo>
                <a:lnTo>
                  <a:pt x="670989" y="417265"/>
                </a:lnTo>
                <a:lnTo>
                  <a:pt x="672236" y="426315"/>
                </a:lnTo>
                <a:lnTo>
                  <a:pt x="685303" y="429452"/>
                </a:lnTo>
                <a:lnTo>
                  <a:pt x="686608" y="432735"/>
                </a:lnTo>
                <a:lnTo>
                  <a:pt x="683163" y="433834"/>
                </a:lnTo>
                <a:lnTo>
                  <a:pt x="683034" y="437957"/>
                </a:lnTo>
                <a:lnTo>
                  <a:pt x="680283" y="438335"/>
                </a:lnTo>
                <a:lnTo>
                  <a:pt x="678509" y="435405"/>
                </a:lnTo>
                <a:lnTo>
                  <a:pt x="675924" y="436526"/>
                </a:lnTo>
                <a:lnTo>
                  <a:pt x="675704" y="439972"/>
                </a:lnTo>
                <a:lnTo>
                  <a:pt x="671162" y="436483"/>
                </a:lnTo>
                <a:lnTo>
                  <a:pt x="667697" y="437620"/>
                </a:lnTo>
                <a:lnTo>
                  <a:pt x="666355" y="441302"/>
                </a:lnTo>
                <a:lnTo>
                  <a:pt x="659720" y="443248"/>
                </a:lnTo>
                <a:lnTo>
                  <a:pt x="657983" y="450328"/>
                </a:lnTo>
                <a:lnTo>
                  <a:pt x="653140" y="442341"/>
                </a:lnTo>
                <a:lnTo>
                  <a:pt x="655584" y="439697"/>
                </a:lnTo>
                <a:lnTo>
                  <a:pt x="651713" y="440287"/>
                </a:lnTo>
                <a:lnTo>
                  <a:pt x="653903" y="435802"/>
                </a:lnTo>
                <a:lnTo>
                  <a:pt x="650997" y="435089"/>
                </a:lnTo>
                <a:lnTo>
                  <a:pt x="652528" y="434142"/>
                </a:lnTo>
                <a:lnTo>
                  <a:pt x="648042" y="428678"/>
                </a:lnTo>
                <a:lnTo>
                  <a:pt x="656813" y="424966"/>
                </a:lnTo>
                <a:lnTo>
                  <a:pt x="659212" y="430688"/>
                </a:lnTo>
                <a:lnTo>
                  <a:pt x="661538" y="428668"/>
                </a:lnTo>
                <a:lnTo>
                  <a:pt x="658455" y="425910"/>
                </a:lnTo>
                <a:lnTo>
                  <a:pt x="659407" y="423595"/>
                </a:lnTo>
                <a:lnTo>
                  <a:pt x="658695" y="425424"/>
                </a:lnTo>
                <a:lnTo>
                  <a:pt x="653923" y="424637"/>
                </a:lnTo>
                <a:lnTo>
                  <a:pt x="652386" y="419339"/>
                </a:lnTo>
                <a:lnTo>
                  <a:pt x="651550" y="427313"/>
                </a:lnTo>
                <a:lnTo>
                  <a:pt x="649465" y="427901"/>
                </a:lnTo>
                <a:lnTo>
                  <a:pt x="651031" y="426344"/>
                </a:lnTo>
                <a:lnTo>
                  <a:pt x="646938" y="423061"/>
                </a:lnTo>
                <a:lnTo>
                  <a:pt x="647419" y="427911"/>
                </a:lnTo>
                <a:lnTo>
                  <a:pt x="644464" y="429679"/>
                </a:lnTo>
                <a:lnTo>
                  <a:pt x="645535" y="435474"/>
                </a:lnTo>
                <a:lnTo>
                  <a:pt x="640237" y="427085"/>
                </a:lnTo>
                <a:lnTo>
                  <a:pt x="636813" y="429710"/>
                </a:lnTo>
                <a:lnTo>
                  <a:pt x="638507" y="425598"/>
                </a:lnTo>
                <a:lnTo>
                  <a:pt x="634873" y="422630"/>
                </a:lnTo>
                <a:lnTo>
                  <a:pt x="638272" y="420775"/>
                </a:lnTo>
                <a:lnTo>
                  <a:pt x="632586" y="420832"/>
                </a:lnTo>
                <a:lnTo>
                  <a:pt x="630605" y="418322"/>
                </a:lnTo>
                <a:lnTo>
                  <a:pt x="629840" y="423962"/>
                </a:lnTo>
                <a:lnTo>
                  <a:pt x="627418" y="421377"/>
                </a:lnTo>
                <a:lnTo>
                  <a:pt x="621924" y="423028"/>
                </a:lnTo>
                <a:lnTo>
                  <a:pt x="617708" y="428786"/>
                </a:lnTo>
                <a:lnTo>
                  <a:pt x="619419" y="431647"/>
                </a:lnTo>
                <a:lnTo>
                  <a:pt x="616957" y="439415"/>
                </a:lnTo>
                <a:lnTo>
                  <a:pt x="620996" y="435407"/>
                </a:lnTo>
                <a:lnTo>
                  <a:pt x="619815" y="429998"/>
                </a:lnTo>
                <a:lnTo>
                  <a:pt x="625584" y="431212"/>
                </a:lnTo>
                <a:lnTo>
                  <a:pt x="629166" y="429357"/>
                </a:lnTo>
                <a:lnTo>
                  <a:pt x="629198" y="434332"/>
                </a:lnTo>
                <a:lnTo>
                  <a:pt x="633460" y="434706"/>
                </a:lnTo>
                <a:lnTo>
                  <a:pt x="629010" y="437857"/>
                </a:lnTo>
                <a:lnTo>
                  <a:pt x="633093" y="440117"/>
                </a:lnTo>
                <a:lnTo>
                  <a:pt x="636439" y="437958"/>
                </a:lnTo>
                <a:lnTo>
                  <a:pt x="635744" y="444011"/>
                </a:lnTo>
                <a:lnTo>
                  <a:pt x="637881" y="442534"/>
                </a:lnTo>
                <a:lnTo>
                  <a:pt x="639058" y="444250"/>
                </a:lnTo>
                <a:lnTo>
                  <a:pt x="639772" y="440755"/>
                </a:lnTo>
                <a:lnTo>
                  <a:pt x="642568" y="442460"/>
                </a:lnTo>
                <a:lnTo>
                  <a:pt x="641345" y="446196"/>
                </a:lnTo>
                <a:lnTo>
                  <a:pt x="646535" y="446330"/>
                </a:lnTo>
                <a:lnTo>
                  <a:pt x="650347" y="449722"/>
                </a:lnTo>
                <a:lnTo>
                  <a:pt x="644838" y="451001"/>
                </a:lnTo>
                <a:lnTo>
                  <a:pt x="640439" y="447934"/>
                </a:lnTo>
                <a:lnTo>
                  <a:pt x="641258" y="451438"/>
                </a:lnTo>
                <a:lnTo>
                  <a:pt x="635152" y="446957"/>
                </a:lnTo>
                <a:lnTo>
                  <a:pt x="631377" y="448190"/>
                </a:lnTo>
                <a:lnTo>
                  <a:pt x="632277" y="446526"/>
                </a:lnTo>
                <a:lnTo>
                  <a:pt x="629545" y="447834"/>
                </a:lnTo>
                <a:lnTo>
                  <a:pt x="630858" y="450506"/>
                </a:lnTo>
                <a:lnTo>
                  <a:pt x="628366" y="449517"/>
                </a:lnTo>
                <a:lnTo>
                  <a:pt x="629186" y="450967"/>
                </a:lnTo>
                <a:lnTo>
                  <a:pt x="623789" y="453266"/>
                </a:lnTo>
                <a:lnTo>
                  <a:pt x="619666" y="452366"/>
                </a:lnTo>
                <a:lnTo>
                  <a:pt x="621334" y="453029"/>
                </a:lnTo>
                <a:lnTo>
                  <a:pt x="618770" y="454177"/>
                </a:lnTo>
                <a:lnTo>
                  <a:pt x="619650" y="456218"/>
                </a:lnTo>
                <a:lnTo>
                  <a:pt x="621377" y="455114"/>
                </a:lnTo>
                <a:lnTo>
                  <a:pt x="620010" y="456999"/>
                </a:lnTo>
                <a:lnTo>
                  <a:pt x="612662" y="455561"/>
                </a:lnTo>
                <a:lnTo>
                  <a:pt x="616421" y="457990"/>
                </a:lnTo>
                <a:lnTo>
                  <a:pt x="612940" y="464263"/>
                </a:lnTo>
                <a:lnTo>
                  <a:pt x="610004" y="462771"/>
                </a:lnTo>
                <a:lnTo>
                  <a:pt x="610893" y="464591"/>
                </a:lnTo>
                <a:lnTo>
                  <a:pt x="613050" y="464546"/>
                </a:lnTo>
                <a:lnTo>
                  <a:pt x="616481" y="458564"/>
                </a:lnTo>
                <a:lnTo>
                  <a:pt x="619894" y="459102"/>
                </a:lnTo>
                <a:lnTo>
                  <a:pt x="620237" y="463099"/>
                </a:lnTo>
                <a:lnTo>
                  <a:pt x="621151" y="459137"/>
                </a:lnTo>
                <a:lnTo>
                  <a:pt x="623489" y="460144"/>
                </a:lnTo>
                <a:lnTo>
                  <a:pt x="627460" y="457341"/>
                </a:lnTo>
                <a:lnTo>
                  <a:pt x="632312" y="460320"/>
                </a:lnTo>
                <a:lnTo>
                  <a:pt x="634587" y="459367"/>
                </a:lnTo>
                <a:lnTo>
                  <a:pt x="633396" y="457303"/>
                </a:lnTo>
                <a:lnTo>
                  <a:pt x="637705" y="457869"/>
                </a:lnTo>
                <a:lnTo>
                  <a:pt x="637745" y="460332"/>
                </a:lnTo>
                <a:lnTo>
                  <a:pt x="642023" y="457641"/>
                </a:lnTo>
                <a:lnTo>
                  <a:pt x="645858" y="464692"/>
                </a:lnTo>
                <a:lnTo>
                  <a:pt x="648568" y="463568"/>
                </a:lnTo>
                <a:lnTo>
                  <a:pt x="644820" y="458801"/>
                </a:lnTo>
                <a:lnTo>
                  <a:pt x="648912" y="455906"/>
                </a:lnTo>
                <a:lnTo>
                  <a:pt x="651465" y="460101"/>
                </a:lnTo>
                <a:lnTo>
                  <a:pt x="659676" y="459648"/>
                </a:lnTo>
                <a:lnTo>
                  <a:pt x="654012" y="465583"/>
                </a:lnTo>
                <a:lnTo>
                  <a:pt x="653781" y="469718"/>
                </a:lnTo>
                <a:lnTo>
                  <a:pt x="662018" y="475261"/>
                </a:lnTo>
                <a:lnTo>
                  <a:pt x="663207" y="480550"/>
                </a:lnTo>
                <a:lnTo>
                  <a:pt x="659721" y="485238"/>
                </a:lnTo>
                <a:lnTo>
                  <a:pt x="664428" y="485684"/>
                </a:lnTo>
                <a:lnTo>
                  <a:pt x="665545" y="490896"/>
                </a:lnTo>
                <a:lnTo>
                  <a:pt x="664327" y="493954"/>
                </a:lnTo>
                <a:lnTo>
                  <a:pt x="660004" y="491769"/>
                </a:lnTo>
                <a:lnTo>
                  <a:pt x="660548" y="489672"/>
                </a:lnTo>
                <a:lnTo>
                  <a:pt x="657229" y="490847"/>
                </a:lnTo>
                <a:lnTo>
                  <a:pt x="654057" y="488064"/>
                </a:lnTo>
                <a:lnTo>
                  <a:pt x="652052" y="491280"/>
                </a:lnTo>
                <a:lnTo>
                  <a:pt x="654279" y="489892"/>
                </a:lnTo>
                <a:lnTo>
                  <a:pt x="657460" y="493384"/>
                </a:lnTo>
                <a:lnTo>
                  <a:pt x="649987" y="497133"/>
                </a:lnTo>
                <a:lnTo>
                  <a:pt x="654013" y="495098"/>
                </a:lnTo>
                <a:lnTo>
                  <a:pt x="658978" y="501013"/>
                </a:lnTo>
                <a:lnTo>
                  <a:pt x="659414" y="495573"/>
                </a:lnTo>
                <a:lnTo>
                  <a:pt x="662260" y="496988"/>
                </a:lnTo>
                <a:lnTo>
                  <a:pt x="663345" y="494338"/>
                </a:lnTo>
                <a:lnTo>
                  <a:pt x="666460" y="497647"/>
                </a:lnTo>
                <a:close/>
              </a:path>
            </a:pathLst>
          </a:custGeom>
          <a:solidFill>
            <a:srgbClr val="DCE2E1"/>
          </a:solidFill>
          <a:ln w="7144">
            <a:solidFill>
              <a:srgbClr val="FFFFFF"/>
            </a:solidFill>
            <a:prstDash val="solid"/>
          </a:ln>
        </p:spPr>
        <p:txBody>
          <a:bodyPr/>
          <a:lstStyle/>
          <a:p>
            <a:endParaRPr lang="en-NZ"/>
          </a:p>
        </p:txBody>
      </p:sp>
      <p:sp>
        <p:nvSpPr>
          <p:cNvPr id="6" name="TLA 002 Whangārei category 0">
            <a:extLst>
              <a:ext uri="{FF2B5EF4-FFF2-40B4-BE49-F238E27FC236}">
                <a16:creationId xmlns:a16="http://schemas.microsoft.com/office/drawing/2014/main" id="{E127D05D-A1B9-4F2D-8D2A-B52A3A6A7343}"/>
              </a:ext>
            </a:extLst>
          </p:cNvPr>
          <p:cNvSpPr>
            <a:spLocks noGrp="1"/>
          </p:cNvSpPr>
          <p:nvPr/>
        </p:nvSpPr>
        <p:spPr>
          <a:xfrm>
            <a:off x="1173540" y="2225924"/>
            <a:ext cx="468944" cy="439582"/>
          </a:xfrm>
          <a:custGeom>
            <a:avLst/>
            <a:gdLst/>
            <a:ahLst/>
            <a:cxnLst/>
            <a:rect l="0" t="0" r="0" b="0"/>
            <a:pathLst>
              <a:path w="468944" h="439582">
                <a:moveTo>
                  <a:pt x="275211" y="46138"/>
                </a:moveTo>
                <a:lnTo>
                  <a:pt x="276790" y="47103"/>
                </a:lnTo>
                <a:lnTo>
                  <a:pt x="275793" y="46971"/>
                </a:lnTo>
                <a:lnTo>
                  <a:pt x="275211" y="46138"/>
                </a:lnTo>
                <a:close/>
                <a:moveTo>
                  <a:pt x="297015" y="73654"/>
                </a:moveTo>
                <a:lnTo>
                  <a:pt x="297141" y="74254"/>
                </a:lnTo>
                <a:lnTo>
                  <a:pt x="295562" y="74069"/>
                </a:lnTo>
                <a:lnTo>
                  <a:pt x="297015" y="73654"/>
                </a:lnTo>
                <a:close/>
                <a:moveTo>
                  <a:pt x="283350" y="286642"/>
                </a:moveTo>
                <a:lnTo>
                  <a:pt x="283652" y="285037"/>
                </a:lnTo>
                <a:lnTo>
                  <a:pt x="284488" y="285925"/>
                </a:lnTo>
                <a:lnTo>
                  <a:pt x="283350" y="286642"/>
                </a:lnTo>
                <a:close/>
                <a:moveTo>
                  <a:pt x="383232" y="301387"/>
                </a:moveTo>
                <a:lnTo>
                  <a:pt x="383109" y="302898"/>
                </a:lnTo>
                <a:lnTo>
                  <a:pt x="382640" y="301510"/>
                </a:lnTo>
                <a:lnTo>
                  <a:pt x="383232" y="301387"/>
                </a:lnTo>
                <a:close/>
                <a:moveTo>
                  <a:pt x="280116" y="275480"/>
                </a:moveTo>
                <a:lnTo>
                  <a:pt x="279329" y="275801"/>
                </a:lnTo>
                <a:lnTo>
                  <a:pt x="278146" y="275272"/>
                </a:lnTo>
                <a:lnTo>
                  <a:pt x="280116" y="275480"/>
                </a:lnTo>
                <a:close/>
                <a:moveTo>
                  <a:pt x="323350" y="96506"/>
                </a:moveTo>
                <a:lnTo>
                  <a:pt x="324477" y="97180"/>
                </a:lnTo>
                <a:lnTo>
                  <a:pt x="323020" y="97546"/>
                </a:lnTo>
                <a:lnTo>
                  <a:pt x="323350" y="96506"/>
                </a:lnTo>
                <a:close/>
                <a:moveTo>
                  <a:pt x="287124" y="24701"/>
                </a:moveTo>
                <a:lnTo>
                  <a:pt x="287696" y="25595"/>
                </a:lnTo>
                <a:lnTo>
                  <a:pt x="286349" y="25736"/>
                </a:lnTo>
                <a:lnTo>
                  <a:pt x="287124" y="24701"/>
                </a:lnTo>
                <a:close/>
                <a:moveTo>
                  <a:pt x="272145" y="28752"/>
                </a:moveTo>
                <a:lnTo>
                  <a:pt x="270868" y="30071"/>
                </a:lnTo>
                <a:lnTo>
                  <a:pt x="271091" y="28865"/>
                </a:lnTo>
                <a:lnTo>
                  <a:pt x="272145" y="28752"/>
                </a:lnTo>
                <a:close/>
                <a:moveTo>
                  <a:pt x="456794" y="105903"/>
                </a:moveTo>
                <a:lnTo>
                  <a:pt x="455418" y="107356"/>
                </a:lnTo>
                <a:lnTo>
                  <a:pt x="455539" y="105903"/>
                </a:lnTo>
                <a:lnTo>
                  <a:pt x="456794" y="105903"/>
                </a:lnTo>
                <a:close/>
                <a:moveTo>
                  <a:pt x="279822" y="283001"/>
                </a:moveTo>
                <a:lnTo>
                  <a:pt x="278356" y="282950"/>
                </a:lnTo>
                <a:lnTo>
                  <a:pt x="279215" y="282218"/>
                </a:lnTo>
                <a:lnTo>
                  <a:pt x="279822" y="283001"/>
                </a:lnTo>
                <a:close/>
                <a:moveTo>
                  <a:pt x="453375" y="108090"/>
                </a:moveTo>
                <a:lnTo>
                  <a:pt x="454090" y="109168"/>
                </a:lnTo>
                <a:lnTo>
                  <a:pt x="452756" y="109668"/>
                </a:lnTo>
                <a:lnTo>
                  <a:pt x="453375" y="108090"/>
                </a:lnTo>
                <a:close/>
                <a:moveTo>
                  <a:pt x="291251" y="286517"/>
                </a:moveTo>
                <a:lnTo>
                  <a:pt x="292455" y="288237"/>
                </a:lnTo>
                <a:lnTo>
                  <a:pt x="290252" y="286526"/>
                </a:lnTo>
                <a:lnTo>
                  <a:pt x="291251" y="286517"/>
                </a:lnTo>
                <a:close/>
                <a:moveTo>
                  <a:pt x="362119" y="174136"/>
                </a:moveTo>
                <a:lnTo>
                  <a:pt x="363457" y="174175"/>
                </a:lnTo>
                <a:lnTo>
                  <a:pt x="363462" y="175994"/>
                </a:lnTo>
                <a:lnTo>
                  <a:pt x="362119" y="174136"/>
                </a:lnTo>
                <a:close/>
                <a:moveTo>
                  <a:pt x="429061" y="327187"/>
                </a:moveTo>
                <a:lnTo>
                  <a:pt x="430245" y="328820"/>
                </a:lnTo>
                <a:lnTo>
                  <a:pt x="428209" y="327823"/>
                </a:lnTo>
                <a:lnTo>
                  <a:pt x="429061" y="327187"/>
                </a:lnTo>
                <a:close/>
                <a:moveTo>
                  <a:pt x="318206" y="68649"/>
                </a:moveTo>
                <a:lnTo>
                  <a:pt x="314934" y="72163"/>
                </a:lnTo>
                <a:lnTo>
                  <a:pt x="317360" y="67947"/>
                </a:lnTo>
                <a:lnTo>
                  <a:pt x="318206" y="68649"/>
                </a:lnTo>
                <a:close/>
                <a:moveTo>
                  <a:pt x="430016" y="333385"/>
                </a:moveTo>
                <a:lnTo>
                  <a:pt x="431673" y="336310"/>
                </a:lnTo>
                <a:lnTo>
                  <a:pt x="426655" y="334230"/>
                </a:lnTo>
                <a:lnTo>
                  <a:pt x="430016" y="333385"/>
                </a:lnTo>
                <a:close/>
                <a:moveTo>
                  <a:pt x="467418" y="329024"/>
                </a:moveTo>
                <a:lnTo>
                  <a:pt x="468944" y="330096"/>
                </a:lnTo>
                <a:lnTo>
                  <a:pt x="467389" y="332036"/>
                </a:lnTo>
                <a:lnTo>
                  <a:pt x="461222" y="334717"/>
                </a:lnTo>
                <a:lnTo>
                  <a:pt x="459540" y="332593"/>
                </a:lnTo>
                <a:lnTo>
                  <a:pt x="467418" y="329024"/>
                </a:lnTo>
                <a:close/>
                <a:moveTo>
                  <a:pt x="451957" y="99557"/>
                </a:moveTo>
                <a:lnTo>
                  <a:pt x="456138" y="102733"/>
                </a:lnTo>
                <a:lnTo>
                  <a:pt x="451396" y="107737"/>
                </a:lnTo>
                <a:lnTo>
                  <a:pt x="449702" y="104259"/>
                </a:lnTo>
                <a:lnTo>
                  <a:pt x="452395" y="102741"/>
                </a:lnTo>
                <a:lnTo>
                  <a:pt x="451957" y="99557"/>
                </a:lnTo>
                <a:close/>
                <a:moveTo>
                  <a:pt x="455712" y="329379"/>
                </a:moveTo>
                <a:lnTo>
                  <a:pt x="459072" y="330974"/>
                </a:lnTo>
                <a:lnTo>
                  <a:pt x="458141" y="334481"/>
                </a:lnTo>
                <a:lnTo>
                  <a:pt x="453632" y="332546"/>
                </a:lnTo>
                <a:lnTo>
                  <a:pt x="451373" y="334903"/>
                </a:lnTo>
                <a:lnTo>
                  <a:pt x="450591" y="332556"/>
                </a:lnTo>
                <a:lnTo>
                  <a:pt x="455712" y="329379"/>
                </a:lnTo>
                <a:close/>
                <a:moveTo>
                  <a:pt x="452804" y="84704"/>
                </a:moveTo>
                <a:lnTo>
                  <a:pt x="455651" y="92212"/>
                </a:lnTo>
                <a:lnTo>
                  <a:pt x="451525" y="97538"/>
                </a:lnTo>
                <a:lnTo>
                  <a:pt x="449300" y="85094"/>
                </a:lnTo>
                <a:lnTo>
                  <a:pt x="451784" y="82777"/>
                </a:lnTo>
                <a:lnTo>
                  <a:pt x="452804" y="84704"/>
                </a:lnTo>
                <a:close/>
                <a:moveTo>
                  <a:pt x="441789" y="328978"/>
                </a:moveTo>
                <a:lnTo>
                  <a:pt x="448939" y="331784"/>
                </a:lnTo>
                <a:lnTo>
                  <a:pt x="447826" y="336550"/>
                </a:lnTo>
                <a:lnTo>
                  <a:pt x="438246" y="331591"/>
                </a:lnTo>
                <a:lnTo>
                  <a:pt x="438923" y="328685"/>
                </a:lnTo>
                <a:lnTo>
                  <a:pt x="441789" y="328978"/>
                </a:lnTo>
                <a:close/>
                <a:moveTo>
                  <a:pt x="431244" y="368067"/>
                </a:moveTo>
                <a:lnTo>
                  <a:pt x="443227" y="369850"/>
                </a:lnTo>
                <a:lnTo>
                  <a:pt x="445806" y="373398"/>
                </a:lnTo>
                <a:lnTo>
                  <a:pt x="451381" y="375191"/>
                </a:lnTo>
                <a:lnTo>
                  <a:pt x="448795" y="377622"/>
                </a:lnTo>
                <a:lnTo>
                  <a:pt x="433146" y="376353"/>
                </a:lnTo>
                <a:lnTo>
                  <a:pt x="428691" y="370297"/>
                </a:lnTo>
                <a:lnTo>
                  <a:pt x="428751" y="366364"/>
                </a:lnTo>
                <a:lnTo>
                  <a:pt x="431244" y="368067"/>
                </a:lnTo>
                <a:close/>
                <a:moveTo>
                  <a:pt x="263945" y="403478"/>
                </a:moveTo>
                <a:lnTo>
                  <a:pt x="259154" y="405497"/>
                </a:lnTo>
                <a:lnTo>
                  <a:pt x="255151" y="390845"/>
                </a:lnTo>
                <a:lnTo>
                  <a:pt x="256044" y="386607"/>
                </a:lnTo>
                <a:lnTo>
                  <a:pt x="253083" y="382695"/>
                </a:lnTo>
                <a:lnTo>
                  <a:pt x="260676" y="380294"/>
                </a:lnTo>
                <a:lnTo>
                  <a:pt x="260923" y="366823"/>
                </a:lnTo>
                <a:lnTo>
                  <a:pt x="253008" y="364235"/>
                </a:lnTo>
                <a:lnTo>
                  <a:pt x="246439" y="357034"/>
                </a:lnTo>
                <a:lnTo>
                  <a:pt x="204153" y="383300"/>
                </a:lnTo>
                <a:lnTo>
                  <a:pt x="202355" y="381187"/>
                </a:lnTo>
                <a:lnTo>
                  <a:pt x="197056" y="381738"/>
                </a:lnTo>
                <a:lnTo>
                  <a:pt x="193522" y="388083"/>
                </a:lnTo>
                <a:lnTo>
                  <a:pt x="192371" y="385975"/>
                </a:lnTo>
                <a:lnTo>
                  <a:pt x="187643" y="386500"/>
                </a:lnTo>
                <a:lnTo>
                  <a:pt x="183776" y="379181"/>
                </a:lnTo>
                <a:lnTo>
                  <a:pt x="182714" y="382658"/>
                </a:lnTo>
                <a:lnTo>
                  <a:pt x="180628" y="383179"/>
                </a:lnTo>
                <a:lnTo>
                  <a:pt x="179943" y="380837"/>
                </a:lnTo>
                <a:lnTo>
                  <a:pt x="178020" y="382690"/>
                </a:lnTo>
                <a:lnTo>
                  <a:pt x="177484" y="388475"/>
                </a:lnTo>
                <a:lnTo>
                  <a:pt x="174162" y="391221"/>
                </a:lnTo>
                <a:lnTo>
                  <a:pt x="167299" y="392295"/>
                </a:lnTo>
                <a:lnTo>
                  <a:pt x="163396" y="386042"/>
                </a:lnTo>
                <a:lnTo>
                  <a:pt x="164748" y="384098"/>
                </a:lnTo>
                <a:lnTo>
                  <a:pt x="162383" y="383490"/>
                </a:lnTo>
                <a:lnTo>
                  <a:pt x="165547" y="379616"/>
                </a:lnTo>
                <a:lnTo>
                  <a:pt x="166240" y="371216"/>
                </a:lnTo>
                <a:lnTo>
                  <a:pt x="161422" y="364805"/>
                </a:lnTo>
                <a:lnTo>
                  <a:pt x="164743" y="361467"/>
                </a:lnTo>
                <a:lnTo>
                  <a:pt x="160266" y="359771"/>
                </a:lnTo>
                <a:lnTo>
                  <a:pt x="161589" y="355334"/>
                </a:lnTo>
                <a:lnTo>
                  <a:pt x="151883" y="354412"/>
                </a:lnTo>
                <a:lnTo>
                  <a:pt x="151497" y="351540"/>
                </a:lnTo>
                <a:lnTo>
                  <a:pt x="152634" y="349900"/>
                </a:lnTo>
                <a:lnTo>
                  <a:pt x="152814" y="351667"/>
                </a:lnTo>
                <a:lnTo>
                  <a:pt x="155947" y="351198"/>
                </a:lnTo>
                <a:lnTo>
                  <a:pt x="156691" y="347718"/>
                </a:lnTo>
                <a:lnTo>
                  <a:pt x="161471" y="345757"/>
                </a:lnTo>
                <a:lnTo>
                  <a:pt x="161192" y="343371"/>
                </a:lnTo>
                <a:lnTo>
                  <a:pt x="167232" y="344682"/>
                </a:lnTo>
                <a:lnTo>
                  <a:pt x="170471" y="340127"/>
                </a:lnTo>
                <a:lnTo>
                  <a:pt x="172546" y="341587"/>
                </a:lnTo>
                <a:lnTo>
                  <a:pt x="174053" y="337130"/>
                </a:lnTo>
                <a:lnTo>
                  <a:pt x="181524" y="334865"/>
                </a:lnTo>
                <a:lnTo>
                  <a:pt x="181390" y="318505"/>
                </a:lnTo>
                <a:lnTo>
                  <a:pt x="174231" y="316870"/>
                </a:lnTo>
                <a:lnTo>
                  <a:pt x="174401" y="307649"/>
                </a:lnTo>
                <a:lnTo>
                  <a:pt x="157183" y="299228"/>
                </a:lnTo>
                <a:lnTo>
                  <a:pt x="155396" y="294621"/>
                </a:lnTo>
                <a:lnTo>
                  <a:pt x="151907" y="294159"/>
                </a:lnTo>
                <a:lnTo>
                  <a:pt x="160809" y="288679"/>
                </a:lnTo>
                <a:lnTo>
                  <a:pt x="157828" y="287110"/>
                </a:lnTo>
                <a:lnTo>
                  <a:pt x="158328" y="284077"/>
                </a:lnTo>
                <a:lnTo>
                  <a:pt x="153895" y="284037"/>
                </a:lnTo>
                <a:lnTo>
                  <a:pt x="154029" y="271421"/>
                </a:lnTo>
                <a:lnTo>
                  <a:pt x="137441" y="270464"/>
                </a:lnTo>
                <a:lnTo>
                  <a:pt x="137562" y="273400"/>
                </a:lnTo>
                <a:lnTo>
                  <a:pt x="136636" y="265957"/>
                </a:lnTo>
                <a:lnTo>
                  <a:pt x="132980" y="268991"/>
                </a:lnTo>
                <a:lnTo>
                  <a:pt x="126678" y="269536"/>
                </a:lnTo>
                <a:lnTo>
                  <a:pt x="103926" y="258877"/>
                </a:lnTo>
                <a:lnTo>
                  <a:pt x="105514" y="258611"/>
                </a:lnTo>
                <a:lnTo>
                  <a:pt x="104983" y="250745"/>
                </a:lnTo>
                <a:lnTo>
                  <a:pt x="102776" y="247369"/>
                </a:lnTo>
                <a:lnTo>
                  <a:pt x="88245" y="239827"/>
                </a:lnTo>
                <a:lnTo>
                  <a:pt x="82635" y="240051"/>
                </a:lnTo>
                <a:lnTo>
                  <a:pt x="78345" y="234894"/>
                </a:lnTo>
                <a:lnTo>
                  <a:pt x="71823" y="240345"/>
                </a:lnTo>
                <a:lnTo>
                  <a:pt x="70495" y="238070"/>
                </a:lnTo>
                <a:lnTo>
                  <a:pt x="66757" y="240215"/>
                </a:lnTo>
                <a:lnTo>
                  <a:pt x="63217" y="236553"/>
                </a:lnTo>
                <a:lnTo>
                  <a:pt x="58447" y="221149"/>
                </a:lnTo>
                <a:lnTo>
                  <a:pt x="52569" y="224519"/>
                </a:lnTo>
                <a:lnTo>
                  <a:pt x="46925" y="233762"/>
                </a:lnTo>
                <a:lnTo>
                  <a:pt x="31624" y="235276"/>
                </a:lnTo>
                <a:lnTo>
                  <a:pt x="30965" y="240667"/>
                </a:lnTo>
                <a:lnTo>
                  <a:pt x="23784" y="239571"/>
                </a:lnTo>
                <a:lnTo>
                  <a:pt x="21554" y="245138"/>
                </a:lnTo>
                <a:lnTo>
                  <a:pt x="16871" y="245169"/>
                </a:lnTo>
                <a:lnTo>
                  <a:pt x="8942" y="238316"/>
                </a:lnTo>
                <a:lnTo>
                  <a:pt x="5883" y="238436"/>
                </a:lnTo>
                <a:lnTo>
                  <a:pt x="6481" y="205217"/>
                </a:lnTo>
                <a:lnTo>
                  <a:pt x="0" y="203339"/>
                </a:lnTo>
                <a:lnTo>
                  <a:pt x="6540" y="199232"/>
                </a:lnTo>
                <a:lnTo>
                  <a:pt x="9357" y="192990"/>
                </a:lnTo>
                <a:lnTo>
                  <a:pt x="9365" y="188910"/>
                </a:lnTo>
                <a:lnTo>
                  <a:pt x="7364" y="191577"/>
                </a:lnTo>
                <a:lnTo>
                  <a:pt x="6935" y="183406"/>
                </a:lnTo>
                <a:lnTo>
                  <a:pt x="2821" y="184144"/>
                </a:lnTo>
                <a:lnTo>
                  <a:pt x="4346" y="169414"/>
                </a:lnTo>
                <a:lnTo>
                  <a:pt x="9663" y="167085"/>
                </a:lnTo>
                <a:lnTo>
                  <a:pt x="9730" y="161846"/>
                </a:lnTo>
                <a:lnTo>
                  <a:pt x="19222" y="164618"/>
                </a:lnTo>
                <a:lnTo>
                  <a:pt x="23822" y="169280"/>
                </a:lnTo>
                <a:lnTo>
                  <a:pt x="32022" y="172521"/>
                </a:lnTo>
                <a:lnTo>
                  <a:pt x="36061" y="177527"/>
                </a:lnTo>
                <a:lnTo>
                  <a:pt x="44175" y="177986"/>
                </a:lnTo>
                <a:lnTo>
                  <a:pt x="41955" y="172919"/>
                </a:lnTo>
                <a:lnTo>
                  <a:pt x="78409" y="173670"/>
                </a:lnTo>
                <a:lnTo>
                  <a:pt x="75004" y="167375"/>
                </a:lnTo>
                <a:lnTo>
                  <a:pt x="80198" y="166634"/>
                </a:lnTo>
                <a:lnTo>
                  <a:pt x="84912" y="161183"/>
                </a:lnTo>
                <a:lnTo>
                  <a:pt x="86176" y="165171"/>
                </a:lnTo>
                <a:lnTo>
                  <a:pt x="94105" y="166068"/>
                </a:lnTo>
                <a:lnTo>
                  <a:pt x="98647" y="161424"/>
                </a:lnTo>
                <a:lnTo>
                  <a:pt x="109469" y="156408"/>
                </a:lnTo>
                <a:lnTo>
                  <a:pt x="122050" y="160165"/>
                </a:lnTo>
                <a:lnTo>
                  <a:pt x="138694" y="151978"/>
                </a:lnTo>
                <a:lnTo>
                  <a:pt x="135919" y="144040"/>
                </a:lnTo>
                <a:lnTo>
                  <a:pt x="159520" y="145628"/>
                </a:lnTo>
                <a:lnTo>
                  <a:pt x="159588" y="142992"/>
                </a:lnTo>
                <a:lnTo>
                  <a:pt x="166695" y="143139"/>
                </a:lnTo>
                <a:lnTo>
                  <a:pt x="165520" y="138701"/>
                </a:lnTo>
                <a:lnTo>
                  <a:pt x="173319" y="138822"/>
                </a:lnTo>
                <a:lnTo>
                  <a:pt x="173207" y="145066"/>
                </a:lnTo>
                <a:lnTo>
                  <a:pt x="179099" y="144560"/>
                </a:lnTo>
                <a:lnTo>
                  <a:pt x="183185" y="141199"/>
                </a:lnTo>
                <a:lnTo>
                  <a:pt x="181515" y="132962"/>
                </a:lnTo>
                <a:lnTo>
                  <a:pt x="187228" y="131428"/>
                </a:lnTo>
                <a:lnTo>
                  <a:pt x="189006" y="128305"/>
                </a:lnTo>
                <a:lnTo>
                  <a:pt x="189136" y="119671"/>
                </a:lnTo>
                <a:lnTo>
                  <a:pt x="200566" y="120302"/>
                </a:lnTo>
                <a:lnTo>
                  <a:pt x="200569" y="118660"/>
                </a:lnTo>
                <a:lnTo>
                  <a:pt x="206417" y="121707"/>
                </a:lnTo>
                <a:lnTo>
                  <a:pt x="207428" y="118837"/>
                </a:lnTo>
                <a:lnTo>
                  <a:pt x="209780" y="121736"/>
                </a:lnTo>
                <a:lnTo>
                  <a:pt x="211638" y="117210"/>
                </a:lnTo>
                <a:lnTo>
                  <a:pt x="208287" y="110757"/>
                </a:lnTo>
                <a:lnTo>
                  <a:pt x="213000" y="110383"/>
                </a:lnTo>
                <a:lnTo>
                  <a:pt x="213473" y="101291"/>
                </a:lnTo>
                <a:lnTo>
                  <a:pt x="220398" y="101432"/>
                </a:lnTo>
                <a:lnTo>
                  <a:pt x="227900" y="74877"/>
                </a:lnTo>
                <a:lnTo>
                  <a:pt x="236825" y="75793"/>
                </a:lnTo>
                <a:lnTo>
                  <a:pt x="236937" y="70585"/>
                </a:lnTo>
                <a:lnTo>
                  <a:pt x="232010" y="67409"/>
                </a:lnTo>
                <a:lnTo>
                  <a:pt x="231323" y="61956"/>
                </a:lnTo>
                <a:lnTo>
                  <a:pt x="242456" y="53815"/>
                </a:lnTo>
                <a:lnTo>
                  <a:pt x="246783" y="47657"/>
                </a:lnTo>
                <a:lnTo>
                  <a:pt x="246727" y="29156"/>
                </a:lnTo>
                <a:lnTo>
                  <a:pt x="244433" y="29469"/>
                </a:lnTo>
                <a:lnTo>
                  <a:pt x="236110" y="21456"/>
                </a:lnTo>
                <a:lnTo>
                  <a:pt x="236280" y="10435"/>
                </a:lnTo>
                <a:lnTo>
                  <a:pt x="233685" y="9928"/>
                </a:lnTo>
                <a:lnTo>
                  <a:pt x="232072" y="2629"/>
                </a:lnTo>
                <a:lnTo>
                  <a:pt x="234369" y="0"/>
                </a:lnTo>
                <a:lnTo>
                  <a:pt x="247752" y="10397"/>
                </a:lnTo>
                <a:lnTo>
                  <a:pt x="257362" y="338"/>
                </a:lnTo>
                <a:lnTo>
                  <a:pt x="259781" y="3591"/>
                </a:lnTo>
                <a:lnTo>
                  <a:pt x="262367" y="3290"/>
                </a:lnTo>
                <a:lnTo>
                  <a:pt x="263943" y="8604"/>
                </a:lnTo>
                <a:lnTo>
                  <a:pt x="270113" y="13698"/>
                </a:lnTo>
                <a:lnTo>
                  <a:pt x="283120" y="14744"/>
                </a:lnTo>
                <a:lnTo>
                  <a:pt x="288418" y="9910"/>
                </a:lnTo>
                <a:lnTo>
                  <a:pt x="285984" y="12773"/>
                </a:lnTo>
                <a:lnTo>
                  <a:pt x="286387" y="17569"/>
                </a:lnTo>
                <a:lnTo>
                  <a:pt x="276804" y="17478"/>
                </a:lnTo>
                <a:lnTo>
                  <a:pt x="276001" y="21394"/>
                </a:lnTo>
                <a:lnTo>
                  <a:pt x="278615" y="25615"/>
                </a:lnTo>
                <a:lnTo>
                  <a:pt x="287797" y="27649"/>
                </a:lnTo>
                <a:lnTo>
                  <a:pt x="290393" y="33636"/>
                </a:lnTo>
                <a:lnTo>
                  <a:pt x="285703" y="38151"/>
                </a:lnTo>
                <a:lnTo>
                  <a:pt x="285832" y="41045"/>
                </a:lnTo>
                <a:lnTo>
                  <a:pt x="288236" y="41529"/>
                </a:lnTo>
                <a:lnTo>
                  <a:pt x="287145" y="43735"/>
                </a:lnTo>
                <a:lnTo>
                  <a:pt x="279044" y="40403"/>
                </a:lnTo>
                <a:lnTo>
                  <a:pt x="280929" y="31379"/>
                </a:lnTo>
                <a:lnTo>
                  <a:pt x="278544" y="26861"/>
                </a:lnTo>
                <a:lnTo>
                  <a:pt x="270529" y="27386"/>
                </a:lnTo>
                <a:lnTo>
                  <a:pt x="268790" y="25735"/>
                </a:lnTo>
                <a:lnTo>
                  <a:pt x="270438" y="22983"/>
                </a:lnTo>
                <a:lnTo>
                  <a:pt x="268059" y="22118"/>
                </a:lnTo>
                <a:lnTo>
                  <a:pt x="270050" y="19052"/>
                </a:lnTo>
                <a:lnTo>
                  <a:pt x="267811" y="19875"/>
                </a:lnTo>
                <a:lnTo>
                  <a:pt x="267431" y="17855"/>
                </a:lnTo>
                <a:lnTo>
                  <a:pt x="266155" y="22240"/>
                </a:lnTo>
                <a:lnTo>
                  <a:pt x="265432" y="19414"/>
                </a:lnTo>
                <a:lnTo>
                  <a:pt x="263830" y="22611"/>
                </a:lnTo>
                <a:lnTo>
                  <a:pt x="263800" y="19193"/>
                </a:lnTo>
                <a:lnTo>
                  <a:pt x="262567" y="20290"/>
                </a:lnTo>
                <a:lnTo>
                  <a:pt x="261008" y="17641"/>
                </a:lnTo>
                <a:lnTo>
                  <a:pt x="264867" y="16271"/>
                </a:lnTo>
                <a:lnTo>
                  <a:pt x="258537" y="17667"/>
                </a:lnTo>
                <a:lnTo>
                  <a:pt x="259684" y="15603"/>
                </a:lnTo>
                <a:lnTo>
                  <a:pt x="256925" y="15280"/>
                </a:lnTo>
                <a:lnTo>
                  <a:pt x="255648" y="10494"/>
                </a:lnTo>
                <a:lnTo>
                  <a:pt x="254538" y="16271"/>
                </a:lnTo>
                <a:lnTo>
                  <a:pt x="256762" y="20304"/>
                </a:lnTo>
                <a:lnTo>
                  <a:pt x="260711" y="21618"/>
                </a:lnTo>
                <a:lnTo>
                  <a:pt x="258997" y="25829"/>
                </a:lnTo>
                <a:lnTo>
                  <a:pt x="261581" y="22749"/>
                </a:lnTo>
                <a:lnTo>
                  <a:pt x="263761" y="24364"/>
                </a:lnTo>
                <a:lnTo>
                  <a:pt x="262691" y="26871"/>
                </a:lnTo>
                <a:lnTo>
                  <a:pt x="266438" y="24747"/>
                </a:lnTo>
                <a:lnTo>
                  <a:pt x="265962" y="28035"/>
                </a:lnTo>
                <a:lnTo>
                  <a:pt x="260060" y="28744"/>
                </a:lnTo>
                <a:lnTo>
                  <a:pt x="258984" y="31234"/>
                </a:lnTo>
                <a:lnTo>
                  <a:pt x="263010" y="34103"/>
                </a:lnTo>
                <a:lnTo>
                  <a:pt x="267046" y="30364"/>
                </a:lnTo>
                <a:lnTo>
                  <a:pt x="270984" y="34922"/>
                </a:lnTo>
                <a:lnTo>
                  <a:pt x="270986" y="42476"/>
                </a:lnTo>
                <a:lnTo>
                  <a:pt x="274184" y="44092"/>
                </a:lnTo>
                <a:lnTo>
                  <a:pt x="272949" y="49515"/>
                </a:lnTo>
                <a:lnTo>
                  <a:pt x="277035" y="52187"/>
                </a:lnTo>
                <a:lnTo>
                  <a:pt x="275877" y="56379"/>
                </a:lnTo>
                <a:lnTo>
                  <a:pt x="278716" y="63984"/>
                </a:lnTo>
                <a:lnTo>
                  <a:pt x="284524" y="62787"/>
                </a:lnTo>
                <a:lnTo>
                  <a:pt x="287056" y="66892"/>
                </a:lnTo>
                <a:lnTo>
                  <a:pt x="281655" y="68286"/>
                </a:lnTo>
                <a:lnTo>
                  <a:pt x="279850" y="72588"/>
                </a:lnTo>
                <a:lnTo>
                  <a:pt x="282000" y="76504"/>
                </a:lnTo>
                <a:lnTo>
                  <a:pt x="285501" y="76825"/>
                </a:lnTo>
                <a:lnTo>
                  <a:pt x="288102" y="74223"/>
                </a:lnTo>
                <a:lnTo>
                  <a:pt x="290448" y="76421"/>
                </a:lnTo>
                <a:lnTo>
                  <a:pt x="295117" y="72515"/>
                </a:lnTo>
                <a:lnTo>
                  <a:pt x="295548" y="78855"/>
                </a:lnTo>
                <a:lnTo>
                  <a:pt x="302030" y="80141"/>
                </a:lnTo>
                <a:lnTo>
                  <a:pt x="308590" y="76127"/>
                </a:lnTo>
                <a:lnTo>
                  <a:pt x="306797" y="69580"/>
                </a:lnTo>
                <a:lnTo>
                  <a:pt x="312654" y="71233"/>
                </a:lnTo>
                <a:lnTo>
                  <a:pt x="313510" y="74247"/>
                </a:lnTo>
                <a:lnTo>
                  <a:pt x="309760" y="81775"/>
                </a:lnTo>
                <a:lnTo>
                  <a:pt x="310766" y="87101"/>
                </a:lnTo>
                <a:lnTo>
                  <a:pt x="314292" y="91583"/>
                </a:lnTo>
                <a:lnTo>
                  <a:pt x="322140" y="94181"/>
                </a:lnTo>
                <a:lnTo>
                  <a:pt x="320268" y="95926"/>
                </a:lnTo>
                <a:lnTo>
                  <a:pt x="320957" y="102723"/>
                </a:lnTo>
                <a:lnTo>
                  <a:pt x="324926" y="107514"/>
                </a:lnTo>
                <a:lnTo>
                  <a:pt x="329534" y="106654"/>
                </a:lnTo>
                <a:lnTo>
                  <a:pt x="330319" y="111011"/>
                </a:lnTo>
                <a:lnTo>
                  <a:pt x="328325" y="112649"/>
                </a:lnTo>
                <a:lnTo>
                  <a:pt x="334119" y="120191"/>
                </a:lnTo>
                <a:lnTo>
                  <a:pt x="332079" y="122302"/>
                </a:lnTo>
                <a:lnTo>
                  <a:pt x="327952" y="116268"/>
                </a:lnTo>
                <a:lnTo>
                  <a:pt x="321534" y="120483"/>
                </a:lnTo>
                <a:lnTo>
                  <a:pt x="317048" y="119198"/>
                </a:lnTo>
                <a:lnTo>
                  <a:pt x="317372" y="116547"/>
                </a:lnTo>
                <a:lnTo>
                  <a:pt x="314325" y="114737"/>
                </a:lnTo>
                <a:lnTo>
                  <a:pt x="315586" y="118852"/>
                </a:lnTo>
                <a:lnTo>
                  <a:pt x="311392" y="119367"/>
                </a:lnTo>
                <a:lnTo>
                  <a:pt x="310796" y="121793"/>
                </a:lnTo>
                <a:lnTo>
                  <a:pt x="318988" y="120945"/>
                </a:lnTo>
                <a:lnTo>
                  <a:pt x="320653" y="126374"/>
                </a:lnTo>
                <a:lnTo>
                  <a:pt x="322190" y="123751"/>
                </a:lnTo>
                <a:lnTo>
                  <a:pt x="320642" y="122469"/>
                </a:lnTo>
                <a:lnTo>
                  <a:pt x="328736" y="118866"/>
                </a:lnTo>
                <a:lnTo>
                  <a:pt x="324417" y="129464"/>
                </a:lnTo>
                <a:lnTo>
                  <a:pt x="327043" y="130836"/>
                </a:lnTo>
                <a:lnTo>
                  <a:pt x="328742" y="138723"/>
                </a:lnTo>
                <a:lnTo>
                  <a:pt x="330065" y="137656"/>
                </a:lnTo>
                <a:lnTo>
                  <a:pt x="330376" y="143281"/>
                </a:lnTo>
                <a:lnTo>
                  <a:pt x="335695" y="143355"/>
                </a:lnTo>
                <a:lnTo>
                  <a:pt x="336319" y="145791"/>
                </a:lnTo>
                <a:lnTo>
                  <a:pt x="340456" y="147109"/>
                </a:lnTo>
                <a:lnTo>
                  <a:pt x="342491" y="142886"/>
                </a:lnTo>
                <a:lnTo>
                  <a:pt x="346176" y="145205"/>
                </a:lnTo>
                <a:lnTo>
                  <a:pt x="347812" y="143708"/>
                </a:lnTo>
                <a:lnTo>
                  <a:pt x="349377" y="145774"/>
                </a:lnTo>
                <a:lnTo>
                  <a:pt x="346325" y="146303"/>
                </a:lnTo>
                <a:lnTo>
                  <a:pt x="347722" y="149912"/>
                </a:lnTo>
                <a:lnTo>
                  <a:pt x="345617" y="149628"/>
                </a:lnTo>
                <a:lnTo>
                  <a:pt x="348092" y="151864"/>
                </a:lnTo>
                <a:lnTo>
                  <a:pt x="348175" y="148548"/>
                </a:lnTo>
                <a:lnTo>
                  <a:pt x="350264" y="150544"/>
                </a:lnTo>
                <a:lnTo>
                  <a:pt x="351728" y="148641"/>
                </a:lnTo>
                <a:lnTo>
                  <a:pt x="354314" y="155892"/>
                </a:lnTo>
                <a:lnTo>
                  <a:pt x="359156" y="157547"/>
                </a:lnTo>
                <a:lnTo>
                  <a:pt x="357778" y="158941"/>
                </a:lnTo>
                <a:lnTo>
                  <a:pt x="360713" y="162901"/>
                </a:lnTo>
                <a:lnTo>
                  <a:pt x="359053" y="166808"/>
                </a:lnTo>
                <a:lnTo>
                  <a:pt x="361973" y="167871"/>
                </a:lnTo>
                <a:lnTo>
                  <a:pt x="358020" y="169779"/>
                </a:lnTo>
                <a:lnTo>
                  <a:pt x="357476" y="172732"/>
                </a:lnTo>
                <a:lnTo>
                  <a:pt x="361391" y="175304"/>
                </a:lnTo>
                <a:lnTo>
                  <a:pt x="353609" y="174299"/>
                </a:lnTo>
                <a:lnTo>
                  <a:pt x="355932" y="180366"/>
                </a:lnTo>
                <a:lnTo>
                  <a:pt x="360099" y="178009"/>
                </a:lnTo>
                <a:lnTo>
                  <a:pt x="359435" y="179881"/>
                </a:lnTo>
                <a:lnTo>
                  <a:pt x="361381" y="179748"/>
                </a:lnTo>
                <a:lnTo>
                  <a:pt x="361209" y="188182"/>
                </a:lnTo>
                <a:lnTo>
                  <a:pt x="358506" y="190845"/>
                </a:lnTo>
                <a:lnTo>
                  <a:pt x="348650" y="183396"/>
                </a:lnTo>
                <a:lnTo>
                  <a:pt x="345011" y="184072"/>
                </a:lnTo>
                <a:lnTo>
                  <a:pt x="342144" y="189154"/>
                </a:lnTo>
                <a:lnTo>
                  <a:pt x="335185" y="188798"/>
                </a:lnTo>
                <a:lnTo>
                  <a:pt x="332156" y="192058"/>
                </a:lnTo>
                <a:lnTo>
                  <a:pt x="332111" y="188289"/>
                </a:lnTo>
                <a:lnTo>
                  <a:pt x="334823" y="187135"/>
                </a:lnTo>
                <a:lnTo>
                  <a:pt x="331182" y="186224"/>
                </a:lnTo>
                <a:lnTo>
                  <a:pt x="330153" y="190362"/>
                </a:lnTo>
                <a:lnTo>
                  <a:pt x="329027" y="188683"/>
                </a:lnTo>
                <a:lnTo>
                  <a:pt x="329497" y="191145"/>
                </a:lnTo>
                <a:lnTo>
                  <a:pt x="326763" y="192426"/>
                </a:lnTo>
                <a:lnTo>
                  <a:pt x="326302" y="187324"/>
                </a:lnTo>
                <a:lnTo>
                  <a:pt x="324348" y="190250"/>
                </a:lnTo>
                <a:lnTo>
                  <a:pt x="323466" y="187944"/>
                </a:lnTo>
                <a:lnTo>
                  <a:pt x="321779" y="190122"/>
                </a:lnTo>
                <a:lnTo>
                  <a:pt x="320340" y="187571"/>
                </a:lnTo>
                <a:lnTo>
                  <a:pt x="319243" y="188739"/>
                </a:lnTo>
                <a:lnTo>
                  <a:pt x="318695" y="186260"/>
                </a:lnTo>
                <a:lnTo>
                  <a:pt x="312952" y="187048"/>
                </a:lnTo>
                <a:lnTo>
                  <a:pt x="321295" y="192417"/>
                </a:lnTo>
                <a:lnTo>
                  <a:pt x="323987" y="191144"/>
                </a:lnTo>
                <a:lnTo>
                  <a:pt x="324082" y="193633"/>
                </a:lnTo>
                <a:lnTo>
                  <a:pt x="324789" y="191649"/>
                </a:lnTo>
                <a:lnTo>
                  <a:pt x="326846" y="197564"/>
                </a:lnTo>
                <a:lnTo>
                  <a:pt x="329378" y="192886"/>
                </a:lnTo>
                <a:lnTo>
                  <a:pt x="331557" y="196811"/>
                </a:lnTo>
                <a:lnTo>
                  <a:pt x="331831" y="195092"/>
                </a:lnTo>
                <a:lnTo>
                  <a:pt x="335409" y="195930"/>
                </a:lnTo>
                <a:lnTo>
                  <a:pt x="334616" y="191493"/>
                </a:lnTo>
                <a:lnTo>
                  <a:pt x="339590" y="193209"/>
                </a:lnTo>
                <a:lnTo>
                  <a:pt x="345142" y="186328"/>
                </a:lnTo>
                <a:lnTo>
                  <a:pt x="348677" y="185263"/>
                </a:lnTo>
                <a:lnTo>
                  <a:pt x="343093" y="195533"/>
                </a:lnTo>
                <a:lnTo>
                  <a:pt x="347707" y="199586"/>
                </a:lnTo>
                <a:lnTo>
                  <a:pt x="345282" y="203743"/>
                </a:lnTo>
                <a:lnTo>
                  <a:pt x="345684" y="211569"/>
                </a:lnTo>
                <a:lnTo>
                  <a:pt x="352945" y="231885"/>
                </a:lnTo>
                <a:lnTo>
                  <a:pt x="343602" y="233070"/>
                </a:lnTo>
                <a:lnTo>
                  <a:pt x="341109" y="231360"/>
                </a:lnTo>
                <a:lnTo>
                  <a:pt x="342058" y="234989"/>
                </a:lnTo>
                <a:lnTo>
                  <a:pt x="340406" y="235119"/>
                </a:lnTo>
                <a:lnTo>
                  <a:pt x="342937" y="238214"/>
                </a:lnTo>
                <a:lnTo>
                  <a:pt x="338886" y="238527"/>
                </a:lnTo>
                <a:lnTo>
                  <a:pt x="341944" y="239934"/>
                </a:lnTo>
                <a:lnTo>
                  <a:pt x="340913" y="241755"/>
                </a:lnTo>
                <a:lnTo>
                  <a:pt x="334678" y="241305"/>
                </a:lnTo>
                <a:lnTo>
                  <a:pt x="332964" y="244168"/>
                </a:lnTo>
                <a:lnTo>
                  <a:pt x="335535" y="245535"/>
                </a:lnTo>
                <a:lnTo>
                  <a:pt x="334373" y="248913"/>
                </a:lnTo>
                <a:lnTo>
                  <a:pt x="334357" y="242735"/>
                </a:lnTo>
                <a:lnTo>
                  <a:pt x="345182" y="241453"/>
                </a:lnTo>
                <a:lnTo>
                  <a:pt x="343566" y="235905"/>
                </a:lnTo>
                <a:lnTo>
                  <a:pt x="349752" y="235818"/>
                </a:lnTo>
                <a:lnTo>
                  <a:pt x="352333" y="234541"/>
                </a:lnTo>
                <a:lnTo>
                  <a:pt x="350762" y="232822"/>
                </a:lnTo>
                <a:lnTo>
                  <a:pt x="353809" y="234196"/>
                </a:lnTo>
                <a:lnTo>
                  <a:pt x="354323" y="231219"/>
                </a:lnTo>
                <a:lnTo>
                  <a:pt x="357442" y="232962"/>
                </a:lnTo>
                <a:lnTo>
                  <a:pt x="360426" y="230485"/>
                </a:lnTo>
                <a:lnTo>
                  <a:pt x="363000" y="235108"/>
                </a:lnTo>
                <a:lnTo>
                  <a:pt x="359947" y="236687"/>
                </a:lnTo>
                <a:lnTo>
                  <a:pt x="358874" y="234985"/>
                </a:lnTo>
                <a:lnTo>
                  <a:pt x="358546" y="237210"/>
                </a:lnTo>
                <a:lnTo>
                  <a:pt x="353208" y="238906"/>
                </a:lnTo>
                <a:lnTo>
                  <a:pt x="359661" y="244935"/>
                </a:lnTo>
                <a:lnTo>
                  <a:pt x="355672" y="250303"/>
                </a:lnTo>
                <a:lnTo>
                  <a:pt x="352199" y="249928"/>
                </a:lnTo>
                <a:lnTo>
                  <a:pt x="347499" y="255114"/>
                </a:lnTo>
                <a:lnTo>
                  <a:pt x="352173" y="250959"/>
                </a:lnTo>
                <a:lnTo>
                  <a:pt x="352126" y="254537"/>
                </a:lnTo>
                <a:lnTo>
                  <a:pt x="356321" y="250973"/>
                </a:lnTo>
                <a:lnTo>
                  <a:pt x="358852" y="253811"/>
                </a:lnTo>
                <a:lnTo>
                  <a:pt x="357612" y="249764"/>
                </a:lnTo>
                <a:lnTo>
                  <a:pt x="364166" y="247562"/>
                </a:lnTo>
                <a:lnTo>
                  <a:pt x="361409" y="246020"/>
                </a:lnTo>
                <a:lnTo>
                  <a:pt x="365102" y="243630"/>
                </a:lnTo>
                <a:lnTo>
                  <a:pt x="361904" y="242695"/>
                </a:lnTo>
                <a:lnTo>
                  <a:pt x="364032" y="240749"/>
                </a:lnTo>
                <a:lnTo>
                  <a:pt x="358024" y="238776"/>
                </a:lnTo>
                <a:lnTo>
                  <a:pt x="368796" y="233611"/>
                </a:lnTo>
                <a:lnTo>
                  <a:pt x="372104" y="234227"/>
                </a:lnTo>
                <a:lnTo>
                  <a:pt x="370797" y="237320"/>
                </a:lnTo>
                <a:lnTo>
                  <a:pt x="364950" y="240292"/>
                </a:lnTo>
                <a:lnTo>
                  <a:pt x="369891" y="249683"/>
                </a:lnTo>
                <a:lnTo>
                  <a:pt x="364702" y="250403"/>
                </a:lnTo>
                <a:lnTo>
                  <a:pt x="366913" y="253249"/>
                </a:lnTo>
                <a:lnTo>
                  <a:pt x="364846" y="255747"/>
                </a:lnTo>
                <a:lnTo>
                  <a:pt x="368759" y="259615"/>
                </a:lnTo>
                <a:lnTo>
                  <a:pt x="365209" y="260731"/>
                </a:lnTo>
                <a:lnTo>
                  <a:pt x="366730" y="267410"/>
                </a:lnTo>
                <a:lnTo>
                  <a:pt x="363063" y="273189"/>
                </a:lnTo>
                <a:lnTo>
                  <a:pt x="368586" y="291536"/>
                </a:lnTo>
                <a:lnTo>
                  <a:pt x="381890" y="310548"/>
                </a:lnTo>
                <a:lnTo>
                  <a:pt x="374711" y="313694"/>
                </a:lnTo>
                <a:lnTo>
                  <a:pt x="368747" y="312086"/>
                </a:lnTo>
                <a:lnTo>
                  <a:pt x="365913" y="314423"/>
                </a:lnTo>
                <a:lnTo>
                  <a:pt x="355856" y="311041"/>
                </a:lnTo>
                <a:lnTo>
                  <a:pt x="354223" y="314832"/>
                </a:lnTo>
                <a:lnTo>
                  <a:pt x="351433" y="308247"/>
                </a:lnTo>
                <a:lnTo>
                  <a:pt x="356569" y="305415"/>
                </a:lnTo>
                <a:lnTo>
                  <a:pt x="355367" y="299447"/>
                </a:lnTo>
                <a:lnTo>
                  <a:pt x="352786" y="298623"/>
                </a:lnTo>
                <a:lnTo>
                  <a:pt x="353913" y="296314"/>
                </a:lnTo>
                <a:lnTo>
                  <a:pt x="351778" y="294192"/>
                </a:lnTo>
                <a:lnTo>
                  <a:pt x="341592" y="297323"/>
                </a:lnTo>
                <a:lnTo>
                  <a:pt x="339001" y="295559"/>
                </a:lnTo>
                <a:lnTo>
                  <a:pt x="337199" y="291119"/>
                </a:lnTo>
                <a:lnTo>
                  <a:pt x="342334" y="288883"/>
                </a:lnTo>
                <a:lnTo>
                  <a:pt x="342539" y="286147"/>
                </a:lnTo>
                <a:lnTo>
                  <a:pt x="336162" y="272844"/>
                </a:lnTo>
                <a:lnTo>
                  <a:pt x="334229" y="272242"/>
                </a:lnTo>
                <a:lnTo>
                  <a:pt x="332192" y="275963"/>
                </a:lnTo>
                <a:lnTo>
                  <a:pt x="321355" y="275622"/>
                </a:lnTo>
                <a:lnTo>
                  <a:pt x="326158" y="274460"/>
                </a:lnTo>
                <a:lnTo>
                  <a:pt x="323202" y="269770"/>
                </a:lnTo>
                <a:lnTo>
                  <a:pt x="326856" y="270709"/>
                </a:lnTo>
                <a:lnTo>
                  <a:pt x="327187" y="268783"/>
                </a:lnTo>
                <a:lnTo>
                  <a:pt x="331822" y="268156"/>
                </a:lnTo>
                <a:lnTo>
                  <a:pt x="331059" y="263866"/>
                </a:lnTo>
                <a:lnTo>
                  <a:pt x="321452" y="262669"/>
                </a:lnTo>
                <a:lnTo>
                  <a:pt x="317130" y="268162"/>
                </a:lnTo>
                <a:lnTo>
                  <a:pt x="308234" y="268708"/>
                </a:lnTo>
                <a:lnTo>
                  <a:pt x="316207" y="276339"/>
                </a:lnTo>
                <a:lnTo>
                  <a:pt x="311728" y="276969"/>
                </a:lnTo>
                <a:lnTo>
                  <a:pt x="302137" y="268186"/>
                </a:lnTo>
                <a:lnTo>
                  <a:pt x="297396" y="267299"/>
                </a:lnTo>
                <a:lnTo>
                  <a:pt x="286111" y="255009"/>
                </a:lnTo>
                <a:lnTo>
                  <a:pt x="282321" y="257300"/>
                </a:lnTo>
                <a:lnTo>
                  <a:pt x="283084" y="261439"/>
                </a:lnTo>
                <a:lnTo>
                  <a:pt x="278919" y="265798"/>
                </a:lnTo>
                <a:lnTo>
                  <a:pt x="276585" y="264828"/>
                </a:lnTo>
                <a:lnTo>
                  <a:pt x="275640" y="258189"/>
                </a:lnTo>
                <a:lnTo>
                  <a:pt x="279124" y="254919"/>
                </a:lnTo>
                <a:lnTo>
                  <a:pt x="273966" y="250216"/>
                </a:lnTo>
                <a:lnTo>
                  <a:pt x="278114" y="245109"/>
                </a:lnTo>
                <a:lnTo>
                  <a:pt x="270318" y="240526"/>
                </a:lnTo>
                <a:lnTo>
                  <a:pt x="270788" y="242054"/>
                </a:lnTo>
                <a:lnTo>
                  <a:pt x="266916" y="242941"/>
                </a:lnTo>
                <a:lnTo>
                  <a:pt x="265895" y="244275"/>
                </a:lnTo>
                <a:lnTo>
                  <a:pt x="267922" y="244906"/>
                </a:lnTo>
                <a:lnTo>
                  <a:pt x="272098" y="243589"/>
                </a:lnTo>
                <a:lnTo>
                  <a:pt x="273361" y="255663"/>
                </a:lnTo>
                <a:lnTo>
                  <a:pt x="272082" y="257607"/>
                </a:lnTo>
                <a:lnTo>
                  <a:pt x="264481" y="254670"/>
                </a:lnTo>
                <a:lnTo>
                  <a:pt x="260215" y="257137"/>
                </a:lnTo>
                <a:lnTo>
                  <a:pt x="252518" y="270087"/>
                </a:lnTo>
                <a:lnTo>
                  <a:pt x="257526" y="264428"/>
                </a:lnTo>
                <a:lnTo>
                  <a:pt x="256959" y="267096"/>
                </a:lnTo>
                <a:lnTo>
                  <a:pt x="264311" y="266452"/>
                </a:lnTo>
                <a:lnTo>
                  <a:pt x="262001" y="270367"/>
                </a:lnTo>
                <a:lnTo>
                  <a:pt x="268435" y="273657"/>
                </a:lnTo>
                <a:lnTo>
                  <a:pt x="264663" y="277387"/>
                </a:lnTo>
                <a:lnTo>
                  <a:pt x="264647" y="281143"/>
                </a:lnTo>
                <a:lnTo>
                  <a:pt x="267418" y="280736"/>
                </a:lnTo>
                <a:lnTo>
                  <a:pt x="265145" y="285211"/>
                </a:lnTo>
                <a:lnTo>
                  <a:pt x="261760" y="284731"/>
                </a:lnTo>
                <a:lnTo>
                  <a:pt x="262343" y="281465"/>
                </a:lnTo>
                <a:lnTo>
                  <a:pt x="259945" y="284401"/>
                </a:lnTo>
                <a:lnTo>
                  <a:pt x="261981" y="288981"/>
                </a:lnTo>
                <a:lnTo>
                  <a:pt x="268119" y="290670"/>
                </a:lnTo>
                <a:lnTo>
                  <a:pt x="260901" y="298116"/>
                </a:lnTo>
                <a:lnTo>
                  <a:pt x="257414" y="293772"/>
                </a:lnTo>
                <a:lnTo>
                  <a:pt x="256841" y="297484"/>
                </a:lnTo>
                <a:lnTo>
                  <a:pt x="252341" y="299085"/>
                </a:lnTo>
                <a:lnTo>
                  <a:pt x="253849" y="303021"/>
                </a:lnTo>
                <a:lnTo>
                  <a:pt x="258202" y="299197"/>
                </a:lnTo>
                <a:lnTo>
                  <a:pt x="259672" y="306041"/>
                </a:lnTo>
                <a:lnTo>
                  <a:pt x="259708" y="299318"/>
                </a:lnTo>
                <a:lnTo>
                  <a:pt x="265728" y="301510"/>
                </a:lnTo>
                <a:lnTo>
                  <a:pt x="264204" y="306725"/>
                </a:lnTo>
                <a:lnTo>
                  <a:pt x="266914" y="303952"/>
                </a:lnTo>
                <a:lnTo>
                  <a:pt x="268663" y="305461"/>
                </a:lnTo>
                <a:lnTo>
                  <a:pt x="268776" y="303421"/>
                </a:lnTo>
                <a:lnTo>
                  <a:pt x="275055" y="303387"/>
                </a:lnTo>
                <a:lnTo>
                  <a:pt x="267923" y="299476"/>
                </a:lnTo>
                <a:lnTo>
                  <a:pt x="271313" y="296624"/>
                </a:lnTo>
                <a:lnTo>
                  <a:pt x="276585" y="297872"/>
                </a:lnTo>
                <a:lnTo>
                  <a:pt x="274817" y="292987"/>
                </a:lnTo>
                <a:lnTo>
                  <a:pt x="277221" y="289513"/>
                </a:lnTo>
                <a:lnTo>
                  <a:pt x="275133" y="286432"/>
                </a:lnTo>
                <a:lnTo>
                  <a:pt x="276559" y="283020"/>
                </a:lnTo>
                <a:lnTo>
                  <a:pt x="282357" y="282577"/>
                </a:lnTo>
                <a:lnTo>
                  <a:pt x="280957" y="287067"/>
                </a:lnTo>
                <a:lnTo>
                  <a:pt x="284064" y="289251"/>
                </a:lnTo>
                <a:lnTo>
                  <a:pt x="279696" y="293391"/>
                </a:lnTo>
                <a:lnTo>
                  <a:pt x="282042" y="293974"/>
                </a:lnTo>
                <a:lnTo>
                  <a:pt x="280763" y="298799"/>
                </a:lnTo>
                <a:lnTo>
                  <a:pt x="287345" y="286896"/>
                </a:lnTo>
                <a:lnTo>
                  <a:pt x="291049" y="292970"/>
                </a:lnTo>
                <a:lnTo>
                  <a:pt x="297184" y="296602"/>
                </a:lnTo>
                <a:lnTo>
                  <a:pt x="306882" y="294248"/>
                </a:lnTo>
                <a:lnTo>
                  <a:pt x="305396" y="300843"/>
                </a:lnTo>
                <a:lnTo>
                  <a:pt x="312725" y="298665"/>
                </a:lnTo>
                <a:lnTo>
                  <a:pt x="312096" y="295887"/>
                </a:lnTo>
                <a:lnTo>
                  <a:pt x="319785" y="289778"/>
                </a:lnTo>
                <a:lnTo>
                  <a:pt x="326551" y="296938"/>
                </a:lnTo>
                <a:lnTo>
                  <a:pt x="324579" y="301048"/>
                </a:lnTo>
                <a:lnTo>
                  <a:pt x="327789" y="300658"/>
                </a:lnTo>
                <a:lnTo>
                  <a:pt x="327248" y="298581"/>
                </a:lnTo>
                <a:lnTo>
                  <a:pt x="330586" y="300942"/>
                </a:lnTo>
                <a:lnTo>
                  <a:pt x="328318" y="301670"/>
                </a:lnTo>
                <a:lnTo>
                  <a:pt x="331176" y="301797"/>
                </a:lnTo>
                <a:lnTo>
                  <a:pt x="329839" y="299574"/>
                </a:lnTo>
                <a:lnTo>
                  <a:pt x="332926" y="297421"/>
                </a:lnTo>
                <a:lnTo>
                  <a:pt x="340051" y="301077"/>
                </a:lnTo>
                <a:lnTo>
                  <a:pt x="340142" y="304341"/>
                </a:lnTo>
                <a:lnTo>
                  <a:pt x="328268" y="317775"/>
                </a:lnTo>
                <a:lnTo>
                  <a:pt x="322376" y="338358"/>
                </a:lnTo>
                <a:lnTo>
                  <a:pt x="322157" y="355808"/>
                </a:lnTo>
                <a:lnTo>
                  <a:pt x="326352" y="375489"/>
                </a:lnTo>
                <a:lnTo>
                  <a:pt x="343224" y="408707"/>
                </a:lnTo>
                <a:lnTo>
                  <a:pt x="347190" y="409606"/>
                </a:lnTo>
                <a:lnTo>
                  <a:pt x="356644" y="419085"/>
                </a:lnTo>
                <a:lnTo>
                  <a:pt x="363891" y="417355"/>
                </a:lnTo>
                <a:lnTo>
                  <a:pt x="370005" y="419415"/>
                </a:lnTo>
                <a:lnTo>
                  <a:pt x="372398" y="416253"/>
                </a:lnTo>
                <a:lnTo>
                  <a:pt x="376342" y="416387"/>
                </a:lnTo>
                <a:lnTo>
                  <a:pt x="371713" y="426305"/>
                </a:lnTo>
                <a:lnTo>
                  <a:pt x="363890" y="423047"/>
                </a:lnTo>
                <a:lnTo>
                  <a:pt x="367633" y="426415"/>
                </a:lnTo>
                <a:lnTo>
                  <a:pt x="367532" y="429305"/>
                </a:lnTo>
                <a:lnTo>
                  <a:pt x="357587" y="430844"/>
                </a:lnTo>
                <a:lnTo>
                  <a:pt x="349615" y="427282"/>
                </a:lnTo>
                <a:lnTo>
                  <a:pt x="339282" y="433058"/>
                </a:lnTo>
                <a:lnTo>
                  <a:pt x="328159" y="431052"/>
                </a:lnTo>
                <a:lnTo>
                  <a:pt x="323517" y="435440"/>
                </a:lnTo>
                <a:lnTo>
                  <a:pt x="312584" y="439582"/>
                </a:lnTo>
                <a:lnTo>
                  <a:pt x="300766" y="434281"/>
                </a:lnTo>
                <a:lnTo>
                  <a:pt x="293061" y="434083"/>
                </a:lnTo>
                <a:lnTo>
                  <a:pt x="287205" y="429716"/>
                </a:lnTo>
                <a:lnTo>
                  <a:pt x="288889" y="421743"/>
                </a:lnTo>
                <a:lnTo>
                  <a:pt x="285727" y="416000"/>
                </a:lnTo>
                <a:lnTo>
                  <a:pt x="283385" y="419970"/>
                </a:lnTo>
                <a:lnTo>
                  <a:pt x="281059" y="417949"/>
                </a:lnTo>
                <a:lnTo>
                  <a:pt x="278757" y="420750"/>
                </a:lnTo>
                <a:lnTo>
                  <a:pt x="274506" y="420684"/>
                </a:lnTo>
                <a:lnTo>
                  <a:pt x="274731" y="415001"/>
                </a:lnTo>
                <a:lnTo>
                  <a:pt x="268084" y="409914"/>
                </a:lnTo>
                <a:lnTo>
                  <a:pt x="266414" y="402541"/>
                </a:lnTo>
                <a:lnTo>
                  <a:pt x="263945" y="403478"/>
                </a:lnTo>
                <a:close/>
              </a:path>
            </a:pathLst>
          </a:custGeom>
          <a:solidFill>
            <a:srgbClr val="DCE2E1"/>
          </a:solidFill>
          <a:ln w="7144">
            <a:solidFill>
              <a:srgbClr val="FFFFFF"/>
            </a:solidFill>
            <a:prstDash val="solid"/>
          </a:ln>
        </p:spPr>
        <p:txBody>
          <a:bodyPr/>
          <a:lstStyle/>
          <a:p>
            <a:endParaRPr lang="en-NZ"/>
          </a:p>
        </p:txBody>
      </p:sp>
      <p:sp>
        <p:nvSpPr>
          <p:cNvPr id="7" name="TLA 003 Kaipara category 1">
            <a:extLst>
              <a:ext uri="{FF2B5EF4-FFF2-40B4-BE49-F238E27FC236}">
                <a16:creationId xmlns:a16="http://schemas.microsoft.com/office/drawing/2014/main" id="{50A306F6-428D-4197-8DF1-4D601C3006F9}"/>
              </a:ext>
            </a:extLst>
          </p:cNvPr>
          <p:cNvSpPr>
            <a:spLocks noGrp="1"/>
          </p:cNvSpPr>
          <p:nvPr/>
        </p:nvSpPr>
        <p:spPr>
          <a:xfrm>
            <a:off x="1049156" y="2387542"/>
            <a:ext cx="515279" cy="448871"/>
          </a:xfrm>
          <a:custGeom>
            <a:avLst/>
            <a:gdLst/>
            <a:ahLst/>
            <a:cxnLst/>
            <a:rect l="0" t="0" r="0" b="0"/>
            <a:pathLst>
              <a:path w="515279" h="448871">
                <a:moveTo>
                  <a:pt x="309712" y="352862"/>
                </a:moveTo>
                <a:lnTo>
                  <a:pt x="308804" y="353866"/>
                </a:lnTo>
                <a:lnTo>
                  <a:pt x="308700" y="353162"/>
                </a:lnTo>
                <a:lnTo>
                  <a:pt x="309712" y="352862"/>
                </a:lnTo>
                <a:close/>
                <a:moveTo>
                  <a:pt x="320922" y="362557"/>
                </a:moveTo>
                <a:lnTo>
                  <a:pt x="320100" y="362011"/>
                </a:lnTo>
                <a:lnTo>
                  <a:pt x="320767" y="361637"/>
                </a:lnTo>
                <a:lnTo>
                  <a:pt x="320922" y="362557"/>
                </a:lnTo>
                <a:close/>
                <a:moveTo>
                  <a:pt x="497625" y="292226"/>
                </a:moveTo>
                <a:lnTo>
                  <a:pt x="495267" y="298799"/>
                </a:lnTo>
                <a:lnTo>
                  <a:pt x="496992" y="297305"/>
                </a:lnTo>
                <a:lnTo>
                  <a:pt x="498937" y="299940"/>
                </a:lnTo>
                <a:lnTo>
                  <a:pt x="494526" y="303916"/>
                </a:lnTo>
                <a:lnTo>
                  <a:pt x="496402" y="305227"/>
                </a:lnTo>
                <a:lnTo>
                  <a:pt x="493476" y="309601"/>
                </a:lnTo>
                <a:lnTo>
                  <a:pt x="508553" y="294409"/>
                </a:lnTo>
                <a:lnTo>
                  <a:pt x="508691" y="286830"/>
                </a:lnTo>
                <a:lnTo>
                  <a:pt x="504939" y="281148"/>
                </a:lnTo>
                <a:lnTo>
                  <a:pt x="505355" y="277787"/>
                </a:lnTo>
                <a:lnTo>
                  <a:pt x="507348" y="277517"/>
                </a:lnTo>
                <a:lnTo>
                  <a:pt x="515279" y="296567"/>
                </a:lnTo>
                <a:lnTo>
                  <a:pt x="510380" y="298759"/>
                </a:lnTo>
                <a:lnTo>
                  <a:pt x="510697" y="304957"/>
                </a:lnTo>
                <a:lnTo>
                  <a:pt x="507977" y="305208"/>
                </a:lnTo>
                <a:lnTo>
                  <a:pt x="506877" y="309129"/>
                </a:lnTo>
                <a:lnTo>
                  <a:pt x="500582" y="310625"/>
                </a:lnTo>
                <a:lnTo>
                  <a:pt x="501314" y="319006"/>
                </a:lnTo>
                <a:lnTo>
                  <a:pt x="498307" y="323940"/>
                </a:lnTo>
                <a:lnTo>
                  <a:pt x="494218" y="323382"/>
                </a:lnTo>
                <a:lnTo>
                  <a:pt x="490333" y="330548"/>
                </a:lnTo>
                <a:lnTo>
                  <a:pt x="485375" y="329543"/>
                </a:lnTo>
                <a:lnTo>
                  <a:pt x="477495" y="332815"/>
                </a:lnTo>
                <a:lnTo>
                  <a:pt x="471816" y="340390"/>
                </a:lnTo>
                <a:lnTo>
                  <a:pt x="472975" y="346559"/>
                </a:lnTo>
                <a:lnTo>
                  <a:pt x="460783" y="355358"/>
                </a:lnTo>
                <a:lnTo>
                  <a:pt x="456302" y="354523"/>
                </a:lnTo>
                <a:lnTo>
                  <a:pt x="454686" y="358220"/>
                </a:lnTo>
                <a:lnTo>
                  <a:pt x="450483" y="357859"/>
                </a:lnTo>
                <a:lnTo>
                  <a:pt x="450223" y="348589"/>
                </a:lnTo>
                <a:lnTo>
                  <a:pt x="448076" y="348467"/>
                </a:lnTo>
                <a:lnTo>
                  <a:pt x="448880" y="350305"/>
                </a:lnTo>
                <a:lnTo>
                  <a:pt x="446029" y="351576"/>
                </a:lnTo>
                <a:lnTo>
                  <a:pt x="448694" y="350646"/>
                </a:lnTo>
                <a:lnTo>
                  <a:pt x="450425" y="359732"/>
                </a:lnTo>
                <a:lnTo>
                  <a:pt x="448621" y="360549"/>
                </a:lnTo>
                <a:lnTo>
                  <a:pt x="446545" y="357584"/>
                </a:lnTo>
                <a:lnTo>
                  <a:pt x="444186" y="359655"/>
                </a:lnTo>
                <a:lnTo>
                  <a:pt x="446748" y="359702"/>
                </a:lnTo>
                <a:lnTo>
                  <a:pt x="448811" y="365793"/>
                </a:lnTo>
                <a:lnTo>
                  <a:pt x="445934" y="370422"/>
                </a:lnTo>
                <a:lnTo>
                  <a:pt x="447744" y="371035"/>
                </a:lnTo>
                <a:lnTo>
                  <a:pt x="446422" y="374362"/>
                </a:lnTo>
                <a:lnTo>
                  <a:pt x="442776" y="373967"/>
                </a:lnTo>
                <a:lnTo>
                  <a:pt x="440929" y="368745"/>
                </a:lnTo>
                <a:lnTo>
                  <a:pt x="430783" y="376397"/>
                </a:lnTo>
                <a:lnTo>
                  <a:pt x="426926" y="370845"/>
                </a:lnTo>
                <a:lnTo>
                  <a:pt x="429282" y="376034"/>
                </a:lnTo>
                <a:lnTo>
                  <a:pt x="427513" y="381057"/>
                </a:lnTo>
                <a:lnTo>
                  <a:pt x="422114" y="381204"/>
                </a:lnTo>
                <a:lnTo>
                  <a:pt x="414656" y="390304"/>
                </a:lnTo>
                <a:lnTo>
                  <a:pt x="407547" y="388383"/>
                </a:lnTo>
                <a:lnTo>
                  <a:pt x="408828" y="383442"/>
                </a:lnTo>
                <a:lnTo>
                  <a:pt x="403897" y="383189"/>
                </a:lnTo>
                <a:lnTo>
                  <a:pt x="395147" y="393495"/>
                </a:lnTo>
                <a:lnTo>
                  <a:pt x="395574" y="401672"/>
                </a:lnTo>
                <a:lnTo>
                  <a:pt x="391478" y="402397"/>
                </a:lnTo>
                <a:lnTo>
                  <a:pt x="390159" y="398994"/>
                </a:lnTo>
                <a:lnTo>
                  <a:pt x="391162" y="403722"/>
                </a:lnTo>
                <a:lnTo>
                  <a:pt x="387954" y="406017"/>
                </a:lnTo>
                <a:lnTo>
                  <a:pt x="381240" y="399357"/>
                </a:lnTo>
                <a:lnTo>
                  <a:pt x="379125" y="403939"/>
                </a:lnTo>
                <a:lnTo>
                  <a:pt x="376025" y="404031"/>
                </a:lnTo>
                <a:lnTo>
                  <a:pt x="371509" y="390858"/>
                </a:lnTo>
                <a:lnTo>
                  <a:pt x="364430" y="388526"/>
                </a:lnTo>
                <a:lnTo>
                  <a:pt x="363157" y="393595"/>
                </a:lnTo>
                <a:lnTo>
                  <a:pt x="356540" y="380302"/>
                </a:lnTo>
                <a:lnTo>
                  <a:pt x="358350" y="378721"/>
                </a:lnTo>
                <a:lnTo>
                  <a:pt x="357411" y="374949"/>
                </a:lnTo>
                <a:lnTo>
                  <a:pt x="366775" y="367464"/>
                </a:lnTo>
                <a:lnTo>
                  <a:pt x="370530" y="368065"/>
                </a:lnTo>
                <a:lnTo>
                  <a:pt x="371075" y="365313"/>
                </a:lnTo>
                <a:lnTo>
                  <a:pt x="374206" y="364962"/>
                </a:lnTo>
                <a:lnTo>
                  <a:pt x="377739" y="369421"/>
                </a:lnTo>
                <a:lnTo>
                  <a:pt x="377753" y="373769"/>
                </a:lnTo>
                <a:lnTo>
                  <a:pt x="380551" y="372785"/>
                </a:lnTo>
                <a:lnTo>
                  <a:pt x="377280" y="378488"/>
                </a:lnTo>
                <a:lnTo>
                  <a:pt x="378810" y="381142"/>
                </a:lnTo>
                <a:lnTo>
                  <a:pt x="385325" y="375901"/>
                </a:lnTo>
                <a:lnTo>
                  <a:pt x="386372" y="381179"/>
                </a:lnTo>
                <a:lnTo>
                  <a:pt x="387141" y="376604"/>
                </a:lnTo>
                <a:lnTo>
                  <a:pt x="392736" y="378303"/>
                </a:lnTo>
                <a:lnTo>
                  <a:pt x="389370" y="386823"/>
                </a:lnTo>
                <a:lnTo>
                  <a:pt x="393447" y="385776"/>
                </a:lnTo>
                <a:lnTo>
                  <a:pt x="394899" y="382799"/>
                </a:lnTo>
                <a:lnTo>
                  <a:pt x="398176" y="386051"/>
                </a:lnTo>
                <a:lnTo>
                  <a:pt x="397250" y="383336"/>
                </a:lnTo>
                <a:lnTo>
                  <a:pt x="400867" y="381113"/>
                </a:lnTo>
                <a:lnTo>
                  <a:pt x="394667" y="378849"/>
                </a:lnTo>
                <a:lnTo>
                  <a:pt x="392783" y="371328"/>
                </a:lnTo>
                <a:lnTo>
                  <a:pt x="386351" y="373171"/>
                </a:lnTo>
                <a:lnTo>
                  <a:pt x="384636" y="369223"/>
                </a:lnTo>
                <a:lnTo>
                  <a:pt x="386415" y="365800"/>
                </a:lnTo>
                <a:lnTo>
                  <a:pt x="383837" y="365224"/>
                </a:lnTo>
                <a:lnTo>
                  <a:pt x="381376" y="368033"/>
                </a:lnTo>
                <a:lnTo>
                  <a:pt x="381006" y="359636"/>
                </a:lnTo>
                <a:lnTo>
                  <a:pt x="387739" y="354925"/>
                </a:lnTo>
                <a:lnTo>
                  <a:pt x="386219" y="358797"/>
                </a:lnTo>
                <a:lnTo>
                  <a:pt x="391292" y="360486"/>
                </a:lnTo>
                <a:lnTo>
                  <a:pt x="388343" y="358209"/>
                </a:lnTo>
                <a:lnTo>
                  <a:pt x="388757" y="355163"/>
                </a:lnTo>
                <a:lnTo>
                  <a:pt x="396301" y="355707"/>
                </a:lnTo>
                <a:lnTo>
                  <a:pt x="389382" y="351130"/>
                </a:lnTo>
                <a:lnTo>
                  <a:pt x="395143" y="347351"/>
                </a:lnTo>
                <a:lnTo>
                  <a:pt x="401041" y="349732"/>
                </a:lnTo>
                <a:lnTo>
                  <a:pt x="399451" y="346397"/>
                </a:lnTo>
                <a:lnTo>
                  <a:pt x="402064" y="343099"/>
                </a:lnTo>
                <a:lnTo>
                  <a:pt x="404714" y="343550"/>
                </a:lnTo>
                <a:lnTo>
                  <a:pt x="404967" y="347605"/>
                </a:lnTo>
                <a:lnTo>
                  <a:pt x="405733" y="344692"/>
                </a:lnTo>
                <a:lnTo>
                  <a:pt x="407940" y="346333"/>
                </a:lnTo>
                <a:lnTo>
                  <a:pt x="407075" y="342141"/>
                </a:lnTo>
                <a:lnTo>
                  <a:pt x="402494" y="341218"/>
                </a:lnTo>
                <a:lnTo>
                  <a:pt x="405793" y="336979"/>
                </a:lnTo>
                <a:lnTo>
                  <a:pt x="404221" y="331930"/>
                </a:lnTo>
                <a:lnTo>
                  <a:pt x="409330" y="335966"/>
                </a:lnTo>
                <a:lnTo>
                  <a:pt x="408622" y="331645"/>
                </a:lnTo>
                <a:lnTo>
                  <a:pt x="404472" y="330403"/>
                </a:lnTo>
                <a:lnTo>
                  <a:pt x="409437" y="328014"/>
                </a:lnTo>
                <a:lnTo>
                  <a:pt x="411154" y="330573"/>
                </a:lnTo>
                <a:lnTo>
                  <a:pt x="411813" y="328773"/>
                </a:lnTo>
                <a:lnTo>
                  <a:pt x="413548" y="333470"/>
                </a:lnTo>
                <a:lnTo>
                  <a:pt x="415293" y="329598"/>
                </a:lnTo>
                <a:lnTo>
                  <a:pt x="412328" y="326992"/>
                </a:lnTo>
                <a:lnTo>
                  <a:pt x="416198" y="327141"/>
                </a:lnTo>
                <a:lnTo>
                  <a:pt x="415306" y="325298"/>
                </a:lnTo>
                <a:lnTo>
                  <a:pt x="418681" y="324305"/>
                </a:lnTo>
                <a:lnTo>
                  <a:pt x="412390" y="323986"/>
                </a:lnTo>
                <a:lnTo>
                  <a:pt x="405174" y="328481"/>
                </a:lnTo>
                <a:lnTo>
                  <a:pt x="404041" y="323632"/>
                </a:lnTo>
                <a:lnTo>
                  <a:pt x="417229" y="317311"/>
                </a:lnTo>
                <a:lnTo>
                  <a:pt x="412900" y="316292"/>
                </a:lnTo>
                <a:lnTo>
                  <a:pt x="411818" y="311779"/>
                </a:lnTo>
                <a:lnTo>
                  <a:pt x="424083" y="312785"/>
                </a:lnTo>
                <a:lnTo>
                  <a:pt x="424546" y="310315"/>
                </a:lnTo>
                <a:lnTo>
                  <a:pt x="424923" y="314478"/>
                </a:lnTo>
                <a:lnTo>
                  <a:pt x="431175" y="317521"/>
                </a:lnTo>
                <a:lnTo>
                  <a:pt x="428764" y="313142"/>
                </a:lnTo>
                <a:lnTo>
                  <a:pt x="425517" y="312666"/>
                </a:lnTo>
                <a:lnTo>
                  <a:pt x="427101" y="309900"/>
                </a:lnTo>
                <a:lnTo>
                  <a:pt x="424969" y="307080"/>
                </a:lnTo>
                <a:lnTo>
                  <a:pt x="427866" y="306601"/>
                </a:lnTo>
                <a:lnTo>
                  <a:pt x="424159" y="305813"/>
                </a:lnTo>
                <a:lnTo>
                  <a:pt x="418791" y="311151"/>
                </a:lnTo>
                <a:lnTo>
                  <a:pt x="411680" y="310126"/>
                </a:lnTo>
                <a:lnTo>
                  <a:pt x="410341" y="306695"/>
                </a:lnTo>
                <a:lnTo>
                  <a:pt x="414379" y="304987"/>
                </a:lnTo>
                <a:lnTo>
                  <a:pt x="407909" y="304415"/>
                </a:lnTo>
                <a:lnTo>
                  <a:pt x="406070" y="297928"/>
                </a:lnTo>
                <a:lnTo>
                  <a:pt x="402327" y="298336"/>
                </a:lnTo>
                <a:lnTo>
                  <a:pt x="404083" y="291612"/>
                </a:lnTo>
                <a:lnTo>
                  <a:pt x="402382" y="296277"/>
                </a:lnTo>
                <a:lnTo>
                  <a:pt x="400035" y="293921"/>
                </a:lnTo>
                <a:lnTo>
                  <a:pt x="401221" y="300912"/>
                </a:lnTo>
                <a:lnTo>
                  <a:pt x="405837" y="302465"/>
                </a:lnTo>
                <a:lnTo>
                  <a:pt x="404214" y="305447"/>
                </a:lnTo>
                <a:lnTo>
                  <a:pt x="408866" y="306653"/>
                </a:lnTo>
                <a:lnTo>
                  <a:pt x="409925" y="311065"/>
                </a:lnTo>
                <a:lnTo>
                  <a:pt x="407562" y="312583"/>
                </a:lnTo>
                <a:lnTo>
                  <a:pt x="409953" y="313262"/>
                </a:lnTo>
                <a:lnTo>
                  <a:pt x="410024" y="316116"/>
                </a:lnTo>
                <a:lnTo>
                  <a:pt x="406342" y="320849"/>
                </a:lnTo>
                <a:lnTo>
                  <a:pt x="401892" y="318801"/>
                </a:lnTo>
                <a:lnTo>
                  <a:pt x="402285" y="328234"/>
                </a:lnTo>
                <a:lnTo>
                  <a:pt x="399057" y="327823"/>
                </a:lnTo>
                <a:lnTo>
                  <a:pt x="401704" y="330453"/>
                </a:lnTo>
                <a:lnTo>
                  <a:pt x="400641" y="334273"/>
                </a:lnTo>
                <a:lnTo>
                  <a:pt x="395976" y="337118"/>
                </a:lnTo>
                <a:lnTo>
                  <a:pt x="400540" y="338066"/>
                </a:lnTo>
                <a:lnTo>
                  <a:pt x="397774" y="343560"/>
                </a:lnTo>
                <a:lnTo>
                  <a:pt x="386603" y="346640"/>
                </a:lnTo>
                <a:lnTo>
                  <a:pt x="377474" y="355043"/>
                </a:lnTo>
                <a:lnTo>
                  <a:pt x="375298" y="349416"/>
                </a:lnTo>
                <a:lnTo>
                  <a:pt x="378473" y="347612"/>
                </a:lnTo>
                <a:lnTo>
                  <a:pt x="377649" y="341024"/>
                </a:lnTo>
                <a:lnTo>
                  <a:pt x="384626" y="336529"/>
                </a:lnTo>
                <a:lnTo>
                  <a:pt x="376630" y="337773"/>
                </a:lnTo>
                <a:lnTo>
                  <a:pt x="377198" y="340009"/>
                </a:lnTo>
                <a:lnTo>
                  <a:pt x="374010" y="342243"/>
                </a:lnTo>
                <a:lnTo>
                  <a:pt x="377137" y="342126"/>
                </a:lnTo>
                <a:lnTo>
                  <a:pt x="369665" y="347104"/>
                </a:lnTo>
                <a:lnTo>
                  <a:pt x="364942" y="341243"/>
                </a:lnTo>
                <a:lnTo>
                  <a:pt x="366038" y="338821"/>
                </a:lnTo>
                <a:lnTo>
                  <a:pt x="363445" y="339385"/>
                </a:lnTo>
                <a:lnTo>
                  <a:pt x="359587" y="333351"/>
                </a:lnTo>
                <a:lnTo>
                  <a:pt x="355852" y="332127"/>
                </a:lnTo>
                <a:lnTo>
                  <a:pt x="361237" y="329366"/>
                </a:lnTo>
                <a:lnTo>
                  <a:pt x="367694" y="330719"/>
                </a:lnTo>
                <a:lnTo>
                  <a:pt x="369370" y="329009"/>
                </a:lnTo>
                <a:lnTo>
                  <a:pt x="371836" y="331230"/>
                </a:lnTo>
                <a:lnTo>
                  <a:pt x="370223" y="328216"/>
                </a:lnTo>
                <a:lnTo>
                  <a:pt x="376094" y="329149"/>
                </a:lnTo>
                <a:lnTo>
                  <a:pt x="377171" y="325086"/>
                </a:lnTo>
                <a:lnTo>
                  <a:pt x="375119" y="327574"/>
                </a:lnTo>
                <a:lnTo>
                  <a:pt x="371030" y="326157"/>
                </a:lnTo>
                <a:lnTo>
                  <a:pt x="364922" y="328738"/>
                </a:lnTo>
                <a:lnTo>
                  <a:pt x="364741" y="324856"/>
                </a:lnTo>
                <a:lnTo>
                  <a:pt x="369858" y="319968"/>
                </a:lnTo>
                <a:lnTo>
                  <a:pt x="363760" y="325464"/>
                </a:lnTo>
                <a:lnTo>
                  <a:pt x="357266" y="327573"/>
                </a:lnTo>
                <a:lnTo>
                  <a:pt x="355143" y="325865"/>
                </a:lnTo>
                <a:lnTo>
                  <a:pt x="358685" y="323826"/>
                </a:lnTo>
                <a:lnTo>
                  <a:pt x="353142" y="323473"/>
                </a:lnTo>
                <a:lnTo>
                  <a:pt x="351674" y="327554"/>
                </a:lnTo>
                <a:lnTo>
                  <a:pt x="345841" y="320987"/>
                </a:lnTo>
                <a:lnTo>
                  <a:pt x="350497" y="331035"/>
                </a:lnTo>
                <a:lnTo>
                  <a:pt x="344939" y="328292"/>
                </a:lnTo>
                <a:lnTo>
                  <a:pt x="342275" y="324000"/>
                </a:lnTo>
                <a:lnTo>
                  <a:pt x="342004" y="310413"/>
                </a:lnTo>
                <a:lnTo>
                  <a:pt x="343201" y="307614"/>
                </a:lnTo>
                <a:lnTo>
                  <a:pt x="347135" y="306731"/>
                </a:lnTo>
                <a:lnTo>
                  <a:pt x="343914" y="305543"/>
                </a:lnTo>
                <a:lnTo>
                  <a:pt x="352075" y="299442"/>
                </a:lnTo>
                <a:lnTo>
                  <a:pt x="351287" y="294114"/>
                </a:lnTo>
                <a:lnTo>
                  <a:pt x="352498" y="297404"/>
                </a:lnTo>
                <a:lnTo>
                  <a:pt x="357698" y="296198"/>
                </a:lnTo>
                <a:lnTo>
                  <a:pt x="358162" y="293909"/>
                </a:lnTo>
                <a:lnTo>
                  <a:pt x="352841" y="296887"/>
                </a:lnTo>
                <a:lnTo>
                  <a:pt x="351901" y="290804"/>
                </a:lnTo>
                <a:lnTo>
                  <a:pt x="349694" y="296303"/>
                </a:lnTo>
                <a:lnTo>
                  <a:pt x="346549" y="297981"/>
                </a:lnTo>
                <a:lnTo>
                  <a:pt x="344236" y="296544"/>
                </a:lnTo>
                <a:lnTo>
                  <a:pt x="339386" y="303442"/>
                </a:lnTo>
                <a:lnTo>
                  <a:pt x="338867" y="311681"/>
                </a:lnTo>
                <a:lnTo>
                  <a:pt x="336857" y="313044"/>
                </a:lnTo>
                <a:lnTo>
                  <a:pt x="339721" y="315985"/>
                </a:lnTo>
                <a:lnTo>
                  <a:pt x="338074" y="317457"/>
                </a:lnTo>
                <a:lnTo>
                  <a:pt x="333859" y="311416"/>
                </a:lnTo>
                <a:lnTo>
                  <a:pt x="336949" y="303123"/>
                </a:lnTo>
                <a:lnTo>
                  <a:pt x="334525" y="295668"/>
                </a:lnTo>
                <a:lnTo>
                  <a:pt x="342168" y="292906"/>
                </a:lnTo>
                <a:lnTo>
                  <a:pt x="341643" y="287480"/>
                </a:lnTo>
                <a:lnTo>
                  <a:pt x="337695" y="293615"/>
                </a:lnTo>
                <a:lnTo>
                  <a:pt x="334425" y="292497"/>
                </a:lnTo>
                <a:lnTo>
                  <a:pt x="332926" y="300756"/>
                </a:lnTo>
                <a:lnTo>
                  <a:pt x="328979" y="304804"/>
                </a:lnTo>
                <a:lnTo>
                  <a:pt x="326931" y="303699"/>
                </a:lnTo>
                <a:lnTo>
                  <a:pt x="326719" y="297727"/>
                </a:lnTo>
                <a:lnTo>
                  <a:pt x="319872" y="296709"/>
                </a:lnTo>
                <a:lnTo>
                  <a:pt x="323910" y="299051"/>
                </a:lnTo>
                <a:lnTo>
                  <a:pt x="323616" y="304285"/>
                </a:lnTo>
                <a:lnTo>
                  <a:pt x="319630" y="304904"/>
                </a:lnTo>
                <a:lnTo>
                  <a:pt x="321682" y="307267"/>
                </a:lnTo>
                <a:lnTo>
                  <a:pt x="314848" y="306428"/>
                </a:lnTo>
                <a:lnTo>
                  <a:pt x="315417" y="308698"/>
                </a:lnTo>
                <a:lnTo>
                  <a:pt x="308846" y="306618"/>
                </a:lnTo>
                <a:lnTo>
                  <a:pt x="311555" y="309226"/>
                </a:lnTo>
                <a:lnTo>
                  <a:pt x="312657" y="307676"/>
                </a:lnTo>
                <a:lnTo>
                  <a:pt x="313479" y="310826"/>
                </a:lnTo>
                <a:lnTo>
                  <a:pt x="324964" y="309250"/>
                </a:lnTo>
                <a:lnTo>
                  <a:pt x="325714" y="312413"/>
                </a:lnTo>
                <a:lnTo>
                  <a:pt x="318369" y="314447"/>
                </a:lnTo>
                <a:lnTo>
                  <a:pt x="318310" y="317508"/>
                </a:lnTo>
                <a:lnTo>
                  <a:pt x="311659" y="316510"/>
                </a:lnTo>
                <a:lnTo>
                  <a:pt x="317410" y="320669"/>
                </a:lnTo>
                <a:lnTo>
                  <a:pt x="322699" y="317275"/>
                </a:lnTo>
                <a:lnTo>
                  <a:pt x="320272" y="325854"/>
                </a:lnTo>
                <a:lnTo>
                  <a:pt x="330641" y="317125"/>
                </a:lnTo>
                <a:lnTo>
                  <a:pt x="329629" y="323517"/>
                </a:lnTo>
                <a:lnTo>
                  <a:pt x="332037" y="323627"/>
                </a:lnTo>
                <a:lnTo>
                  <a:pt x="331773" y="320417"/>
                </a:lnTo>
                <a:lnTo>
                  <a:pt x="335737" y="321065"/>
                </a:lnTo>
                <a:lnTo>
                  <a:pt x="337800" y="323752"/>
                </a:lnTo>
                <a:lnTo>
                  <a:pt x="334484" y="326635"/>
                </a:lnTo>
                <a:lnTo>
                  <a:pt x="342206" y="330291"/>
                </a:lnTo>
                <a:lnTo>
                  <a:pt x="339134" y="331006"/>
                </a:lnTo>
                <a:lnTo>
                  <a:pt x="333128" y="326114"/>
                </a:lnTo>
                <a:lnTo>
                  <a:pt x="328285" y="326756"/>
                </a:lnTo>
                <a:lnTo>
                  <a:pt x="323526" y="337692"/>
                </a:lnTo>
                <a:lnTo>
                  <a:pt x="327001" y="333964"/>
                </a:lnTo>
                <a:lnTo>
                  <a:pt x="327963" y="338393"/>
                </a:lnTo>
                <a:lnTo>
                  <a:pt x="329381" y="332426"/>
                </a:lnTo>
                <a:lnTo>
                  <a:pt x="332508" y="330430"/>
                </a:lnTo>
                <a:lnTo>
                  <a:pt x="335888" y="335391"/>
                </a:lnTo>
                <a:lnTo>
                  <a:pt x="343933" y="331960"/>
                </a:lnTo>
                <a:lnTo>
                  <a:pt x="342337" y="335596"/>
                </a:lnTo>
                <a:lnTo>
                  <a:pt x="334853" y="338577"/>
                </a:lnTo>
                <a:lnTo>
                  <a:pt x="333815" y="344626"/>
                </a:lnTo>
                <a:lnTo>
                  <a:pt x="337419" y="343096"/>
                </a:lnTo>
                <a:lnTo>
                  <a:pt x="340209" y="348305"/>
                </a:lnTo>
                <a:lnTo>
                  <a:pt x="340420" y="341760"/>
                </a:lnTo>
                <a:lnTo>
                  <a:pt x="346310" y="338112"/>
                </a:lnTo>
                <a:lnTo>
                  <a:pt x="345418" y="344157"/>
                </a:lnTo>
                <a:lnTo>
                  <a:pt x="347976" y="347135"/>
                </a:lnTo>
                <a:lnTo>
                  <a:pt x="350785" y="338132"/>
                </a:lnTo>
                <a:lnTo>
                  <a:pt x="354300" y="336699"/>
                </a:lnTo>
                <a:lnTo>
                  <a:pt x="354279" y="344755"/>
                </a:lnTo>
                <a:lnTo>
                  <a:pt x="352394" y="345927"/>
                </a:lnTo>
                <a:lnTo>
                  <a:pt x="355605" y="346320"/>
                </a:lnTo>
                <a:lnTo>
                  <a:pt x="355797" y="351056"/>
                </a:lnTo>
                <a:lnTo>
                  <a:pt x="365386" y="349055"/>
                </a:lnTo>
                <a:lnTo>
                  <a:pt x="363622" y="351357"/>
                </a:lnTo>
                <a:lnTo>
                  <a:pt x="367808" y="361814"/>
                </a:lnTo>
                <a:lnTo>
                  <a:pt x="358849" y="359286"/>
                </a:lnTo>
                <a:lnTo>
                  <a:pt x="352509" y="366224"/>
                </a:lnTo>
                <a:lnTo>
                  <a:pt x="348146" y="365146"/>
                </a:lnTo>
                <a:lnTo>
                  <a:pt x="346045" y="370279"/>
                </a:lnTo>
                <a:lnTo>
                  <a:pt x="348080" y="373150"/>
                </a:lnTo>
                <a:lnTo>
                  <a:pt x="337793" y="375504"/>
                </a:lnTo>
                <a:lnTo>
                  <a:pt x="336379" y="372794"/>
                </a:lnTo>
                <a:lnTo>
                  <a:pt x="332028" y="372777"/>
                </a:lnTo>
                <a:lnTo>
                  <a:pt x="329753" y="366896"/>
                </a:lnTo>
                <a:lnTo>
                  <a:pt x="327246" y="366453"/>
                </a:lnTo>
                <a:lnTo>
                  <a:pt x="328667" y="363836"/>
                </a:lnTo>
                <a:lnTo>
                  <a:pt x="325087" y="361890"/>
                </a:lnTo>
                <a:lnTo>
                  <a:pt x="324835" y="357962"/>
                </a:lnTo>
                <a:lnTo>
                  <a:pt x="318304" y="359913"/>
                </a:lnTo>
                <a:lnTo>
                  <a:pt x="317791" y="355728"/>
                </a:lnTo>
                <a:lnTo>
                  <a:pt x="311500" y="351370"/>
                </a:lnTo>
                <a:lnTo>
                  <a:pt x="311472" y="348043"/>
                </a:lnTo>
                <a:lnTo>
                  <a:pt x="304822" y="347647"/>
                </a:lnTo>
                <a:lnTo>
                  <a:pt x="306120" y="343571"/>
                </a:lnTo>
                <a:lnTo>
                  <a:pt x="302217" y="343907"/>
                </a:lnTo>
                <a:lnTo>
                  <a:pt x="302405" y="340543"/>
                </a:lnTo>
                <a:lnTo>
                  <a:pt x="298405" y="333835"/>
                </a:lnTo>
                <a:lnTo>
                  <a:pt x="295896" y="333689"/>
                </a:lnTo>
                <a:lnTo>
                  <a:pt x="293758" y="324762"/>
                </a:lnTo>
                <a:lnTo>
                  <a:pt x="290161" y="321318"/>
                </a:lnTo>
                <a:lnTo>
                  <a:pt x="284260" y="317188"/>
                </a:lnTo>
                <a:lnTo>
                  <a:pt x="278423" y="316656"/>
                </a:lnTo>
                <a:lnTo>
                  <a:pt x="263182" y="322469"/>
                </a:lnTo>
                <a:lnTo>
                  <a:pt x="256183" y="322386"/>
                </a:lnTo>
                <a:lnTo>
                  <a:pt x="245285" y="303881"/>
                </a:lnTo>
                <a:lnTo>
                  <a:pt x="237176" y="298130"/>
                </a:lnTo>
                <a:lnTo>
                  <a:pt x="229166" y="297182"/>
                </a:lnTo>
                <a:lnTo>
                  <a:pt x="228807" y="300913"/>
                </a:lnTo>
                <a:lnTo>
                  <a:pt x="244904" y="317878"/>
                </a:lnTo>
                <a:lnTo>
                  <a:pt x="252997" y="333634"/>
                </a:lnTo>
                <a:lnTo>
                  <a:pt x="262731" y="336434"/>
                </a:lnTo>
                <a:lnTo>
                  <a:pt x="265196" y="341318"/>
                </a:lnTo>
                <a:lnTo>
                  <a:pt x="267645" y="340427"/>
                </a:lnTo>
                <a:lnTo>
                  <a:pt x="268777" y="342296"/>
                </a:lnTo>
                <a:lnTo>
                  <a:pt x="265932" y="347866"/>
                </a:lnTo>
                <a:lnTo>
                  <a:pt x="270642" y="348210"/>
                </a:lnTo>
                <a:lnTo>
                  <a:pt x="274088" y="354345"/>
                </a:lnTo>
                <a:lnTo>
                  <a:pt x="269493" y="357288"/>
                </a:lnTo>
                <a:lnTo>
                  <a:pt x="271421" y="357564"/>
                </a:lnTo>
                <a:lnTo>
                  <a:pt x="270745" y="359521"/>
                </a:lnTo>
                <a:lnTo>
                  <a:pt x="278263" y="359671"/>
                </a:lnTo>
                <a:lnTo>
                  <a:pt x="278772" y="365375"/>
                </a:lnTo>
                <a:lnTo>
                  <a:pt x="284084" y="368593"/>
                </a:lnTo>
                <a:lnTo>
                  <a:pt x="278561" y="377613"/>
                </a:lnTo>
                <a:lnTo>
                  <a:pt x="280858" y="375966"/>
                </a:lnTo>
                <a:lnTo>
                  <a:pt x="282485" y="378857"/>
                </a:lnTo>
                <a:lnTo>
                  <a:pt x="284376" y="371410"/>
                </a:lnTo>
                <a:lnTo>
                  <a:pt x="290149" y="372088"/>
                </a:lnTo>
                <a:lnTo>
                  <a:pt x="291437" y="377158"/>
                </a:lnTo>
                <a:lnTo>
                  <a:pt x="292018" y="374240"/>
                </a:lnTo>
                <a:lnTo>
                  <a:pt x="294978" y="373378"/>
                </a:lnTo>
                <a:lnTo>
                  <a:pt x="296464" y="377642"/>
                </a:lnTo>
                <a:lnTo>
                  <a:pt x="299443" y="377171"/>
                </a:lnTo>
                <a:lnTo>
                  <a:pt x="305106" y="382135"/>
                </a:lnTo>
                <a:lnTo>
                  <a:pt x="305802" y="390711"/>
                </a:lnTo>
                <a:lnTo>
                  <a:pt x="296505" y="391272"/>
                </a:lnTo>
                <a:lnTo>
                  <a:pt x="298990" y="393970"/>
                </a:lnTo>
                <a:lnTo>
                  <a:pt x="289697" y="396097"/>
                </a:lnTo>
                <a:lnTo>
                  <a:pt x="294911" y="397114"/>
                </a:lnTo>
                <a:lnTo>
                  <a:pt x="295343" y="399390"/>
                </a:lnTo>
                <a:lnTo>
                  <a:pt x="301248" y="395431"/>
                </a:lnTo>
                <a:lnTo>
                  <a:pt x="306332" y="396038"/>
                </a:lnTo>
                <a:lnTo>
                  <a:pt x="307657" y="402085"/>
                </a:lnTo>
                <a:lnTo>
                  <a:pt x="304755" y="401006"/>
                </a:lnTo>
                <a:lnTo>
                  <a:pt x="304687" y="402857"/>
                </a:lnTo>
                <a:lnTo>
                  <a:pt x="308283" y="401637"/>
                </a:lnTo>
                <a:lnTo>
                  <a:pt x="311071" y="403916"/>
                </a:lnTo>
                <a:lnTo>
                  <a:pt x="316264" y="415733"/>
                </a:lnTo>
                <a:lnTo>
                  <a:pt x="312991" y="415963"/>
                </a:lnTo>
                <a:lnTo>
                  <a:pt x="314678" y="421211"/>
                </a:lnTo>
                <a:lnTo>
                  <a:pt x="314245" y="416916"/>
                </a:lnTo>
                <a:lnTo>
                  <a:pt x="316056" y="416678"/>
                </a:lnTo>
                <a:lnTo>
                  <a:pt x="314408" y="423608"/>
                </a:lnTo>
                <a:lnTo>
                  <a:pt x="316322" y="431704"/>
                </a:lnTo>
                <a:lnTo>
                  <a:pt x="308610" y="439696"/>
                </a:lnTo>
                <a:lnTo>
                  <a:pt x="298417" y="445695"/>
                </a:lnTo>
                <a:lnTo>
                  <a:pt x="284105" y="448554"/>
                </a:lnTo>
                <a:lnTo>
                  <a:pt x="262988" y="448871"/>
                </a:lnTo>
                <a:lnTo>
                  <a:pt x="251946" y="446522"/>
                </a:lnTo>
                <a:lnTo>
                  <a:pt x="248216" y="438972"/>
                </a:lnTo>
                <a:lnTo>
                  <a:pt x="247606" y="429869"/>
                </a:lnTo>
                <a:lnTo>
                  <a:pt x="250322" y="427614"/>
                </a:lnTo>
                <a:lnTo>
                  <a:pt x="240930" y="391925"/>
                </a:lnTo>
                <a:lnTo>
                  <a:pt x="230413" y="362655"/>
                </a:lnTo>
                <a:lnTo>
                  <a:pt x="220154" y="343833"/>
                </a:lnTo>
                <a:lnTo>
                  <a:pt x="121263" y="200856"/>
                </a:lnTo>
                <a:lnTo>
                  <a:pt x="71238" y="131457"/>
                </a:lnTo>
                <a:lnTo>
                  <a:pt x="51138" y="107248"/>
                </a:lnTo>
                <a:lnTo>
                  <a:pt x="49068" y="101687"/>
                </a:lnTo>
                <a:lnTo>
                  <a:pt x="35696" y="92139"/>
                </a:lnTo>
                <a:lnTo>
                  <a:pt x="31560" y="81284"/>
                </a:lnTo>
                <a:lnTo>
                  <a:pt x="0" y="37990"/>
                </a:lnTo>
                <a:lnTo>
                  <a:pt x="5760" y="35554"/>
                </a:lnTo>
                <a:lnTo>
                  <a:pt x="8119" y="27937"/>
                </a:lnTo>
                <a:lnTo>
                  <a:pt x="10040" y="29115"/>
                </a:lnTo>
                <a:lnTo>
                  <a:pt x="13445" y="21740"/>
                </a:lnTo>
                <a:lnTo>
                  <a:pt x="16029" y="23518"/>
                </a:lnTo>
                <a:lnTo>
                  <a:pt x="21061" y="21823"/>
                </a:lnTo>
                <a:lnTo>
                  <a:pt x="23594" y="23701"/>
                </a:lnTo>
                <a:lnTo>
                  <a:pt x="23219" y="26850"/>
                </a:lnTo>
                <a:lnTo>
                  <a:pt x="28674" y="30823"/>
                </a:lnTo>
                <a:lnTo>
                  <a:pt x="42447" y="31512"/>
                </a:lnTo>
                <a:lnTo>
                  <a:pt x="44698" y="27981"/>
                </a:lnTo>
                <a:lnTo>
                  <a:pt x="48407" y="27438"/>
                </a:lnTo>
                <a:lnTo>
                  <a:pt x="55028" y="32059"/>
                </a:lnTo>
                <a:lnTo>
                  <a:pt x="55579" y="4173"/>
                </a:lnTo>
                <a:lnTo>
                  <a:pt x="85586" y="4601"/>
                </a:lnTo>
                <a:lnTo>
                  <a:pt x="87616" y="1368"/>
                </a:lnTo>
                <a:lnTo>
                  <a:pt x="99845" y="4064"/>
                </a:lnTo>
                <a:lnTo>
                  <a:pt x="113382" y="248"/>
                </a:lnTo>
                <a:lnTo>
                  <a:pt x="118092" y="5001"/>
                </a:lnTo>
                <a:lnTo>
                  <a:pt x="120995" y="228"/>
                </a:lnTo>
                <a:lnTo>
                  <a:pt x="129091" y="0"/>
                </a:lnTo>
                <a:lnTo>
                  <a:pt x="131495" y="6244"/>
                </a:lnTo>
                <a:lnTo>
                  <a:pt x="128730" y="7796"/>
                </a:lnTo>
                <a:lnTo>
                  <a:pt x="127205" y="22525"/>
                </a:lnTo>
                <a:lnTo>
                  <a:pt x="131319" y="21788"/>
                </a:lnTo>
                <a:lnTo>
                  <a:pt x="131749" y="29959"/>
                </a:lnTo>
                <a:lnTo>
                  <a:pt x="133750" y="27292"/>
                </a:lnTo>
                <a:lnTo>
                  <a:pt x="133741" y="31372"/>
                </a:lnTo>
                <a:lnTo>
                  <a:pt x="130924" y="37614"/>
                </a:lnTo>
                <a:lnTo>
                  <a:pt x="124384" y="41721"/>
                </a:lnTo>
                <a:lnTo>
                  <a:pt x="130866" y="43599"/>
                </a:lnTo>
                <a:lnTo>
                  <a:pt x="130268" y="76817"/>
                </a:lnTo>
                <a:lnTo>
                  <a:pt x="133326" y="76698"/>
                </a:lnTo>
                <a:lnTo>
                  <a:pt x="141255" y="83551"/>
                </a:lnTo>
                <a:lnTo>
                  <a:pt x="145938" y="83520"/>
                </a:lnTo>
                <a:lnTo>
                  <a:pt x="148168" y="77953"/>
                </a:lnTo>
                <a:lnTo>
                  <a:pt x="155349" y="79049"/>
                </a:lnTo>
                <a:lnTo>
                  <a:pt x="156009" y="73658"/>
                </a:lnTo>
                <a:lnTo>
                  <a:pt x="171309" y="72144"/>
                </a:lnTo>
                <a:lnTo>
                  <a:pt x="176954" y="62901"/>
                </a:lnTo>
                <a:lnTo>
                  <a:pt x="182831" y="59531"/>
                </a:lnTo>
                <a:lnTo>
                  <a:pt x="187601" y="74935"/>
                </a:lnTo>
                <a:lnTo>
                  <a:pt x="191141" y="78596"/>
                </a:lnTo>
                <a:lnTo>
                  <a:pt x="194879" y="76452"/>
                </a:lnTo>
                <a:lnTo>
                  <a:pt x="196208" y="78727"/>
                </a:lnTo>
                <a:lnTo>
                  <a:pt x="202729" y="73276"/>
                </a:lnTo>
                <a:lnTo>
                  <a:pt x="207020" y="78433"/>
                </a:lnTo>
                <a:lnTo>
                  <a:pt x="212630" y="78209"/>
                </a:lnTo>
                <a:lnTo>
                  <a:pt x="227161" y="85751"/>
                </a:lnTo>
                <a:lnTo>
                  <a:pt x="229367" y="89127"/>
                </a:lnTo>
                <a:lnTo>
                  <a:pt x="229899" y="96993"/>
                </a:lnTo>
                <a:lnTo>
                  <a:pt x="228311" y="97259"/>
                </a:lnTo>
                <a:lnTo>
                  <a:pt x="251062" y="107918"/>
                </a:lnTo>
                <a:lnTo>
                  <a:pt x="257364" y="107373"/>
                </a:lnTo>
                <a:lnTo>
                  <a:pt x="261020" y="104339"/>
                </a:lnTo>
                <a:lnTo>
                  <a:pt x="261946" y="111782"/>
                </a:lnTo>
                <a:lnTo>
                  <a:pt x="261825" y="108846"/>
                </a:lnTo>
                <a:lnTo>
                  <a:pt x="278413" y="109803"/>
                </a:lnTo>
                <a:lnTo>
                  <a:pt x="278280" y="122418"/>
                </a:lnTo>
                <a:lnTo>
                  <a:pt x="282712" y="122459"/>
                </a:lnTo>
                <a:lnTo>
                  <a:pt x="282213" y="125492"/>
                </a:lnTo>
                <a:lnTo>
                  <a:pt x="285193" y="127061"/>
                </a:lnTo>
                <a:lnTo>
                  <a:pt x="276291" y="132541"/>
                </a:lnTo>
                <a:lnTo>
                  <a:pt x="279780" y="133003"/>
                </a:lnTo>
                <a:lnTo>
                  <a:pt x="281567" y="137610"/>
                </a:lnTo>
                <a:lnTo>
                  <a:pt x="298786" y="146031"/>
                </a:lnTo>
                <a:lnTo>
                  <a:pt x="298615" y="155252"/>
                </a:lnTo>
                <a:lnTo>
                  <a:pt x="305774" y="156887"/>
                </a:lnTo>
                <a:lnTo>
                  <a:pt x="305908" y="173247"/>
                </a:lnTo>
                <a:lnTo>
                  <a:pt x="298438" y="175512"/>
                </a:lnTo>
                <a:lnTo>
                  <a:pt x="296931" y="179969"/>
                </a:lnTo>
                <a:lnTo>
                  <a:pt x="294855" y="178509"/>
                </a:lnTo>
                <a:lnTo>
                  <a:pt x="291616" y="183064"/>
                </a:lnTo>
                <a:lnTo>
                  <a:pt x="285576" y="181753"/>
                </a:lnTo>
                <a:lnTo>
                  <a:pt x="285855" y="184139"/>
                </a:lnTo>
                <a:lnTo>
                  <a:pt x="281075" y="186100"/>
                </a:lnTo>
                <a:lnTo>
                  <a:pt x="280331" y="189580"/>
                </a:lnTo>
                <a:lnTo>
                  <a:pt x="277199" y="190049"/>
                </a:lnTo>
                <a:lnTo>
                  <a:pt x="277018" y="188282"/>
                </a:lnTo>
                <a:lnTo>
                  <a:pt x="275881" y="189922"/>
                </a:lnTo>
                <a:lnTo>
                  <a:pt x="276267" y="192794"/>
                </a:lnTo>
                <a:lnTo>
                  <a:pt x="285974" y="193716"/>
                </a:lnTo>
                <a:lnTo>
                  <a:pt x="284650" y="198152"/>
                </a:lnTo>
                <a:lnTo>
                  <a:pt x="289128" y="199849"/>
                </a:lnTo>
                <a:lnTo>
                  <a:pt x="285806" y="203187"/>
                </a:lnTo>
                <a:lnTo>
                  <a:pt x="290625" y="209597"/>
                </a:lnTo>
                <a:lnTo>
                  <a:pt x="289931" y="217998"/>
                </a:lnTo>
                <a:lnTo>
                  <a:pt x="286767" y="221872"/>
                </a:lnTo>
                <a:lnTo>
                  <a:pt x="289132" y="222480"/>
                </a:lnTo>
                <a:lnTo>
                  <a:pt x="287780" y="224424"/>
                </a:lnTo>
                <a:lnTo>
                  <a:pt x="291683" y="230676"/>
                </a:lnTo>
                <a:lnTo>
                  <a:pt x="298546" y="229603"/>
                </a:lnTo>
                <a:lnTo>
                  <a:pt x="301869" y="226857"/>
                </a:lnTo>
                <a:lnTo>
                  <a:pt x="302404" y="221072"/>
                </a:lnTo>
                <a:lnTo>
                  <a:pt x="304328" y="219219"/>
                </a:lnTo>
                <a:lnTo>
                  <a:pt x="305013" y="221561"/>
                </a:lnTo>
                <a:lnTo>
                  <a:pt x="307098" y="221040"/>
                </a:lnTo>
                <a:lnTo>
                  <a:pt x="308160" y="217563"/>
                </a:lnTo>
                <a:lnTo>
                  <a:pt x="312027" y="224882"/>
                </a:lnTo>
                <a:lnTo>
                  <a:pt x="316755" y="224357"/>
                </a:lnTo>
                <a:lnTo>
                  <a:pt x="317906" y="226465"/>
                </a:lnTo>
                <a:lnTo>
                  <a:pt x="321440" y="220120"/>
                </a:lnTo>
                <a:lnTo>
                  <a:pt x="326739" y="219569"/>
                </a:lnTo>
                <a:lnTo>
                  <a:pt x="328537" y="221682"/>
                </a:lnTo>
                <a:lnTo>
                  <a:pt x="370823" y="195415"/>
                </a:lnTo>
                <a:lnTo>
                  <a:pt x="377392" y="202617"/>
                </a:lnTo>
                <a:lnTo>
                  <a:pt x="385308" y="205204"/>
                </a:lnTo>
                <a:lnTo>
                  <a:pt x="385060" y="218676"/>
                </a:lnTo>
                <a:lnTo>
                  <a:pt x="377467" y="221077"/>
                </a:lnTo>
                <a:lnTo>
                  <a:pt x="380428" y="224988"/>
                </a:lnTo>
                <a:lnTo>
                  <a:pt x="379535" y="229227"/>
                </a:lnTo>
                <a:lnTo>
                  <a:pt x="383539" y="243879"/>
                </a:lnTo>
                <a:lnTo>
                  <a:pt x="390798" y="240923"/>
                </a:lnTo>
                <a:lnTo>
                  <a:pt x="392468" y="248296"/>
                </a:lnTo>
                <a:lnTo>
                  <a:pt x="399115" y="253383"/>
                </a:lnTo>
                <a:lnTo>
                  <a:pt x="398891" y="259066"/>
                </a:lnTo>
                <a:lnTo>
                  <a:pt x="403141" y="259132"/>
                </a:lnTo>
                <a:lnTo>
                  <a:pt x="405444" y="256331"/>
                </a:lnTo>
                <a:lnTo>
                  <a:pt x="407770" y="258351"/>
                </a:lnTo>
                <a:lnTo>
                  <a:pt x="410112" y="254382"/>
                </a:lnTo>
                <a:lnTo>
                  <a:pt x="413274" y="260125"/>
                </a:lnTo>
                <a:lnTo>
                  <a:pt x="411589" y="268098"/>
                </a:lnTo>
                <a:lnTo>
                  <a:pt x="417445" y="272465"/>
                </a:lnTo>
                <a:lnTo>
                  <a:pt x="425150" y="272663"/>
                </a:lnTo>
                <a:lnTo>
                  <a:pt x="438645" y="278070"/>
                </a:lnTo>
                <a:lnTo>
                  <a:pt x="452543" y="269433"/>
                </a:lnTo>
                <a:lnTo>
                  <a:pt x="463667" y="271440"/>
                </a:lnTo>
                <a:lnTo>
                  <a:pt x="473999" y="265664"/>
                </a:lnTo>
                <a:lnTo>
                  <a:pt x="481971" y="269226"/>
                </a:lnTo>
                <a:lnTo>
                  <a:pt x="491916" y="267687"/>
                </a:lnTo>
                <a:lnTo>
                  <a:pt x="492017" y="264797"/>
                </a:lnTo>
                <a:lnTo>
                  <a:pt x="488274" y="261428"/>
                </a:lnTo>
                <a:lnTo>
                  <a:pt x="496098" y="264687"/>
                </a:lnTo>
                <a:lnTo>
                  <a:pt x="501085" y="254932"/>
                </a:lnTo>
                <a:lnTo>
                  <a:pt x="503718" y="257534"/>
                </a:lnTo>
                <a:lnTo>
                  <a:pt x="507710" y="276469"/>
                </a:lnTo>
                <a:lnTo>
                  <a:pt x="503103" y="278009"/>
                </a:lnTo>
                <a:lnTo>
                  <a:pt x="506343" y="291361"/>
                </a:lnTo>
                <a:lnTo>
                  <a:pt x="503276" y="296706"/>
                </a:lnTo>
                <a:lnTo>
                  <a:pt x="500513" y="295184"/>
                </a:lnTo>
                <a:lnTo>
                  <a:pt x="495399" y="283462"/>
                </a:lnTo>
                <a:lnTo>
                  <a:pt x="492049" y="282702"/>
                </a:lnTo>
                <a:lnTo>
                  <a:pt x="494001" y="284457"/>
                </a:lnTo>
                <a:lnTo>
                  <a:pt x="491499" y="284760"/>
                </a:lnTo>
                <a:lnTo>
                  <a:pt x="495473" y="286636"/>
                </a:lnTo>
                <a:lnTo>
                  <a:pt x="492832" y="288457"/>
                </a:lnTo>
                <a:lnTo>
                  <a:pt x="495700" y="287694"/>
                </a:lnTo>
                <a:lnTo>
                  <a:pt x="497625" y="292226"/>
                </a:lnTo>
                <a:close/>
              </a:path>
            </a:pathLst>
          </a:custGeom>
          <a:solidFill>
            <a:srgbClr val="4477AA"/>
          </a:solidFill>
          <a:ln w="7144">
            <a:solidFill>
              <a:srgbClr val="FFFFFF"/>
            </a:solidFill>
            <a:prstDash val="solid"/>
          </a:ln>
        </p:spPr>
        <p:txBody>
          <a:bodyPr/>
          <a:lstStyle/>
          <a:p>
            <a:endParaRPr lang="en-NZ"/>
          </a:p>
        </p:txBody>
      </p:sp>
      <p:sp>
        <p:nvSpPr>
          <p:cNvPr id="8" name="TLA 011 Thames-Coromandel category 4">
            <a:extLst>
              <a:ext uri="{FF2B5EF4-FFF2-40B4-BE49-F238E27FC236}">
                <a16:creationId xmlns:a16="http://schemas.microsoft.com/office/drawing/2014/main" id="{FE3BA0DD-763A-40C7-B8E9-820C8B66B760}"/>
              </a:ext>
            </a:extLst>
          </p:cNvPr>
          <p:cNvSpPr>
            <a:spLocks noGrp="1"/>
          </p:cNvSpPr>
          <p:nvPr/>
        </p:nvSpPr>
        <p:spPr>
          <a:xfrm>
            <a:off x="1880986" y="2870018"/>
            <a:ext cx="339949" cy="484402"/>
          </a:xfrm>
          <a:custGeom>
            <a:avLst/>
            <a:gdLst/>
            <a:ahLst/>
            <a:cxnLst/>
            <a:rect l="0" t="0" r="0" b="0"/>
            <a:pathLst>
              <a:path w="339949" h="484402">
                <a:moveTo>
                  <a:pt x="21553" y="122904"/>
                </a:moveTo>
                <a:lnTo>
                  <a:pt x="22771" y="123446"/>
                </a:lnTo>
                <a:lnTo>
                  <a:pt x="22712" y="123974"/>
                </a:lnTo>
                <a:lnTo>
                  <a:pt x="21553" y="122904"/>
                </a:lnTo>
                <a:close/>
                <a:moveTo>
                  <a:pt x="125335" y="179706"/>
                </a:moveTo>
                <a:lnTo>
                  <a:pt x="125659" y="180179"/>
                </a:lnTo>
                <a:lnTo>
                  <a:pt x="124466" y="180609"/>
                </a:lnTo>
                <a:lnTo>
                  <a:pt x="125335" y="179706"/>
                </a:lnTo>
                <a:close/>
                <a:moveTo>
                  <a:pt x="26114" y="148554"/>
                </a:moveTo>
                <a:lnTo>
                  <a:pt x="26141" y="149250"/>
                </a:lnTo>
                <a:lnTo>
                  <a:pt x="25078" y="148908"/>
                </a:lnTo>
                <a:lnTo>
                  <a:pt x="26114" y="148554"/>
                </a:lnTo>
                <a:close/>
                <a:moveTo>
                  <a:pt x="218345" y="159106"/>
                </a:moveTo>
                <a:lnTo>
                  <a:pt x="219023" y="159819"/>
                </a:lnTo>
                <a:lnTo>
                  <a:pt x="217788" y="159973"/>
                </a:lnTo>
                <a:lnTo>
                  <a:pt x="218345" y="159106"/>
                </a:lnTo>
                <a:close/>
                <a:moveTo>
                  <a:pt x="331254" y="303903"/>
                </a:moveTo>
                <a:lnTo>
                  <a:pt x="331004" y="304600"/>
                </a:lnTo>
                <a:lnTo>
                  <a:pt x="329607" y="304718"/>
                </a:lnTo>
                <a:lnTo>
                  <a:pt x="331254" y="303903"/>
                </a:lnTo>
                <a:close/>
                <a:moveTo>
                  <a:pt x="233843" y="281187"/>
                </a:moveTo>
                <a:lnTo>
                  <a:pt x="233317" y="282473"/>
                </a:lnTo>
                <a:lnTo>
                  <a:pt x="233174" y="281266"/>
                </a:lnTo>
                <a:lnTo>
                  <a:pt x="233843" y="281187"/>
                </a:lnTo>
                <a:close/>
                <a:moveTo>
                  <a:pt x="53441" y="180065"/>
                </a:moveTo>
                <a:lnTo>
                  <a:pt x="52255" y="180467"/>
                </a:lnTo>
                <a:lnTo>
                  <a:pt x="53146" y="179441"/>
                </a:lnTo>
                <a:lnTo>
                  <a:pt x="53441" y="180065"/>
                </a:lnTo>
                <a:close/>
                <a:moveTo>
                  <a:pt x="240795" y="158270"/>
                </a:moveTo>
                <a:lnTo>
                  <a:pt x="240882" y="159270"/>
                </a:lnTo>
                <a:lnTo>
                  <a:pt x="239415" y="158649"/>
                </a:lnTo>
                <a:lnTo>
                  <a:pt x="240795" y="158270"/>
                </a:lnTo>
                <a:close/>
                <a:moveTo>
                  <a:pt x="226978" y="168220"/>
                </a:moveTo>
                <a:lnTo>
                  <a:pt x="225468" y="169790"/>
                </a:lnTo>
                <a:lnTo>
                  <a:pt x="226178" y="168276"/>
                </a:lnTo>
                <a:lnTo>
                  <a:pt x="226978" y="168220"/>
                </a:lnTo>
                <a:close/>
                <a:moveTo>
                  <a:pt x="34081" y="13421"/>
                </a:moveTo>
                <a:lnTo>
                  <a:pt x="34874" y="14458"/>
                </a:lnTo>
                <a:lnTo>
                  <a:pt x="33590" y="14047"/>
                </a:lnTo>
                <a:lnTo>
                  <a:pt x="34081" y="13421"/>
                </a:lnTo>
                <a:close/>
                <a:moveTo>
                  <a:pt x="247499" y="162676"/>
                </a:moveTo>
                <a:lnTo>
                  <a:pt x="246461" y="163198"/>
                </a:lnTo>
                <a:lnTo>
                  <a:pt x="247626" y="160919"/>
                </a:lnTo>
                <a:lnTo>
                  <a:pt x="247499" y="162676"/>
                </a:lnTo>
                <a:close/>
                <a:moveTo>
                  <a:pt x="209463" y="217903"/>
                </a:moveTo>
                <a:lnTo>
                  <a:pt x="210330" y="218683"/>
                </a:lnTo>
                <a:lnTo>
                  <a:pt x="208454" y="218982"/>
                </a:lnTo>
                <a:lnTo>
                  <a:pt x="209463" y="217903"/>
                </a:lnTo>
                <a:close/>
                <a:moveTo>
                  <a:pt x="218504" y="176355"/>
                </a:moveTo>
                <a:lnTo>
                  <a:pt x="219829" y="177495"/>
                </a:lnTo>
                <a:lnTo>
                  <a:pt x="219327" y="178079"/>
                </a:lnTo>
                <a:lnTo>
                  <a:pt x="218504" y="176355"/>
                </a:lnTo>
                <a:close/>
                <a:moveTo>
                  <a:pt x="38432" y="225487"/>
                </a:moveTo>
                <a:lnTo>
                  <a:pt x="37669" y="226730"/>
                </a:lnTo>
                <a:lnTo>
                  <a:pt x="36095" y="226147"/>
                </a:lnTo>
                <a:lnTo>
                  <a:pt x="38432" y="225487"/>
                </a:lnTo>
                <a:close/>
                <a:moveTo>
                  <a:pt x="243549" y="439561"/>
                </a:moveTo>
                <a:lnTo>
                  <a:pt x="243073" y="440976"/>
                </a:lnTo>
                <a:lnTo>
                  <a:pt x="241661" y="440259"/>
                </a:lnTo>
                <a:lnTo>
                  <a:pt x="243549" y="439561"/>
                </a:lnTo>
                <a:close/>
                <a:moveTo>
                  <a:pt x="264667" y="356762"/>
                </a:moveTo>
                <a:lnTo>
                  <a:pt x="262719" y="358590"/>
                </a:lnTo>
                <a:lnTo>
                  <a:pt x="262500" y="357702"/>
                </a:lnTo>
                <a:lnTo>
                  <a:pt x="264667" y="356762"/>
                </a:lnTo>
                <a:close/>
                <a:moveTo>
                  <a:pt x="27775" y="134627"/>
                </a:moveTo>
                <a:lnTo>
                  <a:pt x="29103" y="135247"/>
                </a:lnTo>
                <a:lnTo>
                  <a:pt x="27958" y="136734"/>
                </a:lnTo>
                <a:lnTo>
                  <a:pt x="27775" y="134627"/>
                </a:lnTo>
                <a:close/>
                <a:moveTo>
                  <a:pt x="261202" y="359654"/>
                </a:moveTo>
                <a:lnTo>
                  <a:pt x="261318" y="361494"/>
                </a:lnTo>
                <a:lnTo>
                  <a:pt x="260096" y="359664"/>
                </a:lnTo>
                <a:lnTo>
                  <a:pt x="261202" y="359654"/>
                </a:lnTo>
                <a:close/>
                <a:moveTo>
                  <a:pt x="38878" y="175434"/>
                </a:moveTo>
                <a:lnTo>
                  <a:pt x="39755" y="178800"/>
                </a:lnTo>
                <a:lnTo>
                  <a:pt x="38871" y="178551"/>
                </a:lnTo>
                <a:lnTo>
                  <a:pt x="38878" y="175434"/>
                </a:lnTo>
                <a:close/>
                <a:moveTo>
                  <a:pt x="239366" y="117951"/>
                </a:moveTo>
                <a:lnTo>
                  <a:pt x="237608" y="118684"/>
                </a:lnTo>
                <a:lnTo>
                  <a:pt x="238859" y="116078"/>
                </a:lnTo>
                <a:lnTo>
                  <a:pt x="239366" y="117951"/>
                </a:lnTo>
                <a:close/>
                <a:moveTo>
                  <a:pt x="322743" y="297251"/>
                </a:moveTo>
                <a:lnTo>
                  <a:pt x="321264" y="299842"/>
                </a:lnTo>
                <a:lnTo>
                  <a:pt x="320668" y="297549"/>
                </a:lnTo>
                <a:lnTo>
                  <a:pt x="322743" y="297251"/>
                </a:lnTo>
                <a:close/>
                <a:moveTo>
                  <a:pt x="233734" y="128509"/>
                </a:moveTo>
                <a:lnTo>
                  <a:pt x="234239" y="130194"/>
                </a:lnTo>
                <a:lnTo>
                  <a:pt x="231220" y="130875"/>
                </a:lnTo>
                <a:lnTo>
                  <a:pt x="233734" y="128509"/>
                </a:lnTo>
                <a:close/>
                <a:moveTo>
                  <a:pt x="20079" y="120920"/>
                </a:moveTo>
                <a:lnTo>
                  <a:pt x="19523" y="124526"/>
                </a:lnTo>
                <a:lnTo>
                  <a:pt x="19362" y="122316"/>
                </a:lnTo>
                <a:lnTo>
                  <a:pt x="17569" y="123962"/>
                </a:lnTo>
                <a:lnTo>
                  <a:pt x="20079" y="120920"/>
                </a:lnTo>
                <a:close/>
                <a:moveTo>
                  <a:pt x="30820" y="130803"/>
                </a:moveTo>
                <a:lnTo>
                  <a:pt x="34074" y="135255"/>
                </a:lnTo>
                <a:lnTo>
                  <a:pt x="31167" y="134185"/>
                </a:lnTo>
                <a:lnTo>
                  <a:pt x="30820" y="130803"/>
                </a:lnTo>
                <a:close/>
                <a:moveTo>
                  <a:pt x="218561" y="222672"/>
                </a:moveTo>
                <a:lnTo>
                  <a:pt x="219490" y="223370"/>
                </a:lnTo>
                <a:lnTo>
                  <a:pt x="215753" y="226966"/>
                </a:lnTo>
                <a:lnTo>
                  <a:pt x="218561" y="222672"/>
                </a:lnTo>
                <a:close/>
                <a:moveTo>
                  <a:pt x="335200" y="297656"/>
                </a:moveTo>
                <a:lnTo>
                  <a:pt x="330068" y="302294"/>
                </a:lnTo>
                <a:lnTo>
                  <a:pt x="330082" y="300474"/>
                </a:lnTo>
                <a:lnTo>
                  <a:pt x="335200" y="297656"/>
                </a:lnTo>
                <a:close/>
                <a:moveTo>
                  <a:pt x="332572" y="307982"/>
                </a:moveTo>
                <a:lnTo>
                  <a:pt x="333019" y="310897"/>
                </a:lnTo>
                <a:lnTo>
                  <a:pt x="330621" y="310400"/>
                </a:lnTo>
                <a:lnTo>
                  <a:pt x="332572" y="307982"/>
                </a:lnTo>
                <a:close/>
                <a:moveTo>
                  <a:pt x="26731" y="142473"/>
                </a:moveTo>
                <a:lnTo>
                  <a:pt x="29716" y="147661"/>
                </a:lnTo>
                <a:lnTo>
                  <a:pt x="26491" y="146196"/>
                </a:lnTo>
                <a:lnTo>
                  <a:pt x="26731" y="142473"/>
                </a:lnTo>
                <a:close/>
                <a:moveTo>
                  <a:pt x="257857" y="109274"/>
                </a:moveTo>
                <a:lnTo>
                  <a:pt x="263159" y="111813"/>
                </a:lnTo>
                <a:lnTo>
                  <a:pt x="257649" y="111520"/>
                </a:lnTo>
                <a:lnTo>
                  <a:pt x="257857" y="109274"/>
                </a:lnTo>
                <a:close/>
                <a:moveTo>
                  <a:pt x="244985" y="165348"/>
                </a:moveTo>
                <a:lnTo>
                  <a:pt x="248472" y="171966"/>
                </a:lnTo>
                <a:lnTo>
                  <a:pt x="244156" y="167541"/>
                </a:lnTo>
                <a:lnTo>
                  <a:pt x="244985" y="165348"/>
                </a:lnTo>
                <a:close/>
                <a:moveTo>
                  <a:pt x="339558" y="295317"/>
                </a:moveTo>
                <a:lnTo>
                  <a:pt x="339949" y="298309"/>
                </a:lnTo>
                <a:lnTo>
                  <a:pt x="336621" y="298640"/>
                </a:lnTo>
                <a:lnTo>
                  <a:pt x="339558" y="295317"/>
                </a:lnTo>
                <a:close/>
                <a:moveTo>
                  <a:pt x="32327" y="214497"/>
                </a:moveTo>
                <a:lnTo>
                  <a:pt x="36191" y="219500"/>
                </a:lnTo>
                <a:lnTo>
                  <a:pt x="34896" y="221207"/>
                </a:lnTo>
                <a:lnTo>
                  <a:pt x="32327" y="214497"/>
                </a:lnTo>
                <a:close/>
                <a:moveTo>
                  <a:pt x="43884" y="192777"/>
                </a:moveTo>
                <a:lnTo>
                  <a:pt x="42590" y="194336"/>
                </a:lnTo>
                <a:lnTo>
                  <a:pt x="40553" y="192370"/>
                </a:lnTo>
                <a:lnTo>
                  <a:pt x="42135" y="189024"/>
                </a:lnTo>
                <a:lnTo>
                  <a:pt x="43884" y="192777"/>
                </a:lnTo>
                <a:close/>
                <a:moveTo>
                  <a:pt x="253516" y="315267"/>
                </a:moveTo>
                <a:lnTo>
                  <a:pt x="254418" y="319703"/>
                </a:lnTo>
                <a:lnTo>
                  <a:pt x="251368" y="320569"/>
                </a:lnTo>
                <a:lnTo>
                  <a:pt x="253516" y="315267"/>
                </a:lnTo>
                <a:close/>
                <a:moveTo>
                  <a:pt x="31136" y="168788"/>
                </a:moveTo>
                <a:lnTo>
                  <a:pt x="35330" y="170530"/>
                </a:lnTo>
                <a:lnTo>
                  <a:pt x="29454" y="173326"/>
                </a:lnTo>
                <a:lnTo>
                  <a:pt x="28696" y="170378"/>
                </a:lnTo>
                <a:lnTo>
                  <a:pt x="31136" y="168788"/>
                </a:lnTo>
                <a:close/>
                <a:moveTo>
                  <a:pt x="36190" y="179138"/>
                </a:moveTo>
                <a:lnTo>
                  <a:pt x="38532" y="179355"/>
                </a:lnTo>
                <a:lnTo>
                  <a:pt x="38704" y="186466"/>
                </a:lnTo>
                <a:lnTo>
                  <a:pt x="36155" y="185897"/>
                </a:lnTo>
                <a:lnTo>
                  <a:pt x="36190" y="179138"/>
                </a:lnTo>
                <a:close/>
                <a:moveTo>
                  <a:pt x="250188" y="115981"/>
                </a:moveTo>
                <a:lnTo>
                  <a:pt x="252379" y="117273"/>
                </a:lnTo>
                <a:lnTo>
                  <a:pt x="252097" y="124107"/>
                </a:lnTo>
                <a:lnTo>
                  <a:pt x="247941" y="120021"/>
                </a:lnTo>
                <a:lnTo>
                  <a:pt x="247875" y="116694"/>
                </a:lnTo>
                <a:lnTo>
                  <a:pt x="250188" y="115981"/>
                </a:lnTo>
                <a:close/>
                <a:moveTo>
                  <a:pt x="202070" y="0"/>
                </a:moveTo>
                <a:lnTo>
                  <a:pt x="208968" y="7332"/>
                </a:lnTo>
                <a:lnTo>
                  <a:pt x="196675" y="4918"/>
                </a:lnTo>
                <a:lnTo>
                  <a:pt x="198119" y="1408"/>
                </a:lnTo>
                <a:lnTo>
                  <a:pt x="202070" y="0"/>
                </a:lnTo>
                <a:close/>
                <a:moveTo>
                  <a:pt x="274224" y="107396"/>
                </a:moveTo>
                <a:lnTo>
                  <a:pt x="275321" y="111848"/>
                </a:lnTo>
                <a:lnTo>
                  <a:pt x="278306" y="111533"/>
                </a:lnTo>
                <a:lnTo>
                  <a:pt x="278789" y="113470"/>
                </a:lnTo>
                <a:lnTo>
                  <a:pt x="268904" y="114549"/>
                </a:lnTo>
                <a:lnTo>
                  <a:pt x="267242" y="107317"/>
                </a:lnTo>
                <a:lnTo>
                  <a:pt x="274224" y="107396"/>
                </a:lnTo>
                <a:close/>
                <a:moveTo>
                  <a:pt x="269698" y="342117"/>
                </a:moveTo>
                <a:lnTo>
                  <a:pt x="270620" y="346410"/>
                </a:lnTo>
                <a:lnTo>
                  <a:pt x="274722" y="347863"/>
                </a:lnTo>
                <a:lnTo>
                  <a:pt x="269988" y="350449"/>
                </a:lnTo>
                <a:lnTo>
                  <a:pt x="270382" y="354711"/>
                </a:lnTo>
                <a:lnTo>
                  <a:pt x="267015" y="355675"/>
                </a:lnTo>
                <a:lnTo>
                  <a:pt x="265071" y="349123"/>
                </a:lnTo>
                <a:lnTo>
                  <a:pt x="266829" y="343693"/>
                </a:lnTo>
                <a:lnTo>
                  <a:pt x="269698" y="342117"/>
                </a:lnTo>
                <a:close/>
                <a:moveTo>
                  <a:pt x="53216" y="185836"/>
                </a:moveTo>
                <a:lnTo>
                  <a:pt x="55454" y="187836"/>
                </a:lnTo>
                <a:lnTo>
                  <a:pt x="53455" y="194366"/>
                </a:lnTo>
                <a:lnTo>
                  <a:pt x="54992" y="197368"/>
                </a:lnTo>
                <a:lnTo>
                  <a:pt x="52064" y="195833"/>
                </a:lnTo>
                <a:lnTo>
                  <a:pt x="51545" y="198362"/>
                </a:lnTo>
                <a:lnTo>
                  <a:pt x="50478" y="196635"/>
                </a:lnTo>
                <a:lnTo>
                  <a:pt x="43149" y="201090"/>
                </a:lnTo>
                <a:lnTo>
                  <a:pt x="43474" y="197152"/>
                </a:lnTo>
                <a:lnTo>
                  <a:pt x="48467" y="196287"/>
                </a:lnTo>
                <a:lnTo>
                  <a:pt x="47476" y="190405"/>
                </a:lnTo>
                <a:lnTo>
                  <a:pt x="49456" y="188903"/>
                </a:lnTo>
                <a:lnTo>
                  <a:pt x="51230" y="191261"/>
                </a:lnTo>
                <a:lnTo>
                  <a:pt x="53216" y="185836"/>
                </a:lnTo>
                <a:close/>
                <a:moveTo>
                  <a:pt x="207347" y="84334"/>
                </a:moveTo>
                <a:lnTo>
                  <a:pt x="204744" y="91762"/>
                </a:lnTo>
                <a:lnTo>
                  <a:pt x="209902" y="94306"/>
                </a:lnTo>
                <a:lnTo>
                  <a:pt x="207748" y="98937"/>
                </a:lnTo>
                <a:lnTo>
                  <a:pt x="211006" y="98191"/>
                </a:lnTo>
                <a:lnTo>
                  <a:pt x="212080" y="101446"/>
                </a:lnTo>
                <a:lnTo>
                  <a:pt x="222151" y="104650"/>
                </a:lnTo>
                <a:lnTo>
                  <a:pt x="226980" y="110771"/>
                </a:lnTo>
                <a:lnTo>
                  <a:pt x="227665" y="115857"/>
                </a:lnTo>
                <a:lnTo>
                  <a:pt x="222015" y="119774"/>
                </a:lnTo>
                <a:lnTo>
                  <a:pt x="215936" y="116334"/>
                </a:lnTo>
                <a:lnTo>
                  <a:pt x="209395" y="119238"/>
                </a:lnTo>
                <a:lnTo>
                  <a:pt x="207849" y="116394"/>
                </a:lnTo>
                <a:lnTo>
                  <a:pt x="200676" y="116565"/>
                </a:lnTo>
                <a:lnTo>
                  <a:pt x="200241" y="114225"/>
                </a:lnTo>
                <a:lnTo>
                  <a:pt x="205896" y="110925"/>
                </a:lnTo>
                <a:lnTo>
                  <a:pt x="206039" y="101018"/>
                </a:lnTo>
                <a:lnTo>
                  <a:pt x="200141" y="95059"/>
                </a:lnTo>
                <a:lnTo>
                  <a:pt x="199990" y="90887"/>
                </a:lnTo>
                <a:lnTo>
                  <a:pt x="197894" y="91560"/>
                </a:lnTo>
                <a:lnTo>
                  <a:pt x="200459" y="96686"/>
                </a:lnTo>
                <a:lnTo>
                  <a:pt x="198253" y="98299"/>
                </a:lnTo>
                <a:lnTo>
                  <a:pt x="193794" y="97014"/>
                </a:lnTo>
                <a:lnTo>
                  <a:pt x="194640" y="94322"/>
                </a:lnTo>
                <a:lnTo>
                  <a:pt x="190453" y="92443"/>
                </a:lnTo>
                <a:lnTo>
                  <a:pt x="191944" y="91346"/>
                </a:lnTo>
                <a:lnTo>
                  <a:pt x="190178" y="88198"/>
                </a:lnTo>
                <a:lnTo>
                  <a:pt x="196292" y="88486"/>
                </a:lnTo>
                <a:lnTo>
                  <a:pt x="198517" y="86350"/>
                </a:lnTo>
                <a:lnTo>
                  <a:pt x="199715" y="87953"/>
                </a:lnTo>
                <a:lnTo>
                  <a:pt x="207347" y="84334"/>
                </a:lnTo>
                <a:close/>
                <a:moveTo>
                  <a:pt x="230562" y="311408"/>
                </a:moveTo>
                <a:lnTo>
                  <a:pt x="237694" y="321430"/>
                </a:lnTo>
                <a:lnTo>
                  <a:pt x="234177" y="322399"/>
                </a:lnTo>
                <a:lnTo>
                  <a:pt x="231759" y="317529"/>
                </a:lnTo>
                <a:lnTo>
                  <a:pt x="227258" y="321851"/>
                </a:lnTo>
                <a:lnTo>
                  <a:pt x="228530" y="325416"/>
                </a:lnTo>
                <a:lnTo>
                  <a:pt x="218620" y="341509"/>
                </a:lnTo>
                <a:lnTo>
                  <a:pt x="220825" y="346811"/>
                </a:lnTo>
                <a:lnTo>
                  <a:pt x="210301" y="352970"/>
                </a:lnTo>
                <a:lnTo>
                  <a:pt x="221297" y="349255"/>
                </a:lnTo>
                <a:lnTo>
                  <a:pt x="224425" y="337791"/>
                </a:lnTo>
                <a:lnTo>
                  <a:pt x="227930" y="338192"/>
                </a:lnTo>
                <a:lnTo>
                  <a:pt x="229489" y="334544"/>
                </a:lnTo>
                <a:lnTo>
                  <a:pt x="228850" y="337757"/>
                </a:lnTo>
                <a:lnTo>
                  <a:pt x="230644" y="337630"/>
                </a:lnTo>
                <a:lnTo>
                  <a:pt x="229904" y="335258"/>
                </a:lnTo>
                <a:lnTo>
                  <a:pt x="231107" y="337468"/>
                </a:lnTo>
                <a:lnTo>
                  <a:pt x="229808" y="327694"/>
                </a:lnTo>
                <a:lnTo>
                  <a:pt x="233217" y="323650"/>
                </a:lnTo>
                <a:lnTo>
                  <a:pt x="237961" y="336116"/>
                </a:lnTo>
                <a:lnTo>
                  <a:pt x="243599" y="336588"/>
                </a:lnTo>
                <a:lnTo>
                  <a:pt x="242650" y="348578"/>
                </a:lnTo>
                <a:lnTo>
                  <a:pt x="245269" y="357417"/>
                </a:lnTo>
                <a:lnTo>
                  <a:pt x="243018" y="362139"/>
                </a:lnTo>
                <a:lnTo>
                  <a:pt x="243374" y="383932"/>
                </a:lnTo>
                <a:lnTo>
                  <a:pt x="238926" y="379344"/>
                </a:lnTo>
                <a:lnTo>
                  <a:pt x="238249" y="382243"/>
                </a:lnTo>
                <a:lnTo>
                  <a:pt x="233218" y="385243"/>
                </a:lnTo>
                <a:lnTo>
                  <a:pt x="231884" y="384006"/>
                </a:lnTo>
                <a:lnTo>
                  <a:pt x="230539" y="390943"/>
                </a:lnTo>
                <a:lnTo>
                  <a:pt x="233941" y="395147"/>
                </a:lnTo>
                <a:lnTo>
                  <a:pt x="236849" y="385069"/>
                </a:lnTo>
                <a:lnTo>
                  <a:pt x="244100" y="383786"/>
                </a:lnTo>
                <a:lnTo>
                  <a:pt x="244798" y="388851"/>
                </a:lnTo>
                <a:lnTo>
                  <a:pt x="241466" y="392323"/>
                </a:lnTo>
                <a:lnTo>
                  <a:pt x="241844" y="397485"/>
                </a:lnTo>
                <a:lnTo>
                  <a:pt x="238463" y="404342"/>
                </a:lnTo>
                <a:lnTo>
                  <a:pt x="240571" y="407186"/>
                </a:lnTo>
                <a:lnTo>
                  <a:pt x="239337" y="417936"/>
                </a:lnTo>
                <a:lnTo>
                  <a:pt x="243851" y="430053"/>
                </a:lnTo>
                <a:lnTo>
                  <a:pt x="240178" y="434140"/>
                </a:lnTo>
                <a:lnTo>
                  <a:pt x="238470" y="433353"/>
                </a:lnTo>
                <a:lnTo>
                  <a:pt x="233235" y="423612"/>
                </a:lnTo>
                <a:lnTo>
                  <a:pt x="231362" y="412491"/>
                </a:lnTo>
                <a:lnTo>
                  <a:pt x="227203" y="413443"/>
                </a:lnTo>
                <a:lnTo>
                  <a:pt x="229264" y="415395"/>
                </a:lnTo>
                <a:lnTo>
                  <a:pt x="225159" y="415917"/>
                </a:lnTo>
                <a:lnTo>
                  <a:pt x="227251" y="416283"/>
                </a:lnTo>
                <a:lnTo>
                  <a:pt x="225375" y="418835"/>
                </a:lnTo>
                <a:lnTo>
                  <a:pt x="229633" y="420918"/>
                </a:lnTo>
                <a:lnTo>
                  <a:pt x="226137" y="423106"/>
                </a:lnTo>
                <a:lnTo>
                  <a:pt x="229084" y="425446"/>
                </a:lnTo>
                <a:lnTo>
                  <a:pt x="228334" y="427800"/>
                </a:lnTo>
                <a:lnTo>
                  <a:pt x="231578" y="429574"/>
                </a:lnTo>
                <a:lnTo>
                  <a:pt x="227846" y="435903"/>
                </a:lnTo>
                <a:lnTo>
                  <a:pt x="230856" y="438551"/>
                </a:lnTo>
                <a:lnTo>
                  <a:pt x="232467" y="430301"/>
                </a:lnTo>
                <a:lnTo>
                  <a:pt x="237424" y="432023"/>
                </a:lnTo>
                <a:lnTo>
                  <a:pt x="236479" y="437739"/>
                </a:lnTo>
                <a:lnTo>
                  <a:pt x="239867" y="442394"/>
                </a:lnTo>
                <a:lnTo>
                  <a:pt x="237449" y="449426"/>
                </a:lnTo>
                <a:lnTo>
                  <a:pt x="232786" y="447171"/>
                </a:lnTo>
                <a:lnTo>
                  <a:pt x="228193" y="450022"/>
                </a:lnTo>
                <a:lnTo>
                  <a:pt x="226231" y="452925"/>
                </a:lnTo>
                <a:lnTo>
                  <a:pt x="227839" y="459534"/>
                </a:lnTo>
                <a:lnTo>
                  <a:pt x="221443" y="456865"/>
                </a:lnTo>
                <a:lnTo>
                  <a:pt x="212425" y="473971"/>
                </a:lnTo>
                <a:lnTo>
                  <a:pt x="191413" y="474810"/>
                </a:lnTo>
                <a:lnTo>
                  <a:pt x="190727" y="479266"/>
                </a:lnTo>
                <a:lnTo>
                  <a:pt x="187589" y="480635"/>
                </a:lnTo>
                <a:lnTo>
                  <a:pt x="179830" y="478648"/>
                </a:lnTo>
                <a:lnTo>
                  <a:pt x="174254" y="483175"/>
                </a:lnTo>
                <a:lnTo>
                  <a:pt x="161797" y="478771"/>
                </a:lnTo>
                <a:lnTo>
                  <a:pt x="161564" y="482083"/>
                </a:lnTo>
                <a:lnTo>
                  <a:pt x="158150" y="480825"/>
                </a:lnTo>
                <a:lnTo>
                  <a:pt x="155693" y="482624"/>
                </a:lnTo>
                <a:lnTo>
                  <a:pt x="155136" y="479423"/>
                </a:lnTo>
                <a:lnTo>
                  <a:pt x="149094" y="483638"/>
                </a:lnTo>
                <a:lnTo>
                  <a:pt x="143777" y="479449"/>
                </a:lnTo>
                <a:lnTo>
                  <a:pt x="139855" y="480105"/>
                </a:lnTo>
                <a:lnTo>
                  <a:pt x="136853" y="480921"/>
                </a:lnTo>
                <a:lnTo>
                  <a:pt x="136041" y="484402"/>
                </a:lnTo>
                <a:lnTo>
                  <a:pt x="131224" y="481888"/>
                </a:lnTo>
                <a:lnTo>
                  <a:pt x="128043" y="473952"/>
                </a:lnTo>
                <a:lnTo>
                  <a:pt x="125851" y="478058"/>
                </a:lnTo>
                <a:lnTo>
                  <a:pt x="123007" y="476321"/>
                </a:lnTo>
                <a:lnTo>
                  <a:pt x="118290" y="478359"/>
                </a:lnTo>
                <a:lnTo>
                  <a:pt x="110284" y="472527"/>
                </a:lnTo>
                <a:lnTo>
                  <a:pt x="120202" y="453446"/>
                </a:lnTo>
                <a:lnTo>
                  <a:pt x="118280" y="451059"/>
                </a:lnTo>
                <a:lnTo>
                  <a:pt x="108865" y="450204"/>
                </a:lnTo>
                <a:lnTo>
                  <a:pt x="102695" y="452870"/>
                </a:lnTo>
                <a:lnTo>
                  <a:pt x="99184" y="450438"/>
                </a:lnTo>
                <a:lnTo>
                  <a:pt x="95664" y="434238"/>
                </a:lnTo>
                <a:lnTo>
                  <a:pt x="96398" y="423041"/>
                </a:lnTo>
                <a:lnTo>
                  <a:pt x="86519" y="410505"/>
                </a:lnTo>
                <a:lnTo>
                  <a:pt x="88965" y="404884"/>
                </a:lnTo>
                <a:lnTo>
                  <a:pt x="86957" y="398702"/>
                </a:lnTo>
                <a:lnTo>
                  <a:pt x="89386" y="398822"/>
                </a:lnTo>
                <a:lnTo>
                  <a:pt x="84542" y="390140"/>
                </a:lnTo>
                <a:lnTo>
                  <a:pt x="82501" y="390373"/>
                </a:lnTo>
                <a:lnTo>
                  <a:pt x="82137" y="383159"/>
                </a:lnTo>
                <a:lnTo>
                  <a:pt x="77482" y="378854"/>
                </a:lnTo>
                <a:lnTo>
                  <a:pt x="76049" y="368115"/>
                </a:lnTo>
                <a:lnTo>
                  <a:pt x="81141" y="346630"/>
                </a:lnTo>
                <a:lnTo>
                  <a:pt x="78121" y="341593"/>
                </a:lnTo>
                <a:lnTo>
                  <a:pt x="79457" y="335021"/>
                </a:lnTo>
                <a:lnTo>
                  <a:pt x="75200" y="317569"/>
                </a:lnTo>
                <a:lnTo>
                  <a:pt x="71761" y="306201"/>
                </a:lnTo>
                <a:lnTo>
                  <a:pt x="70391" y="306906"/>
                </a:lnTo>
                <a:lnTo>
                  <a:pt x="71259" y="301332"/>
                </a:lnTo>
                <a:lnTo>
                  <a:pt x="41337" y="260083"/>
                </a:lnTo>
                <a:lnTo>
                  <a:pt x="35576" y="244038"/>
                </a:lnTo>
                <a:lnTo>
                  <a:pt x="38748" y="241015"/>
                </a:lnTo>
                <a:lnTo>
                  <a:pt x="34212" y="240860"/>
                </a:lnTo>
                <a:lnTo>
                  <a:pt x="31191" y="232889"/>
                </a:lnTo>
                <a:lnTo>
                  <a:pt x="33350" y="230957"/>
                </a:lnTo>
                <a:lnTo>
                  <a:pt x="35087" y="233264"/>
                </a:lnTo>
                <a:lnTo>
                  <a:pt x="37266" y="230618"/>
                </a:lnTo>
                <a:lnTo>
                  <a:pt x="40457" y="233404"/>
                </a:lnTo>
                <a:lnTo>
                  <a:pt x="47993" y="231324"/>
                </a:lnTo>
                <a:lnTo>
                  <a:pt x="59153" y="233200"/>
                </a:lnTo>
                <a:lnTo>
                  <a:pt x="58926" y="229349"/>
                </a:lnTo>
                <a:lnTo>
                  <a:pt x="61330" y="231032"/>
                </a:lnTo>
                <a:lnTo>
                  <a:pt x="59906" y="228473"/>
                </a:lnTo>
                <a:lnTo>
                  <a:pt x="63758" y="228781"/>
                </a:lnTo>
                <a:lnTo>
                  <a:pt x="61698" y="224722"/>
                </a:lnTo>
                <a:lnTo>
                  <a:pt x="51880" y="227425"/>
                </a:lnTo>
                <a:lnTo>
                  <a:pt x="48947" y="223948"/>
                </a:lnTo>
                <a:lnTo>
                  <a:pt x="45554" y="228266"/>
                </a:lnTo>
                <a:lnTo>
                  <a:pt x="41240" y="221712"/>
                </a:lnTo>
                <a:lnTo>
                  <a:pt x="41766" y="218776"/>
                </a:lnTo>
                <a:lnTo>
                  <a:pt x="52534" y="222321"/>
                </a:lnTo>
                <a:lnTo>
                  <a:pt x="56713" y="222201"/>
                </a:lnTo>
                <a:lnTo>
                  <a:pt x="58286" y="219425"/>
                </a:lnTo>
                <a:lnTo>
                  <a:pt x="47268" y="215032"/>
                </a:lnTo>
                <a:lnTo>
                  <a:pt x="46036" y="216837"/>
                </a:lnTo>
                <a:lnTo>
                  <a:pt x="45037" y="213938"/>
                </a:lnTo>
                <a:lnTo>
                  <a:pt x="42966" y="216600"/>
                </a:lnTo>
                <a:lnTo>
                  <a:pt x="40441" y="215193"/>
                </a:lnTo>
                <a:lnTo>
                  <a:pt x="39822" y="217645"/>
                </a:lnTo>
                <a:lnTo>
                  <a:pt x="39163" y="214321"/>
                </a:lnTo>
                <a:lnTo>
                  <a:pt x="42838" y="213831"/>
                </a:lnTo>
                <a:lnTo>
                  <a:pt x="47276" y="207452"/>
                </a:lnTo>
                <a:lnTo>
                  <a:pt x="60600" y="209906"/>
                </a:lnTo>
                <a:lnTo>
                  <a:pt x="61577" y="206037"/>
                </a:lnTo>
                <a:lnTo>
                  <a:pt x="64891" y="205101"/>
                </a:lnTo>
                <a:lnTo>
                  <a:pt x="69510" y="208491"/>
                </a:lnTo>
                <a:lnTo>
                  <a:pt x="76646" y="200682"/>
                </a:lnTo>
                <a:lnTo>
                  <a:pt x="76528" y="196651"/>
                </a:lnTo>
                <a:lnTo>
                  <a:pt x="72875" y="193079"/>
                </a:lnTo>
                <a:lnTo>
                  <a:pt x="67870" y="192356"/>
                </a:lnTo>
                <a:lnTo>
                  <a:pt x="72243" y="189067"/>
                </a:lnTo>
                <a:lnTo>
                  <a:pt x="72556" y="184101"/>
                </a:lnTo>
                <a:lnTo>
                  <a:pt x="72425" y="182011"/>
                </a:lnTo>
                <a:lnTo>
                  <a:pt x="68571" y="182643"/>
                </a:lnTo>
                <a:lnTo>
                  <a:pt x="67115" y="178141"/>
                </a:lnTo>
                <a:lnTo>
                  <a:pt x="61590" y="177682"/>
                </a:lnTo>
                <a:lnTo>
                  <a:pt x="57883" y="181658"/>
                </a:lnTo>
                <a:lnTo>
                  <a:pt x="58886" y="185657"/>
                </a:lnTo>
                <a:lnTo>
                  <a:pt x="55213" y="185966"/>
                </a:lnTo>
                <a:lnTo>
                  <a:pt x="61159" y="175938"/>
                </a:lnTo>
                <a:lnTo>
                  <a:pt x="63658" y="175841"/>
                </a:lnTo>
                <a:lnTo>
                  <a:pt x="66400" y="166854"/>
                </a:lnTo>
                <a:lnTo>
                  <a:pt x="62774" y="168294"/>
                </a:lnTo>
                <a:lnTo>
                  <a:pt x="59524" y="166301"/>
                </a:lnTo>
                <a:lnTo>
                  <a:pt x="59017" y="160941"/>
                </a:lnTo>
                <a:lnTo>
                  <a:pt x="49389" y="164308"/>
                </a:lnTo>
                <a:lnTo>
                  <a:pt x="46822" y="162342"/>
                </a:lnTo>
                <a:lnTo>
                  <a:pt x="47520" y="156640"/>
                </a:lnTo>
                <a:lnTo>
                  <a:pt x="43969" y="156690"/>
                </a:lnTo>
                <a:lnTo>
                  <a:pt x="45089" y="140204"/>
                </a:lnTo>
                <a:lnTo>
                  <a:pt x="52252" y="125328"/>
                </a:lnTo>
                <a:lnTo>
                  <a:pt x="48441" y="106244"/>
                </a:lnTo>
                <a:lnTo>
                  <a:pt x="63236" y="107334"/>
                </a:lnTo>
                <a:lnTo>
                  <a:pt x="63957" y="103462"/>
                </a:lnTo>
                <a:lnTo>
                  <a:pt x="59783" y="102219"/>
                </a:lnTo>
                <a:lnTo>
                  <a:pt x="62121" y="100490"/>
                </a:lnTo>
                <a:lnTo>
                  <a:pt x="61265" y="98475"/>
                </a:lnTo>
                <a:lnTo>
                  <a:pt x="57464" y="100794"/>
                </a:lnTo>
                <a:lnTo>
                  <a:pt x="44312" y="94924"/>
                </a:lnTo>
                <a:lnTo>
                  <a:pt x="39889" y="85065"/>
                </a:lnTo>
                <a:lnTo>
                  <a:pt x="41964" y="86617"/>
                </a:lnTo>
                <a:lnTo>
                  <a:pt x="43310" y="84694"/>
                </a:lnTo>
                <a:lnTo>
                  <a:pt x="38475" y="84658"/>
                </a:lnTo>
                <a:lnTo>
                  <a:pt x="34587" y="80048"/>
                </a:lnTo>
                <a:lnTo>
                  <a:pt x="16313" y="71170"/>
                </a:lnTo>
                <a:lnTo>
                  <a:pt x="13292" y="66555"/>
                </a:lnTo>
                <a:lnTo>
                  <a:pt x="7656" y="64337"/>
                </a:lnTo>
                <a:lnTo>
                  <a:pt x="0" y="48658"/>
                </a:lnTo>
                <a:lnTo>
                  <a:pt x="1256" y="23146"/>
                </a:lnTo>
                <a:lnTo>
                  <a:pt x="7128" y="26126"/>
                </a:lnTo>
                <a:lnTo>
                  <a:pt x="11542" y="20045"/>
                </a:lnTo>
                <a:lnTo>
                  <a:pt x="9151" y="17415"/>
                </a:lnTo>
                <a:lnTo>
                  <a:pt x="12937" y="19064"/>
                </a:lnTo>
                <a:lnTo>
                  <a:pt x="20564" y="17362"/>
                </a:lnTo>
                <a:lnTo>
                  <a:pt x="29778" y="21787"/>
                </a:lnTo>
                <a:lnTo>
                  <a:pt x="39116" y="19056"/>
                </a:lnTo>
                <a:lnTo>
                  <a:pt x="40559" y="21017"/>
                </a:lnTo>
                <a:lnTo>
                  <a:pt x="37174" y="22567"/>
                </a:lnTo>
                <a:lnTo>
                  <a:pt x="39295" y="29525"/>
                </a:lnTo>
                <a:lnTo>
                  <a:pt x="44582" y="33630"/>
                </a:lnTo>
                <a:lnTo>
                  <a:pt x="42617" y="34654"/>
                </a:lnTo>
                <a:lnTo>
                  <a:pt x="43575" y="42061"/>
                </a:lnTo>
                <a:lnTo>
                  <a:pt x="52797" y="37280"/>
                </a:lnTo>
                <a:lnTo>
                  <a:pt x="59079" y="50235"/>
                </a:lnTo>
                <a:lnTo>
                  <a:pt x="61973" y="48462"/>
                </a:lnTo>
                <a:lnTo>
                  <a:pt x="67116" y="55739"/>
                </a:lnTo>
                <a:lnTo>
                  <a:pt x="69127" y="52789"/>
                </a:lnTo>
                <a:lnTo>
                  <a:pt x="64200" y="42137"/>
                </a:lnTo>
                <a:lnTo>
                  <a:pt x="67201" y="38696"/>
                </a:lnTo>
                <a:lnTo>
                  <a:pt x="68261" y="41991"/>
                </a:lnTo>
                <a:lnTo>
                  <a:pt x="75844" y="42346"/>
                </a:lnTo>
                <a:lnTo>
                  <a:pt x="86944" y="59354"/>
                </a:lnTo>
                <a:lnTo>
                  <a:pt x="92945" y="59205"/>
                </a:lnTo>
                <a:lnTo>
                  <a:pt x="93453" y="65162"/>
                </a:lnTo>
                <a:lnTo>
                  <a:pt x="86513" y="67245"/>
                </a:lnTo>
                <a:lnTo>
                  <a:pt x="90573" y="73912"/>
                </a:lnTo>
                <a:lnTo>
                  <a:pt x="88271" y="75293"/>
                </a:lnTo>
                <a:lnTo>
                  <a:pt x="90094" y="82173"/>
                </a:lnTo>
                <a:lnTo>
                  <a:pt x="87535" y="89819"/>
                </a:lnTo>
                <a:lnTo>
                  <a:pt x="93573" y="94798"/>
                </a:lnTo>
                <a:lnTo>
                  <a:pt x="104088" y="91870"/>
                </a:lnTo>
                <a:lnTo>
                  <a:pt x="104791" y="99822"/>
                </a:lnTo>
                <a:lnTo>
                  <a:pt x="109957" y="100694"/>
                </a:lnTo>
                <a:lnTo>
                  <a:pt x="114226" y="108563"/>
                </a:lnTo>
                <a:lnTo>
                  <a:pt x="108325" y="118345"/>
                </a:lnTo>
                <a:lnTo>
                  <a:pt x="109058" y="124422"/>
                </a:lnTo>
                <a:lnTo>
                  <a:pt x="114038" y="128989"/>
                </a:lnTo>
                <a:lnTo>
                  <a:pt x="110497" y="132885"/>
                </a:lnTo>
                <a:lnTo>
                  <a:pt x="101526" y="129067"/>
                </a:lnTo>
                <a:lnTo>
                  <a:pt x="100888" y="140025"/>
                </a:lnTo>
                <a:lnTo>
                  <a:pt x="109458" y="141907"/>
                </a:lnTo>
                <a:lnTo>
                  <a:pt x="111039" y="137923"/>
                </a:lnTo>
                <a:lnTo>
                  <a:pt x="114232" y="137066"/>
                </a:lnTo>
                <a:lnTo>
                  <a:pt x="120357" y="141281"/>
                </a:lnTo>
                <a:lnTo>
                  <a:pt x="123134" y="139335"/>
                </a:lnTo>
                <a:lnTo>
                  <a:pt x="122715" y="147500"/>
                </a:lnTo>
                <a:lnTo>
                  <a:pt x="127036" y="149461"/>
                </a:lnTo>
                <a:lnTo>
                  <a:pt x="123487" y="154715"/>
                </a:lnTo>
                <a:lnTo>
                  <a:pt x="132632" y="159735"/>
                </a:lnTo>
                <a:lnTo>
                  <a:pt x="132322" y="162353"/>
                </a:lnTo>
                <a:lnTo>
                  <a:pt x="129488" y="160517"/>
                </a:lnTo>
                <a:lnTo>
                  <a:pt x="126806" y="163576"/>
                </a:lnTo>
                <a:lnTo>
                  <a:pt x="122159" y="177106"/>
                </a:lnTo>
                <a:lnTo>
                  <a:pt x="122881" y="181344"/>
                </a:lnTo>
                <a:lnTo>
                  <a:pt x="130948" y="178969"/>
                </a:lnTo>
                <a:lnTo>
                  <a:pt x="131606" y="183713"/>
                </a:lnTo>
                <a:lnTo>
                  <a:pt x="134008" y="185737"/>
                </a:lnTo>
                <a:lnTo>
                  <a:pt x="136585" y="183932"/>
                </a:lnTo>
                <a:lnTo>
                  <a:pt x="137320" y="187809"/>
                </a:lnTo>
                <a:lnTo>
                  <a:pt x="139426" y="187501"/>
                </a:lnTo>
                <a:lnTo>
                  <a:pt x="139111" y="183868"/>
                </a:lnTo>
                <a:lnTo>
                  <a:pt x="141178" y="185357"/>
                </a:lnTo>
                <a:lnTo>
                  <a:pt x="136364" y="176203"/>
                </a:lnTo>
                <a:lnTo>
                  <a:pt x="137720" y="174315"/>
                </a:lnTo>
                <a:lnTo>
                  <a:pt x="144203" y="175185"/>
                </a:lnTo>
                <a:lnTo>
                  <a:pt x="143698" y="177679"/>
                </a:lnTo>
                <a:lnTo>
                  <a:pt x="146241" y="179293"/>
                </a:lnTo>
                <a:lnTo>
                  <a:pt x="146473" y="176280"/>
                </a:lnTo>
                <a:lnTo>
                  <a:pt x="154852" y="173918"/>
                </a:lnTo>
                <a:lnTo>
                  <a:pt x="142404" y="171087"/>
                </a:lnTo>
                <a:lnTo>
                  <a:pt x="138010" y="165919"/>
                </a:lnTo>
                <a:lnTo>
                  <a:pt x="134687" y="165624"/>
                </a:lnTo>
                <a:lnTo>
                  <a:pt x="135997" y="164292"/>
                </a:lnTo>
                <a:lnTo>
                  <a:pt x="155420" y="166896"/>
                </a:lnTo>
                <a:lnTo>
                  <a:pt x="169178" y="165762"/>
                </a:lnTo>
                <a:lnTo>
                  <a:pt x="177997" y="162335"/>
                </a:lnTo>
                <a:lnTo>
                  <a:pt x="183321" y="154177"/>
                </a:lnTo>
                <a:lnTo>
                  <a:pt x="193239" y="155930"/>
                </a:lnTo>
                <a:lnTo>
                  <a:pt x="201308" y="150935"/>
                </a:lnTo>
                <a:lnTo>
                  <a:pt x="203041" y="147198"/>
                </a:lnTo>
                <a:lnTo>
                  <a:pt x="206133" y="147861"/>
                </a:lnTo>
                <a:lnTo>
                  <a:pt x="205631" y="154904"/>
                </a:lnTo>
                <a:lnTo>
                  <a:pt x="209619" y="161868"/>
                </a:lnTo>
                <a:lnTo>
                  <a:pt x="216069" y="164230"/>
                </a:lnTo>
                <a:lnTo>
                  <a:pt x="219224" y="161763"/>
                </a:lnTo>
                <a:lnTo>
                  <a:pt x="222054" y="174294"/>
                </a:lnTo>
                <a:lnTo>
                  <a:pt x="216784" y="176361"/>
                </a:lnTo>
                <a:lnTo>
                  <a:pt x="214568" y="172911"/>
                </a:lnTo>
                <a:lnTo>
                  <a:pt x="211626" y="175709"/>
                </a:lnTo>
                <a:lnTo>
                  <a:pt x="205955" y="174683"/>
                </a:lnTo>
                <a:lnTo>
                  <a:pt x="204477" y="178279"/>
                </a:lnTo>
                <a:lnTo>
                  <a:pt x="198607" y="177897"/>
                </a:lnTo>
                <a:lnTo>
                  <a:pt x="199383" y="179873"/>
                </a:lnTo>
                <a:lnTo>
                  <a:pt x="194087" y="180997"/>
                </a:lnTo>
                <a:lnTo>
                  <a:pt x="193296" y="183860"/>
                </a:lnTo>
                <a:lnTo>
                  <a:pt x="189491" y="183230"/>
                </a:lnTo>
                <a:lnTo>
                  <a:pt x="186672" y="187505"/>
                </a:lnTo>
                <a:lnTo>
                  <a:pt x="185514" y="201744"/>
                </a:lnTo>
                <a:lnTo>
                  <a:pt x="179337" y="204168"/>
                </a:lnTo>
                <a:lnTo>
                  <a:pt x="175252" y="200147"/>
                </a:lnTo>
                <a:lnTo>
                  <a:pt x="177453" y="201843"/>
                </a:lnTo>
                <a:lnTo>
                  <a:pt x="174654" y="205640"/>
                </a:lnTo>
                <a:lnTo>
                  <a:pt x="174957" y="210150"/>
                </a:lnTo>
                <a:lnTo>
                  <a:pt x="164554" y="210383"/>
                </a:lnTo>
                <a:lnTo>
                  <a:pt x="166155" y="228042"/>
                </a:lnTo>
                <a:lnTo>
                  <a:pt x="159473" y="231578"/>
                </a:lnTo>
                <a:lnTo>
                  <a:pt x="157497" y="227974"/>
                </a:lnTo>
                <a:lnTo>
                  <a:pt x="159341" y="226575"/>
                </a:lnTo>
                <a:lnTo>
                  <a:pt x="159965" y="228146"/>
                </a:lnTo>
                <a:lnTo>
                  <a:pt x="160126" y="224939"/>
                </a:lnTo>
                <a:lnTo>
                  <a:pt x="155813" y="228716"/>
                </a:lnTo>
                <a:lnTo>
                  <a:pt x="157245" y="229708"/>
                </a:lnTo>
                <a:lnTo>
                  <a:pt x="151137" y="225603"/>
                </a:lnTo>
                <a:lnTo>
                  <a:pt x="148836" y="228859"/>
                </a:lnTo>
                <a:lnTo>
                  <a:pt x="151100" y="236168"/>
                </a:lnTo>
                <a:lnTo>
                  <a:pt x="157349" y="232662"/>
                </a:lnTo>
                <a:lnTo>
                  <a:pt x="156254" y="240616"/>
                </a:lnTo>
                <a:lnTo>
                  <a:pt x="147781" y="246166"/>
                </a:lnTo>
                <a:lnTo>
                  <a:pt x="151312" y="246898"/>
                </a:lnTo>
                <a:lnTo>
                  <a:pt x="148574" y="251124"/>
                </a:lnTo>
                <a:lnTo>
                  <a:pt x="151092" y="251581"/>
                </a:lnTo>
                <a:lnTo>
                  <a:pt x="151763" y="255761"/>
                </a:lnTo>
                <a:lnTo>
                  <a:pt x="153705" y="249824"/>
                </a:lnTo>
                <a:lnTo>
                  <a:pt x="158585" y="251173"/>
                </a:lnTo>
                <a:lnTo>
                  <a:pt x="155392" y="260682"/>
                </a:lnTo>
                <a:lnTo>
                  <a:pt x="158007" y="256806"/>
                </a:lnTo>
                <a:lnTo>
                  <a:pt x="161207" y="260684"/>
                </a:lnTo>
                <a:lnTo>
                  <a:pt x="163110" y="257427"/>
                </a:lnTo>
                <a:lnTo>
                  <a:pt x="161362" y="263253"/>
                </a:lnTo>
                <a:lnTo>
                  <a:pt x="164013" y="258997"/>
                </a:lnTo>
                <a:lnTo>
                  <a:pt x="169153" y="265923"/>
                </a:lnTo>
                <a:lnTo>
                  <a:pt x="165743" y="256107"/>
                </a:lnTo>
                <a:lnTo>
                  <a:pt x="162342" y="255852"/>
                </a:lnTo>
                <a:lnTo>
                  <a:pt x="171526" y="247204"/>
                </a:lnTo>
                <a:lnTo>
                  <a:pt x="161611" y="241904"/>
                </a:lnTo>
                <a:lnTo>
                  <a:pt x="164260" y="238739"/>
                </a:lnTo>
                <a:lnTo>
                  <a:pt x="163084" y="234981"/>
                </a:lnTo>
                <a:lnTo>
                  <a:pt x="168976" y="229251"/>
                </a:lnTo>
                <a:lnTo>
                  <a:pt x="169324" y="221718"/>
                </a:lnTo>
                <a:lnTo>
                  <a:pt x="174826" y="225049"/>
                </a:lnTo>
                <a:lnTo>
                  <a:pt x="174506" y="222308"/>
                </a:lnTo>
                <a:lnTo>
                  <a:pt x="177475" y="221673"/>
                </a:lnTo>
                <a:lnTo>
                  <a:pt x="181552" y="227176"/>
                </a:lnTo>
                <a:lnTo>
                  <a:pt x="189802" y="227549"/>
                </a:lnTo>
                <a:lnTo>
                  <a:pt x="187218" y="236763"/>
                </a:lnTo>
                <a:lnTo>
                  <a:pt x="190529" y="234716"/>
                </a:lnTo>
                <a:lnTo>
                  <a:pt x="191275" y="243452"/>
                </a:lnTo>
                <a:lnTo>
                  <a:pt x="194866" y="238429"/>
                </a:lnTo>
                <a:lnTo>
                  <a:pt x="194853" y="236184"/>
                </a:lnTo>
                <a:lnTo>
                  <a:pt x="192755" y="236248"/>
                </a:lnTo>
                <a:lnTo>
                  <a:pt x="196471" y="233282"/>
                </a:lnTo>
                <a:lnTo>
                  <a:pt x="193842" y="234947"/>
                </a:lnTo>
                <a:lnTo>
                  <a:pt x="189848" y="233039"/>
                </a:lnTo>
                <a:lnTo>
                  <a:pt x="190212" y="221771"/>
                </a:lnTo>
                <a:lnTo>
                  <a:pt x="192598" y="218862"/>
                </a:lnTo>
                <a:lnTo>
                  <a:pt x="201824" y="220681"/>
                </a:lnTo>
                <a:lnTo>
                  <a:pt x="205235" y="225928"/>
                </a:lnTo>
                <a:lnTo>
                  <a:pt x="214801" y="231885"/>
                </a:lnTo>
                <a:lnTo>
                  <a:pt x="216565" y="230630"/>
                </a:lnTo>
                <a:lnTo>
                  <a:pt x="215199" y="234023"/>
                </a:lnTo>
                <a:lnTo>
                  <a:pt x="220466" y="242970"/>
                </a:lnTo>
                <a:lnTo>
                  <a:pt x="216565" y="248538"/>
                </a:lnTo>
                <a:lnTo>
                  <a:pt x="213844" y="245532"/>
                </a:lnTo>
                <a:lnTo>
                  <a:pt x="216175" y="254401"/>
                </a:lnTo>
                <a:lnTo>
                  <a:pt x="223307" y="259349"/>
                </a:lnTo>
                <a:lnTo>
                  <a:pt x="223875" y="267693"/>
                </a:lnTo>
                <a:lnTo>
                  <a:pt x="232010" y="277129"/>
                </a:lnTo>
                <a:lnTo>
                  <a:pt x="232225" y="281278"/>
                </a:lnTo>
                <a:lnTo>
                  <a:pt x="229836" y="282780"/>
                </a:lnTo>
                <a:lnTo>
                  <a:pt x="231901" y="288459"/>
                </a:lnTo>
                <a:lnTo>
                  <a:pt x="229602" y="287868"/>
                </a:lnTo>
                <a:lnTo>
                  <a:pt x="224735" y="292467"/>
                </a:lnTo>
                <a:lnTo>
                  <a:pt x="225521" y="300123"/>
                </a:lnTo>
                <a:lnTo>
                  <a:pt x="230859" y="306964"/>
                </a:lnTo>
                <a:lnTo>
                  <a:pt x="230562" y="311408"/>
                </a:lnTo>
                <a:close/>
                <a:moveTo>
                  <a:pt x="226775" y="319774"/>
                </a:moveTo>
                <a:lnTo>
                  <a:pt x="223794" y="318993"/>
                </a:lnTo>
                <a:lnTo>
                  <a:pt x="224204" y="322904"/>
                </a:lnTo>
                <a:lnTo>
                  <a:pt x="227076" y="322406"/>
                </a:lnTo>
                <a:lnTo>
                  <a:pt x="226775" y="319774"/>
                </a:lnTo>
                <a:close/>
              </a:path>
            </a:pathLst>
          </a:custGeom>
          <a:solidFill>
            <a:srgbClr val="AA3377"/>
          </a:solidFill>
          <a:ln w="7144">
            <a:solidFill>
              <a:srgbClr val="FFFFFF"/>
            </a:solidFill>
            <a:prstDash val="solid"/>
          </a:ln>
        </p:spPr>
        <p:txBody>
          <a:bodyPr/>
          <a:lstStyle/>
          <a:p>
            <a:endParaRPr lang="en-NZ"/>
          </a:p>
        </p:txBody>
      </p:sp>
      <p:sp>
        <p:nvSpPr>
          <p:cNvPr id="9" name="TLA 012 Hauraki category 6">
            <a:extLst>
              <a:ext uri="{FF2B5EF4-FFF2-40B4-BE49-F238E27FC236}">
                <a16:creationId xmlns:a16="http://schemas.microsoft.com/office/drawing/2014/main" id="{2DFAA459-13C9-4B27-AE5A-5189E0C075B2}"/>
              </a:ext>
            </a:extLst>
          </p:cNvPr>
          <p:cNvSpPr>
            <a:spLocks noGrp="1"/>
          </p:cNvSpPr>
          <p:nvPr/>
        </p:nvSpPr>
        <p:spPr>
          <a:xfrm>
            <a:off x="1823783" y="3196836"/>
            <a:ext cx="321079" cy="308221"/>
          </a:xfrm>
          <a:custGeom>
            <a:avLst/>
            <a:gdLst/>
            <a:ahLst/>
            <a:cxnLst/>
            <a:rect l="0" t="0" r="0" b="0"/>
            <a:pathLst>
              <a:path w="321079" h="308221">
                <a:moveTo>
                  <a:pt x="23886" y="1648"/>
                </a:moveTo>
                <a:lnTo>
                  <a:pt x="34444" y="0"/>
                </a:lnTo>
                <a:lnTo>
                  <a:pt x="39258" y="15999"/>
                </a:lnTo>
                <a:lnTo>
                  <a:pt x="36126" y="27794"/>
                </a:lnTo>
                <a:lnTo>
                  <a:pt x="40024" y="37893"/>
                </a:lnTo>
                <a:lnTo>
                  <a:pt x="37327" y="41057"/>
                </a:lnTo>
                <a:lnTo>
                  <a:pt x="34731" y="54128"/>
                </a:lnTo>
                <a:lnTo>
                  <a:pt x="46791" y="87973"/>
                </a:lnTo>
                <a:lnTo>
                  <a:pt x="44225" y="90380"/>
                </a:lnTo>
                <a:lnTo>
                  <a:pt x="37043" y="89001"/>
                </a:lnTo>
                <a:lnTo>
                  <a:pt x="27457" y="92219"/>
                </a:lnTo>
                <a:lnTo>
                  <a:pt x="23478" y="90631"/>
                </a:lnTo>
                <a:lnTo>
                  <a:pt x="19913" y="93730"/>
                </a:lnTo>
                <a:lnTo>
                  <a:pt x="17864" y="62093"/>
                </a:lnTo>
                <a:lnTo>
                  <a:pt x="11163" y="64517"/>
                </a:lnTo>
                <a:lnTo>
                  <a:pt x="6237" y="56511"/>
                </a:lnTo>
                <a:lnTo>
                  <a:pt x="4093" y="57573"/>
                </a:lnTo>
                <a:lnTo>
                  <a:pt x="4093" y="52483"/>
                </a:lnTo>
                <a:lnTo>
                  <a:pt x="0" y="51254"/>
                </a:lnTo>
                <a:lnTo>
                  <a:pt x="2594" y="45634"/>
                </a:lnTo>
                <a:lnTo>
                  <a:pt x="15212" y="47512"/>
                </a:lnTo>
                <a:lnTo>
                  <a:pt x="15313" y="34550"/>
                </a:lnTo>
                <a:lnTo>
                  <a:pt x="10483" y="34521"/>
                </a:lnTo>
                <a:lnTo>
                  <a:pt x="10686" y="23515"/>
                </a:lnTo>
                <a:lnTo>
                  <a:pt x="20665" y="23364"/>
                </a:lnTo>
                <a:lnTo>
                  <a:pt x="18754" y="22428"/>
                </a:lnTo>
                <a:lnTo>
                  <a:pt x="19695" y="15785"/>
                </a:lnTo>
                <a:lnTo>
                  <a:pt x="25503" y="11853"/>
                </a:lnTo>
                <a:lnTo>
                  <a:pt x="23886" y="1648"/>
                </a:lnTo>
                <a:close/>
                <a:moveTo>
                  <a:pt x="183832" y="239736"/>
                </a:moveTo>
                <a:lnTo>
                  <a:pt x="184351" y="236347"/>
                </a:lnTo>
                <a:lnTo>
                  <a:pt x="179648" y="232623"/>
                </a:lnTo>
                <a:lnTo>
                  <a:pt x="180712" y="224569"/>
                </a:lnTo>
                <a:lnTo>
                  <a:pt x="165869" y="224296"/>
                </a:lnTo>
                <a:lnTo>
                  <a:pt x="161169" y="226987"/>
                </a:lnTo>
                <a:lnTo>
                  <a:pt x="159530" y="224201"/>
                </a:lnTo>
                <a:lnTo>
                  <a:pt x="131368" y="223819"/>
                </a:lnTo>
                <a:lnTo>
                  <a:pt x="127109" y="229562"/>
                </a:lnTo>
                <a:lnTo>
                  <a:pt x="108161" y="232314"/>
                </a:lnTo>
                <a:lnTo>
                  <a:pt x="93613" y="239748"/>
                </a:lnTo>
                <a:lnTo>
                  <a:pt x="94171" y="234443"/>
                </a:lnTo>
                <a:lnTo>
                  <a:pt x="81165" y="232648"/>
                </a:lnTo>
                <a:lnTo>
                  <a:pt x="82677" y="225341"/>
                </a:lnTo>
                <a:lnTo>
                  <a:pt x="75438" y="233180"/>
                </a:lnTo>
                <a:lnTo>
                  <a:pt x="73100" y="229214"/>
                </a:lnTo>
                <a:lnTo>
                  <a:pt x="76131" y="223486"/>
                </a:lnTo>
                <a:lnTo>
                  <a:pt x="75413" y="217278"/>
                </a:lnTo>
                <a:lnTo>
                  <a:pt x="67423" y="205225"/>
                </a:lnTo>
                <a:lnTo>
                  <a:pt x="71015" y="196723"/>
                </a:lnTo>
                <a:lnTo>
                  <a:pt x="60738" y="185103"/>
                </a:lnTo>
                <a:lnTo>
                  <a:pt x="52892" y="168658"/>
                </a:lnTo>
                <a:lnTo>
                  <a:pt x="37837" y="127176"/>
                </a:lnTo>
                <a:lnTo>
                  <a:pt x="42919" y="124535"/>
                </a:lnTo>
                <a:lnTo>
                  <a:pt x="42714" y="116887"/>
                </a:lnTo>
                <a:lnTo>
                  <a:pt x="37340" y="113251"/>
                </a:lnTo>
                <a:lnTo>
                  <a:pt x="45531" y="89939"/>
                </a:lnTo>
                <a:lnTo>
                  <a:pt x="48598" y="97181"/>
                </a:lnTo>
                <a:lnTo>
                  <a:pt x="55410" y="104196"/>
                </a:lnTo>
                <a:lnTo>
                  <a:pt x="65147" y="109816"/>
                </a:lnTo>
                <a:lnTo>
                  <a:pt x="76642" y="111564"/>
                </a:lnTo>
                <a:lnTo>
                  <a:pt x="78089" y="115963"/>
                </a:lnTo>
                <a:lnTo>
                  <a:pt x="81830" y="111899"/>
                </a:lnTo>
                <a:lnTo>
                  <a:pt x="98353" y="110031"/>
                </a:lnTo>
                <a:lnTo>
                  <a:pt x="119665" y="98588"/>
                </a:lnTo>
                <a:lnTo>
                  <a:pt x="126038" y="97634"/>
                </a:lnTo>
                <a:lnTo>
                  <a:pt x="136745" y="84916"/>
                </a:lnTo>
                <a:lnTo>
                  <a:pt x="143722" y="83686"/>
                </a:lnTo>
                <a:lnTo>
                  <a:pt x="153602" y="96223"/>
                </a:lnTo>
                <a:lnTo>
                  <a:pt x="152868" y="107419"/>
                </a:lnTo>
                <a:lnTo>
                  <a:pt x="156884" y="124579"/>
                </a:lnTo>
                <a:lnTo>
                  <a:pt x="161048" y="126076"/>
                </a:lnTo>
                <a:lnTo>
                  <a:pt x="167347" y="123359"/>
                </a:lnTo>
                <a:lnTo>
                  <a:pt x="177212" y="125805"/>
                </a:lnTo>
                <a:lnTo>
                  <a:pt x="167488" y="145709"/>
                </a:lnTo>
                <a:lnTo>
                  <a:pt x="175493" y="151541"/>
                </a:lnTo>
                <a:lnTo>
                  <a:pt x="180210" y="149503"/>
                </a:lnTo>
                <a:lnTo>
                  <a:pt x="183055" y="151239"/>
                </a:lnTo>
                <a:lnTo>
                  <a:pt x="185247" y="147134"/>
                </a:lnTo>
                <a:lnTo>
                  <a:pt x="188427" y="155069"/>
                </a:lnTo>
                <a:lnTo>
                  <a:pt x="193245" y="157583"/>
                </a:lnTo>
                <a:lnTo>
                  <a:pt x="194057" y="154103"/>
                </a:lnTo>
                <a:lnTo>
                  <a:pt x="200720" y="152550"/>
                </a:lnTo>
                <a:lnTo>
                  <a:pt x="206297" y="156819"/>
                </a:lnTo>
                <a:lnTo>
                  <a:pt x="212340" y="152605"/>
                </a:lnTo>
                <a:lnTo>
                  <a:pt x="212897" y="155805"/>
                </a:lnTo>
                <a:lnTo>
                  <a:pt x="215354" y="154007"/>
                </a:lnTo>
                <a:lnTo>
                  <a:pt x="218768" y="155264"/>
                </a:lnTo>
                <a:lnTo>
                  <a:pt x="219001" y="151953"/>
                </a:lnTo>
                <a:lnTo>
                  <a:pt x="231458" y="156356"/>
                </a:lnTo>
                <a:lnTo>
                  <a:pt x="237033" y="151830"/>
                </a:lnTo>
                <a:lnTo>
                  <a:pt x="244793" y="153817"/>
                </a:lnTo>
                <a:lnTo>
                  <a:pt x="247930" y="152447"/>
                </a:lnTo>
                <a:lnTo>
                  <a:pt x="248617" y="147992"/>
                </a:lnTo>
                <a:lnTo>
                  <a:pt x="269629" y="147153"/>
                </a:lnTo>
                <a:lnTo>
                  <a:pt x="278647" y="130046"/>
                </a:lnTo>
                <a:lnTo>
                  <a:pt x="285042" y="132715"/>
                </a:lnTo>
                <a:lnTo>
                  <a:pt x="283435" y="126106"/>
                </a:lnTo>
                <a:lnTo>
                  <a:pt x="285396" y="123203"/>
                </a:lnTo>
                <a:lnTo>
                  <a:pt x="289990" y="120352"/>
                </a:lnTo>
                <a:lnTo>
                  <a:pt x="297796" y="123440"/>
                </a:lnTo>
                <a:lnTo>
                  <a:pt x="301025" y="128655"/>
                </a:lnTo>
                <a:lnTo>
                  <a:pt x="299538" y="135228"/>
                </a:lnTo>
                <a:lnTo>
                  <a:pt x="304161" y="152308"/>
                </a:lnTo>
                <a:lnTo>
                  <a:pt x="308567" y="157412"/>
                </a:lnTo>
                <a:lnTo>
                  <a:pt x="309050" y="163169"/>
                </a:lnTo>
                <a:lnTo>
                  <a:pt x="313582" y="169115"/>
                </a:lnTo>
                <a:lnTo>
                  <a:pt x="312862" y="173702"/>
                </a:lnTo>
                <a:lnTo>
                  <a:pt x="321079" y="187947"/>
                </a:lnTo>
                <a:lnTo>
                  <a:pt x="318055" y="196844"/>
                </a:lnTo>
                <a:lnTo>
                  <a:pt x="319165" y="203178"/>
                </a:lnTo>
                <a:lnTo>
                  <a:pt x="311413" y="203480"/>
                </a:lnTo>
                <a:lnTo>
                  <a:pt x="308548" y="206257"/>
                </a:lnTo>
                <a:lnTo>
                  <a:pt x="312691" y="208643"/>
                </a:lnTo>
                <a:lnTo>
                  <a:pt x="308301" y="217040"/>
                </a:lnTo>
                <a:lnTo>
                  <a:pt x="308403" y="219403"/>
                </a:lnTo>
                <a:lnTo>
                  <a:pt x="311654" y="220402"/>
                </a:lnTo>
                <a:lnTo>
                  <a:pt x="302443" y="220822"/>
                </a:lnTo>
                <a:lnTo>
                  <a:pt x="305551" y="233449"/>
                </a:lnTo>
                <a:lnTo>
                  <a:pt x="295953" y="241888"/>
                </a:lnTo>
                <a:lnTo>
                  <a:pt x="292270" y="239732"/>
                </a:lnTo>
                <a:lnTo>
                  <a:pt x="290039" y="241430"/>
                </a:lnTo>
                <a:lnTo>
                  <a:pt x="289882" y="245832"/>
                </a:lnTo>
                <a:lnTo>
                  <a:pt x="282294" y="251213"/>
                </a:lnTo>
                <a:lnTo>
                  <a:pt x="287063" y="258284"/>
                </a:lnTo>
                <a:lnTo>
                  <a:pt x="291157" y="256015"/>
                </a:lnTo>
                <a:lnTo>
                  <a:pt x="298820" y="271068"/>
                </a:lnTo>
                <a:lnTo>
                  <a:pt x="286098" y="270604"/>
                </a:lnTo>
                <a:lnTo>
                  <a:pt x="285995" y="273385"/>
                </a:lnTo>
                <a:lnTo>
                  <a:pt x="283745" y="273225"/>
                </a:lnTo>
                <a:lnTo>
                  <a:pt x="274190" y="265454"/>
                </a:lnTo>
                <a:lnTo>
                  <a:pt x="269604" y="256705"/>
                </a:lnTo>
                <a:lnTo>
                  <a:pt x="260806" y="263887"/>
                </a:lnTo>
                <a:lnTo>
                  <a:pt x="262647" y="268283"/>
                </a:lnTo>
                <a:lnTo>
                  <a:pt x="258305" y="272847"/>
                </a:lnTo>
                <a:lnTo>
                  <a:pt x="257034" y="278203"/>
                </a:lnTo>
                <a:lnTo>
                  <a:pt x="264618" y="281310"/>
                </a:lnTo>
                <a:lnTo>
                  <a:pt x="264648" y="287444"/>
                </a:lnTo>
                <a:lnTo>
                  <a:pt x="267732" y="293148"/>
                </a:lnTo>
                <a:lnTo>
                  <a:pt x="259347" y="303190"/>
                </a:lnTo>
                <a:lnTo>
                  <a:pt x="258673" y="308221"/>
                </a:lnTo>
                <a:lnTo>
                  <a:pt x="238448" y="284655"/>
                </a:lnTo>
                <a:lnTo>
                  <a:pt x="228806" y="290069"/>
                </a:lnTo>
                <a:lnTo>
                  <a:pt x="233291" y="286400"/>
                </a:lnTo>
                <a:lnTo>
                  <a:pt x="232644" y="268027"/>
                </a:lnTo>
                <a:lnTo>
                  <a:pt x="234734" y="264109"/>
                </a:lnTo>
                <a:lnTo>
                  <a:pt x="235039" y="250909"/>
                </a:lnTo>
                <a:lnTo>
                  <a:pt x="213414" y="248196"/>
                </a:lnTo>
                <a:lnTo>
                  <a:pt x="213218" y="253743"/>
                </a:lnTo>
                <a:lnTo>
                  <a:pt x="211405" y="247706"/>
                </a:lnTo>
                <a:lnTo>
                  <a:pt x="206292" y="250092"/>
                </a:lnTo>
                <a:lnTo>
                  <a:pt x="198352" y="243037"/>
                </a:lnTo>
                <a:lnTo>
                  <a:pt x="184028" y="244241"/>
                </a:lnTo>
                <a:lnTo>
                  <a:pt x="183832" y="239736"/>
                </a:lnTo>
                <a:close/>
              </a:path>
            </a:pathLst>
          </a:custGeom>
          <a:solidFill>
            <a:srgbClr val="CCBB44"/>
          </a:solidFill>
          <a:ln w="7144">
            <a:solidFill>
              <a:srgbClr val="FFFFFF"/>
            </a:solidFill>
            <a:prstDash val="solid"/>
          </a:ln>
        </p:spPr>
        <p:txBody>
          <a:bodyPr/>
          <a:lstStyle/>
          <a:p>
            <a:endParaRPr lang="en-NZ"/>
          </a:p>
        </p:txBody>
      </p:sp>
      <p:sp>
        <p:nvSpPr>
          <p:cNvPr id="10" name="TLA 013 Waikato category 0">
            <a:extLst>
              <a:ext uri="{FF2B5EF4-FFF2-40B4-BE49-F238E27FC236}">
                <a16:creationId xmlns:a16="http://schemas.microsoft.com/office/drawing/2014/main" id="{8D3E00F6-6D8C-4C04-87A3-692760DC0A76}"/>
              </a:ext>
            </a:extLst>
          </p:cNvPr>
          <p:cNvSpPr>
            <a:spLocks noGrp="1"/>
          </p:cNvSpPr>
          <p:nvPr/>
        </p:nvSpPr>
        <p:spPr>
          <a:xfrm>
            <a:off x="1572015" y="3191050"/>
            <a:ext cx="388236" cy="555307"/>
          </a:xfrm>
          <a:custGeom>
            <a:avLst/>
            <a:gdLst/>
            <a:ahLst/>
            <a:cxnLst/>
            <a:rect l="0" t="0" r="0" b="0"/>
            <a:pathLst>
              <a:path w="388236" h="555307">
                <a:moveTo>
                  <a:pt x="217354" y="89018"/>
                </a:moveTo>
                <a:lnTo>
                  <a:pt x="213868" y="84704"/>
                </a:lnTo>
                <a:lnTo>
                  <a:pt x="218464" y="84529"/>
                </a:lnTo>
                <a:lnTo>
                  <a:pt x="219240" y="71631"/>
                </a:lnTo>
                <a:lnTo>
                  <a:pt x="222391" y="70796"/>
                </a:lnTo>
                <a:lnTo>
                  <a:pt x="223218" y="66981"/>
                </a:lnTo>
                <a:lnTo>
                  <a:pt x="223546" y="58549"/>
                </a:lnTo>
                <a:lnTo>
                  <a:pt x="217838" y="45957"/>
                </a:lnTo>
                <a:lnTo>
                  <a:pt x="222513" y="30163"/>
                </a:lnTo>
                <a:lnTo>
                  <a:pt x="220303" y="29075"/>
                </a:lnTo>
                <a:lnTo>
                  <a:pt x="221425" y="21520"/>
                </a:lnTo>
                <a:lnTo>
                  <a:pt x="225114" y="17220"/>
                </a:lnTo>
                <a:lnTo>
                  <a:pt x="223861" y="2942"/>
                </a:lnTo>
                <a:lnTo>
                  <a:pt x="229213" y="0"/>
                </a:lnTo>
                <a:lnTo>
                  <a:pt x="238255" y="14010"/>
                </a:lnTo>
                <a:lnTo>
                  <a:pt x="243861" y="11409"/>
                </a:lnTo>
                <a:lnTo>
                  <a:pt x="248118" y="12326"/>
                </a:lnTo>
                <a:lnTo>
                  <a:pt x="246359" y="11532"/>
                </a:lnTo>
                <a:lnTo>
                  <a:pt x="248672" y="8266"/>
                </a:lnTo>
                <a:lnTo>
                  <a:pt x="275654" y="7434"/>
                </a:lnTo>
                <a:lnTo>
                  <a:pt x="277271" y="17638"/>
                </a:lnTo>
                <a:lnTo>
                  <a:pt x="271463" y="21571"/>
                </a:lnTo>
                <a:lnTo>
                  <a:pt x="270522" y="28214"/>
                </a:lnTo>
                <a:lnTo>
                  <a:pt x="272433" y="29150"/>
                </a:lnTo>
                <a:lnTo>
                  <a:pt x="262453" y="29300"/>
                </a:lnTo>
                <a:lnTo>
                  <a:pt x="262251" y="40306"/>
                </a:lnTo>
                <a:lnTo>
                  <a:pt x="267081" y="40336"/>
                </a:lnTo>
                <a:lnTo>
                  <a:pt x="266980" y="53298"/>
                </a:lnTo>
                <a:lnTo>
                  <a:pt x="254362" y="51419"/>
                </a:lnTo>
                <a:lnTo>
                  <a:pt x="251768" y="57040"/>
                </a:lnTo>
                <a:lnTo>
                  <a:pt x="255861" y="58268"/>
                </a:lnTo>
                <a:lnTo>
                  <a:pt x="255861" y="63359"/>
                </a:lnTo>
                <a:lnTo>
                  <a:pt x="258004" y="62296"/>
                </a:lnTo>
                <a:lnTo>
                  <a:pt x="262931" y="70302"/>
                </a:lnTo>
                <a:lnTo>
                  <a:pt x="269632" y="67879"/>
                </a:lnTo>
                <a:lnTo>
                  <a:pt x="271544" y="99499"/>
                </a:lnTo>
                <a:lnTo>
                  <a:pt x="275246" y="96417"/>
                </a:lnTo>
                <a:lnTo>
                  <a:pt x="279225" y="98005"/>
                </a:lnTo>
                <a:lnTo>
                  <a:pt x="288811" y="94787"/>
                </a:lnTo>
                <a:lnTo>
                  <a:pt x="297132" y="95441"/>
                </a:lnTo>
                <a:lnTo>
                  <a:pt x="289108" y="119037"/>
                </a:lnTo>
                <a:lnTo>
                  <a:pt x="294482" y="122672"/>
                </a:lnTo>
                <a:lnTo>
                  <a:pt x="294687" y="130321"/>
                </a:lnTo>
                <a:lnTo>
                  <a:pt x="289605" y="132961"/>
                </a:lnTo>
                <a:lnTo>
                  <a:pt x="304660" y="174444"/>
                </a:lnTo>
                <a:lnTo>
                  <a:pt x="312505" y="190889"/>
                </a:lnTo>
                <a:lnTo>
                  <a:pt x="322782" y="202509"/>
                </a:lnTo>
                <a:lnTo>
                  <a:pt x="319191" y="211010"/>
                </a:lnTo>
                <a:lnTo>
                  <a:pt x="326606" y="221635"/>
                </a:lnTo>
                <a:lnTo>
                  <a:pt x="327899" y="229272"/>
                </a:lnTo>
                <a:lnTo>
                  <a:pt x="321744" y="241865"/>
                </a:lnTo>
                <a:lnTo>
                  <a:pt x="323136" y="247556"/>
                </a:lnTo>
                <a:lnTo>
                  <a:pt x="316717" y="254146"/>
                </a:lnTo>
                <a:lnTo>
                  <a:pt x="320305" y="258889"/>
                </a:lnTo>
                <a:lnTo>
                  <a:pt x="350236" y="399866"/>
                </a:lnTo>
                <a:lnTo>
                  <a:pt x="356381" y="405424"/>
                </a:lnTo>
                <a:lnTo>
                  <a:pt x="364073" y="407602"/>
                </a:lnTo>
                <a:lnTo>
                  <a:pt x="366594" y="411892"/>
                </a:lnTo>
                <a:lnTo>
                  <a:pt x="371311" y="410462"/>
                </a:lnTo>
                <a:lnTo>
                  <a:pt x="374691" y="404348"/>
                </a:lnTo>
                <a:lnTo>
                  <a:pt x="380967" y="422193"/>
                </a:lnTo>
                <a:lnTo>
                  <a:pt x="388236" y="425054"/>
                </a:lnTo>
                <a:lnTo>
                  <a:pt x="387889" y="432853"/>
                </a:lnTo>
                <a:lnTo>
                  <a:pt x="379770" y="438086"/>
                </a:lnTo>
                <a:lnTo>
                  <a:pt x="371464" y="438993"/>
                </a:lnTo>
                <a:lnTo>
                  <a:pt x="367927" y="445790"/>
                </a:lnTo>
                <a:lnTo>
                  <a:pt x="360266" y="446848"/>
                </a:lnTo>
                <a:lnTo>
                  <a:pt x="362543" y="451010"/>
                </a:lnTo>
                <a:lnTo>
                  <a:pt x="356241" y="459041"/>
                </a:lnTo>
                <a:lnTo>
                  <a:pt x="350339" y="453261"/>
                </a:lnTo>
                <a:lnTo>
                  <a:pt x="347412" y="453132"/>
                </a:lnTo>
                <a:lnTo>
                  <a:pt x="347345" y="455164"/>
                </a:lnTo>
                <a:lnTo>
                  <a:pt x="344085" y="455074"/>
                </a:lnTo>
                <a:lnTo>
                  <a:pt x="343993" y="458423"/>
                </a:lnTo>
                <a:lnTo>
                  <a:pt x="338401" y="458737"/>
                </a:lnTo>
                <a:lnTo>
                  <a:pt x="334667" y="463150"/>
                </a:lnTo>
                <a:lnTo>
                  <a:pt x="332508" y="462144"/>
                </a:lnTo>
                <a:lnTo>
                  <a:pt x="333563" y="482756"/>
                </a:lnTo>
                <a:lnTo>
                  <a:pt x="326928" y="482574"/>
                </a:lnTo>
                <a:lnTo>
                  <a:pt x="322365" y="487631"/>
                </a:lnTo>
                <a:lnTo>
                  <a:pt x="314736" y="479825"/>
                </a:lnTo>
                <a:lnTo>
                  <a:pt x="303776" y="479708"/>
                </a:lnTo>
                <a:lnTo>
                  <a:pt x="299797" y="473681"/>
                </a:lnTo>
                <a:lnTo>
                  <a:pt x="300040" y="462404"/>
                </a:lnTo>
                <a:lnTo>
                  <a:pt x="290996" y="456500"/>
                </a:lnTo>
                <a:lnTo>
                  <a:pt x="292705" y="452502"/>
                </a:lnTo>
                <a:lnTo>
                  <a:pt x="289740" y="445898"/>
                </a:lnTo>
                <a:lnTo>
                  <a:pt x="291787" y="448312"/>
                </a:lnTo>
                <a:lnTo>
                  <a:pt x="294401" y="438442"/>
                </a:lnTo>
                <a:lnTo>
                  <a:pt x="299526" y="436081"/>
                </a:lnTo>
                <a:lnTo>
                  <a:pt x="283261" y="408978"/>
                </a:lnTo>
                <a:lnTo>
                  <a:pt x="277291" y="410561"/>
                </a:lnTo>
                <a:lnTo>
                  <a:pt x="274867" y="401872"/>
                </a:lnTo>
                <a:lnTo>
                  <a:pt x="276109" y="395746"/>
                </a:lnTo>
                <a:lnTo>
                  <a:pt x="263971" y="388689"/>
                </a:lnTo>
                <a:lnTo>
                  <a:pt x="257806" y="393398"/>
                </a:lnTo>
                <a:lnTo>
                  <a:pt x="251600" y="392184"/>
                </a:lnTo>
                <a:lnTo>
                  <a:pt x="248554" y="395705"/>
                </a:lnTo>
                <a:lnTo>
                  <a:pt x="241406" y="382348"/>
                </a:lnTo>
                <a:lnTo>
                  <a:pt x="238461" y="405342"/>
                </a:lnTo>
                <a:lnTo>
                  <a:pt x="228957" y="406474"/>
                </a:lnTo>
                <a:lnTo>
                  <a:pt x="238652" y="414658"/>
                </a:lnTo>
                <a:lnTo>
                  <a:pt x="239946" y="417616"/>
                </a:lnTo>
                <a:lnTo>
                  <a:pt x="236561" y="418611"/>
                </a:lnTo>
                <a:lnTo>
                  <a:pt x="238228" y="421465"/>
                </a:lnTo>
                <a:lnTo>
                  <a:pt x="243677" y="420346"/>
                </a:lnTo>
                <a:lnTo>
                  <a:pt x="243625" y="428934"/>
                </a:lnTo>
                <a:lnTo>
                  <a:pt x="248423" y="431635"/>
                </a:lnTo>
                <a:lnTo>
                  <a:pt x="247697" y="436961"/>
                </a:lnTo>
                <a:lnTo>
                  <a:pt x="249870" y="437343"/>
                </a:lnTo>
                <a:lnTo>
                  <a:pt x="247623" y="442735"/>
                </a:lnTo>
                <a:lnTo>
                  <a:pt x="240009" y="446671"/>
                </a:lnTo>
                <a:lnTo>
                  <a:pt x="239992" y="450330"/>
                </a:lnTo>
                <a:lnTo>
                  <a:pt x="227636" y="450434"/>
                </a:lnTo>
                <a:lnTo>
                  <a:pt x="225028" y="447566"/>
                </a:lnTo>
                <a:lnTo>
                  <a:pt x="220557" y="452020"/>
                </a:lnTo>
                <a:lnTo>
                  <a:pt x="221607" y="456134"/>
                </a:lnTo>
                <a:lnTo>
                  <a:pt x="209403" y="460425"/>
                </a:lnTo>
                <a:lnTo>
                  <a:pt x="206940" y="458340"/>
                </a:lnTo>
                <a:lnTo>
                  <a:pt x="206137" y="447761"/>
                </a:lnTo>
                <a:lnTo>
                  <a:pt x="200126" y="451391"/>
                </a:lnTo>
                <a:lnTo>
                  <a:pt x="200632" y="454585"/>
                </a:lnTo>
                <a:lnTo>
                  <a:pt x="192954" y="454550"/>
                </a:lnTo>
                <a:lnTo>
                  <a:pt x="192788" y="462947"/>
                </a:lnTo>
                <a:lnTo>
                  <a:pt x="184879" y="463722"/>
                </a:lnTo>
                <a:lnTo>
                  <a:pt x="188146" y="472000"/>
                </a:lnTo>
                <a:lnTo>
                  <a:pt x="174408" y="471766"/>
                </a:lnTo>
                <a:lnTo>
                  <a:pt x="172916" y="484083"/>
                </a:lnTo>
                <a:lnTo>
                  <a:pt x="174780" y="492110"/>
                </a:lnTo>
                <a:lnTo>
                  <a:pt x="169979" y="495631"/>
                </a:lnTo>
                <a:lnTo>
                  <a:pt x="189357" y="537158"/>
                </a:lnTo>
                <a:lnTo>
                  <a:pt x="188072" y="540199"/>
                </a:lnTo>
                <a:lnTo>
                  <a:pt x="161997" y="541294"/>
                </a:lnTo>
                <a:lnTo>
                  <a:pt x="162108" y="536521"/>
                </a:lnTo>
                <a:lnTo>
                  <a:pt x="151357" y="534096"/>
                </a:lnTo>
                <a:lnTo>
                  <a:pt x="150057" y="536737"/>
                </a:lnTo>
                <a:lnTo>
                  <a:pt x="147067" y="534867"/>
                </a:lnTo>
                <a:lnTo>
                  <a:pt x="142313" y="536223"/>
                </a:lnTo>
                <a:lnTo>
                  <a:pt x="140335" y="532793"/>
                </a:lnTo>
                <a:lnTo>
                  <a:pt x="134424" y="534934"/>
                </a:lnTo>
                <a:lnTo>
                  <a:pt x="134086" y="530916"/>
                </a:lnTo>
                <a:lnTo>
                  <a:pt x="125826" y="527011"/>
                </a:lnTo>
                <a:lnTo>
                  <a:pt x="123766" y="527194"/>
                </a:lnTo>
                <a:lnTo>
                  <a:pt x="124045" y="531385"/>
                </a:lnTo>
                <a:lnTo>
                  <a:pt x="118272" y="533804"/>
                </a:lnTo>
                <a:lnTo>
                  <a:pt x="115545" y="540804"/>
                </a:lnTo>
                <a:lnTo>
                  <a:pt x="111480" y="542175"/>
                </a:lnTo>
                <a:lnTo>
                  <a:pt x="109484" y="538945"/>
                </a:lnTo>
                <a:lnTo>
                  <a:pt x="104403" y="538719"/>
                </a:lnTo>
                <a:lnTo>
                  <a:pt x="97395" y="533956"/>
                </a:lnTo>
                <a:lnTo>
                  <a:pt x="87092" y="534941"/>
                </a:lnTo>
                <a:lnTo>
                  <a:pt x="88570" y="532352"/>
                </a:lnTo>
                <a:lnTo>
                  <a:pt x="89931" y="533615"/>
                </a:lnTo>
                <a:lnTo>
                  <a:pt x="88364" y="529823"/>
                </a:lnTo>
                <a:lnTo>
                  <a:pt x="92192" y="529846"/>
                </a:lnTo>
                <a:lnTo>
                  <a:pt x="92182" y="526300"/>
                </a:lnTo>
                <a:lnTo>
                  <a:pt x="98284" y="526643"/>
                </a:lnTo>
                <a:lnTo>
                  <a:pt x="95438" y="526430"/>
                </a:lnTo>
                <a:lnTo>
                  <a:pt x="95036" y="523696"/>
                </a:lnTo>
                <a:lnTo>
                  <a:pt x="90840" y="524545"/>
                </a:lnTo>
                <a:lnTo>
                  <a:pt x="86081" y="517130"/>
                </a:lnTo>
                <a:lnTo>
                  <a:pt x="78649" y="520023"/>
                </a:lnTo>
                <a:lnTo>
                  <a:pt x="79394" y="508884"/>
                </a:lnTo>
                <a:lnTo>
                  <a:pt x="75734" y="514277"/>
                </a:lnTo>
                <a:lnTo>
                  <a:pt x="75445" y="519495"/>
                </a:lnTo>
                <a:lnTo>
                  <a:pt x="70032" y="522804"/>
                </a:lnTo>
                <a:lnTo>
                  <a:pt x="66703" y="521376"/>
                </a:lnTo>
                <a:lnTo>
                  <a:pt x="62344" y="526795"/>
                </a:lnTo>
                <a:lnTo>
                  <a:pt x="64859" y="532905"/>
                </a:lnTo>
                <a:lnTo>
                  <a:pt x="63528" y="537334"/>
                </a:lnTo>
                <a:lnTo>
                  <a:pt x="69249" y="537263"/>
                </a:lnTo>
                <a:lnTo>
                  <a:pt x="70691" y="541027"/>
                </a:lnTo>
                <a:lnTo>
                  <a:pt x="56459" y="549279"/>
                </a:lnTo>
                <a:lnTo>
                  <a:pt x="53928" y="555307"/>
                </a:lnTo>
                <a:lnTo>
                  <a:pt x="50515" y="537761"/>
                </a:lnTo>
                <a:lnTo>
                  <a:pt x="47061" y="533604"/>
                </a:lnTo>
                <a:lnTo>
                  <a:pt x="48012" y="526168"/>
                </a:lnTo>
                <a:lnTo>
                  <a:pt x="50645" y="523873"/>
                </a:lnTo>
                <a:lnTo>
                  <a:pt x="49410" y="514620"/>
                </a:lnTo>
                <a:lnTo>
                  <a:pt x="41376" y="485373"/>
                </a:lnTo>
                <a:lnTo>
                  <a:pt x="37713" y="481995"/>
                </a:lnTo>
                <a:lnTo>
                  <a:pt x="41121" y="479336"/>
                </a:lnTo>
                <a:lnTo>
                  <a:pt x="40823" y="472943"/>
                </a:lnTo>
                <a:lnTo>
                  <a:pt x="37957" y="470031"/>
                </a:lnTo>
                <a:lnTo>
                  <a:pt x="42588" y="457927"/>
                </a:lnTo>
                <a:lnTo>
                  <a:pt x="53470" y="448040"/>
                </a:lnTo>
                <a:lnTo>
                  <a:pt x="68671" y="447021"/>
                </a:lnTo>
                <a:lnTo>
                  <a:pt x="73820" y="438952"/>
                </a:lnTo>
                <a:lnTo>
                  <a:pt x="83618" y="437964"/>
                </a:lnTo>
                <a:lnTo>
                  <a:pt x="86052" y="435405"/>
                </a:lnTo>
                <a:lnTo>
                  <a:pt x="85159" y="438302"/>
                </a:lnTo>
                <a:lnTo>
                  <a:pt x="77478" y="441322"/>
                </a:lnTo>
                <a:lnTo>
                  <a:pt x="84416" y="438748"/>
                </a:lnTo>
                <a:lnTo>
                  <a:pt x="85013" y="448143"/>
                </a:lnTo>
                <a:lnTo>
                  <a:pt x="86684" y="442169"/>
                </a:lnTo>
                <a:lnTo>
                  <a:pt x="90675" y="448571"/>
                </a:lnTo>
                <a:lnTo>
                  <a:pt x="88091" y="452800"/>
                </a:lnTo>
                <a:lnTo>
                  <a:pt x="90436" y="449718"/>
                </a:lnTo>
                <a:lnTo>
                  <a:pt x="91819" y="451474"/>
                </a:lnTo>
                <a:lnTo>
                  <a:pt x="93335" y="447601"/>
                </a:lnTo>
                <a:lnTo>
                  <a:pt x="89021" y="442165"/>
                </a:lnTo>
                <a:lnTo>
                  <a:pt x="91974" y="441747"/>
                </a:lnTo>
                <a:lnTo>
                  <a:pt x="92928" y="438886"/>
                </a:lnTo>
                <a:lnTo>
                  <a:pt x="87442" y="441092"/>
                </a:lnTo>
                <a:lnTo>
                  <a:pt x="86499" y="439148"/>
                </a:lnTo>
                <a:lnTo>
                  <a:pt x="87889" y="434084"/>
                </a:lnTo>
                <a:lnTo>
                  <a:pt x="90151" y="433105"/>
                </a:lnTo>
                <a:lnTo>
                  <a:pt x="91579" y="435164"/>
                </a:lnTo>
                <a:lnTo>
                  <a:pt x="91517" y="432604"/>
                </a:lnTo>
                <a:lnTo>
                  <a:pt x="100308" y="436651"/>
                </a:lnTo>
                <a:lnTo>
                  <a:pt x="102856" y="444767"/>
                </a:lnTo>
                <a:lnTo>
                  <a:pt x="101803" y="438248"/>
                </a:lnTo>
                <a:lnTo>
                  <a:pt x="105492" y="436354"/>
                </a:lnTo>
                <a:lnTo>
                  <a:pt x="108833" y="437737"/>
                </a:lnTo>
                <a:lnTo>
                  <a:pt x="108727" y="443152"/>
                </a:lnTo>
                <a:lnTo>
                  <a:pt x="108949" y="440768"/>
                </a:lnTo>
                <a:lnTo>
                  <a:pt x="114717" y="440381"/>
                </a:lnTo>
                <a:lnTo>
                  <a:pt x="110447" y="433731"/>
                </a:lnTo>
                <a:lnTo>
                  <a:pt x="112177" y="432148"/>
                </a:lnTo>
                <a:lnTo>
                  <a:pt x="112571" y="435234"/>
                </a:lnTo>
                <a:lnTo>
                  <a:pt x="115494" y="434140"/>
                </a:lnTo>
                <a:lnTo>
                  <a:pt x="115190" y="436160"/>
                </a:lnTo>
                <a:lnTo>
                  <a:pt x="119436" y="429703"/>
                </a:lnTo>
                <a:lnTo>
                  <a:pt x="118883" y="437370"/>
                </a:lnTo>
                <a:lnTo>
                  <a:pt x="120071" y="434069"/>
                </a:lnTo>
                <a:lnTo>
                  <a:pt x="122120" y="434942"/>
                </a:lnTo>
                <a:lnTo>
                  <a:pt x="122287" y="440950"/>
                </a:lnTo>
                <a:lnTo>
                  <a:pt x="125952" y="438081"/>
                </a:lnTo>
                <a:lnTo>
                  <a:pt x="123230" y="429783"/>
                </a:lnTo>
                <a:lnTo>
                  <a:pt x="127068" y="434007"/>
                </a:lnTo>
                <a:lnTo>
                  <a:pt x="127245" y="431671"/>
                </a:lnTo>
                <a:lnTo>
                  <a:pt x="130468" y="431532"/>
                </a:lnTo>
                <a:lnTo>
                  <a:pt x="129876" y="434988"/>
                </a:lnTo>
                <a:lnTo>
                  <a:pt x="134292" y="438824"/>
                </a:lnTo>
                <a:lnTo>
                  <a:pt x="135135" y="434642"/>
                </a:lnTo>
                <a:lnTo>
                  <a:pt x="132224" y="432847"/>
                </a:lnTo>
                <a:lnTo>
                  <a:pt x="133035" y="429528"/>
                </a:lnTo>
                <a:lnTo>
                  <a:pt x="124925" y="424468"/>
                </a:lnTo>
                <a:lnTo>
                  <a:pt x="117052" y="427887"/>
                </a:lnTo>
                <a:lnTo>
                  <a:pt x="117028" y="431811"/>
                </a:lnTo>
                <a:lnTo>
                  <a:pt x="114269" y="433526"/>
                </a:lnTo>
                <a:lnTo>
                  <a:pt x="113950" y="427939"/>
                </a:lnTo>
                <a:lnTo>
                  <a:pt x="107949" y="427903"/>
                </a:lnTo>
                <a:lnTo>
                  <a:pt x="107281" y="424701"/>
                </a:lnTo>
                <a:lnTo>
                  <a:pt x="114671" y="419442"/>
                </a:lnTo>
                <a:lnTo>
                  <a:pt x="116461" y="423013"/>
                </a:lnTo>
                <a:lnTo>
                  <a:pt x="124963" y="423749"/>
                </a:lnTo>
                <a:lnTo>
                  <a:pt x="132381" y="421407"/>
                </a:lnTo>
                <a:lnTo>
                  <a:pt x="128809" y="417079"/>
                </a:lnTo>
                <a:lnTo>
                  <a:pt x="125630" y="416995"/>
                </a:lnTo>
                <a:lnTo>
                  <a:pt x="127379" y="412565"/>
                </a:lnTo>
                <a:lnTo>
                  <a:pt x="125293" y="409118"/>
                </a:lnTo>
                <a:lnTo>
                  <a:pt x="128667" y="409616"/>
                </a:lnTo>
                <a:lnTo>
                  <a:pt x="128074" y="406123"/>
                </a:lnTo>
                <a:lnTo>
                  <a:pt x="125643" y="406893"/>
                </a:lnTo>
                <a:lnTo>
                  <a:pt x="126338" y="403823"/>
                </a:lnTo>
                <a:lnTo>
                  <a:pt x="128515" y="404514"/>
                </a:lnTo>
                <a:lnTo>
                  <a:pt x="126250" y="393786"/>
                </a:lnTo>
                <a:lnTo>
                  <a:pt x="124683" y="399480"/>
                </a:lnTo>
                <a:lnTo>
                  <a:pt x="126378" y="398904"/>
                </a:lnTo>
                <a:lnTo>
                  <a:pt x="126942" y="402300"/>
                </a:lnTo>
                <a:lnTo>
                  <a:pt x="125567" y="404840"/>
                </a:lnTo>
                <a:lnTo>
                  <a:pt x="122914" y="403750"/>
                </a:lnTo>
                <a:lnTo>
                  <a:pt x="126226" y="408291"/>
                </a:lnTo>
                <a:lnTo>
                  <a:pt x="123616" y="406651"/>
                </a:lnTo>
                <a:lnTo>
                  <a:pt x="122771" y="409707"/>
                </a:lnTo>
                <a:lnTo>
                  <a:pt x="119946" y="409369"/>
                </a:lnTo>
                <a:lnTo>
                  <a:pt x="120560" y="402011"/>
                </a:lnTo>
                <a:lnTo>
                  <a:pt x="117826" y="398118"/>
                </a:lnTo>
                <a:lnTo>
                  <a:pt x="119173" y="402244"/>
                </a:lnTo>
                <a:lnTo>
                  <a:pt x="115890" y="410625"/>
                </a:lnTo>
                <a:lnTo>
                  <a:pt x="112524" y="403559"/>
                </a:lnTo>
                <a:lnTo>
                  <a:pt x="108402" y="403931"/>
                </a:lnTo>
                <a:lnTo>
                  <a:pt x="111348" y="409715"/>
                </a:lnTo>
                <a:lnTo>
                  <a:pt x="109313" y="409058"/>
                </a:lnTo>
                <a:lnTo>
                  <a:pt x="108762" y="413092"/>
                </a:lnTo>
                <a:lnTo>
                  <a:pt x="104494" y="412209"/>
                </a:lnTo>
                <a:lnTo>
                  <a:pt x="105049" y="414498"/>
                </a:lnTo>
                <a:lnTo>
                  <a:pt x="101089" y="415161"/>
                </a:lnTo>
                <a:lnTo>
                  <a:pt x="104177" y="415402"/>
                </a:lnTo>
                <a:lnTo>
                  <a:pt x="103581" y="418224"/>
                </a:lnTo>
                <a:lnTo>
                  <a:pt x="105115" y="415466"/>
                </a:lnTo>
                <a:lnTo>
                  <a:pt x="107015" y="416893"/>
                </a:lnTo>
                <a:lnTo>
                  <a:pt x="102052" y="424477"/>
                </a:lnTo>
                <a:lnTo>
                  <a:pt x="102760" y="430330"/>
                </a:lnTo>
                <a:lnTo>
                  <a:pt x="96938" y="428437"/>
                </a:lnTo>
                <a:lnTo>
                  <a:pt x="95940" y="425600"/>
                </a:lnTo>
                <a:lnTo>
                  <a:pt x="91810" y="428897"/>
                </a:lnTo>
                <a:lnTo>
                  <a:pt x="93568" y="423897"/>
                </a:lnTo>
                <a:lnTo>
                  <a:pt x="95780" y="423435"/>
                </a:lnTo>
                <a:lnTo>
                  <a:pt x="94419" y="421023"/>
                </a:lnTo>
                <a:lnTo>
                  <a:pt x="90526" y="424605"/>
                </a:lnTo>
                <a:lnTo>
                  <a:pt x="86768" y="420695"/>
                </a:lnTo>
                <a:lnTo>
                  <a:pt x="83902" y="421863"/>
                </a:lnTo>
                <a:lnTo>
                  <a:pt x="90674" y="426099"/>
                </a:lnTo>
                <a:lnTo>
                  <a:pt x="89361" y="429157"/>
                </a:lnTo>
                <a:lnTo>
                  <a:pt x="85254" y="429784"/>
                </a:lnTo>
                <a:lnTo>
                  <a:pt x="82104" y="434169"/>
                </a:lnTo>
                <a:lnTo>
                  <a:pt x="74974" y="433165"/>
                </a:lnTo>
                <a:lnTo>
                  <a:pt x="72062" y="410836"/>
                </a:lnTo>
                <a:lnTo>
                  <a:pt x="67414" y="398737"/>
                </a:lnTo>
                <a:lnTo>
                  <a:pt x="69774" y="390534"/>
                </a:lnTo>
                <a:lnTo>
                  <a:pt x="67905" y="390428"/>
                </a:lnTo>
                <a:lnTo>
                  <a:pt x="64098" y="377281"/>
                </a:lnTo>
                <a:lnTo>
                  <a:pt x="63665" y="365620"/>
                </a:lnTo>
                <a:lnTo>
                  <a:pt x="58078" y="353831"/>
                </a:lnTo>
                <a:lnTo>
                  <a:pt x="53607" y="331705"/>
                </a:lnTo>
                <a:lnTo>
                  <a:pt x="47082" y="323113"/>
                </a:lnTo>
                <a:lnTo>
                  <a:pt x="48350" y="309884"/>
                </a:lnTo>
                <a:lnTo>
                  <a:pt x="46432" y="300782"/>
                </a:lnTo>
                <a:lnTo>
                  <a:pt x="41057" y="283992"/>
                </a:lnTo>
                <a:lnTo>
                  <a:pt x="36162" y="277847"/>
                </a:lnTo>
                <a:lnTo>
                  <a:pt x="37577" y="269263"/>
                </a:lnTo>
                <a:lnTo>
                  <a:pt x="33903" y="267224"/>
                </a:lnTo>
                <a:lnTo>
                  <a:pt x="27290" y="245736"/>
                </a:lnTo>
                <a:lnTo>
                  <a:pt x="24897" y="244746"/>
                </a:lnTo>
                <a:lnTo>
                  <a:pt x="22880" y="234976"/>
                </a:lnTo>
                <a:lnTo>
                  <a:pt x="19301" y="231417"/>
                </a:lnTo>
                <a:lnTo>
                  <a:pt x="17325" y="219713"/>
                </a:lnTo>
                <a:lnTo>
                  <a:pt x="18748" y="211941"/>
                </a:lnTo>
                <a:lnTo>
                  <a:pt x="22190" y="209476"/>
                </a:lnTo>
                <a:lnTo>
                  <a:pt x="20828" y="197133"/>
                </a:lnTo>
                <a:lnTo>
                  <a:pt x="27606" y="204694"/>
                </a:lnTo>
                <a:lnTo>
                  <a:pt x="30485" y="204741"/>
                </a:lnTo>
                <a:lnTo>
                  <a:pt x="31285" y="202154"/>
                </a:lnTo>
                <a:lnTo>
                  <a:pt x="35891" y="202664"/>
                </a:lnTo>
                <a:lnTo>
                  <a:pt x="51685" y="180211"/>
                </a:lnTo>
                <a:lnTo>
                  <a:pt x="36251" y="178111"/>
                </a:lnTo>
                <a:lnTo>
                  <a:pt x="34682" y="180615"/>
                </a:lnTo>
                <a:lnTo>
                  <a:pt x="38068" y="183905"/>
                </a:lnTo>
                <a:lnTo>
                  <a:pt x="37901" y="192320"/>
                </a:lnTo>
                <a:lnTo>
                  <a:pt x="31440" y="198793"/>
                </a:lnTo>
                <a:lnTo>
                  <a:pt x="26629" y="199261"/>
                </a:lnTo>
                <a:lnTo>
                  <a:pt x="22119" y="191811"/>
                </a:lnTo>
                <a:lnTo>
                  <a:pt x="14177" y="186244"/>
                </a:lnTo>
                <a:lnTo>
                  <a:pt x="707" y="151024"/>
                </a:lnTo>
                <a:lnTo>
                  <a:pt x="0" y="144073"/>
                </a:lnTo>
                <a:lnTo>
                  <a:pt x="18743" y="132942"/>
                </a:lnTo>
                <a:lnTo>
                  <a:pt x="28974" y="131227"/>
                </a:lnTo>
                <a:lnTo>
                  <a:pt x="30448" y="134983"/>
                </a:lnTo>
                <a:lnTo>
                  <a:pt x="32927" y="133966"/>
                </a:lnTo>
                <a:lnTo>
                  <a:pt x="33473" y="137143"/>
                </a:lnTo>
                <a:lnTo>
                  <a:pt x="36179" y="136840"/>
                </a:lnTo>
                <a:lnTo>
                  <a:pt x="44368" y="127835"/>
                </a:lnTo>
                <a:lnTo>
                  <a:pt x="53701" y="122254"/>
                </a:lnTo>
                <a:lnTo>
                  <a:pt x="60002" y="121534"/>
                </a:lnTo>
                <a:lnTo>
                  <a:pt x="60508" y="118613"/>
                </a:lnTo>
                <a:lnTo>
                  <a:pt x="66736" y="114434"/>
                </a:lnTo>
                <a:lnTo>
                  <a:pt x="69078" y="116769"/>
                </a:lnTo>
                <a:lnTo>
                  <a:pt x="70050" y="115350"/>
                </a:lnTo>
                <a:lnTo>
                  <a:pt x="85335" y="118910"/>
                </a:lnTo>
                <a:lnTo>
                  <a:pt x="86151" y="128412"/>
                </a:lnTo>
                <a:lnTo>
                  <a:pt x="88454" y="124577"/>
                </a:lnTo>
                <a:lnTo>
                  <a:pt x="94525" y="125121"/>
                </a:lnTo>
                <a:lnTo>
                  <a:pt x="102655" y="117258"/>
                </a:lnTo>
                <a:lnTo>
                  <a:pt x="115908" y="117634"/>
                </a:lnTo>
                <a:lnTo>
                  <a:pt x="117126" y="120873"/>
                </a:lnTo>
                <a:lnTo>
                  <a:pt x="120038" y="117468"/>
                </a:lnTo>
                <a:lnTo>
                  <a:pt x="122277" y="119038"/>
                </a:lnTo>
                <a:lnTo>
                  <a:pt x="125029" y="108773"/>
                </a:lnTo>
                <a:lnTo>
                  <a:pt x="122217" y="104010"/>
                </a:lnTo>
                <a:lnTo>
                  <a:pt x="130403" y="98314"/>
                </a:lnTo>
                <a:lnTo>
                  <a:pt x="134342" y="99983"/>
                </a:lnTo>
                <a:lnTo>
                  <a:pt x="141696" y="98000"/>
                </a:lnTo>
                <a:lnTo>
                  <a:pt x="144395" y="106111"/>
                </a:lnTo>
                <a:lnTo>
                  <a:pt x="149056" y="110354"/>
                </a:lnTo>
                <a:lnTo>
                  <a:pt x="160382" y="99336"/>
                </a:lnTo>
                <a:lnTo>
                  <a:pt x="162749" y="101151"/>
                </a:lnTo>
                <a:lnTo>
                  <a:pt x="166899" y="99314"/>
                </a:lnTo>
                <a:lnTo>
                  <a:pt x="166775" y="95221"/>
                </a:lnTo>
                <a:lnTo>
                  <a:pt x="170384" y="97094"/>
                </a:lnTo>
                <a:lnTo>
                  <a:pt x="170675" y="95078"/>
                </a:lnTo>
                <a:lnTo>
                  <a:pt x="173875" y="94969"/>
                </a:lnTo>
                <a:lnTo>
                  <a:pt x="174062" y="92007"/>
                </a:lnTo>
                <a:lnTo>
                  <a:pt x="183374" y="91686"/>
                </a:lnTo>
                <a:lnTo>
                  <a:pt x="183537" y="96732"/>
                </a:lnTo>
                <a:lnTo>
                  <a:pt x="186666" y="98952"/>
                </a:lnTo>
                <a:lnTo>
                  <a:pt x="192244" y="97827"/>
                </a:lnTo>
                <a:lnTo>
                  <a:pt x="190159" y="91721"/>
                </a:lnTo>
                <a:lnTo>
                  <a:pt x="200877" y="91807"/>
                </a:lnTo>
                <a:lnTo>
                  <a:pt x="203061" y="95480"/>
                </a:lnTo>
                <a:lnTo>
                  <a:pt x="207769" y="96544"/>
                </a:lnTo>
                <a:lnTo>
                  <a:pt x="208917" y="93888"/>
                </a:lnTo>
                <a:lnTo>
                  <a:pt x="213088" y="94302"/>
                </a:lnTo>
                <a:lnTo>
                  <a:pt x="212702" y="92224"/>
                </a:lnTo>
                <a:lnTo>
                  <a:pt x="217354" y="89018"/>
                </a:lnTo>
                <a:close/>
              </a:path>
            </a:pathLst>
          </a:custGeom>
          <a:solidFill>
            <a:srgbClr val="DCE2E1"/>
          </a:solidFill>
          <a:ln w="7144">
            <a:solidFill>
              <a:srgbClr val="FFFFFF"/>
            </a:solidFill>
            <a:prstDash val="solid"/>
          </a:ln>
        </p:spPr>
        <p:txBody>
          <a:bodyPr/>
          <a:lstStyle/>
          <a:p>
            <a:endParaRPr lang="en-NZ"/>
          </a:p>
        </p:txBody>
      </p:sp>
      <p:sp>
        <p:nvSpPr>
          <p:cNvPr id="11" name="TLA 015 Matamata-Piako category 7">
            <a:extLst>
              <a:ext uri="{FF2B5EF4-FFF2-40B4-BE49-F238E27FC236}">
                <a16:creationId xmlns:a16="http://schemas.microsoft.com/office/drawing/2014/main" id="{5ECE7C4E-A531-44DD-BA06-969CFD91D83D}"/>
              </a:ext>
            </a:extLst>
          </p:cNvPr>
          <p:cNvSpPr>
            <a:spLocks noGrp="1"/>
          </p:cNvSpPr>
          <p:nvPr/>
        </p:nvSpPr>
        <p:spPr>
          <a:xfrm>
            <a:off x="1888732" y="3420655"/>
            <a:ext cx="259314" cy="299227"/>
          </a:xfrm>
          <a:custGeom>
            <a:avLst/>
            <a:gdLst/>
            <a:ahLst/>
            <a:cxnLst/>
            <a:rect l="0" t="0" r="0" b="0"/>
            <a:pathLst>
              <a:path w="259314" h="299227">
                <a:moveTo>
                  <a:pt x="231035" y="233411"/>
                </a:moveTo>
                <a:lnTo>
                  <a:pt x="243704" y="241689"/>
                </a:lnTo>
                <a:lnTo>
                  <a:pt x="240366" y="246867"/>
                </a:lnTo>
                <a:lnTo>
                  <a:pt x="245430" y="255943"/>
                </a:lnTo>
                <a:lnTo>
                  <a:pt x="243574" y="263355"/>
                </a:lnTo>
                <a:lnTo>
                  <a:pt x="248738" y="262089"/>
                </a:lnTo>
                <a:lnTo>
                  <a:pt x="254367" y="268192"/>
                </a:lnTo>
                <a:lnTo>
                  <a:pt x="259314" y="264684"/>
                </a:lnTo>
                <a:lnTo>
                  <a:pt x="251180" y="275092"/>
                </a:lnTo>
                <a:lnTo>
                  <a:pt x="235710" y="286665"/>
                </a:lnTo>
                <a:lnTo>
                  <a:pt x="230646" y="284925"/>
                </a:lnTo>
                <a:lnTo>
                  <a:pt x="230663" y="280619"/>
                </a:lnTo>
                <a:lnTo>
                  <a:pt x="233947" y="279956"/>
                </a:lnTo>
                <a:lnTo>
                  <a:pt x="231721" y="277703"/>
                </a:lnTo>
                <a:lnTo>
                  <a:pt x="228794" y="280347"/>
                </a:lnTo>
                <a:lnTo>
                  <a:pt x="219895" y="280219"/>
                </a:lnTo>
                <a:lnTo>
                  <a:pt x="218546" y="284848"/>
                </a:lnTo>
                <a:lnTo>
                  <a:pt x="215333" y="285938"/>
                </a:lnTo>
                <a:lnTo>
                  <a:pt x="212793" y="284874"/>
                </a:lnTo>
                <a:lnTo>
                  <a:pt x="214841" y="281181"/>
                </a:lnTo>
                <a:lnTo>
                  <a:pt x="207206" y="278174"/>
                </a:lnTo>
                <a:lnTo>
                  <a:pt x="207663" y="286013"/>
                </a:lnTo>
                <a:lnTo>
                  <a:pt x="203929" y="287720"/>
                </a:lnTo>
                <a:lnTo>
                  <a:pt x="197828" y="283407"/>
                </a:lnTo>
                <a:lnTo>
                  <a:pt x="195779" y="277044"/>
                </a:lnTo>
                <a:lnTo>
                  <a:pt x="198562" y="275718"/>
                </a:lnTo>
                <a:lnTo>
                  <a:pt x="193802" y="275658"/>
                </a:lnTo>
                <a:lnTo>
                  <a:pt x="193631" y="282540"/>
                </a:lnTo>
                <a:lnTo>
                  <a:pt x="183669" y="282427"/>
                </a:lnTo>
                <a:lnTo>
                  <a:pt x="181165" y="276245"/>
                </a:lnTo>
                <a:lnTo>
                  <a:pt x="183582" y="275263"/>
                </a:lnTo>
                <a:lnTo>
                  <a:pt x="181620" y="273181"/>
                </a:lnTo>
                <a:lnTo>
                  <a:pt x="182868" y="269750"/>
                </a:lnTo>
                <a:lnTo>
                  <a:pt x="179984" y="270344"/>
                </a:lnTo>
                <a:lnTo>
                  <a:pt x="179999" y="272738"/>
                </a:lnTo>
                <a:lnTo>
                  <a:pt x="165059" y="273852"/>
                </a:lnTo>
                <a:lnTo>
                  <a:pt x="155700" y="280349"/>
                </a:lnTo>
                <a:lnTo>
                  <a:pt x="148421" y="271774"/>
                </a:lnTo>
                <a:lnTo>
                  <a:pt x="144827" y="271088"/>
                </a:lnTo>
                <a:lnTo>
                  <a:pt x="141745" y="273296"/>
                </a:lnTo>
                <a:lnTo>
                  <a:pt x="134363" y="293449"/>
                </a:lnTo>
                <a:lnTo>
                  <a:pt x="126481" y="294915"/>
                </a:lnTo>
                <a:lnTo>
                  <a:pt x="124536" y="293210"/>
                </a:lnTo>
                <a:lnTo>
                  <a:pt x="119446" y="299227"/>
                </a:lnTo>
                <a:lnTo>
                  <a:pt x="115857" y="296139"/>
                </a:lnTo>
                <a:lnTo>
                  <a:pt x="119752" y="276164"/>
                </a:lnTo>
                <a:lnTo>
                  <a:pt x="115227" y="269249"/>
                </a:lnTo>
                <a:lnTo>
                  <a:pt x="108798" y="268605"/>
                </a:lnTo>
                <a:lnTo>
                  <a:pt x="109914" y="264203"/>
                </a:lnTo>
                <a:lnTo>
                  <a:pt x="106293" y="259268"/>
                </a:lnTo>
                <a:lnTo>
                  <a:pt x="108955" y="257696"/>
                </a:lnTo>
                <a:lnTo>
                  <a:pt x="107606" y="250540"/>
                </a:lnTo>
                <a:lnTo>
                  <a:pt x="113160" y="242344"/>
                </a:lnTo>
                <a:lnTo>
                  <a:pt x="106380" y="239267"/>
                </a:lnTo>
                <a:lnTo>
                  <a:pt x="104248" y="233222"/>
                </a:lnTo>
                <a:lnTo>
                  <a:pt x="95110" y="230284"/>
                </a:lnTo>
                <a:lnTo>
                  <a:pt x="93479" y="227094"/>
                </a:lnTo>
                <a:lnTo>
                  <a:pt x="93235" y="220405"/>
                </a:lnTo>
                <a:lnTo>
                  <a:pt x="96525" y="218108"/>
                </a:lnTo>
                <a:lnTo>
                  <a:pt x="97415" y="211485"/>
                </a:lnTo>
                <a:lnTo>
                  <a:pt x="88673" y="211512"/>
                </a:lnTo>
                <a:lnTo>
                  <a:pt x="86392" y="214370"/>
                </a:lnTo>
                <a:lnTo>
                  <a:pt x="84113" y="210886"/>
                </a:lnTo>
                <a:lnTo>
                  <a:pt x="87561" y="200223"/>
                </a:lnTo>
                <a:lnTo>
                  <a:pt x="64250" y="192588"/>
                </a:lnTo>
                <a:lnTo>
                  <a:pt x="57974" y="174743"/>
                </a:lnTo>
                <a:lnTo>
                  <a:pt x="54594" y="180857"/>
                </a:lnTo>
                <a:lnTo>
                  <a:pt x="49877" y="182288"/>
                </a:lnTo>
                <a:lnTo>
                  <a:pt x="47356" y="177998"/>
                </a:lnTo>
                <a:lnTo>
                  <a:pt x="39664" y="175819"/>
                </a:lnTo>
                <a:lnTo>
                  <a:pt x="33519" y="170261"/>
                </a:lnTo>
                <a:lnTo>
                  <a:pt x="3588" y="29284"/>
                </a:lnTo>
                <a:lnTo>
                  <a:pt x="0" y="24541"/>
                </a:lnTo>
                <a:lnTo>
                  <a:pt x="6418" y="17952"/>
                </a:lnTo>
                <a:lnTo>
                  <a:pt x="5027" y="12261"/>
                </a:lnTo>
                <a:lnTo>
                  <a:pt x="8246" y="5985"/>
                </a:lnTo>
                <a:lnTo>
                  <a:pt x="10489" y="9361"/>
                </a:lnTo>
                <a:lnTo>
                  <a:pt x="17727" y="1523"/>
                </a:lnTo>
                <a:lnTo>
                  <a:pt x="16215" y="8829"/>
                </a:lnTo>
                <a:lnTo>
                  <a:pt x="29222" y="10624"/>
                </a:lnTo>
                <a:lnTo>
                  <a:pt x="28663" y="15929"/>
                </a:lnTo>
                <a:lnTo>
                  <a:pt x="43212" y="8496"/>
                </a:lnTo>
                <a:lnTo>
                  <a:pt x="62160" y="5743"/>
                </a:lnTo>
                <a:lnTo>
                  <a:pt x="66419" y="0"/>
                </a:lnTo>
                <a:lnTo>
                  <a:pt x="94581" y="382"/>
                </a:lnTo>
                <a:lnTo>
                  <a:pt x="96220" y="3169"/>
                </a:lnTo>
                <a:lnTo>
                  <a:pt x="100920" y="477"/>
                </a:lnTo>
                <a:lnTo>
                  <a:pt x="115763" y="750"/>
                </a:lnTo>
                <a:lnTo>
                  <a:pt x="114699" y="8804"/>
                </a:lnTo>
                <a:lnTo>
                  <a:pt x="119402" y="12528"/>
                </a:lnTo>
                <a:lnTo>
                  <a:pt x="119079" y="20423"/>
                </a:lnTo>
                <a:lnTo>
                  <a:pt x="133403" y="19218"/>
                </a:lnTo>
                <a:lnTo>
                  <a:pt x="141343" y="26273"/>
                </a:lnTo>
                <a:lnTo>
                  <a:pt x="146455" y="23887"/>
                </a:lnTo>
                <a:lnTo>
                  <a:pt x="148269" y="29925"/>
                </a:lnTo>
                <a:lnTo>
                  <a:pt x="148465" y="24377"/>
                </a:lnTo>
                <a:lnTo>
                  <a:pt x="170090" y="27090"/>
                </a:lnTo>
                <a:lnTo>
                  <a:pt x="169785" y="40290"/>
                </a:lnTo>
                <a:lnTo>
                  <a:pt x="167695" y="44208"/>
                </a:lnTo>
                <a:lnTo>
                  <a:pt x="168342" y="62581"/>
                </a:lnTo>
                <a:lnTo>
                  <a:pt x="163856" y="66250"/>
                </a:lnTo>
                <a:lnTo>
                  <a:pt x="173498" y="60836"/>
                </a:lnTo>
                <a:lnTo>
                  <a:pt x="198031" y="88617"/>
                </a:lnTo>
                <a:lnTo>
                  <a:pt x="198455" y="94824"/>
                </a:lnTo>
                <a:lnTo>
                  <a:pt x="206137" y="112214"/>
                </a:lnTo>
                <a:lnTo>
                  <a:pt x="202388" y="120033"/>
                </a:lnTo>
                <a:lnTo>
                  <a:pt x="205350" y="128206"/>
                </a:lnTo>
                <a:lnTo>
                  <a:pt x="210013" y="139601"/>
                </a:lnTo>
                <a:lnTo>
                  <a:pt x="215768" y="143169"/>
                </a:lnTo>
                <a:lnTo>
                  <a:pt x="221564" y="160804"/>
                </a:lnTo>
                <a:lnTo>
                  <a:pt x="226084" y="161971"/>
                </a:lnTo>
                <a:lnTo>
                  <a:pt x="226019" y="166468"/>
                </a:lnTo>
                <a:lnTo>
                  <a:pt x="229048" y="168027"/>
                </a:lnTo>
                <a:lnTo>
                  <a:pt x="230429" y="171743"/>
                </a:lnTo>
                <a:lnTo>
                  <a:pt x="228114" y="174944"/>
                </a:lnTo>
                <a:lnTo>
                  <a:pt x="241576" y="204423"/>
                </a:lnTo>
                <a:lnTo>
                  <a:pt x="231035" y="233411"/>
                </a:lnTo>
                <a:close/>
              </a:path>
            </a:pathLst>
          </a:custGeom>
          <a:solidFill>
            <a:srgbClr val="EE99AA"/>
          </a:solidFill>
          <a:ln w="7144">
            <a:solidFill>
              <a:srgbClr val="FFFFFF"/>
            </a:solidFill>
            <a:prstDash val="solid"/>
          </a:ln>
        </p:spPr>
        <p:txBody>
          <a:bodyPr/>
          <a:lstStyle/>
          <a:p>
            <a:endParaRPr lang="en-NZ"/>
          </a:p>
        </p:txBody>
      </p:sp>
      <p:sp>
        <p:nvSpPr>
          <p:cNvPr id="12" name="TLA 016 Hamilton category 0">
            <a:extLst>
              <a:ext uri="{FF2B5EF4-FFF2-40B4-BE49-F238E27FC236}">
                <a16:creationId xmlns:a16="http://schemas.microsoft.com/office/drawing/2014/main" id="{B97B0A48-39BE-4B23-A1BF-E520C133AFE9}"/>
              </a:ext>
            </a:extLst>
          </p:cNvPr>
          <p:cNvSpPr>
            <a:spLocks noGrp="1"/>
          </p:cNvSpPr>
          <p:nvPr/>
        </p:nvSpPr>
        <p:spPr>
          <a:xfrm>
            <a:off x="1800972" y="3573399"/>
            <a:ext cx="70568" cy="82958"/>
          </a:xfrm>
          <a:custGeom>
            <a:avLst/>
            <a:gdLst/>
            <a:ahLst/>
            <a:cxnLst/>
            <a:rect l="0" t="0" r="0" b="0"/>
            <a:pathLst>
              <a:path w="70568" h="82958">
                <a:moveTo>
                  <a:pt x="38860" y="70362"/>
                </a:moveTo>
                <a:lnTo>
                  <a:pt x="36109" y="69146"/>
                </a:lnTo>
                <a:lnTo>
                  <a:pt x="35317" y="61863"/>
                </a:lnTo>
                <a:lnTo>
                  <a:pt x="25588" y="59059"/>
                </a:lnTo>
                <a:lnTo>
                  <a:pt x="17873" y="66233"/>
                </a:lnTo>
                <a:lnTo>
                  <a:pt x="20760" y="67286"/>
                </a:lnTo>
                <a:lnTo>
                  <a:pt x="17160" y="74437"/>
                </a:lnTo>
                <a:lnTo>
                  <a:pt x="11035" y="74384"/>
                </a:lnTo>
                <a:lnTo>
                  <a:pt x="11051" y="64322"/>
                </a:lnTo>
                <a:lnTo>
                  <a:pt x="18665" y="60386"/>
                </a:lnTo>
                <a:lnTo>
                  <a:pt x="20912" y="54995"/>
                </a:lnTo>
                <a:lnTo>
                  <a:pt x="18739" y="54612"/>
                </a:lnTo>
                <a:lnTo>
                  <a:pt x="19466" y="49286"/>
                </a:lnTo>
                <a:lnTo>
                  <a:pt x="14668" y="46586"/>
                </a:lnTo>
                <a:lnTo>
                  <a:pt x="14720" y="37998"/>
                </a:lnTo>
                <a:lnTo>
                  <a:pt x="9270" y="39117"/>
                </a:lnTo>
                <a:lnTo>
                  <a:pt x="7604" y="36262"/>
                </a:lnTo>
                <a:lnTo>
                  <a:pt x="10989" y="35268"/>
                </a:lnTo>
                <a:lnTo>
                  <a:pt x="9694" y="32310"/>
                </a:lnTo>
                <a:lnTo>
                  <a:pt x="0" y="24125"/>
                </a:lnTo>
                <a:lnTo>
                  <a:pt x="9504" y="22994"/>
                </a:lnTo>
                <a:lnTo>
                  <a:pt x="12449" y="0"/>
                </a:lnTo>
                <a:lnTo>
                  <a:pt x="19597" y="13357"/>
                </a:lnTo>
                <a:lnTo>
                  <a:pt x="22642" y="9836"/>
                </a:lnTo>
                <a:lnTo>
                  <a:pt x="28848" y="11049"/>
                </a:lnTo>
                <a:lnTo>
                  <a:pt x="35013" y="6340"/>
                </a:lnTo>
                <a:lnTo>
                  <a:pt x="47152" y="13397"/>
                </a:lnTo>
                <a:lnTo>
                  <a:pt x="45910" y="19524"/>
                </a:lnTo>
                <a:lnTo>
                  <a:pt x="48333" y="28213"/>
                </a:lnTo>
                <a:lnTo>
                  <a:pt x="54304" y="26629"/>
                </a:lnTo>
                <a:lnTo>
                  <a:pt x="70568" y="53733"/>
                </a:lnTo>
                <a:lnTo>
                  <a:pt x="65444" y="56093"/>
                </a:lnTo>
                <a:lnTo>
                  <a:pt x="62829" y="65964"/>
                </a:lnTo>
                <a:lnTo>
                  <a:pt x="60783" y="63550"/>
                </a:lnTo>
                <a:lnTo>
                  <a:pt x="63648" y="70779"/>
                </a:lnTo>
                <a:lnTo>
                  <a:pt x="53508" y="82958"/>
                </a:lnTo>
                <a:lnTo>
                  <a:pt x="48785" y="72731"/>
                </a:lnTo>
                <a:lnTo>
                  <a:pt x="45554" y="74873"/>
                </a:lnTo>
                <a:lnTo>
                  <a:pt x="38860" y="70362"/>
                </a:lnTo>
                <a:close/>
              </a:path>
            </a:pathLst>
          </a:custGeom>
          <a:solidFill>
            <a:srgbClr val="DCE2E1"/>
          </a:solidFill>
          <a:ln w="7144">
            <a:solidFill>
              <a:srgbClr val="FFFFFF"/>
            </a:solidFill>
            <a:prstDash val="solid"/>
          </a:ln>
        </p:spPr>
        <p:txBody>
          <a:bodyPr/>
          <a:lstStyle/>
          <a:p>
            <a:endParaRPr lang="en-NZ"/>
          </a:p>
        </p:txBody>
      </p:sp>
      <p:sp>
        <p:nvSpPr>
          <p:cNvPr id="13" name="TLA 017 Waipā category 0">
            <a:extLst>
              <a:ext uri="{FF2B5EF4-FFF2-40B4-BE49-F238E27FC236}">
                <a16:creationId xmlns:a16="http://schemas.microsoft.com/office/drawing/2014/main" id="{8F6AB7DE-5601-4F97-94DE-0C258E8C0AE8}"/>
              </a:ext>
            </a:extLst>
          </p:cNvPr>
          <p:cNvSpPr>
            <a:spLocks noGrp="1"/>
          </p:cNvSpPr>
          <p:nvPr/>
        </p:nvSpPr>
        <p:spPr>
          <a:xfrm>
            <a:off x="1741994" y="3616105"/>
            <a:ext cx="266568" cy="240275"/>
          </a:xfrm>
          <a:custGeom>
            <a:avLst/>
            <a:gdLst/>
            <a:ahLst/>
            <a:cxnLst/>
            <a:rect l="0" t="0" r="0" b="0"/>
            <a:pathLst>
              <a:path w="266568" h="240275">
                <a:moveTo>
                  <a:pt x="136541" y="172586"/>
                </a:moveTo>
                <a:lnTo>
                  <a:pt x="115185" y="176496"/>
                </a:lnTo>
                <a:lnTo>
                  <a:pt x="114037" y="174543"/>
                </a:lnTo>
                <a:lnTo>
                  <a:pt x="105493" y="174374"/>
                </a:lnTo>
                <a:lnTo>
                  <a:pt x="98463" y="175526"/>
                </a:lnTo>
                <a:lnTo>
                  <a:pt x="98355" y="177445"/>
                </a:lnTo>
                <a:lnTo>
                  <a:pt x="97876" y="175484"/>
                </a:lnTo>
                <a:lnTo>
                  <a:pt x="80961" y="173289"/>
                </a:lnTo>
                <a:lnTo>
                  <a:pt x="65371" y="164043"/>
                </a:lnTo>
                <a:lnTo>
                  <a:pt x="64153" y="160610"/>
                </a:lnTo>
                <a:lnTo>
                  <a:pt x="61829" y="162687"/>
                </a:lnTo>
                <a:lnTo>
                  <a:pt x="58326" y="154453"/>
                </a:lnTo>
                <a:lnTo>
                  <a:pt x="64874" y="146188"/>
                </a:lnTo>
                <a:lnTo>
                  <a:pt x="62992" y="137003"/>
                </a:lnTo>
                <a:lnTo>
                  <a:pt x="68738" y="129155"/>
                </a:lnTo>
                <a:lnTo>
                  <a:pt x="63523" y="128235"/>
                </a:lnTo>
                <a:lnTo>
                  <a:pt x="62897" y="126180"/>
                </a:lnTo>
                <a:lnTo>
                  <a:pt x="60689" y="126919"/>
                </a:lnTo>
                <a:lnTo>
                  <a:pt x="61016" y="129360"/>
                </a:lnTo>
                <a:lnTo>
                  <a:pt x="46122" y="125750"/>
                </a:lnTo>
                <a:lnTo>
                  <a:pt x="46002" y="131526"/>
                </a:lnTo>
                <a:lnTo>
                  <a:pt x="42326" y="130997"/>
                </a:lnTo>
                <a:lnTo>
                  <a:pt x="40661" y="139913"/>
                </a:lnTo>
                <a:lnTo>
                  <a:pt x="31789" y="139746"/>
                </a:lnTo>
                <a:lnTo>
                  <a:pt x="31959" y="132138"/>
                </a:lnTo>
                <a:lnTo>
                  <a:pt x="20201" y="126477"/>
                </a:lnTo>
                <a:lnTo>
                  <a:pt x="27344" y="121266"/>
                </a:lnTo>
                <a:lnTo>
                  <a:pt x="19379" y="112104"/>
                </a:lnTo>
                <a:lnTo>
                  <a:pt x="0" y="70577"/>
                </a:lnTo>
                <a:lnTo>
                  <a:pt x="4801" y="67056"/>
                </a:lnTo>
                <a:lnTo>
                  <a:pt x="2937" y="59029"/>
                </a:lnTo>
                <a:lnTo>
                  <a:pt x="4429" y="46712"/>
                </a:lnTo>
                <a:lnTo>
                  <a:pt x="18168" y="46946"/>
                </a:lnTo>
                <a:lnTo>
                  <a:pt x="14900" y="38667"/>
                </a:lnTo>
                <a:lnTo>
                  <a:pt x="22810" y="37893"/>
                </a:lnTo>
                <a:lnTo>
                  <a:pt x="22975" y="29495"/>
                </a:lnTo>
                <a:lnTo>
                  <a:pt x="30653" y="29531"/>
                </a:lnTo>
                <a:lnTo>
                  <a:pt x="30147" y="26336"/>
                </a:lnTo>
                <a:lnTo>
                  <a:pt x="36158" y="22706"/>
                </a:lnTo>
                <a:lnTo>
                  <a:pt x="36961" y="33286"/>
                </a:lnTo>
                <a:lnTo>
                  <a:pt x="39424" y="35370"/>
                </a:lnTo>
                <a:lnTo>
                  <a:pt x="51628" y="31079"/>
                </a:lnTo>
                <a:lnTo>
                  <a:pt x="50578" y="26965"/>
                </a:lnTo>
                <a:lnTo>
                  <a:pt x="55049" y="22512"/>
                </a:lnTo>
                <a:lnTo>
                  <a:pt x="57658" y="25379"/>
                </a:lnTo>
                <a:lnTo>
                  <a:pt x="70014" y="25276"/>
                </a:lnTo>
                <a:lnTo>
                  <a:pt x="70014" y="31678"/>
                </a:lnTo>
                <a:lnTo>
                  <a:pt x="76139" y="31731"/>
                </a:lnTo>
                <a:lnTo>
                  <a:pt x="79738" y="24580"/>
                </a:lnTo>
                <a:lnTo>
                  <a:pt x="76852" y="23527"/>
                </a:lnTo>
                <a:lnTo>
                  <a:pt x="85553" y="16290"/>
                </a:lnTo>
                <a:lnTo>
                  <a:pt x="94296" y="19157"/>
                </a:lnTo>
                <a:lnTo>
                  <a:pt x="96747" y="27808"/>
                </a:lnTo>
                <a:lnTo>
                  <a:pt x="100149" y="27684"/>
                </a:lnTo>
                <a:lnTo>
                  <a:pt x="104533" y="32167"/>
                </a:lnTo>
                <a:lnTo>
                  <a:pt x="107764" y="30025"/>
                </a:lnTo>
                <a:lnTo>
                  <a:pt x="111946" y="40321"/>
                </a:lnTo>
                <a:lnTo>
                  <a:pt x="121042" y="30100"/>
                </a:lnTo>
                <a:lnTo>
                  <a:pt x="130061" y="37350"/>
                </a:lnTo>
                <a:lnTo>
                  <a:pt x="129818" y="48627"/>
                </a:lnTo>
                <a:lnTo>
                  <a:pt x="133797" y="54654"/>
                </a:lnTo>
                <a:lnTo>
                  <a:pt x="144757" y="54770"/>
                </a:lnTo>
                <a:lnTo>
                  <a:pt x="154021" y="62946"/>
                </a:lnTo>
                <a:lnTo>
                  <a:pt x="156949" y="57520"/>
                </a:lnTo>
                <a:lnTo>
                  <a:pt x="163584" y="57702"/>
                </a:lnTo>
                <a:lnTo>
                  <a:pt x="162530" y="37089"/>
                </a:lnTo>
                <a:lnTo>
                  <a:pt x="164689" y="38096"/>
                </a:lnTo>
                <a:lnTo>
                  <a:pt x="168422" y="33682"/>
                </a:lnTo>
                <a:lnTo>
                  <a:pt x="174015" y="33369"/>
                </a:lnTo>
                <a:lnTo>
                  <a:pt x="174106" y="30020"/>
                </a:lnTo>
                <a:lnTo>
                  <a:pt x="177366" y="30110"/>
                </a:lnTo>
                <a:lnTo>
                  <a:pt x="177433" y="28078"/>
                </a:lnTo>
                <a:lnTo>
                  <a:pt x="180360" y="28206"/>
                </a:lnTo>
                <a:lnTo>
                  <a:pt x="186263" y="33987"/>
                </a:lnTo>
                <a:lnTo>
                  <a:pt x="192564" y="25956"/>
                </a:lnTo>
                <a:lnTo>
                  <a:pt x="190287" y="21794"/>
                </a:lnTo>
                <a:lnTo>
                  <a:pt x="197948" y="20736"/>
                </a:lnTo>
                <a:lnTo>
                  <a:pt x="201485" y="13938"/>
                </a:lnTo>
                <a:lnTo>
                  <a:pt x="205602" y="14466"/>
                </a:lnTo>
                <a:lnTo>
                  <a:pt x="216716" y="10083"/>
                </a:lnTo>
                <a:lnTo>
                  <a:pt x="218257" y="0"/>
                </a:lnTo>
                <a:lnTo>
                  <a:pt x="234300" y="4773"/>
                </a:lnTo>
                <a:lnTo>
                  <a:pt x="230852" y="15436"/>
                </a:lnTo>
                <a:lnTo>
                  <a:pt x="233130" y="18921"/>
                </a:lnTo>
                <a:lnTo>
                  <a:pt x="235412" y="16063"/>
                </a:lnTo>
                <a:lnTo>
                  <a:pt x="244154" y="16036"/>
                </a:lnTo>
                <a:lnTo>
                  <a:pt x="243264" y="22658"/>
                </a:lnTo>
                <a:lnTo>
                  <a:pt x="239974" y="24956"/>
                </a:lnTo>
                <a:lnTo>
                  <a:pt x="240217" y="31644"/>
                </a:lnTo>
                <a:lnTo>
                  <a:pt x="241848" y="34834"/>
                </a:lnTo>
                <a:lnTo>
                  <a:pt x="250986" y="37772"/>
                </a:lnTo>
                <a:lnTo>
                  <a:pt x="253119" y="43817"/>
                </a:lnTo>
                <a:lnTo>
                  <a:pt x="259899" y="46894"/>
                </a:lnTo>
                <a:lnTo>
                  <a:pt x="254345" y="55090"/>
                </a:lnTo>
                <a:lnTo>
                  <a:pt x="255694" y="62247"/>
                </a:lnTo>
                <a:lnTo>
                  <a:pt x="253032" y="63819"/>
                </a:lnTo>
                <a:lnTo>
                  <a:pt x="256652" y="68754"/>
                </a:lnTo>
                <a:lnTo>
                  <a:pt x="255536" y="73156"/>
                </a:lnTo>
                <a:lnTo>
                  <a:pt x="261966" y="73799"/>
                </a:lnTo>
                <a:lnTo>
                  <a:pt x="266490" y="80714"/>
                </a:lnTo>
                <a:lnTo>
                  <a:pt x="261787" y="97764"/>
                </a:lnTo>
                <a:lnTo>
                  <a:pt x="266568" y="104682"/>
                </a:lnTo>
                <a:lnTo>
                  <a:pt x="263841" y="119950"/>
                </a:lnTo>
                <a:lnTo>
                  <a:pt x="266043" y="124001"/>
                </a:lnTo>
                <a:lnTo>
                  <a:pt x="265600" y="133513"/>
                </a:lnTo>
                <a:lnTo>
                  <a:pt x="262301" y="135507"/>
                </a:lnTo>
                <a:lnTo>
                  <a:pt x="263919" y="137860"/>
                </a:lnTo>
                <a:lnTo>
                  <a:pt x="262056" y="140700"/>
                </a:lnTo>
                <a:lnTo>
                  <a:pt x="264739" y="142612"/>
                </a:lnTo>
                <a:lnTo>
                  <a:pt x="265192" y="162264"/>
                </a:lnTo>
                <a:lnTo>
                  <a:pt x="255314" y="165651"/>
                </a:lnTo>
                <a:lnTo>
                  <a:pt x="253309" y="186255"/>
                </a:lnTo>
                <a:lnTo>
                  <a:pt x="250686" y="192015"/>
                </a:lnTo>
                <a:lnTo>
                  <a:pt x="247487" y="193481"/>
                </a:lnTo>
                <a:lnTo>
                  <a:pt x="255844" y="213729"/>
                </a:lnTo>
                <a:lnTo>
                  <a:pt x="223624" y="225403"/>
                </a:lnTo>
                <a:lnTo>
                  <a:pt x="215360" y="240275"/>
                </a:lnTo>
                <a:lnTo>
                  <a:pt x="200505" y="217382"/>
                </a:lnTo>
                <a:lnTo>
                  <a:pt x="197877" y="216433"/>
                </a:lnTo>
                <a:lnTo>
                  <a:pt x="195015" y="208732"/>
                </a:lnTo>
                <a:lnTo>
                  <a:pt x="195855" y="204712"/>
                </a:lnTo>
                <a:lnTo>
                  <a:pt x="192783" y="201966"/>
                </a:lnTo>
                <a:lnTo>
                  <a:pt x="187974" y="199588"/>
                </a:lnTo>
                <a:lnTo>
                  <a:pt x="182023" y="200313"/>
                </a:lnTo>
                <a:lnTo>
                  <a:pt x="180491" y="196477"/>
                </a:lnTo>
                <a:lnTo>
                  <a:pt x="180272" y="200322"/>
                </a:lnTo>
                <a:lnTo>
                  <a:pt x="171874" y="198484"/>
                </a:lnTo>
                <a:lnTo>
                  <a:pt x="172849" y="191620"/>
                </a:lnTo>
                <a:lnTo>
                  <a:pt x="169144" y="186540"/>
                </a:lnTo>
                <a:lnTo>
                  <a:pt x="154423" y="180529"/>
                </a:lnTo>
                <a:lnTo>
                  <a:pt x="151930" y="177111"/>
                </a:lnTo>
                <a:lnTo>
                  <a:pt x="149295" y="178766"/>
                </a:lnTo>
                <a:lnTo>
                  <a:pt x="140300" y="172359"/>
                </a:lnTo>
                <a:lnTo>
                  <a:pt x="136541" y="172586"/>
                </a:lnTo>
                <a:close/>
              </a:path>
            </a:pathLst>
          </a:custGeom>
          <a:solidFill>
            <a:srgbClr val="DCE2E1"/>
          </a:solidFill>
          <a:ln w="7144">
            <a:solidFill>
              <a:srgbClr val="FFFFFF"/>
            </a:solidFill>
            <a:prstDash val="solid"/>
          </a:ln>
        </p:spPr>
        <p:txBody>
          <a:bodyPr/>
          <a:lstStyle/>
          <a:p>
            <a:endParaRPr lang="en-NZ"/>
          </a:p>
        </p:txBody>
      </p:sp>
      <p:sp>
        <p:nvSpPr>
          <p:cNvPr id="14" name="TLA 018 Ōtorohanga category 0">
            <a:extLst>
              <a:ext uri="{FF2B5EF4-FFF2-40B4-BE49-F238E27FC236}">
                <a16:creationId xmlns:a16="http://schemas.microsoft.com/office/drawing/2014/main" id="{A2E6A566-8AEC-4244-9D5B-8004BFBB5913}"/>
              </a:ext>
            </a:extLst>
          </p:cNvPr>
          <p:cNvSpPr>
            <a:spLocks noGrp="1"/>
          </p:cNvSpPr>
          <p:nvPr/>
        </p:nvSpPr>
        <p:spPr>
          <a:xfrm>
            <a:off x="1617391" y="3718244"/>
            <a:ext cx="401674" cy="303675"/>
          </a:xfrm>
          <a:custGeom>
            <a:avLst/>
            <a:gdLst/>
            <a:ahLst/>
            <a:cxnLst/>
            <a:rect l="0" t="0" r="0" b="0"/>
            <a:pathLst>
              <a:path w="401674" h="303675">
                <a:moveTo>
                  <a:pt x="10644" y="75199"/>
                </a:moveTo>
                <a:lnTo>
                  <a:pt x="10034" y="77958"/>
                </a:lnTo>
                <a:lnTo>
                  <a:pt x="9138" y="75825"/>
                </a:lnTo>
                <a:lnTo>
                  <a:pt x="10644" y="75199"/>
                </a:lnTo>
                <a:close/>
                <a:moveTo>
                  <a:pt x="37350" y="77149"/>
                </a:moveTo>
                <a:lnTo>
                  <a:pt x="41425" y="83276"/>
                </a:lnTo>
                <a:lnTo>
                  <a:pt x="39213" y="86202"/>
                </a:lnTo>
                <a:lnTo>
                  <a:pt x="37350" y="77149"/>
                </a:lnTo>
                <a:close/>
                <a:moveTo>
                  <a:pt x="191898" y="171309"/>
                </a:moveTo>
                <a:lnTo>
                  <a:pt x="180158" y="166236"/>
                </a:lnTo>
                <a:lnTo>
                  <a:pt x="176420" y="168813"/>
                </a:lnTo>
                <a:lnTo>
                  <a:pt x="178925" y="164485"/>
                </a:lnTo>
                <a:lnTo>
                  <a:pt x="175719" y="161028"/>
                </a:lnTo>
                <a:lnTo>
                  <a:pt x="178354" y="159548"/>
                </a:lnTo>
                <a:lnTo>
                  <a:pt x="178573" y="154954"/>
                </a:lnTo>
                <a:lnTo>
                  <a:pt x="175219" y="144076"/>
                </a:lnTo>
                <a:lnTo>
                  <a:pt x="167932" y="147494"/>
                </a:lnTo>
                <a:lnTo>
                  <a:pt x="151837" y="149613"/>
                </a:lnTo>
                <a:lnTo>
                  <a:pt x="153537" y="146165"/>
                </a:lnTo>
                <a:lnTo>
                  <a:pt x="133245" y="136833"/>
                </a:lnTo>
                <a:lnTo>
                  <a:pt x="121295" y="133987"/>
                </a:lnTo>
                <a:lnTo>
                  <a:pt x="119240" y="130422"/>
                </a:lnTo>
                <a:lnTo>
                  <a:pt x="119441" y="120440"/>
                </a:lnTo>
                <a:lnTo>
                  <a:pt x="101949" y="118577"/>
                </a:lnTo>
                <a:lnTo>
                  <a:pt x="105684" y="114819"/>
                </a:lnTo>
                <a:lnTo>
                  <a:pt x="104941" y="112740"/>
                </a:lnTo>
                <a:lnTo>
                  <a:pt x="86226" y="112987"/>
                </a:lnTo>
                <a:lnTo>
                  <a:pt x="85222" y="116323"/>
                </a:lnTo>
                <a:lnTo>
                  <a:pt x="87312" y="119674"/>
                </a:lnTo>
                <a:lnTo>
                  <a:pt x="84701" y="120512"/>
                </a:lnTo>
                <a:lnTo>
                  <a:pt x="84337" y="127626"/>
                </a:lnTo>
                <a:lnTo>
                  <a:pt x="86670" y="131214"/>
                </a:lnTo>
                <a:lnTo>
                  <a:pt x="67055" y="126931"/>
                </a:lnTo>
                <a:lnTo>
                  <a:pt x="48302" y="128398"/>
                </a:lnTo>
                <a:lnTo>
                  <a:pt x="44521" y="125975"/>
                </a:lnTo>
                <a:lnTo>
                  <a:pt x="29734" y="133306"/>
                </a:lnTo>
                <a:lnTo>
                  <a:pt x="30372" y="135676"/>
                </a:lnTo>
                <a:lnTo>
                  <a:pt x="23819" y="135541"/>
                </a:lnTo>
                <a:lnTo>
                  <a:pt x="23917" y="116608"/>
                </a:lnTo>
                <a:lnTo>
                  <a:pt x="25760" y="116829"/>
                </a:lnTo>
                <a:lnTo>
                  <a:pt x="26271" y="110789"/>
                </a:lnTo>
                <a:lnTo>
                  <a:pt x="33990" y="104914"/>
                </a:lnTo>
                <a:lnTo>
                  <a:pt x="31574" y="104302"/>
                </a:lnTo>
                <a:lnTo>
                  <a:pt x="34459" y="98207"/>
                </a:lnTo>
                <a:lnTo>
                  <a:pt x="31626" y="96718"/>
                </a:lnTo>
                <a:lnTo>
                  <a:pt x="33321" y="92121"/>
                </a:lnTo>
                <a:lnTo>
                  <a:pt x="27889" y="91492"/>
                </a:lnTo>
                <a:lnTo>
                  <a:pt x="27758" y="85061"/>
                </a:lnTo>
                <a:lnTo>
                  <a:pt x="24569" y="85657"/>
                </a:lnTo>
                <a:lnTo>
                  <a:pt x="24851" y="89199"/>
                </a:lnTo>
                <a:lnTo>
                  <a:pt x="16913" y="91442"/>
                </a:lnTo>
                <a:lnTo>
                  <a:pt x="19082" y="89395"/>
                </a:lnTo>
                <a:lnTo>
                  <a:pt x="17771" y="87272"/>
                </a:lnTo>
                <a:lnTo>
                  <a:pt x="22175" y="85117"/>
                </a:lnTo>
                <a:lnTo>
                  <a:pt x="21113" y="79722"/>
                </a:lnTo>
                <a:lnTo>
                  <a:pt x="23577" y="81086"/>
                </a:lnTo>
                <a:lnTo>
                  <a:pt x="25995" y="77501"/>
                </a:lnTo>
                <a:lnTo>
                  <a:pt x="28553" y="78854"/>
                </a:lnTo>
                <a:lnTo>
                  <a:pt x="30319" y="76852"/>
                </a:lnTo>
                <a:lnTo>
                  <a:pt x="29550" y="84810"/>
                </a:lnTo>
                <a:lnTo>
                  <a:pt x="31843" y="83931"/>
                </a:lnTo>
                <a:lnTo>
                  <a:pt x="33230" y="86520"/>
                </a:lnTo>
                <a:lnTo>
                  <a:pt x="33903" y="83053"/>
                </a:lnTo>
                <a:lnTo>
                  <a:pt x="31061" y="83197"/>
                </a:lnTo>
                <a:lnTo>
                  <a:pt x="31053" y="79530"/>
                </a:lnTo>
                <a:lnTo>
                  <a:pt x="35228" y="75368"/>
                </a:lnTo>
                <a:lnTo>
                  <a:pt x="35825" y="83476"/>
                </a:lnTo>
                <a:lnTo>
                  <a:pt x="38610" y="86422"/>
                </a:lnTo>
                <a:lnTo>
                  <a:pt x="36626" y="87640"/>
                </a:lnTo>
                <a:lnTo>
                  <a:pt x="39504" y="87566"/>
                </a:lnTo>
                <a:lnTo>
                  <a:pt x="41828" y="90857"/>
                </a:lnTo>
                <a:lnTo>
                  <a:pt x="40490" y="87636"/>
                </a:lnTo>
                <a:lnTo>
                  <a:pt x="43659" y="84955"/>
                </a:lnTo>
                <a:lnTo>
                  <a:pt x="44901" y="87149"/>
                </a:lnTo>
                <a:lnTo>
                  <a:pt x="45761" y="85129"/>
                </a:lnTo>
                <a:lnTo>
                  <a:pt x="50059" y="87185"/>
                </a:lnTo>
                <a:lnTo>
                  <a:pt x="49679" y="84390"/>
                </a:lnTo>
                <a:lnTo>
                  <a:pt x="47123" y="84328"/>
                </a:lnTo>
                <a:lnTo>
                  <a:pt x="50776" y="79744"/>
                </a:lnTo>
                <a:lnTo>
                  <a:pt x="46459" y="83931"/>
                </a:lnTo>
                <a:lnTo>
                  <a:pt x="42279" y="84517"/>
                </a:lnTo>
                <a:lnTo>
                  <a:pt x="41903" y="79677"/>
                </a:lnTo>
                <a:lnTo>
                  <a:pt x="38626" y="78796"/>
                </a:lnTo>
                <a:lnTo>
                  <a:pt x="38064" y="74979"/>
                </a:lnTo>
                <a:lnTo>
                  <a:pt x="51711" y="68045"/>
                </a:lnTo>
                <a:lnTo>
                  <a:pt x="52247" y="73901"/>
                </a:lnTo>
                <a:lnTo>
                  <a:pt x="52991" y="69906"/>
                </a:lnTo>
                <a:lnTo>
                  <a:pt x="56078" y="70730"/>
                </a:lnTo>
                <a:lnTo>
                  <a:pt x="55165" y="69034"/>
                </a:lnTo>
                <a:lnTo>
                  <a:pt x="58230" y="69327"/>
                </a:lnTo>
                <a:lnTo>
                  <a:pt x="58692" y="72294"/>
                </a:lnTo>
                <a:lnTo>
                  <a:pt x="60710" y="69420"/>
                </a:lnTo>
                <a:lnTo>
                  <a:pt x="62673" y="71729"/>
                </a:lnTo>
                <a:lnTo>
                  <a:pt x="61721" y="69350"/>
                </a:lnTo>
                <a:lnTo>
                  <a:pt x="59047" y="70847"/>
                </a:lnTo>
                <a:lnTo>
                  <a:pt x="59065" y="67442"/>
                </a:lnTo>
                <a:lnTo>
                  <a:pt x="55009" y="67108"/>
                </a:lnTo>
                <a:lnTo>
                  <a:pt x="58783" y="66246"/>
                </a:lnTo>
                <a:lnTo>
                  <a:pt x="61447" y="62415"/>
                </a:lnTo>
                <a:lnTo>
                  <a:pt x="59305" y="61796"/>
                </a:lnTo>
                <a:lnTo>
                  <a:pt x="58584" y="64403"/>
                </a:lnTo>
                <a:lnTo>
                  <a:pt x="54597" y="62276"/>
                </a:lnTo>
                <a:lnTo>
                  <a:pt x="50310" y="64351"/>
                </a:lnTo>
                <a:lnTo>
                  <a:pt x="42913" y="63724"/>
                </a:lnTo>
                <a:lnTo>
                  <a:pt x="46561" y="58581"/>
                </a:lnTo>
                <a:lnTo>
                  <a:pt x="53284" y="62387"/>
                </a:lnTo>
                <a:lnTo>
                  <a:pt x="52707" y="59974"/>
                </a:lnTo>
                <a:lnTo>
                  <a:pt x="57899" y="57241"/>
                </a:lnTo>
                <a:lnTo>
                  <a:pt x="53331" y="56905"/>
                </a:lnTo>
                <a:lnTo>
                  <a:pt x="51710" y="59524"/>
                </a:lnTo>
                <a:lnTo>
                  <a:pt x="51606" y="55936"/>
                </a:lnTo>
                <a:lnTo>
                  <a:pt x="58743" y="51093"/>
                </a:lnTo>
                <a:lnTo>
                  <a:pt x="57509" y="47995"/>
                </a:lnTo>
                <a:lnTo>
                  <a:pt x="49404" y="56290"/>
                </a:lnTo>
                <a:lnTo>
                  <a:pt x="49469" y="51521"/>
                </a:lnTo>
                <a:lnTo>
                  <a:pt x="45988" y="51926"/>
                </a:lnTo>
                <a:lnTo>
                  <a:pt x="44769" y="49556"/>
                </a:lnTo>
                <a:lnTo>
                  <a:pt x="48836" y="46183"/>
                </a:lnTo>
                <a:lnTo>
                  <a:pt x="36084" y="51024"/>
                </a:lnTo>
                <a:lnTo>
                  <a:pt x="35835" y="40341"/>
                </a:lnTo>
                <a:lnTo>
                  <a:pt x="33304" y="51663"/>
                </a:lnTo>
                <a:lnTo>
                  <a:pt x="30294" y="54234"/>
                </a:lnTo>
                <a:lnTo>
                  <a:pt x="30480" y="52088"/>
                </a:lnTo>
                <a:lnTo>
                  <a:pt x="27671" y="52243"/>
                </a:lnTo>
                <a:lnTo>
                  <a:pt x="28494" y="41771"/>
                </a:lnTo>
                <a:lnTo>
                  <a:pt x="24932" y="45275"/>
                </a:lnTo>
                <a:lnTo>
                  <a:pt x="22369" y="44631"/>
                </a:lnTo>
                <a:lnTo>
                  <a:pt x="22381" y="52929"/>
                </a:lnTo>
                <a:lnTo>
                  <a:pt x="14292" y="63615"/>
                </a:lnTo>
                <a:lnTo>
                  <a:pt x="453" y="66065"/>
                </a:lnTo>
                <a:lnTo>
                  <a:pt x="0" y="56941"/>
                </a:lnTo>
                <a:lnTo>
                  <a:pt x="4204" y="35903"/>
                </a:lnTo>
                <a:lnTo>
                  <a:pt x="19329" y="22975"/>
                </a:lnTo>
                <a:lnTo>
                  <a:pt x="22770" y="24369"/>
                </a:lnTo>
                <a:lnTo>
                  <a:pt x="20177" y="30302"/>
                </a:lnTo>
                <a:lnTo>
                  <a:pt x="24147" y="28922"/>
                </a:lnTo>
                <a:lnTo>
                  <a:pt x="26768" y="31236"/>
                </a:lnTo>
                <a:lnTo>
                  <a:pt x="25578" y="33860"/>
                </a:lnTo>
                <a:lnTo>
                  <a:pt x="31456" y="33521"/>
                </a:lnTo>
                <a:lnTo>
                  <a:pt x="29610" y="28695"/>
                </a:lnTo>
                <a:lnTo>
                  <a:pt x="31205" y="24879"/>
                </a:lnTo>
                <a:lnTo>
                  <a:pt x="34435" y="28690"/>
                </a:lnTo>
                <a:lnTo>
                  <a:pt x="33077" y="21085"/>
                </a:lnTo>
                <a:lnTo>
                  <a:pt x="36215" y="20757"/>
                </a:lnTo>
                <a:lnTo>
                  <a:pt x="34477" y="19323"/>
                </a:lnTo>
                <a:lnTo>
                  <a:pt x="37104" y="17448"/>
                </a:lnTo>
                <a:lnTo>
                  <a:pt x="37163" y="13942"/>
                </a:lnTo>
                <a:lnTo>
                  <a:pt x="42541" y="18626"/>
                </a:lnTo>
                <a:lnTo>
                  <a:pt x="39262" y="13288"/>
                </a:lnTo>
                <a:lnTo>
                  <a:pt x="40786" y="8078"/>
                </a:lnTo>
                <a:lnTo>
                  <a:pt x="52019" y="6762"/>
                </a:lnTo>
                <a:lnTo>
                  <a:pt x="59028" y="11525"/>
                </a:lnTo>
                <a:lnTo>
                  <a:pt x="64109" y="11751"/>
                </a:lnTo>
                <a:lnTo>
                  <a:pt x="66104" y="14982"/>
                </a:lnTo>
                <a:lnTo>
                  <a:pt x="70169" y="13610"/>
                </a:lnTo>
                <a:lnTo>
                  <a:pt x="72896" y="6611"/>
                </a:lnTo>
                <a:lnTo>
                  <a:pt x="78669" y="4191"/>
                </a:lnTo>
                <a:lnTo>
                  <a:pt x="78390" y="0"/>
                </a:lnTo>
                <a:lnTo>
                  <a:pt x="88710" y="3722"/>
                </a:lnTo>
                <a:lnTo>
                  <a:pt x="89048" y="7740"/>
                </a:lnTo>
                <a:lnTo>
                  <a:pt x="94959" y="5599"/>
                </a:lnTo>
                <a:lnTo>
                  <a:pt x="96937" y="9029"/>
                </a:lnTo>
                <a:lnTo>
                  <a:pt x="101692" y="7674"/>
                </a:lnTo>
                <a:lnTo>
                  <a:pt x="104681" y="9544"/>
                </a:lnTo>
                <a:lnTo>
                  <a:pt x="105981" y="6903"/>
                </a:lnTo>
                <a:lnTo>
                  <a:pt x="116732" y="9327"/>
                </a:lnTo>
                <a:lnTo>
                  <a:pt x="116621" y="14100"/>
                </a:lnTo>
                <a:lnTo>
                  <a:pt x="142696" y="13005"/>
                </a:lnTo>
                <a:lnTo>
                  <a:pt x="143981" y="9965"/>
                </a:lnTo>
                <a:lnTo>
                  <a:pt x="151947" y="19127"/>
                </a:lnTo>
                <a:lnTo>
                  <a:pt x="144804" y="24337"/>
                </a:lnTo>
                <a:lnTo>
                  <a:pt x="156562" y="29999"/>
                </a:lnTo>
                <a:lnTo>
                  <a:pt x="156392" y="37607"/>
                </a:lnTo>
                <a:lnTo>
                  <a:pt x="165264" y="37774"/>
                </a:lnTo>
                <a:lnTo>
                  <a:pt x="166928" y="28857"/>
                </a:lnTo>
                <a:lnTo>
                  <a:pt x="170605" y="29387"/>
                </a:lnTo>
                <a:lnTo>
                  <a:pt x="170725" y="23611"/>
                </a:lnTo>
                <a:lnTo>
                  <a:pt x="185619" y="27220"/>
                </a:lnTo>
                <a:lnTo>
                  <a:pt x="185292" y="24779"/>
                </a:lnTo>
                <a:lnTo>
                  <a:pt x="187500" y="24041"/>
                </a:lnTo>
                <a:lnTo>
                  <a:pt x="188126" y="26096"/>
                </a:lnTo>
                <a:lnTo>
                  <a:pt x="193205" y="26579"/>
                </a:lnTo>
                <a:lnTo>
                  <a:pt x="187595" y="34864"/>
                </a:lnTo>
                <a:lnTo>
                  <a:pt x="189477" y="44049"/>
                </a:lnTo>
                <a:lnTo>
                  <a:pt x="185600" y="46586"/>
                </a:lnTo>
                <a:lnTo>
                  <a:pt x="186294" y="49276"/>
                </a:lnTo>
                <a:lnTo>
                  <a:pt x="184749" y="48770"/>
                </a:lnTo>
                <a:lnTo>
                  <a:pt x="182659" y="54684"/>
                </a:lnTo>
                <a:lnTo>
                  <a:pt x="185148" y="54168"/>
                </a:lnTo>
                <a:lnTo>
                  <a:pt x="186432" y="60548"/>
                </a:lnTo>
                <a:lnTo>
                  <a:pt x="188756" y="58470"/>
                </a:lnTo>
                <a:lnTo>
                  <a:pt x="189974" y="61904"/>
                </a:lnTo>
                <a:lnTo>
                  <a:pt x="205564" y="71150"/>
                </a:lnTo>
                <a:lnTo>
                  <a:pt x="222479" y="73345"/>
                </a:lnTo>
                <a:lnTo>
                  <a:pt x="222958" y="75306"/>
                </a:lnTo>
                <a:lnTo>
                  <a:pt x="223066" y="73387"/>
                </a:lnTo>
                <a:lnTo>
                  <a:pt x="230096" y="72234"/>
                </a:lnTo>
                <a:lnTo>
                  <a:pt x="238640" y="72404"/>
                </a:lnTo>
                <a:lnTo>
                  <a:pt x="239788" y="74356"/>
                </a:lnTo>
                <a:lnTo>
                  <a:pt x="248826" y="71286"/>
                </a:lnTo>
                <a:lnTo>
                  <a:pt x="253741" y="73232"/>
                </a:lnTo>
                <a:lnTo>
                  <a:pt x="264903" y="70219"/>
                </a:lnTo>
                <a:lnTo>
                  <a:pt x="268958" y="74751"/>
                </a:lnTo>
                <a:lnTo>
                  <a:pt x="272650" y="74224"/>
                </a:lnTo>
                <a:lnTo>
                  <a:pt x="273898" y="76627"/>
                </a:lnTo>
                <a:lnTo>
                  <a:pt x="276533" y="74972"/>
                </a:lnTo>
                <a:lnTo>
                  <a:pt x="279025" y="78389"/>
                </a:lnTo>
                <a:lnTo>
                  <a:pt x="293747" y="84400"/>
                </a:lnTo>
                <a:lnTo>
                  <a:pt x="297452" y="89481"/>
                </a:lnTo>
                <a:lnTo>
                  <a:pt x="296477" y="96345"/>
                </a:lnTo>
                <a:lnTo>
                  <a:pt x="304875" y="98182"/>
                </a:lnTo>
                <a:lnTo>
                  <a:pt x="305094" y="94338"/>
                </a:lnTo>
                <a:lnTo>
                  <a:pt x="306626" y="98173"/>
                </a:lnTo>
                <a:lnTo>
                  <a:pt x="316558" y="99284"/>
                </a:lnTo>
                <a:lnTo>
                  <a:pt x="320458" y="102573"/>
                </a:lnTo>
                <a:lnTo>
                  <a:pt x="319618" y="106593"/>
                </a:lnTo>
                <a:lnTo>
                  <a:pt x="322480" y="114294"/>
                </a:lnTo>
                <a:lnTo>
                  <a:pt x="325108" y="115243"/>
                </a:lnTo>
                <a:lnTo>
                  <a:pt x="339963" y="138136"/>
                </a:lnTo>
                <a:lnTo>
                  <a:pt x="348227" y="123264"/>
                </a:lnTo>
                <a:lnTo>
                  <a:pt x="380447" y="111590"/>
                </a:lnTo>
                <a:lnTo>
                  <a:pt x="384848" y="116487"/>
                </a:lnTo>
                <a:lnTo>
                  <a:pt x="383454" y="118599"/>
                </a:lnTo>
                <a:lnTo>
                  <a:pt x="390101" y="120414"/>
                </a:lnTo>
                <a:lnTo>
                  <a:pt x="389155" y="122741"/>
                </a:lnTo>
                <a:lnTo>
                  <a:pt x="392124" y="123676"/>
                </a:lnTo>
                <a:lnTo>
                  <a:pt x="393706" y="127974"/>
                </a:lnTo>
                <a:lnTo>
                  <a:pt x="393784" y="153614"/>
                </a:lnTo>
                <a:lnTo>
                  <a:pt x="396030" y="156344"/>
                </a:lnTo>
                <a:lnTo>
                  <a:pt x="394280" y="172553"/>
                </a:lnTo>
                <a:lnTo>
                  <a:pt x="397369" y="188627"/>
                </a:lnTo>
                <a:lnTo>
                  <a:pt x="395114" y="192527"/>
                </a:lnTo>
                <a:lnTo>
                  <a:pt x="396074" y="197095"/>
                </a:lnTo>
                <a:lnTo>
                  <a:pt x="389666" y="200394"/>
                </a:lnTo>
                <a:lnTo>
                  <a:pt x="385635" y="206995"/>
                </a:lnTo>
                <a:lnTo>
                  <a:pt x="393606" y="213699"/>
                </a:lnTo>
                <a:lnTo>
                  <a:pt x="398024" y="214647"/>
                </a:lnTo>
                <a:lnTo>
                  <a:pt x="396971" y="219821"/>
                </a:lnTo>
                <a:lnTo>
                  <a:pt x="399531" y="223022"/>
                </a:lnTo>
                <a:lnTo>
                  <a:pt x="397862" y="231149"/>
                </a:lnTo>
                <a:lnTo>
                  <a:pt x="400934" y="233466"/>
                </a:lnTo>
                <a:lnTo>
                  <a:pt x="401674" y="240565"/>
                </a:lnTo>
                <a:lnTo>
                  <a:pt x="394826" y="244293"/>
                </a:lnTo>
                <a:lnTo>
                  <a:pt x="389548" y="254934"/>
                </a:lnTo>
                <a:lnTo>
                  <a:pt x="381038" y="257160"/>
                </a:lnTo>
                <a:lnTo>
                  <a:pt x="378359" y="264208"/>
                </a:lnTo>
                <a:lnTo>
                  <a:pt x="367518" y="268844"/>
                </a:lnTo>
                <a:lnTo>
                  <a:pt x="364617" y="274532"/>
                </a:lnTo>
                <a:lnTo>
                  <a:pt x="362011" y="274912"/>
                </a:lnTo>
                <a:lnTo>
                  <a:pt x="363821" y="278652"/>
                </a:lnTo>
                <a:lnTo>
                  <a:pt x="359413" y="285752"/>
                </a:lnTo>
                <a:lnTo>
                  <a:pt x="361778" y="300385"/>
                </a:lnTo>
                <a:lnTo>
                  <a:pt x="341153" y="303675"/>
                </a:lnTo>
                <a:lnTo>
                  <a:pt x="329557" y="289813"/>
                </a:lnTo>
                <a:lnTo>
                  <a:pt x="332079" y="288550"/>
                </a:lnTo>
                <a:lnTo>
                  <a:pt x="323546" y="277064"/>
                </a:lnTo>
                <a:lnTo>
                  <a:pt x="304709" y="257524"/>
                </a:lnTo>
                <a:lnTo>
                  <a:pt x="302061" y="247739"/>
                </a:lnTo>
                <a:lnTo>
                  <a:pt x="285275" y="250598"/>
                </a:lnTo>
                <a:lnTo>
                  <a:pt x="280161" y="231835"/>
                </a:lnTo>
                <a:lnTo>
                  <a:pt x="271368" y="234263"/>
                </a:lnTo>
                <a:lnTo>
                  <a:pt x="274955" y="247348"/>
                </a:lnTo>
                <a:lnTo>
                  <a:pt x="257465" y="249953"/>
                </a:lnTo>
                <a:lnTo>
                  <a:pt x="248966" y="242292"/>
                </a:lnTo>
                <a:lnTo>
                  <a:pt x="246054" y="235581"/>
                </a:lnTo>
                <a:lnTo>
                  <a:pt x="250108" y="233183"/>
                </a:lnTo>
                <a:lnTo>
                  <a:pt x="248020" y="225739"/>
                </a:lnTo>
                <a:lnTo>
                  <a:pt x="240986" y="227670"/>
                </a:lnTo>
                <a:lnTo>
                  <a:pt x="240324" y="219858"/>
                </a:lnTo>
                <a:lnTo>
                  <a:pt x="242137" y="219044"/>
                </a:lnTo>
                <a:lnTo>
                  <a:pt x="236768" y="205295"/>
                </a:lnTo>
                <a:lnTo>
                  <a:pt x="237428" y="201160"/>
                </a:lnTo>
                <a:lnTo>
                  <a:pt x="235027" y="200390"/>
                </a:lnTo>
                <a:lnTo>
                  <a:pt x="235595" y="195886"/>
                </a:lnTo>
                <a:lnTo>
                  <a:pt x="224431" y="197045"/>
                </a:lnTo>
                <a:lnTo>
                  <a:pt x="222129" y="193878"/>
                </a:lnTo>
                <a:lnTo>
                  <a:pt x="211624" y="192310"/>
                </a:lnTo>
                <a:lnTo>
                  <a:pt x="212339" y="196856"/>
                </a:lnTo>
                <a:lnTo>
                  <a:pt x="198355" y="194774"/>
                </a:lnTo>
                <a:lnTo>
                  <a:pt x="191554" y="196521"/>
                </a:lnTo>
                <a:lnTo>
                  <a:pt x="196886" y="184575"/>
                </a:lnTo>
                <a:lnTo>
                  <a:pt x="188796" y="182802"/>
                </a:lnTo>
                <a:lnTo>
                  <a:pt x="188454" y="177520"/>
                </a:lnTo>
                <a:lnTo>
                  <a:pt x="191898" y="171309"/>
                </a:lnTo>
                <a:close/>
              </a:path>
            </a:pathLst>
          </a:custGeom>
          <a:solidFill>
            <a:srgbClr val="DCE2E1"/>
          </a:solidFill>
          <a:ln w="7144">
            <a:solidFill>
              <a:srgbClr val="FFFFFF"/>
            </a:solidFill>
            <a:prstDash val="solid"/>
          </a:ln>
        </p:spPr>
        <p:txBody>
          <a:bodyPr/>
          <a:lstStyle/>
          <a:p>
            <a:endParaRPr lang="en-NZ"/>
          </a:p>
        </p:txBody>
      </p:sp>
      <p:sp>
        <p:nvSpPr>
          <p:cNvPr id="15" name="TLA 019 South Waikato category 0">
            <a:extLst>
              <a:ext uri="{FF2B5EF4-FFF2-40B4-BE49-F238E27FC236}">
                <a16:creationId xmlns:a16="http://schemas.microsoft.com/office/drawing/2014/main" id="{AA52C161-32B9-4C7F-BB67-1003B9D90793}"/>
              </a:ext>
            </a:extLst>
          </p:cNvPr>
          <p:cNvSpPr>
            <a:spLocks noGrp="1"/>
          </p:cNvSpPr>
          <p:nvPr/>
        </p:nvSpPr>
        <p:spPr>
          <a:xfrm>
            <a:off x="1989557" y="3690405"/>
            <a:ext cx="231218" cy="303876"/>
          </a:xfrm>
          <a:custGeom>
            <a:avLst/>
            <a:gdLst/>
            <a:ahLst/>
            <a:cxnLst/>
            <a:rect l="0" t="0" r="0" b="0"/>
            <a:pathLst>
              <a:path w="231218" h="303876">
                <a:moveTo>
                  <a:pt x="67249" y="263213"/>
                </a:moveTo>
                <a:lnTo>
                  <a:pt x="63597" y="258031"/>
                </a:lnTo>
                <a:lnTo>
                  <a:pt x="47444" y="252387"/>
                </a:lnTo>
                <a:lnTo>
                  <a:pt x="38500" y="237016"/>
                </a:lnTo>
                <a:lnTo>
                  <a:pt x="27322" y="230195"/>
                </a:lnTo>
                <a:lnTo>
                  <a:pt x="23328" y="224001"/>
                </a:lnTo>
                <a:lnTo>
                  <a:pt x="25222" y="213649"/>
                </a:lnTo>
                <a:lnTo>
                  <a:pt x="22113" y="200392"/>
                </a:lnTo>
                <a:lnTo>
                  <a:pt x="23863" y="184182"/>
                </a:lnTo>
                <a:lnTo>
                  <a:pt x="21617" y="181452"/>
                </a:lnTo>
                <a:lnTo>
                  <a:pt x="21540" y="155813"/>
                </a:lnTo>
                <a:lnTo>
                  <a:pt x="19958" y="151514"/>
                </a:lnTo>
                <a:lnTo>
                  <a:pt x="16988" y="150580"/>
                </a:lnTo>
                <a:lnTo>
                  <a:pt x="17934" y="148253"/>
                </a:lnTo>
                <a:lnTo>
                  <a:pt x="11288" y="146437"/>
                </a:lnTo>
                <a:lnTo>
                  <a:pt x="12682" y="144325"/>
                </a:lnTo>
                <a:lnTo>
                  <a:pt x="5169" y="134754"/>
                </a:lnTo>
                <a:lnTo>
                  <a:pt x="0" y="119609"/>
                </a:lnTo>
                <a:lnTo>
                  <a:pt x="5745" y="111954"/>
                </a:lnTo>
                <a:lnTo>
                  <a:pt x="7750" y="91350"/>
                </a:lnTo>
                <a:lnTo>
                  <a:pt x="17628" y="87964"/>
                </a:lnTo>
                <a:lnTo>
                  <a:pt x="17175" y="68311"/>
                </a:lnTo>
                <a:lnTo>
                  <a:pt x="14492" y="66399"/>
                </a:lnTo>
                <a:lnTo>
                  <a:pt x="16355" y="63560"/>
                </a:lnTo>
                <a:lnTo>
                  <a:pt x="14738" y="61206"/>
                </a:lnTo>
                <a:lnTo>
                  <a:pt x="18037" y="59213"/>
                </a:lnTo>
                <a:lnTo>
                  <a:pt x="18479" y="49701"/>
                </a:lnTo>
                <a:lnTo>
                  <a:pt x="16260" y="46143"/>
                </a:lnTo>
                <a:lnTo>
                  <a:pt x="18673" y="29261"/>
                </a:lnTo>
                <a:lnTo>
                  <a:pt x="23711" y="23460"/>
                </a:lnTo>
                <a:lnTo>
                  <a:pt x="25655" y="25165"/>
                </a:lnTo>
                <a:lnTo>
                  <a:pt x="33537" y="23699"/>
                </a:lnTo>
                <a:lnTo>
                  <a:pt x="40920" y="3546"/>
                </a:lnTo>
                <a:lnTo>
                  <a:pt x="44002" y="1338"/>
                </a:lnTo>
                <a:lnTo>
                  <a:pt x="47596" y="2024"/>
                </a:lnTo>
                <a:lnTo>
                  <a:pt x="54875" y="10599"/>
                </a:lnTo>
                <a:lnTo>
                  <a:pt x="64234" y="4102"/>
                </a:lnTo>
                <a:lnTo>
                  <a:pt x="79174" y="2988"/>
                </a:lnTo>
                <a:lnTo>
                  <a:pt x="79159" y="593"/>
                </a:lnTo>
                <a:lnTo>
                  <a:pt x="82043" y="0"/>
                </a:lnTo>
                <a:lnTo>
                  <a:pt x="80795" y="3431"/>
                </a:lnTo>
                <a:lnTo>
                  <a:pt x="82756" y="5513"/>
                </a:lnTo>
                <a:lnTo>
                  <a:pt x="80340" y="6494"/>
                </a:lnTo>
                <a:lnTo>
                  <a:pt x="82843" y="12677"/>
                </a:lnTo>
                <a:lnTo>
                  <a:pt x="92806" y="12790"/>
                </a:lnTo>
                <a:lnTo>
                  <a:pt x="92976" y="5908"/>
                </a:lnTo>
                <a:lnTo>
                  <a:pt x="97737" y="5968"/>
                </a:lnTo>
                <a:lnTo>
                  <a:pt x="94953" y="7294"/>
                </a:lnTo>
                <a:lnTo>
                  <a:pt x="97002" y="13657"/>
                </a:lnTo>
                <a:lnTo>
                  <a:pt x="103104" y="17970"/>
                </a:lnTo>
                <a:lnTo>
                  <a:pt x="106838" y="16263"/>
                </a:lnTo>
                <a:lnTo>
                  <a:pt x="106381" y="8424"/>
                </a:lnTo>
                <a:lnTo>
                  <a:pt x="114016" y="11430"/>
                </a:lnTo>
                <a:lnTo>
                  <a:pt x="111968" y="15123"/>
                </a:lnTo>
                <a:lnTo>
                  <a:pt x="114508" y="16188"/>
                </a:lnTo>
                <a:lnTo>
                  <a:pt x="117721" y="15098"/>
                </a:lnTo>
                <a:lnTo>
                  <a:pt x="119070" y="10469"/>
                </a:lnTo>
                <a:lnTo>
                  <a:pt x="127968" y="10596"/>
                </a:lnTo>
                <a:lnTo>
                  <a:pt x="131583" y="8119"/>
                </a:lnTo>
                <a:lnTo>
                  <a:pt x="133122" y="10206"/>
                </a:lnTo>
                <a:lnTo>
                  <a:pt x="129838" y="10869"/>
                </a:lnTo>
                <a:lnTo>
                  <a:pt x="129821" y="15175"/>
                </a:lnTo>
                <a:lnTo>
                  <a:pt x="134885" y="16915"/>
                </a:lnTo>
                <a:lnTo>
                  <a:pt x="150354" y="5342"/>
                </a:lnTo>
                <a:lnTo>
                  <a:pt x="160310" y="12242"/>
                </a:lnTo>
                <a:lnTo>
                  <a:pt x="146736" y="16888"/>
                </a:lnTo>
                <a:lnTo>
                  <a:pt x="143981" y="20536"/>
                </a:lnTo>
                <a:lnTo>
                  <a:pt x="148705" y="39105"/>
                </a:lnTo>
                <a:lnTo>
                  <a:pt x="156896" y="44301"/>
                </a:lnTo>
                <a:lnTo>
                  <a:pt x="156076" y="52290"/>
                </a:lnTo>
                <a:lnTo>
                  <a:pt x="174806" y="57365"/>
                </a:lnTo>
                <a:lnTo>
                  <a:pt x="195901" y="76718"/>
                </a:lnTo>
                <a:lnTo>
                  <a:pt x="166080" y="134311"/>
                </a:lnTo>
                <a:lnTo>
                  <a:pt x="158294" y="138034"/>
                </a:lnTo>
                <a:lnTo>
                  <a:pt x="159429" y="139987"/>
                </a:lnTo>
                <a:lnTo>
                  <a:pt x="179916" y="139108"/>
                </a:lnTo>
                <a:lnTo>
                  <a:pt x="179403" y="154390"/>
                </a:lnTo>
                <a:lnTo>
                  <a:pt x="214440" y="155709"/>
                </a:lnTo>
                <a:lnTo>
                  <a:pt x="231218" y="185002"/>
                </a:lnTo>
                <a:lnTo>
                  <a:pt x="215113" y="212927"/>
                </a:lnTo>
                <a:lnTo>
                  <a:pt x="220889" y="215423"/>
                </a:lnTo>
                <a:lnTo>
                  <a:pt x="211741" y="216576"/>
                </a:lnTo>
                <a:lnTo>
                  <a:pt x="223096" y="222190"/>
                </a:lnTo>
                <a:lnTo>
                  <a:pt x="224261" y="227369"/>
                </a:lnTo>
                <a:lnTo>
                  <a:pt x="219928" y="228693"/>
                </a:lnTo>
                <a:lnTo>
                  <a:pt x="221118" y="232460"/>
                </a:lnTo>
                <a:lnTo>
                  <a:pt x="214733" y="238407"/>
                </a:lnTo>
                <a:lnTo>
                  <a:pt x="204010" y="239727"/>
                </a:lnTo>
                <a:lnTo>
                  <a:pt x="188603" y="248633"/>
                </a:lnTo>
                <a:lnTo>
                  <a:pt x="190407" y="252045"/>
                </a:lnTo>
                <a:lnTo>
                  <a:pt x="184001" y="257080"/>
                </a:lnTo>
                <a:lnTo>
                  <a:pt x="184493" y="259655"/>
                </a:lnTo>
                <a:lnTo>
                  <a:pt x="172712" y="265261"/>
                </a:lnTo>
                <a:lnTo>
                  <a:pt x="175732" y="273573"/>
                </a:lnTo>
                <a:lnTo>
                  <a:pt x="172334" y="279009"/>
                </a:lnTo>
                <a:lnTo>
                  <a:pt x="158086" y="287781"/>
                </a:lnTo>
                <a:lnTo>
                  <a:pt x="158018" y="290582"/>
                </a:lnTo>
                <a:lnTo>
                  <a:pt x="153960" y="290099"/>
                </a:lnTo>
                <a:lnTo>
                  <a:pt x="142834" y="295776"/>
                </a:lnTo>
                <a:lnTo>
                  <a:pt x="131058" y="293677"/>
                </a:lnTo>
                <a:lnTo>
                  <a:pt x="115362" y="299648"/>
                </a:lnTo>
                <a:lnTo>
                  <a:pt x="100895" y="296812"/>
                </a:lnTo>
                <a:lnTo>
                  <a:pt x="92522" y="303876"/>
                </a:lnTo>
                <a:lnTo>
                  <a:pt x="83468" y="303236"/>
                </a:lnTo>
                <a:lnTo>
                  <a:pt x="78174" y="292351"/>
                </a:lnTo>
                <a:lnTo>
                  <a:pt x="64110" y="283824"/>
                </a:lnTo>
                <a:lnTo>
                  <a:pt x="60316" y="278755"/>
                </a:lnTo>
                <a:lnTo>
                  <a:pt x="66406" y="269052"/>
                </a:lnTo>
                <a:lnTo>
                  <a:pt x="67249" y="263213"/>
                </a:lnTo>
                <a:close/>
              </a:path>
            </a:pathLst>
          </a:custGeom>
          <a:solidFill>
            <a:srgbClr val="DCE2E1"/>
          </a:solidFill>
          <a:ln w="7144">
            <a:solidFill>
              <a:srgbClr val="FFFFFF"/>
            </a:solidFill>
            <a:prstDash val="solid"/>
          </a:ln>
        </p:spPr>
        <p:txBody>
          <a:bodyPr/>
          <a:lstStyle/>
          <a:p>
            <a:endParaRPr lang="en-NZ"/>
          </a:p>
        </p:txBody>
      </p:sp>
      <p:sp>
        <p:nvSpPr>
          <p:cNvPr id="16" name="TLA 020 Waitomo category 0">
            <a:extLst>
              <a:ext uri="{FF2B5EF4-FFF2-40B4-BE49-F238E27FC236}">
                <a16:creationId xmlns:a16="http://schemas.microsoft.com/office/drawing/2014/main" id="{32480B48-2221-4F23-928B-4014EE28E429}"/>
              </a:ext>
            </a:extLst>
          </p:cNvPr>
          <p:cNvSpPr>
            <a:spLocks noGrp="1"/>
          </p:cNvSpPr>
          <p:nvPr/>
        </p:nvSpPr>
        <p:spPr>
          <a:xfrm>
            <a:off x="1538171" y="3786232"/>
            <a:ext cx="448123" cy="384799"/>
          </a:xfrm>
          <a:custGeom>
            <a:avLst/>
            <a:gdLst/>
            <a:ahLst/>
            <a:cxnLst/>
            <a:rect l="0" t="0" r="0" b="0"/>
            <a:pathLst>
              <a:path w="448123" h="384799">
                <a:moveTo>
                  <a:pt x="237404" y="81744"/>
                </a:moveTo>
                <a:lnTo>
                  <a:pt x="237237" y="80120"/>
                </a:lnTo>
                <a:lnTo>
                  <a:pt x="247152" y="79506"/>
                </a:lnTo>
                <a:lnTo>
                  <a:pt x="254439" y="76088"/>
                </a:lnTo>
                <a:lnTo>
                  <a:pt x="257793" y="86966"/>
                </a:lnTo>
                <a:lnTo>
                  <a:pt x="257574" y="91560"/>
                </a:lnTo>
                <a:lnTo>
                  <a:pt x="254939" y="93039"/>
                </a:lnTo>
                <a:lnTo>
                  <a:pt x="258145" y="96497"/>
                </a:lnTo>
                <a:lnTo>
                  <a:pt x="255640" y="100824"/>
                </a:lnTo>
                <a:lnTo>
                  <a:pt x="259377" y="98247"/>
                </a:lnTo>
                <a:lnTo>
                  <a:pt x="271118" y="103320"/>
                </a:lnTo>
                <a:lnTo>
                  <a:pt x="267674" y="109532"/>
                </a:lnTo>
                <a:lnTo>
                  <a:pt x="268016" y="114813"/>
                </a:lnTo>
                <a:lnTo>
                  <a:pt x="276106" y="116586"/>
                </a:lnTo>
                <a:lnTo>
                  <a:pt x="270774" y="128533"/>
                </a:lnTo>
                <a:lnTo>
                  <a:pt x="277575" y="126786"/>
                </a:lnTo>
                <a:lnTo>
                  <a:pt x="291558" y="128867"/>
                </a:lnTo>
                <a:lnTo>
                  <a:pt x="290844" y="124321"/>
                </a:lnTo>
                <a:lnTo>
                  <a:pt x="301349" y="125890"/>
                </a:lnTo>
                <a:lnTo>
                  <a:pt x="303651" y="129057"/>
                </a:lnTo>
                <a:lnTo>
                  <a:pt x="314815" y="127898"/>
                </a:lnTo>
                <a:lnTo>
                  <a:pt x="314247" y="132402"/>
                </a:lnTo>
                <a:lnTo>
                  <a:pt x="316648" y="133172"/>
                </a:lnTo>
                <a:lnTo>
                  <a:pt x="315988" y="137306"/>
                </a:lnTo>
                <a:lnTo>
                  <a:pt x="321357" y="151056"/>
                </a:lnTo>
                <a:lnTo>
                  <a:pt x="319544" y="151869"/>
                </a:lnTo>
                <a:lnTo>
                  <a:pt x="320206" y="159681"/>
                </a:lnTo>
                <a:lnTo>
                  <a:pt x="327240" y="157750"/>
                </a:lnTo>
                <a:lnTo>
                  <a:pt x="329328" y="165194"/>
                </a:lnTo>
                <a:lnTo>
                  <a:pt x="325274" y="167592"/>
                </a:lnTo>
                <a:lnTo>
                  <a:pt x="328186" y="174303"/>
                </a:lnTo>
                <a:lnTo>
                  <a:pt x="336685" y="181965"/>
                </a:lnTo>
                <a:lnTo>
                  <a:pt x="354175" y="179359"/>
                </a:lnTo>
                <a:lnTo>
                  <a:pt x="350588" y="166274"/>
                </a:lnTo>
                <a:lnTo>
                  <a:pt x="359381" y="163846"/>
                </a:lnTo>
                <a:lnTo>
                  <a:pt x="364495" y="182610"/>
                </a:lnTo>
                <a:lnTo>
                  <a:pt x="381281" y="179751"/>
                </a:lnTo>
                <a:lnTo>
                  <a:pt x="383929" y="189536"/>
                </a:lnTo>
                <a:lnTo>
                  <a:pt x="402766" y="209075"/>
                </a:lnTo>
                <a:lnTo>
                  <a:pt x="411299" y="220562"/>
                </a:lnTo>
                <a:lnTo>
                  <a:pt x="408777" y="221825"/>
                </a:lnTo>
                <a:lnTo>
                  <a:pt x="420373" y="235687"/>
                </a:lnTo>
                <a:lnTo>
                  <a:pt x="440998" y="232396"/>
                </a:lnTo>
                <a:lnTo>
                  <a:pt x="448123" y="274396"/>
                </a:lnTo>
                <a:lnTo>
                  <a:pt x="446048" y="278488"/>
                </a:lnTo>
                <a:lnTo>
                  <a:pt x="441813" y="279804"/>
                </a:lnTo>
                <a:lnTo>
                  <a:pt x="436492" y="286817"/>
                </a:lnTo>
                <a:lnTo>
                  <a:pt x="420839" y="289046"/>
                </a:lnTo>
                <a:lnTo>
                  <a:pt x="419867" y="291502"/>
                </a:lnTo>
                <a:lnTo>
                  <a:pt x="412019" y="290744"/>
                </a:lnTo>
                <a:lnTo>
                  <a:pt x="408283" y="293262"/>
                </a:lnTo>
                <a:lnTo>
                  <a:pt x="402563" y="290444"/>
                </a:lnTo>
                <a:lnTo>
                  <a:pt x="399370" y="284576"/>
                </a:lnTo>
                <a:lnTo>
                  <a:pt x="396513" y="284423"/>
                </a:lnTo>
                <a:lnTo>
                  <a:pt x="390856" y="270993"/>
                </a:lnTo>
                <a:lnTo>
                  <a:pt x="366888" y="273389"/>
                </a:lnTo>
                <a:lnTo>
                  <a:pt x="356439" y="268499"/>
                </a:lnTo>
                <a:lnTo>
                  <a:pt x="355958" y="265421"/>
                </a:lnTo>
                <a:lnTo>
                  <a:pt x="347272" y="265342"/>
                </a:lnTo>
                <a:lnTo>
                  <a:pt x="347192" y="270323"/>
                </a:lnTo>
                <a:lnTo>
                  <a:pt x="338833" y="268849"/>
                </a:lnTo>
                <a:lnTo>
                  <a:pt x="336785" y="277146"/>
                </a:lnTo>
                <a:lnTo>
                  <a:pt x="318111" y="281620"/>
                </a:lnTo>
                <a:lnTo>
                  <a:pt x="318053" y="269197"/>
                </a:lnTo>
                <a:lnTo>
                  <a:pt x="313788" y="264658"/>
                </a:lnTo>
                <a:lnTo>
                  <a:pt x="303977" y="275640"/>
                </a:lnTo>
                <a:lnTo>
                  <a:pt x="302804" y="285278"/>
                </a:lnTo>
                <a:lnTo>
                  <a:pt x="305127" y="289034"/>
                </a:lnTo>
                <a:lnTo>
                  <a:pt x="302331" y="291881"/>
                </a:lnTo>
                <a:lnTo>
                  <a:pt x="295906" y="284685"/>
                </a:lnTo>
                <a:lnTo>
                  <a:pt x="286862" y="298848"/>
                </a:lnTo>
                <a:lnTo>
                  <a:pt x="279458" y="299593"/>
                </a:lnTo>
                <a:lnTo>
                  <a:pt x="273019" y="308844"/>
                </a:lnTo>
                <a:lnTo>
                  <a:pt x="263669" y="312647"/>
                </a:lnTo>
                <a:lnTo>
                  <a:pt x="258880" y="311399"/>
                </a:lnTo>
                <a:lnTo>
                  <a:pt x="255755" y="306825"/>
                </a:lnTo>
                <a:lnTo>
                  <a:pt x="243583" y="305279"/>
                </a:lnTo>
                <a:lnTo>
                  <a:pt x="232111" y="307656"/>
                </a:lnTo>
                <a:lnTo>
                  <a:pt x="229850" y="304493"/>
                </a:lnTo>
                <a:lnTo>
                  <a:pt x="222763" y="304405"/>
                </a:lnTo>
                <a:lnTo>
                  <a:pt x="221464" y="301871"/>
                </a:lnTo>
                <a:lnTo>
                  <a:pt x="211018" y="310634"/>
                </a:lnTo>
                <a:lnTo>
                  <a:pt x="200752" y="305959"/>
                </a:lnTo>
                <a:lnTo>
                  <a:pt x="200883" y="310217"/>
                </a:lnTo>
                <a:lnTo>
                  <a:pt x="195323" y="311661"/>
                </a:lnTo>
                <a:lnTo>
                  <a:pt x="192455" y="316561"/>
                </a:lnTo>
                <a:lnTo>
                  <a:pt x="170065" y="325519"/>
                </a:lnTo>
                <a:lnTo>
                  <a:pt x="161640" y="322887"/>
                </a:lnTo>
                <a:lnTo>
                  <a:pt x="157411" y="325837"/>
                </a:lnTo>
                <a:lnTo>
                  <a:pt x="150912" y="324240"/>
                </a:lnTo>
                <a:lnTo>
                  <a:pt x="149695" y="329953"/>
                </a:lnTo>
                <a:lnTo>
                  <a:pt x="151997" y="331885"/>
                </a:lnTo>
                <a:lnTo>
                  <a:pt x="151163" y="336916"/>
                </a:lnTo>
                <a:lnTo>
                  <a:pt x="153864" y="342259"/>
                </a:lnTo>
                <a:lnTo>
                  <a:pt x="148966" y="344693"/>
                </a:lnTo>
                <a:lnTo>
                  <a:pt x="149175" y="352396"/>
                </a:lnTo>
                <a:lnTo>
                  <a:pt x="144005" y="354991"/>
                </a:lnTo>
                <a:lnTo>
                  <a:pt x="140529" y="360841"/>
                </a:lnTo>
                <a:lnTo>
                  <a:pt x="141627" y="371828"/>
                </a:lnTo>
                <a:lnTo>
                  <a:pt x="137039" y="375175"/>
                </a:lnTo>
                <a:lnTo>
                  <a:pt x="123267" y="373985"/>
                </a:lnTo>
                <a:lnTo>
                  <a:pt x="117854" y="378590"/>
                </a:lnTo>
                <a:lnTo>
                  <a:pt x="110750" y="379481"/>
                </a:lnTo>
                <a:lnTo>
                  <a:pt x="108542" y="384799"/>
                </a:lnTo>
                <a:lnTo>
                  <a:pt x="103102" y="383737"/>
                </a:lnTo>
                <a:lnTo>
                  <a:pt x="93521" y="376913"/>
                </a:lnTo>
                <a:lnTo>
                  <a:pt x="91907" y="369596"/>
                </a:lnTo>
                <a:lnTo>
                  <a:pt x="78943" y="359836"/>
                </a:lnTo>
                <a:lnTo>
                  <a:pt x="70086" y="364104"/>
                </a:lnTo>
                <a:lnTo>
                  <a:pt x="67145" y="363115"/>
                </a:lnTo>
                <a:lnTo>
                  <a:pt x="62265" y="367341"/>
                </a:lnTo>
                <a:lnTo>
                  <a:pt x="58637" y="366756"/>
                </a:lnTo>
                <a:lnTo>
                  <a:pt x="54161" y="361091"/>
                </a:lnTo>
                <a:lnTo>
                  <a:pt x="38668" y="358883"/>
                </a:lnTo>
                <a:lnTo>
                  <a:pt x="34795" y="360498"/>
                </a:lnTo>
                <a:lnTo>
                  <a:pt x="32257" y="357184"/>
                </a:lnTo>
                <a:lnTo>
                  <a:pt x="17547" y="359897"/>
                </a:lnTo>
                <a:lnTo>
                  <a:pt x="14079" y="355798"/>
                </a:lnTo>
                <a:lnTo>
                  <a:pt x="14707" y="353027"/>
                </a:lnTo>
                <a:lnTo>
                  <a:pt x="1420" y="353845"/>
                </a:lnTo>
                <a:lnTo>
                  <a:pt x="0" y="348132"/>
                </a:lnTo>
                <a:lnTo>
                  <a:pt x="4070" y="304727"/>
                </a:lnTo>
                <a:lnTo>
                  <a:pt x="11747" y="247148"/>
                </a:lnTo>
                <a:lnTo>
                  <a:pt x="9692" y="232094"/>
                </a:lnTo>
                <a:lnTo>
                  <a:pt x="13369" y="225184"/>
                </a:lnTo>
                <a:lnTo>
                  <a:pt x="14014" y="218114"/>
                </a:lnTo>
                <a:lnTo>
                  <a:pt x="11965" y="217017"/>
                </a:lnTo>
                <a:lnTo>
                  <a:pt x="14592" y="215221"/>
                </a:lnTo>
                <a:lnTo>
                  <a:pt x="16537" y="205027"/>
                </a:lnTo>
                <a:lnTo>
                  <a:pt x="14804" y="201654"/>
                </a:lnTo>
                <a:lnTo>
                  <a:pt x="15805" y="186441"/>
                </a:lnTo>
                <a:lnTo>
                  <a:pt x="12729" y="182179"/>
                </a:lnTo>
                <a:lnTo>
                  <a:pt x="15420" y="177642"/>
                </a:lnTo>
                <a:lnTo>
                  <a:pt x="12889" y="176911"/>
                </a:lnTo>
                <a:lnTo>
                  <a:pt x="12509" y="166116"/>
                </a:lnTo>
                <a:lnTo>
                  <a:pt x="22257" y="164424"/>
                </a:lnTo>
                <a:lnTo>
                  <a:pt x="25930" y="155406"/>
                </a:lnTo>
                <a:lnTo>
                  <a:pt x="23912" y="153417"/>
                </a:lnTo>
                <a:lnTo>
                  <a:pt x="32891" y="147024"/>
                </a:lnTo>
                <a:lnTo>
                  <a:pt x="40653" y="134005"/>
                </a:lnTo>
                <a:lnTo>
                  <a:pt x="46428" y="131477"/>
                </a:lnTo>
                <a:lnTo>
                  <a:pt x="49123" y="121568"/>
                </a:lnTo>
                <a:lnTo>
                  <a:pt x="49971" y="103042"/>
                </a:lnTo>
                <a:lnTo>
                  <a:pt x="45962" y="79184"/>
                </a:lnTo>
                <a:lnTo>
                  <a:pt x="49910" y="74823"/>
                </a:lnTo>
                <a:lnTo>
                  <a:pt x="47968" y="67898"/>
                </a:lnTo>
                <a:lnTo>
                  <a:pt x="49301" y="63386"/>
                </a:lnTo>
                <a:lnTo>
                  <a:pt x="35805" y="11783"/>
                </a:lnTo>
                <a:lnTo>
                  <a:pt x="38174" y="10762"/>
                </a:lnTo>
                <a:lnTo>
                  <a:pt x="40565" y="16376"/>
                </a:lnTo>
                <a:lnTo>
                  <a:pt x="59182" y="20073"/>
                </a:lnTo>
                <a:lnTo>
                  <a:pt x="70707" y="11309"/>
                </a:lnTo>
                <a:lnTo>
                  <a:pt x="75393" y="0"/>
                </a:lnTo>
                <a:lnTo>
                  <a:pt x="77637" y="3170"/>
                </a:lnTo>
                <a:lnTo>
                  <a:pt x="75261" y="5500"/>
                </a:lnTo>
                <a:lnTo>
                  <a:pt x="74532" y="12621"/>
                </a:lnTo>
                <a:lnTo>
                  <a:pt x="72009" y="11127"/>
                </a:lnTo>
                <a:lnTo>
                  <a:pt x="69451" y="13967"/>
                </a:lnTo>
                <a:lnTo>
                  <a:pt x="73743" y="15361"/>
                </a:lnTo>
                <a:lnTo>
                  <a:pt x="71343" y="18037"/>
                </a:lnTo>
                <a:lnTo>
                  <a:pt x="74939" y="18055"/>
                </a:lnTo>
                <a:lnTo>
                  <a:pt x="78924" y="12124"/>
                </a:lnTo>
                <a:lnTo>
                  <a:pt x="76986" y="15519"/>
                </a:lnTo>
                <a:lnTo>
                  <a:pt x="77968" y="27037"/>
                </a:lnTo>
                <a:lnTo>
                  <a:pt x="80372" y="23187"/>
                </a:lnTo>
                <a:lnTo>
                  <a:pt x="80914" y="26653"/>
                </a:lnTo>
                <a:lnTo>
                  <a:pt x="84471" y="23892"/>
                </a:lnTo>
                <a:lnTo>
                  <a:pt x="84138" y="27070"/>
                </a:lnTo>
                <a:lnTo>
                  <a:pt x="87095" y="26739"/>
                </a:lnTo>
                <a:lnTo>
                  <a:pt x="85526" y="19705"/>
                </a:lnTo>
                <a:lnTo>
                  <a:pt x="90322" y="18029"/>
                </a:lnTo>
                <a:lnTo>
                  <a:pt x="92396" y="26580"/>
                </a:lnTo>
                <a:lnTo>
                  <a:pt x="91152" y="31097"/>
                </a:lnTo>
                <a:lnTo>
                  <a:pt x="98679" y="26210"/>
                </a:lnTo>
                <a:lnTo>
                  <a:pt x="94360" y="32726"/>
                </a:lnTo>
                <a:lnTo>
                  <a:pt x="95529" y="35084"/>
                </a:lnTo>
                <a:lnTo>
                  <a:pt x="100441" y="31018"/>
                </a:lnTo>
                <a:lnTo>
                  <a:pt x="96805" y="38950"/>
                </a:lnTo>
                <a:lnTo>
                  <a:pt x="100458" y="39803"/>
                </a:lnTo>
                <a:lnTo>
                  <a:pt x="103414" y="26001"/>
                </a:lnTo>
                <a:lnTo>
                  <a:pt x="104405" y="27999"/>
                </a:lnTo>
                <a:lnTo>
                  <a:pt x="109545" y="24026"/>
                </a:lnTo>
                <a:lnTo>
                  <a:pt x="109879" y="29448"/>
                </a:lnTo>
                <a:lnTo>
                  <a:pt x="112301" y="31224"/>
                </a:lnTo>
                <a:lnTo>
                  <a:pt x="110513" y="36497"/>
                </a:lnTo>
                <a:lnTo>
                  <a:pt x="112439" y="36937"/>
                </a:lnTo>
                <a:lnTo>
                  <a:pt x="105491" y="42801"/>
                </a:lnTo>
                <a:lnTo>
                  <a:pt x="104980" y="48841"/>
                </a:lnTo>
                <a:lnTo>
                  <a:pt x="103137" y="48620"/>
                </a:lnTo>
                <a:lnTo>
                  <a:pt x="103039" y="67553"/>
                </a:lnTo>
                <a:lnTo>
                  <a:pt x="109592" y="67687"/>
                </a:lnTo>
                <a:lnTo>
                  <a:pt x="108954" y="65317"/>
                </a:lnTo>
                <a:lnTo>
                  <a:pt x="123741" y="57986"/>
                </a:lnTo>
                <a:lnTo>
                  <a:pt x="127522" y="60409"/>
                </a:lnTo>
                <a:lnTo>
                  <a:pt x="146275" y="58943"/>
                </a:lnTo>
                <a:lnTo>
                  <a:pt x="165890" y="63226"/>
                </a:lnTo>
                <a:lnTo>
                  <a:pt x="163557" y="59637"/>
                </a:lnTo>
                <a:lnTo>
                  <a:pt x="163921" y="52524"/>
                </a:lnTo>
                <a:lnTo>
                  <a:pt x="166532" y="51685"/>
                </a:lnTo>
                <a:lnTo>
                  <a:pt x="164442" y="48335"/>
                </a:lnTo>
                <a:lnTo>
                  <a:pt x="165446" y="44999"/>
                </a:lnTo>
                <a:lnTo>
                  <a:pt x="184161" y="44751"/>
                </a:lnTo>
                <a:lnTo>
                  <a:pt x="184904" y="46830"/>
                </a:lnTo>
                <a:lnTo>
                  <a:pt x="181169" y="50589"/>
                </a:lnTo>
                <a:lnTo>
                  <a:pt x="198661" y="52452"/>
                </a:lnTo>
                <a:lnTo>
                  <a:pt x="198460" y="62433"/>
                </a:lnTo>
                <a:lnTo>
                  <a:pt x="200515" y="65999"/>
                </a:lnTo>
                <a:lnTo>
                  <a:pt x="212465" y="68844"/>
                </a:lnTo>
                <a:lnTo>
                  <a:pt x="232757" y="78176"/>
                </a:lnTo>
                <a:lnTo>
                  <a:pt x="231057" y="81625"/>
                </a:lnTo>
                <a:lnTo>
                  <a:pt x="237404" y="81744"/>
                </a:lnTo>
                <a:close/>
              </a:path>
            </a:pathLst>
          </a:custGeom>
          <a:solidFill>
            <a:srgbClr val="DCE2E1"/>
          </a:solidFill>
          <a:ln w="7144">
            <a:solidFill>
              <a:srgbClr val="FFFFFF"/>
            </a:solidFill>
            <a:prstDash val="solid"/>
          </a:ln>
        </p:spPr>
        <p:txBody>
          <a:bodyPr/>
          <a:lstStyle/>
          <a:p>
            <a:endParaRPr lang="en-NZ"/>
          </a:p>
        </p:txBody>
      </p:sp>
      <p:sp>
        <p:nvSpPr>
          <p:cNvPr id="17" name="TLA 021 Taupō category 0">
            <a:extLst>
              <a:ext uri="{FF2B5EF4-FFF2-40B4-BE49-F238E27FC236}">
                <a16:creationId xmlns:a16="http://schemas.microsoft.com/office/drawing/2014/main" id="{49A2C73E-8AC5-4F0A-B0AE-8D0FA40A5636}"/>
              </a:ext>
            </a:extLst>
          </p:cNvPr>
          <p:cNvSpPr>
            <a:spLocks noGrp="1"/>
          </p:cNvSpPr>
          <p:nvPr/>
        </p:nvSpPr>
        <p:spPr>
          <a:xfrm>
            <a:off x="1933886" y="3915339"/>
            <a:ext cx="513973" cy="560250"/>
          </a:xfrm>
          <a:custGeom>
            <a:avLst/>
            <a:gdLst/>
            <a:ahLst/>
            <a:cxnLst/>
            <a:rect l="0" t="0" r="0" b="0"/>
            <a:pathLst>
              <a:path w="513973" h="560250">
                <a:moveTo>
                  <a:pt x="424075" y="141386"/>
                </a:moveTo>
                <a:lnTo>
                  <a:pt x="424502" y="128423"/>
                </a:lnTo>
                <a:lnTo>
                  <a:pt x="435867" y="129230"/>
                </a:lnTo>
                <a:lnTo>
                  <a:pt x="435817" y="138023"/>
                </a:lnTo>
                <a:lnTo>
                  <a:pt x="449043" y="143394"/>
                </a:lnTo>
                <a:lnTo>
                  <a:pt x="447165" y="148440"/>
                </a:lnTo>
                <a:lnTo>
                  <a:pt x="452943" y="154307"/>
                </a:lnTo>
                <a:lnTo>
                  <a:pt x="451727" y="157526"/>
                </a:lnTo>
                <a:lnTo>
                  <a:pt x="456262" y="169241"/>
                </a:lnTo>
                <a:lnTo>
                  <a:pt x="479161" y="185746"/>
                </a:lnTo>
                <a:lnTo>
                  <a:pt x="482009" y="184987"/>
                </a:lnTo>
                <a:lnTo>
                  <a:pt x="484813" y="178132"/>
                </a:lnTo>
                <a:lnTo>
                  <a:pt x="496914" y="184901"/>
                </a:lnTo>
                <a:lnTo>
                  <a:pt x="482306" y="237759"/>
                </a:lnTo>
                <a:lnTo>
                  <a:pt x="484081" y="267482"/>
                </a:lnTo>
                <a:lnTo>
                  <a:pt x="489572" y="272760"/>
                </a:lnTo>
                <a:lnTo>
                  <a:pt x="513973" y="325618"/>
                </a:lnTo>
                <a:lnTo>
                  <a:pt x="468873" y="367126"/>
                </a:lnTo>
                <a:lnTo>
                  <a:pt x="467541" y="381653"/>
                </a:lnTo>
                <a:lnTo>
                  <a:pt x="469991" y="384939"/>
                </a:lnTo>
                <a:lnTo>
                  <a:pt x="468577" y="391022"/>
                </a:lnTo>
                <a:lnTo>
                  <a:pt x="473960" y="398556"/>
                </a:lnTo>
                <a:lnTo>
                  <a:pt x="472624" y="403661"/>
                </a:lnTo>
                <a:lnTo>
                  <a:pt x="402248" y="402808"/>
                </a:lnTo>
                <a:lnTo>
                  <a:pt x="388304" y="436057"/>
                </a:lnTo>
                <a:lnTo>
                  <a:pt x="397189" y="469334"/>
                </a:lnTo>
                <a:lnTo>
                  <a:pt x="385688" y="466397"/>
                </a:lnTo>
                <a:lnTo>
                  <a:pt x="364781" y="474747"/>
                </a:lnTo>
                <a:lnTo>
                  <a:pt x="368456" y="478107"/>
                </a:lnTo>
                <a:lnTo>
                  <a:pt x="370246" y="475799"/>
                </a:lnTo>
                <a:lnTo>
                  <a:pt x="372367" y="477467"/>
                </a:lnTo>
                <a:lnTo>
                  <a:pt x="371739" y="482841"/>
                </a:lnTo>
                <a:lnTo>
                  <a:pt x="373243" y="485532"/>
                </a:lnTo>
                <a:lnTo>
                  <a:pt x="376272" y="485444"/>
                </a:lnTo>
                <a:lnTo>
                  <a:pt x="373565" y="488247"/>
                </a:lnTo>
                <a:lnTo>
                  <a:pt x="375361" y="491562"/>
                </a:lnTo>
                <a:lnTo>
                  <a:pt x="351219" y="496926"/>
                </a:lnTo>
                <a:lnTo>
                  <a:pt x="306046" y="453156"/>
                </a:lnTo>
                <a:lnTo>
                  <a:pt x="302595" y="460219"/>
                </a:lnTo>
                <a:lnTo>
                  <a:pt x="284374" y="468466"/>
                </a:lnTo>
                <a:lnTo>
                  <a:pt x="280314" y="478021"/>
                </a:lnTo>
                <a:lnTo>
                  <a:pt x="274477" y="473586"/>
                </a:lnTo>
                <a:lnTo>
                  <a:pt x="271096" y="474544"/>
                </a:lnTo>
                <a:lnTo>
                  <a:pt x="267646" y="472312"/>
                </a:lnTo>
                <a:lnTo>
                  <a:pt x="252144" y="481584"/>
                </a:lnTo>
                <a:lnTo>
                  <a:pt x="238626" y="484053"/>
                </a:lnTo>
                <a:lnTo>
                  <a:pt x="193055" y="478487"/>
                </a:lnTo>
                <a:lnTo>
                  <a:pt x="191021" y="482717"/>
                </a:lnTo>
                <a:lnTo>
                  <a:pt x="187687" y="483631"/>
                </a:lnTo>
                <a:lnTo>
                  <a:pt x="189049" y="489856"/>
                </a:lnTo>
                <a:lnTo>
                  <a:pt x="185345" y="497344"/>
                </a:lnTo>
                <a:lnTo>
                  <a:pt x="168523" y="499914"/>
                </a:lnTo>
                <a:lnTo>
                  <a:pt x="167579" y="504914"/>
                </a:lnTo>
                <a:lnTo>
                  <a:pt x="152883" y="508459"/>
                </a:lnTo>
                <a:lnTo>
                  <a:pt x="155745" y="512990"/>
                </a:lnTo>
                <a:lnTo>
                  <a:pt x="155478" y="518475"/>
                </a:lnTo>
                <a:lnTo>
                  <a:pt x="146472" y="526838"/>
                </a:lnTo>
                <a:lnTo>
                  <a:pt x="138590" y="529554"/>
                </a:lnTo>
                <a:lnTo>
                  <a:pt x="144093" y="540158"/>
                </a:lnTo>
                <a:lnTo>
                  <a:pt x="132861" y="544105"/>
                </a:lnTo>
                <a:lnTo>
                  <a:pt x="126486" y="554139"/>
                </a:lnTo>
                <a:lnTo>
                  <a:pt x="119313" y="560250"/>
                </a:lnTo>
                <a:lnTo>
                  <a:pt x="109905" y="559641"/>
                </a:lnTo>
                <a:lnTo>
                  <a:pt x="106823" y="556482"/>
                </a:lnTo>
                <a:lnTo>
                  <a:pt x="100753" y="556695"/>
                </a:lnTo>
                <a:lnTo>
                  <a:pt x="93147" y="552478"/>
                </a:lnTo>
                <a:lnTo>
                  <a:pt x="88354" y="554998"/>
                </a:lnTo>
                <a:lnTo>
                  <a:pt x="88215" y="557668"/>
                </a:lnTo>
                <a:lnTo>
                  <a:pt x="72702" y="552109"/>
                </a:lnTo>
                <a:lnTo>
                  <a:pt x="57095" y="556465"/>
                </a:lnTo>
                <a:lnTo>
                  <a:pt x="9052" y="543362"/>
                </a:lnTo>
                <a:lnTo>
                  <a:pt x="44339" y="478553"/>
                </a:lnTo>
                <a:lnTo>
                  <a:pt x="48760" y="448434"/>
                </a:lnTo>
                <a:lnTo>
                  <a:pt x="51018" y="446135"/>
                </a:lnTo>
                <a:lnTo>
                  <a:pt x="47617" y="444524"/>
                </a:lnTo>
                <a:lnTo>
                  <a:pt x="45787" y="439595"/>
                </a:lnTo>
                <a:lnTo>
                  <a:pt x="39989" y="438485"/>
                </a:lnTo>
                <a:lnTo>
                  <a:pt x="38636" y="435993"/>
                </a:lnTo>
                <a:lnTo>
                  <a:pt x="38065" y="431684"/>
                </a:lnTo>
                <a:lnTo>
                  <a:pt x="41574" y="423386"/>
                </a:lnTo>
                <a:lnTo>
                  <a:pt x="36889" y="418065"/>
                </a:lnTo>
                <a:lnTo>
                  <a:pt x="46658" y="415366"/>
                </a:lnTo>
                <a:lnTo>
                  <a:pt x="52291" y="405797"/>
                </a:lnTo>
                <a:lnTo>
                  <a:pt x="52516" y="398245"/>
                </a:lnTo>
                <a:lnTo>
                  <a:pt x="67900" y="379278"/>
                </a:lnTo>
                <a:lnTo>
                  <a:pt x="50096" y="379079"/>
                </a:lnTo>
                <a:lnTo>
                  <a:pt x="43937" y="375387"/>
                </a:lnTo>
                <a:lnTo>
                  <a:pt x="34820" y="379499"/>
                </a:lnTo>
                <a:lnTo>
                  <a:pt x="15696" y="381757"/>
                </a:lnTo>
                <a:lnTo>
                  <a:pt x="18918" y="372512"/>
                </a:lnTo>
                <a:lnTo>
                  <a:pt x="15105" y="373827"/>
                </a:lnTo>
                <a:lnTo>
                  <a:pt x="12366" y="364256"/>
                </a:lnTo>
                <a:lnTo>
                  <a:pt x="24465" y="339402"/>
                </a:lnTo>
                <a:lnTo>
                  <a:pt x="16589" y="328963"/>
                </a:lnTo>
                <a:lnTo>
                  <a:pt x="16455" y="324361"/>
                </a:lnTo>
                <a:lnTo>
                  <a:pt x="9787" y="313136"/>
                </a:lnTo>
                <a:lnTo>
                  <a:pt x="17533" y="298884"/>
                </a:lnTo>
                <a:lnTo>
                  <a:pt x="24435" y="294764"/>
                </a:lnTo>
                <a:lnTo>
                  <a:pt x="24632" y="290443"/>
                </a:lnTo>
                <a:lnTo>
                  <a:pt x="15649" y="271767"/>
                </a:lnTo>
                <a:lnTo>
                  <a:pt x="9528" y="274321"/>
                </a:lnTo>
                <a:lnTo>
                  <a:pt x="7947" y="265297"/>
                </a:lnTo>
                <a:lnTo>
                  <a:pt x="5000" y="262908"/>
                </a:lnTo>
                <a:lnTo>
                  <a:pt x="0" y="249876"/>
                </a:lnTo>
                <a:lnTo>
                  <a:pt x="27906" y="211445"/>
                </a:lnTo>
                <a:lnTo>
                  <a:pt x="26809" y="193536"/>
                </a:lnTo>
                <a:lnTo>
                  <a:pt x="37761" y="185047"/>
                </a:lnTo>
                <a:lnTo>
                  <a:pt x="52571" y="161614"/>
                </a:lnTo>
                <a:lnTo>
                  <a:pt x="55118" y="139854"/>
                </a:lnTo>
                <a:lnTo>
                  <a:pt x="51559" y="139027"/>
                </a:lnTo>
                <a:lnTo>
                  <a:pt x="50158" y="135622"/>
                </a:lnTo>
                <a:lnTo>
                  <a:pt x="42918" y="88656"/>
                </a:lnTo>
                <a:lnTo>
                  <a:pt x="47326" y="81557"/>
                </a:lnTo>
                <a:lnTo>
                  <a:pt x="45516" y="77817"/>
                </a:lnTo>
                <a:lnTo>
                  <a:pt x="48122" y="77436"/>
                </a:lnTo>
                <a:lnTo>
                  <a:pt x="51023" y="71749"/>
                </a:lnTo>
                <a:lnTo>
                  <a:pt x="59463" y="69158"/>
                </a:lnTo>
                <a:lnTo>
                  <a:pt x="64543" y="60065"/>
                </a:lnTo>
                <a:lnTo>
                  <a:pt x="71896" y="58779"/>
                </a:lnTo>
                <a:lnTo>
                  <a:pt x="78331" y="47198"/>
                </a:lnTo>
                <a:lnTo>
                  <a:pt x="85141" y="43700"/>
                </a:lnTo>
                <a:lnTo>
                  <a:pt x="84439" y="36371"/>
                </a:lnTo>
                <a:lnTo>
                  <a:pt x="81367" y="34054"/>
                </a:lnTo>
                <a:lnTo>
                  <a:pt x="83036" y="25927"/>
                </a:lnTo>
                <a:lnTo>
                  <a:pt x="80476" y="22725"/>
                </a:lnTo>
                <a:lnTo>
                  <a:pt x="81529" y="17552"/>
                </a:lnTo>
                <a:lnTo>
                  <a:pt x="69453" y="10961"/>
                </a:lnTo>
                <a:lnTo>
                  <a:pt x="71616" y="4779"/>
                </a:lnTo>
                <a:lnTo>
                  <a:pt x="79579" y="0"/>
                </a:lnTo>
                <a:lnTo>
                  <a:pt x="82993" y="5261"/>
                </a:lnTo>
                <a:lnTo>
                  <a:pt x="94171" y="12082"/>
                </a:lnTo>
                <a:lnTo>
                  <a:pt x="103116" y="27453"/>
                </a:lnTo>
                <a:lnTo>
                  <a:pt x="120772" y="34384"/>
                </a:lnTo>
                <a:lnTo>
                  <a:pt x="122467" y="43211"/>
                </a:lnTo>
                <a:lnTo>
                  <a:pt x="115988" y="53821"/>
                </a:lnTo>
                <a:lnTo>
                  <a:pt x="119782" y="58891"/>
                </a:lnTo>
                <a:lnTo>
                  <a:pt x="133846" y="67417"/>
                </a:lnTo>
                <a:lnTo>
                  <a:pt x="137597" y="77056"/>
                </a:lnTo>
                <a:lnTo>
                  <a:pt x="141440" y="79258"/>
                </a:lnTo>
                <a:lnTo>
                  <a:pt x="148193" y="78942"/>
                </a:lnTo>
                <a:lnTo>
                  <a:pt x="156566" y="71878"/>
                </a:lnTo>
                <a:lnTo>
                  <a:pt x="171034" y="74714"/>
                </a:lnTo>
                <a:lnTo>
                  <a:pt x="186730" y="68743"/>
                </a:lnTo>
                <a:lnTo>
                  <a:pt x="198506" y="70842"/>
                </a:lnTo>
                <a:lnTo>
                  <a:pt x="209631" y="65165"/>
                </a:lnTo>
                <a:lnTo>
                  <a:pt x="213689" y="65648"/>
                </a:lnTo>
                <a:lnTo>
                  <a:pt x="213757" y="62847"/>
                </a:lnTo>
                <a:lnTo>
                  <a:pt x="228005" y="54075"/>
                </a:lnTo>
                <a:lnTo>
                  <a:pt x="227715" y="52188"/>
                </a:lnTo>
                <a:lnTo>
                  <a:pt x="236340" y="51855"/>
                </a:lnTo>
                <a:lnTo>
                  <a:pt x="245113" y="58263"/>
                </a:lnTo>
                <a:lnTo>
                  <a:pt x="249659" y="65004"/>
                </a:lnTo>
                <a:lnTo>
                  <a:pt x="255847" y="64520"/>
                </a:lnTo>
                <a:lnTo>
                  <a:pt x="259634" y="67822"/>
                </a:lnTo>
                <a:lnTo>
                  <a:pt x="269305" y="68705"/>
                </a:lnTo>
                <a:lnTo>
                  <a:pt x="277801" y="83350"/>
                </a:lnTo>
                <a:lnTo>
                  <a:pt x="280701" y="110513"/>
                </a:lnTo>
                <a:lnTo>
                  <a:pt x="291191" y="116869"/>
                </a:lnTo>
                <a:lnTo>
                  <a:pt x="290444" y="121331"/>
                </a:lnTo>
                <a:lnTo>
                  <a:pt x="293767" y="128528"/>
                </a:lnTo>
                <a:lnTo>
                  <a:pt x="299585" y="127872"/>
                </a:lnTo>
                <a:lnTo>
                  <a:pt x="304118" y="132222"/>
                </a:lnTo>
                <a:lnTo>
                  <a:pt x="308740" y="129663"/>
                </a:lnTo>
                <a:lnTo>
                  <a:pt x="315716" y="131211"/>
                </a:lnTo>
                <a:lnTo>
                  <a:pt x="323457" y="123851"/>
                </a:lnTo>
                <a:lnTo>
                  <a:pt x="331660" y="122294"/>
                </a:lnTo>
                <a:lnTo>
                  <a:pt x="337284" y="113388"/>
                </a:lnTo>
                <a:lnTo>
                  <a:pt x="345258" y="111599"/>
                </a:lnTo>
                <a:lnTo>
                  <a:pt x="346832" y="113850"/>
                </a:lnTo>
                <a:lnTo>
                  <a:pt x="348298" y="111771"/>
                </a:lnTo>
                <a:lnTo>
                  <a:pt x="351356" y="118767"/>
                </a:lnTo>
                <a:lnTo>
                  <a:pt x="353914" y="119326"/>
                </a:lnTo>
                <a:lnTo>
                  <a:pt x="354379" y="122776"/>
                </a:lnTo>
                <a:lnTo>
                  <a:pt x="356538" y="121531"/>
                </a:lnTo>
                <a:lnTo>
                  <a:pt x="357311" y="124334"/>
                </a:lnTo>
                <a:lnTo>
                  <a:pt x="354980" y="124696"/>
                </a:lnTo>
                <a:lnTo>
                  <a:pt x="351702" y="135262"/>
                </a:lnTo>
                <a:lnTo>
                  <a:pt x="345798" y="140887"/>
                </a:lnTo>
                <a:lnTo>
                  <a:pt x="348055" y="146117"/>
                </a:lnTo>
                <a:lnTo>
                  <a:pt x="346210" y="148427"/>
                </a:lnTo>
                <a:lnTo>
                  <a:pt x="371767" y="159271"/>
                </a:lnTo>
                <a:lnTo>
                  <a:pt x="385265" y="124934"/>
                </a:lnTo>
                <a:lnTo>
                  <a:pt x="416809" y="140113"/>
                </a:lnTo>
                <a:lnTo>
                  <a:pt x="424075" y="141386"/>
                </a:lnTo>
                <a:close/>
              </a:path>
            </a:pathLst>
          </a:custGeom>
          <a:solidFill>
            <a:srgbClr val="DCE2E1"/>
          </a:solidFill>
          <a:ln w="7144">
            <a:solidFill>
              <a:srgbClr val="FFFFFF"/>
            </a:solidFill>
            <a:prstDash val="solid"/>
          </a:ln>
        </p:spPr>
        <p:txBody>
          <a:bodyPr/>
          <a:lstStyle/>
          <a:p>
            <a:endParaRPr lang="en-NZ"/>
          </a:p>
        </p:txBody>
      </p:sp>
      <p:sp>
        <p:nvSpPr>
          <p:cNvPr id="18" name="TLA 022 Western Bay of Plenty category 0">
            <a:extLst>
              <a:ext uri="{FF2B5EF4-FFF2-40B4-BE49-F238E27FC236}">
                <a16:creationId xmlns:a16="http://schemas.microsoft.com/office/drawing/2014/main" id="{6923141D-DCC9-4C39-A4D3-1723E3E66EED}"/>
              </a:ext>
            </a:extLst>
          </p:cNvPr>
          <p:cNvSpPr>
            <a:spLocks noGrp="1"/>
          </p:cNvSpPr>
          <p:nvPr/>
        </p:nvSpPr>
        <p:spPr>
          <a:xfrm>
            <a:off x="2080817" y="3400295"/>
            <a:ext cx="347847" cy="366828"/>
          </a:xfrm>
          <a:custGeom>
            <a:avLst/>
            <a:gdLst/>
            <a:ahLst/>
            <a:cxnLst/>
            <a:rect l="0" t="0" r="0" b="0"/>
            <a:pathLst>
              <a:path w="347847" h="366828">
                <a:moveTo>
                  <a:pt x="82728" y="136827"/>
                </a:moveTo>
                <a:lnTo>
                  <a:pt x="82711" y="143887"/>
                </a:lnTo>
                <a:lnTo>
                  <a:pt x="79985" y="140855"/>
                </a:lnTo>
                <a:lnTo>
                  <a:pt x="82728" y="136827"/>
                </a:lnTo>
                <a:close/>
                <a:moveTo>
                  <a:pt x="121976" y="147867"/>
                </a:moveTo>
                <a:lnTo>
                  <a:pt x="112535" y="155311"/>
                </a:lnTo>
                <a:lnTo>
                  <a:pt x="112833" y="150367"/>
                </a:lnTo>
                <a:lnTo>
                  <a:pt x="121976" y="147867"/>
                </a:lnTo>
                <a:close/>
                <a:moveTo>
                  <a:pt x="125423" y="132623"/>
                </a:moveTo>
                <a:lnTo>
                  <a:pt x="138781" y="144136"/>
                </a:lnTo>
                <a:lnTo>
                  <a:pt x="140459" y="149562"/>
                </a:lnTo>
                <a:lnTo>
                  <a:pt x="131545" y="150784"/>
                </a:lnTo>
                <a:lnTo>
                  <a:pt x="129678" y="144763"/>
                </a:lnTo>
                <a:lnTo>
                  <a:pt x="131763" y="141053"/>
                </a:lnTo>
                <a:lnTo>
                  <a:pt x="125423" y="132623"/>
                </a:lnTo>
                <a:close/>
                <a:moveTo>
                  <a:pt x="92565" y="87523"/>
                </a:moveTo>
                <a:lnTo>
                  <a:pt x="79390" y="68579"/>
                </a:lnTo>
                <a:lnTo>
                  <a:pt x="80715" y="55848"/>
                </a:lnTo>
                <a:lnTo>
                  <a:pt x="91336" y="61711"/>
                </a:lnTo>
                <a:lnTo>
                  <a:pt x="127383" y="117818"/>
                </a:lnTo>
                <a:lnTo>
                  <a:pt x="151651" y="143989"/>
                </a:lnTo>
                <a:lnTo>
                  <a:pt x="154946" y="150249"/>
                </a:lnTo>
                <a:lnTo>
                  <a:pt x="152410" y="153633"/>
                </a:lnTo>
                <a:lnTo>
                  <a:pt x="148873" y="153032"/>
                </a:lnTo>
                <a:lnTo>
                  <a:pt x="143593" y="144167"/>
                </a:lnTo>
                <a:lnTo>
                  <a:pt x="141223" y="145008"/>
                </a:lnTo>
                <a:lnTo>
                  <a:pt x="139892" y="138294"/>
                </a:lnTo>
                <a:lnTo>
                  <a:pt x="131419" y="135147"/>
                </a:lnTo>
                <a:lnTo>
                  <a:pt x="130555" y="130530"/>
                </a:lnTo>
                <a:lnTo>
                  <a:pt x="122345" y="125081"/>
                </a:lnTo>
                <a:lnTo>
                  <a:pt x="122638" y="129026"/>
                </a:lnTo>
                <a:lnTo>
                  <a:pt x="120852" y="127476"/>
                </a:lnTo>
                <a:lnTo>
                  <a:pt x="121180" y="130087"/>
                </a:lnTo>
                <a:lnTo>
                  <a:pt x="118936" y="129762"/>
                </a:lnTo>
                <a:lnTo>
                  <a:pt x="126931" y="140888"/>
                </a:lnTo>
                <a:lnTo>
                  <a:pt x="122280" y="142525"/>
                </a:lnTo>
                <a:lnTo>
                  <a:pt x="117113" y="140719"/>
                </a:lnTo>
                <a:lnTo>
                  <a:pt x="113297" y="132378"/>
                </a:lnTo>
                <a:lnTo>
                  <a:pt x="99882" y="128232"/>
                </a:lnTo>
                <a:lnTo>
                  <a:pt x="97589" y="119615"/>
                </a:lnTo>
                <a:lnTo>
                  <a:pt x="99487" y="110878"/>
                </a:lnTo>
                <a:lnTo>
                  <a:pt x="110657" y="112875"/>
                </a:lnTo>
                <a:lnTo>
                  <a:pt x="115056" y="117844"/>
                </a:lnTo>
                <a:lnTo>
                  <a:pt x="113749" y="118925"/>
                </a:lnTo>
                <a:lnTo>
                  <a:pt x="117546" y="117596"/>
                </a:lnTo>
                <a:lnTo>
                  <a:pt x="115054" y="113977"/>
                </a:lnTo>
                <a:lnTo>
                  <a:pt x="116038" y="111637"/>
                </a:lnTo>
                <a:lnTo>
                  <a:pt x="109434" y="108996"/>
                </a:lnTo>
                <a:lnTo>
                  <a:pt x="92565" y="87523"/>
                </a:lnTo>
                <a:close/>
                <a:moveTo>
                  <a:pt x="331592" y="253451"/>
                </a:moveTo>
                <a:lnTo>
                  <a:pt x="347847" y="265234"/>
                </a:lnTo>
                <a:lnTo>
                  <a:pt x="344092" y="366753"/>
                </a:lnTo>
                <a:lnTo>
                  <a:pt x="322091" y="364699"/>
                </a:lnTo>
                <a:lnTo>
                  <a:pt x="322302" y="360831"/>
                </a:lnTo>
                <a:lnTo>
                  <a:pt x="313738" y="354173"/>
                </a:lnTo>
                <a:lnTo>
                  <a:pt x="302749" y="355731"/>
                </a:lnTo>
                <a:lnTo>
                  <a:pt x="300592" y="352067"/>
                </a:lnTo>
                <a:lnTo>
                  <a:pt x="299680" y="335643"/>
                </a:lnTo>
                <a:lnTo>
                  <a:pt x="287432" y="335184"/>
                </a:lnTo>
                <a:lnTo>
                  <a:pt x="285920" y="339666"/>
                </a:lnTo>
                <a:lnTo>
                  <a:pt x="273266" y="334098"/>
                </a:lnTo>
                <a:lnTo>
                  <a:pt x="248400" y="331573"/>
                </a:lnTo>
                <a:lnTo>
                  <a:pt x="248640" y="328346"/>
                </a:lnTo>
                <a:lnTo>
                  <a:pt x="242750" y="328137"/>
                </a:lnTo>
                <a:lnTo>
                  <a:pt x="234153" y="321115"/>
                </a:lnTo>
                <a:lnTo>
                  <a:pt x="205445" y="319974"/>
                </a:lnTo>
                <a:lnTo>
                  <a:pt x="184050" y="331852"/>
                </a:lnTo>
                <a:lnTo>
                  <a:pt x="176375" y="328589"/>
                </a:lnTo>
                <a:lnTo>
                  <a:pt x="164771" y="331731"/>
                </a:lnTo>
                <a:lnTo>
                  <a:pt x="162955" y="328345"/>
                </a:lnTo>
                <a:lnTo>
                  <a:pt x="160418" y="331425"/>
                </a:lnTo>
                <a:lnTo>
                  <a:pt x="135970" y="331061"/>
                </a:lnTo>
                <a:lnTo>
                  <a:pt x="129890" y="335400"/>
                </a:lnTo>
                <a:lnTo>
                  <a:pt x="121797" y="331045"/>
                </a:lnTo>
                <a:lnTo>
                  <a:pt x="104642" y="366828"/>
                </a:lnTo>
                <a:lnTo>
                  <a:pt x="83547" y="347476"/>
                </a:lnTo>
                <a:lnTo>
                  <a:pt x="65225" y="342932"/>
                </a:lnTo>
                <a:lnTo>
                  <a:pt x="65636" y="334412"/>
                </a:lnTo>
                <a:lnTo>
                  <a:pt x="63144" y="331300"/>
                </a:lnTo>
                <a:lnTo>
                  <a:pt x="60165" y="332193"/>
                </a:lnTo>
                <a:lnTo>
                  <a:pt x="55993" y="326038"/>
                </a:lnTo>
                <a:lnTo>
                  <a:pt x="52952" y="309758"/>
                </a:lnTo>
                <a:lnTo>
                  <a:pt x="69051" y="302352"/>
                </a:lnTo>
                <a:lnTo>
                  <a:pt x="59095" y="295452"/>
                </a:lnTo>
                <a:lnTo>
                  <a:pt x="67229" y="285044"/>
                </a:lnTo>
                <a:lnTo>
                  <a:pt x="62282" y="288552"/>
                </a:lnTo>
                <a:lnTo>
                  <a:pt x="56654" y="282449"/>
                </a:lnTo>
                <a:lnTo>
                  <a:pt x="51489" y="283715"/>
                </a:lnTo>
                <a:lnTo>
                  <a:pt x="53345" y="276304"/>
                </a:lnTo>
                <a:lnTo>
                  <a:pt x="48282" y="267227"/>
                </a:lnTo>
                <a:lnTo>
                  <a:pt x="51619" y="262049"/>
                </a:lnTo>
                <a:lnTo>
                  <a:pt x="38950" y="253772"/>
                </a:lnTo>
                <a:lnTo>
                  <a:pt x="49492" y="224783"/>
                </a:lnTo>
                <a:lnTo>
                  <a:pt x="36030" y="195305"/>
                </a:lnTo>
                <a:lnTo>
                  <a:pt x="38344" y="192103"/>
                </a:lnTo>
                <a:lnTo>
                  <a:pt x="36963" y="188387"/>
                </a:lnTo>
                <a:lnTo>
                  <a:pt x="33934" y="186828"/>
                </a:lnTo>
                <a:lnTo>
                  <a:pt x="33999" y="182331"/>
                </a:lnTo>
                <a:lnTo>
                  <a:pt x="29479" y="181164"/>
                </a:lnTo>
                <a:lnTo>
                  <a:pt x="23683" y="163529"/>
                </a:lnTo>
                <a:lnTo>
                  <a:pt x="17928" y="159961"/>
                </a:lnTo>
                <a:lnTo>
                  <a:pt x="10303" y="140393"/>
                </a:lnTo>
                <a:lnTo>
                  <a:pt x="14052" y="132574"/>
                </a:lnTo>
                <a:lnTo>
                  <a:pt x="6371" y="115185"/>
                </a:lnTo>
                <a:lnTo>
                  <a:pt x="5946" y="108977"/>
                </a:lnTo>
                <a:lnTo>
                  <a:pt x="1639" y="104762"/>
                </a:lnTo>
                <a:lnTo>
                  <a:pt x="2313" y="99731"/>
                </a:lnTo>
                <a:lnTo>
                  <a:pt x="10698" y="89689"/>
                </a:lnTo>
                <a:lnTo>
                  <a:pt x="7614" y="83986"/>
                </a:lnTo>
                <a:lnTo>
                  <a:pt x="7584" y="77851"/>
                </a:lnTo>
                <a:lnTo>
                  <a:pt x="0" y="74745"/>
                </a:lnTo>
                <a:lnTo>
                  <a:pt x="1271" y="69388"/>
                </a:lnTo>
                <a:lnTo>
                  <a:pt x="5613" y="64824"/>
                </a:lnTo>
                <a:lnTo>
                  <a:pt x="3772" y="60428"/>
                </a:lnTo>
                <a:lnTo>
                  <a:pt x="12570" y="53246"/>
                </a:lnTo>
                <a:lnTo>
                  <a:pt x="17156" y="61996"/>
                </a:lnTo>
                <a:lnTo>
                  <a:pt x="26711" y="69766"/>
                </a:lnTo>
                <a:lnTo>
                  <a:pt x="28961" y="69927"/>
                </a:lnTo>
                <a:lnTo>
                  <a:pt x="29064" y="67146"/>
                </a:lnTo>
                <a:lnTo>
                  <a:pt x="41787" y="67610"/>
                </a:lnTo>
                <a:lnTo>
                  <a:pt x="34123" y="52557"/>
                </a:lnTo>
                <a:lnTo>
                  <a:pt x="30029" y="54825"/>
                </a:lnTo>
                <a:lnTo>
                  <a:pt x="25260" y="47755"/>
                </a:lnTo>
                <a:lnTo>
                  <a:pt x="32848" y="42373"/>
                </a:lnTo>
                <a:lnTo>
                  <a:pt x="35236" y="36273"/>
                </a:lnTo>
                <a:lnTo>
                  <a:pt x="38919" y="38429"/>
                </a:lnTo>
                <a:lnTo>
                  <a:pt x="47724" y="31219"/>
                </a:lnTo>
                <a:lnTo>
                  <a:pt x="49366" y="28294"/>
                </a:lnTo>
                <a:lnTo>
                  <a:pt x="47083" y="26871"/>
                </a:lnTo>
                <a:lnTo>
                  <a:pt x="45409" y="17363"/>
                </a:lnTo>
                <a:lnTo>
                  <a:pt x="54620" y="16943"/>
                </a:lnTo>
                <a:lnTo>
                  <a:pt x="51369" y="15944"/>
                </a:lnTo>
                <a:lnTo>
                  <a:pt x="51267" y="13581"/>
                </a:lnTo>
                <a:lnTo>
                  <a:pt x="55657" y="5184"/>
                </a:lnTo>
                <a:lnTo>
                  <a:pt x="51514" y="2798"/>
                </a:lnTo>
                <a:lnTo>
                  <a:pt x="54380" y="21"/>
                </a:lnTo>
                <a:lnTo>
                  <a:pt x="62419" y="0"/>
                </a:lnTo>
                <a:lnTo>
                  <a:pt x="60545" y="4296"/>
                </a:lnTo>
                <a:lnTo>
                  <a:pt x="63251" y="8067"/>
                </a:lnTo>
                <a:lnTo>
                  <a:pt x="61018" y="11368"/>
                </a:lnTo>
                <a:lnTo>
                  <a:pt x="61990" y="15340"/>
                </a:lnTo>
                <a:lnTo>
                  <a:pt x="83259" y="51705"/>
                </a:lnTo>
                <a:lnTo>
                  <a:pt x="77561" y="53869"/>
                </a:lnTo>
                <a:lnTo>
                  <a:pt x="73038" y="38350"/>
                </a:lnTo>
                <a:lnTo>
                  <a:pt x="69014" y="33785"/>
                </a:lnTo>
                <a:lnTo>
                  <a:pt x="64784" y="36904"/>
                </a:lnTo>
                <a:lnTo>
                  <a:pt x="69143" y="34437"/>
                </a:lnTo>
                <a:lnTo>
                  <a:pt x="73670" y="43184"/>
                </a:lnTo>
                <a:lnTo>
                  <a:pt x="68259" y="42214"/>
                </a:lnTo>
                <a:lnTo>
                  <a:pt x="59653" y="51209"/>
                </a:lnTo>
                <a:lnTo>
                  <a:pt x="58479" y="61393"/>
                </a:lnTo>
                <a:lnTo>
                  <a:pt x="63140" y="58831"/>
                </a:lnTo>
                <a:lnTo>
                  <a:pt x="63194" y="61316"/>
                </a:lnTo>
                <a:lnTo>
                  <a:pt x="58871" y="65821"/>
                </a:lnTo>
                <a:lnTo>
                  <a:pt x="56535" y="64780"/>
                </a:lnTo>
                <a:lnTo>
                  <a:pt x="55306" y="68921"/>
                </a:lnTo>
                <a:lnTo>
                  <a:pt x="56181" y="70667"/>
                </a:lnTo>
                <a:lnTo>
                  <a:pt x="59982" y="69224"/>
                </a:lnTo>
                <a:lnTo>
                  <a:pt x="60661" y="71240"/>
                </a:lnTo>
                <a:lnTo>
                  <a:pt x="66622" y="69218"/>
                </a:lnTo>
                <a:lnTo>
                  <a:pt x="64628" y="62109"/>
                </a:lnTo>
                <a:lnTo>
                  <a:pt x="72183" y="68544"/>
                </a:lnTo>
                <a:lnTo>
                  <a:pt x="76567" y="79272"/>
                </a:lnTo>
                <a:lnTo>
                  <a:pt x="68254" y="81909"/>
                </a:lnTo>
                <a:lnTo>
                  <a:pt x="62359" y="88286"/>
                </a:lnTo>
                <a:lnTo>
                  <a:pt x="49394" y="89074"/>
                </a:lnTo>
                <a:lnTo>
                  <a:pt x="50105" y="93735"/>
                </a:lnTo>
                <a:lnTo>
                  <a:pt x="56974" y="91112"/>
                </a:lnTo>
                <a:lnTo>
                  <a:pt x="55198" y="94814"/>
                </a:lnTo>
                <a:lnTo>
                  <a:pt x="62147" y="94602"/>
                </a:lnTo>
                <a:lnTo>
                  <a:pt x="64806" y="100959"/>
                </a:lnTo>
                <a:lnTo>
                  <a:pt x="63573" y="103141"/>
                </a:lnTo>
                <a:lnTo>
                  <a:pt x="61411" y="101423"/>
                </a:lnTo>
                <a:lnTo>
                  <a:pt x="53605" y="103528"/>
                </a:lnTo>
                <a:lnTo>
                  <a:pt x="57610" y="106076"/>
                </a:lnTo>
                <a:lnTo>
                  <a:pt x="50722" y="112626"/>
                </a:lnTo>
                <a:lnTo>
                  <a:pt x="51252" y="115871"/>
                </a:lnTo>
                <a:lnTo>
                  <a:pt x="53763" y="116837"/>
                </a:lnTo>
                <a:lnTo>
                  <a:pt x="59993" y="109090"/>
                </a:lnTo>
                <a:lnTo>
                  <a:pt x="61497" y="111628"/>
                </a:lnTo>
                <a:lnTo>
                  <a:pt x="57642" y="115277"/>
                </a:lnTo>
                <a:lnTo>
                  <a:pt x="62902" y="122223"/>
                </a:lnTo>
                <a:lnTo>
                  <a:pt x="61382" y="121548"/>
                </a:lnTo>
                <a:lnTo>
                  <a:pt x="60421" y="124423"/>
                </a:lnTo>
                <a:lnTo>
                  <a:pt x="69956" y="117661"/>
                </a:lnTo>
                <a:lnTo>
                  <a:pt x="72823" y="112186"/>
                </a:lnTo>
                <a:lnTo>
                  <a:pt x="75173" y="121027"/>
                </a:lnTo>
                <a:lnTo>
                  <a:pt x="71249" y="125543"/>
                </a:lnTo>
                <a:lnTo>
                  <a:pt x="66417" y="125996"/>
                </a:lnTo>
                <a:lnTo>
                  <a:pt x="65495" y="133178"/>
                </a:lnTo>
                <a:lnTo>
                  <a:pt x="65789" y="130409"/>
                </a:lnTo>
                <a:lnTo>
                  <a:pt x="67638" y="132181"/>
                </a:lnTo>
                <a:lnTo>
                  <a:pt x="75267" y="130816"/>
                </a:lnTo>
                <a:lnTo>
                  <a:pt x="75593" y="135379"/>
                </a:lnTo>
                <a:lnTo>
                  <a:pt x="79096" y="135457"/>
                </a:lnTo>
                <a:lnTo>
                  <a:pt x="72546" y="136805"/>
                </a:lnTo>
                <a:lnTo>
                  <a:pt x="65771" y="144727"/>
                </a:lnTo>
                <a:lnTo>
                  <a:pt x="71044" y="143997"/>
                </a:lnTo>
                <a:lnTo>
                  <a:pt x="70923" y="147561"/>
                </a:lnTo>
                <a:lnTo>
                  <a:pt x="72284" y="141020"/>
                </a:lnTo>
                <a:lnTo>
                  <a:pt x="76391" y="144147"/>
                </a:lnTo>
                <a:lnTo>
                  <a:pt x="78558" y="142302"/>
                </a:lnTo>
                <a:lnTo>
                  <a:pt x="80453" y="145388"/>
                </a:lnTo>
                <a:lnTo>
                  <a:pt x="77982" y="153122"/>
                </a:lnTo>
                <a:lnTo>
                  <a:pt x="82878" y="152485"/>
                </a:lnTo>
                <a:lnTo>
                  <a:pt x="83283" y="146154"/>
                </a:lnTo>
                <a:lnTo>
                  <a:pt x="91162" y="141186"/>
                </a:lnTo>
                <a:lnTo>
                  <a:pt x="89147" y="147352"/>
                </a:lnTo>
                <a:lnTo>
                  <a:pt x="91362" y="146466"/>
                </a:lnTo>
                <a:lnTo>
                  <a:pt x="91368" y="149372"/>
                </a:lnTo>
                <a:lnTo>
                  <a:pt x="87655" y="156372"/>
                </a:lnTo>
                <a:lnTo>
                  <a:pt x="91017" y="151640"/>
                </a:lnTo>
                <a:lnTo>
                  <a:pt x="92676" y="153392"/>
                </a:lnTo>
                <a:lnTo>
                  <a:pt x="93690" y="149463"/>
                </a:lnTo>
                <a:lnTo>
                  <a:pt x="100433" y="149228"/>
                </a:lnTo>
                <a:lnTo>
                  <a:pt x="108131" y="142822"/>
                </a:lnTo>
                <a:lnTo>
                  <a:pt x="108106" y="146494"/>
                </a:lnTo>
                <a:lnTo>
                  <a:pt x="99844" y="155531"/>
                </a:lnTo>
                <a:lnTo>
                  <a:pt x="100383" y="159173"/>
                </a:lnTo>
                <a:lnTo>
                  <a:pt x="93818" y="165342"/>
                </a:lnTo>
                <a:lnTo>
                  <a:pt x="101370" y="162003"/>
                </a:lnTo>
                <a:lnTo>
                  <a:pt x="102800" y="157706"/>
                </a:lnTo>
                <a:lnTo>
                  <a:pt x="105699" y="158729"/>
                </a:lnTo>
                <a:lnTo>
                  <a:pt x="101702" y="166260"/>
                </a:lnTo>
                <a:lnTo>
                  <a:pt x="105889" y="166745"/>
                </a:lnTo>
                <a:lnTo>
                  <a:pt x="98004" y="174400"/>
                </a:lnTo>
                <a:lnTo>
                  <a:pt x="107123" y="172619"/>
                </a:lnTo>
                <a:lnTo>
                  <a:pt x="105681" y="168229"/>
                </a:lnTo>
                <a:lnTo>
                  <a:pt x="108540" y="167587"/>
                </a:lnTo>
                <a:lnTo>
                  <a:pt x="105427" y="161361"/>
                </a:lnTo>
                <a:lnTo>
                  <a:pt x="109872" y="162905"/>
                </a:lnTo>
                <a:lnTo>
                  <a:pt x="112873" y="168123"/>
                </a:lnTo>
                <a:lnTo>
                  <a:pt x="112784" y="161937"/>
                </a:lnTo>
                <a:lnTo>
                  <a:pt x="110410" y="161231"/>
                </a:lnTo>
                <a:lnTo>
                  <a:pt x="111923" y="160212"/>
                </a:lnTo>
                <a:lnTo>
                  <a:pt x="125001" y="163957"/>
                </a:lnTo>
                <a:lnTo>
                  <a:pt x="125329" y="169822"/>
                </a:lnTo>
                <a:lnTo>
                  <a:pt x="128757" y="171990"/>
                </a:lnTo>
                <a:lnTo>
                  <a:pt x="125332" y="174740"/>
                </a:lnTo>
                <a:lnTo>
                  <a:pt x="123702" y="180864"/>
                </a:lnTo>
                <a:lnTo>
                  <a:pt x="128255" y="191016"/>
                </a:lnTo>
                <a:lnTo>
                  <a:pt x="124340" y="200522"/>
                </a:lnTo>
                <a:lnTo>
                  <a:pt x="114338" y="212129"/>
                </a:lnTo>
                <a:lnTo>
                  <a:pt x="112857" y="221173"/>
                </a:lnTo>
                <a:lnTo>
                  <a:pt x="115245" y="224140"/>
                </a:lnTo>
                <a:lnTo>
                  <a:pt x="123761" y="220285"/>
                </a:lnTo>
                <a:lnTo>
                  <a:pt x="125553" y="231494"/>
                </a:lnTo>
                <a:lnTo>
                  <a:pt x="133471" y="230754"/>
                </a:lnTo>
                <a:lnTo>
                  <a:pt x="132789" y="219305"/>
                </a:lnTo>
                <a:lnTo>
                  <a:pt x="134766" y="215346"/>
                </a:lnTo>
                <a:lnTo>
                  <a:pt x="144708" y="217329"/>
                </a:lnTo>
                <a:lnTo>
                  <a:pt x="146600" y="213671"/>
                </a:lnTo>
                <a:lnTo>
                  <a:pt x="150502" y="215033"/>
                </a:lnTo>
                <a:lnTo>
                  <a:pt x="152392" y="219143"/>
                </a:lnTo>
                <a:lnTo>
                  <a:pt x="157428" y="218265"/>
                </a:lnTo>
                <a:lnTo>
                  <a:pt x="159645" y="214269"/>
                </a:lnTo>
                <a:lnTo>
                  <a:pt x="167468" y="213576"/>
                </a:lnTo>
                <a:lnTo>
                  <a:pt x="168565" y="210374"/>
                </a:lnTo>
                <a:lnTo>
                  <a:pt x="173095" y="210868"/>
                </a:lnTo>
                <a:lnTo>
                  <a:pt x="172195" y="208643"/>
                </a:lnTo>
                <a:lnTo>
                  <a:pt x="176803" y="204379"/>
                </a:lnTo>
                <a:lnTo>
                  <a:pt x="175590" y="200901"/>
                </a:lnTo>
                <a:lnTo>
                  <a:pt x="179112" y="197079"/>
                </a:lnTo>
                <a:lnTo>
                  <a:pt x="188023" y="195830"/>
                </a:lnTo>
                <a:lnTo>
                  <a:pt x="193617" y="198589"/>
                </a:lnTo>
                <a:lnTo>
                  <a:pt x="200403" y="196596"/>
                </a:lnTo>
                <a:lnTo>
                  <a:pt x="205058" y="200716"/>
                </a:lnTo>
                <a:lnTo>
                  <a:pt x="209221" y="201153"/>
                </a:lnTo>
                <a:lnTo>
                  <a:pt x="209048" y="196773"/>
                </a:lnTo>
                <a:lnTo>
                  <a:pt x="219089" y="198589"/>
                </a:lnTo>
                <a:lnTo>
                  <a:pt x="235991" y="207381"/>
                </a:lnTo>
                <a:lnTo>
                  <a:pt x="244975" y="215049"/>
                </a:lnTo>
                <a:lnTo>
                  <a:pt x="249011" y="214408"/>
                </a:lnTo>
                <a:lnTo>
                  <a:pt x="260713" y="218695"/>
                </a:lnTo>
                <a:lnTo>
                  <a:pt x="266711" y="216145"/>
                </a:lnTo>
                <a:lnTo>
                  <a:pt x="283576" y="220809"/>
                </a:lnTo>
                <a:lnTo>
                  <a:pt x="267559" y="217170"/>
                </a:lnTo>
                <a:lnTo>
                  <a:pt x="273239" y="224774"/>
                </a:lnTo>
                <a:lnTo>
                  <a:pt x="283580" y="222228"/>
                </a:lnTo>
                <a:lnTo>
                  <a:pt x="290054" y="213204"/>
                </a:lnTo>
                <a:lnTo>
                  <a:pt x="294916" y="224436"/>
                </a:lnTo>
                <a:lnTo>
                  <a:pt x="291984" y="224754"/>
                </a:lnTo>
                <a:lnTo>
                  <a:pt x="289734" y="232073"/>
                </a:lnTo>
                <a:lnTo>
                  <a:pt x="291874" y="230905"/>
                </a:lnTo>
                <a:lnTo>
                  <a:pt x="294181" y="233871"/>
                </a:lnTo>
                <a:lnTo>
                  <a:pt x="296722" y="231836"/>
                </a:lnTo>
                <a:lnTo>
                  <a:pt x="299140" y="234783"/>
                </a:lnTo>
                <a:lnTo>
                  <a:pt x="301730" y="234350"/>
                </a:lnTo>
                <a:lnTo>
                  <a:pt x="302209" y="231846"/>
                </a:lnTo>
                <a:lnTo>
                  <a:pt x="294591" y="221619"/>
                </a:lnTo>
                <a:lnTo>
                  <a:pt x="331592" y="253451"/>
                </a:lnTo>
                <a:close/>
              </a:path>
            </a:pathLst>
          </a:custGeom>
          <a:solidFill>
            <a:srgbClr val="DCE2E1"/>
          </a:solidFill>
          <a:ln w="7144">
            <a:solidFill>
              <a:srgbClr val="FFFFFF"/>
            </a:solidFill>
            <a:prstDash val="solid"/>
          </a:ln>
        </p:spPr>
        <p:txBody>
          <a:bodyPr/>
          <a:lstStyle/>
          <a:p>
            <a:endParaRPr lang="en-NZ"/>
          </a:p>
        </p:txBody>
      </p:sp>
      <p:sp>
        <p:nvSpPr>
          <p:cNvPr id="19" name="TLA 023 Tauranga category 0">
            <a:extLst>
              <a:ext uri="{FF2B5EF4-FFF2-40B4-BE49-F238E27FC236}">
                <a16:creationId xmlns:a16="http://schemas.microsoft.com/office/drawing/2014/main" id="{3A638A68-CE4C-4092-8928-DD22B17859C9}"/>
              </a:ext>
            </a:extLst>
          </p:cNvPr>
          <p:cNvSpPr>
            <a:spLocks noGrp="1"/>
          </p:cNvSpPr>
          <p:nvPr/>
        </p:nvSpPr>
        <p:spPr>
          <a:xfrm>
            <a:off x="2193674" y="3544205"/>
            <a:ext cx="153456" cy="87584"/>
          </a:xfrm>
          <a:custGeom>
            <a:avLst/>
            <a:gdLst/>
            <a:ahLst/>
            <a:cxnLst/>
            <a:rect l="0" t="0" r="0" b="0"/>
            <a:pathLst>
              <a:path w="153456" h="87584">
                <a:moveTo>
                  <a:pt x="82070" y="32182"/>
                </a:moveTo>
                <a:lnTo>
                  <a:pt x="123951" y="54121"/>
                </a:lnTo>
                <a:lnTo>
                  <a:pt x="153456" y="72209"/>
                </a:lnTo>
                <a:lnTo>
                  <a:pt x="152381" y="74335"/>
                </a:lnTo>
                <a:lnTo>
                  <a:pt x="132118" y="71138"/>
                </a:lnTo>
                <a:lnTo>
                  <a:pt x="123134" y="63471"/>
                </a:lnTo>
                <a:lnTo>
                  <a:pt x="105390" y="54416"/>
                </a:lnTo>
                <a:lnTo>
                  <a:pt x="96191" y="52863"/>
                </a:lnTo>
                <a:lnTo>
                  <a:pt x="96673" y="57081"/>
                </a:lnTo>
                <a:lnTo>
                  <a:pt x="93499" y="57239"/>
                </a:lnTo>
                <a:lnTo>
                  <a:pt x="87712" y="52733"/>
                </a:lnTo>
                <a:lnTo>
                  <a:pt x="80760" y="54679"/>
                </a:lnTo>
                <a:lnTo>
                  <a:pt x="75166" y="51920"/>
                </a:lnTo>
                <a:lnTo>
                  <a:pt x="66255" y="53168"/>
                </a:lnTo>
                <a:lnTo>
                  <a:pt x="62733" y="56991"/>
                </a:lnTo>
                <a:lnTo>
                  <a:pt x="63946" y="60469"/>
                </a:lnTo>
                <a:lnTo>
                  <a:pt x="59338" y="64733"/>
                </a:lnTo>
                <a:lnTo>
                  <a:pt x="60238" y="66957"/>
                </a:lnTo>
                <a:lnTo>
                  <a:pt x="55708" y="66464"/>
                </a:lnTo>
                <a:lnTo>
                  <a:pt x="54611" y="69665"/>
                </a:lnTo>
                <a:lnTo>
                  <a:pt x="46788" y="70358"/>
                </a:lnTo>
                <a:lnTo>
                  <a:pt x="44570" y="74355"/>
                </a:lnTo>
                <a:lnTo>
                  <a:pt x="39535" y="75232"/>
                </a:lnTo>
                <a:lnTo>
                  <a:pt x="37645" y="71122"/>
                </a:lnTo>
                <a:lnTo>
                  <a:pt x="33743" y="69760"/>
                </a:lnTo>
                <a:lnTo>
                  <a:pt x="31851" y="73419"/>
                </a:lnTo>
                <a:lnTo>
                  <a:pt x="21909" y="71436"/>
                </a:lnTo>
                <a:lnTo>
                  <a:pt x="19932" y="75395"/>
                </a:lnTo>
                <a:lnTo>
                  <a:pt x="20614" y="86844"/>
                </a:lnTo>
                <a:lnTo>
                  <a:pt x="12696" y="87584"/>
                </a:lnTo>
                <a:lnTo>
                  <a:pt x="10904" y="76374"/>
                </a:lnTo>
                <a:lnTo>
                  <a:pt x="2387" y="80229"/>
                </a:lnTo>
                <a:lnTo>
                  <a:pt x="0" y="77262"/>
                </a:lnTo>
                <a:lnTo>
                  <a:pt x="1481" y="68219"/>
                </a:lnTo>
                <a:lnTo>
                  <a:pt x="11483" y="56612"/>
                </a:lnTo>
                <a:lnTo>
                  <a:pt x="15397" y="47106"/>
                </a:lnTo>
                <a:lnTo>
                  <a:pt x="10845" y="36954"/>
                </a:lnTo>
                <a:lnTo>
                  <a:pt x="12274" y="33245"/>
                </a:lnTo>
                <a:lnTo>
                  <a:pt x="20604" y="28843"/>
                </a:lnTo>
                <a:lnTo>
                  <a:pt x="24476" y="31655"/>
                </a:lnTo>
                <a:lnTo>
                  <a:pt x="27864" y="25834"/>
                </a:lnTo>
                <a:lnTo>
                  <a:pt x="21482" y="25589"/>
                </a:lnTo>
                <a:lnTo>
                  <a:pt x="22936" y="21586"/>
                </a:lnTo>
                <a:lnTo>
                  <a:pt x="27730" y="18522"/>
                </a:lnTo>
                <a:lnTo>
                  <a:pt x="43556" y="25594"/>
                </a:lnTo>
                <a:lnTo>
                  <a:pt x="45552" y="18952"/>
                </a:lnTo>
                <a:lnTo>
                  <a:pt x="48532" y="18555"/>
                </a:lnTo>
                <a:lnTo>
                  <a:pt x="46891" y="27464"/>
                </a:lnTo>
                <a:lnTo>
                  <a:pt x="49672" y="27651"/>
                </a:lnTo>
                <a:lnTo>
                  <a:pt x="51922" y="8737"/>
                </a:lnTo>
                <a:lnTo>
                  <a:pt x="49504" y="4905"/>
                </a:lnTo>
                <a:lnTo>
                  <a:pt x="46244" y="5947"/>
                </a:lnTo>
                <a:lnTo>
                  <a:pt x="46605" y="701"/>
                </a:lnTo>
                <a:lnTo>
                  <a:pt x="48745" y="0"/>
                </a:lnTo>
                <a:lnTo>
                  <a:pt x="63561" y="16517"/>
                </a:lnTo>
                <a:lnTo>
                  <a:pt x="82070" y="32182"/>
                </a:lnTo>
                <a:close/>
                <a:moveTo>
                  <a:pt x="43480" y="25696"/>
                </a:moveTo>
                <a:lnTo>
                  <a:pt x="42077" y="25322"/>
                </a:lnTo>
                <a:lnTo>
                  <a:pt x="42849" y="26246"/>
                </a:lnTo>
                <a:lnTo>
                  <a:pt x="43480" y="25696"/>
                </a:lnTo>
                <a:close/>
                <a:moveTo>
                  <a:pt x="34498" y="56095"/>
                </a:moveTo>
                <a:lnTo>
                  <a:pt x="41135" y="57778"/>
                </a:lnTo>
                <a:lnTo>
                  <a:pt x="43377" y="53944"/>
                </a:lnTo>
                <a:lnTo>
                  <a:pt x="42493" y="47549"/>
                </a:lnTo>
                <a:lnTo>
                  <a:pt x="37343" y="49275"/>
                </a:lnTo>
                <a:lnTo>
                  <a:pt x="36867" y="54856"/>
                </a:lnTo>
                <a:lnTo>
                  <a:pt x="34498" y="56095"/>
                </a:lnTo>
                <a:close/>
                <a:moveTo>
                  <a:pt x="34575" y="31114"/>
                </a:moveTo>
                <a:lnTo>
                  <a:pt x="37775" y="39567"/>
                </a:lnTo>
                <a:lnTo>
                  <a:pt x="43958" y="27530"/>
                </a:lnTo>
                <a:lnTo>
                  <a:pt x="41067" y="25621"/>
                </a:lnTo>
                <a:lnTo>
                  <a:pt x="40054" y="29704"/>
                </a:lnTo>
                <a:lnTo>
                  <a:pt x="34575" y="31114"/>
                </a:lnTo>
                <a:close/>
                <a:moveTo>
                  <a:pt x="65544" y="35081"/>
                </a:moveTo>
                <a:lnTo>
                  <a:pt x="62552" y="37526"/>
                </a:lnTo>
                <a:lnTo>
                  <a:pt x="64671" y="40123"/>
                </a:lnTo>
                <a:lnTo>
                  <a:pt x="54256" y="45987"/>
                </a:lnTo>
                <a:lnTo>
                  <a:pt x="49707" y="35859"/>
                </a:lnTo>
                <a:lnTo>
                  <a:pt x="53127" y="34257"/>
                </a:lnTo>
                <a:lnTo>
                  <a:pt x="58461" y="38741"/>
                </a:lnTo>
                <a:lnTo>
                  <a:pt x="61413" y="35432"/>
                </a:lnTo>
                <a:lnTo>
                  <a:pt x="61211" y="29802"/>
                </a:lnTo>
                <a:lnTo>
                  <a:pt x="56837" y="31535"/>
                </a:lnTo>
                <a:lnTo>
                  <a:pt x="50804" y="24575"/>
                </a:lnTo>
                <a:lnTo>
                  <a:pt x="50096" y="27585"/>
                </a:lnTo>
                <a:lnTo>
                  <a:pt x="46821" y="27620"/>
                </a:lnTo>
                <a:lnTo>
                  <a:pt x="46190" y="34410"/>
                </a:lnTo>
                <a:lnTo>
                  <a:pt x="49606" y="35912"/>
                </a:lnTo>
                <a:lnTo>
                  <a:pt x="46184" y="34645"/>
                </a:lnTo>
                <a:lnTo>
                  <a:pt x="44062" y="39299"/>
                </a:lnTo>
                <a:lnTo>
                  <a:pt x="43884" y="54117"/>
                </a:lnTo>
                <a:lnTo>
                  <a:pt x="54189" y="46002"/>
                </a:lnTo>
                <a:lnTo>
                  <a:pt x="54927" y="51686"/>
                </a:lnTo>
                <a:lnTo>
                  <a:pt x="51494" y="51184"/>
                </a:lnTo>
                <a:lnTo>
                  <a:pt x="47400" y="55575"/>
                </a:lnTo>
                <a:lnTo>
                  <a:pt x="51483" y="56575"/>
                </a:lnTo>
                <a:lnTo>
                  <a:pt x="57374" y="53850"/>
                </a:lnTo>
                <a:lnTo>
                  <a:pt x="58636" y="55225"/>
                </a:lnTo>
                <a:lnTo>
                  <a:pt x="59607" y="49814"/>
                </a:lnTo>
                <a:lnTo>
                  <a:pt x="64084" y="49109"/>
                </a:lnTo>
                <a:lnTo>
                  <a:pt x="64693" y="50942"/>
                </a:lnTo>
                <a:lnTo>
                  <a:pt x="68416" y="48884"/>
                </a:lnTo>
                <a:lnTo>
                  <a:pt x="70384" y="51027"/>
                </a:lnTo>
                <a:lnTo>
                  <a:pt x="74511" y="49356"/>
                </a:lnTo>
                <a:lnTo>
                  <a:pt x="70551" y="44886"/>
                </a:lnTo>
                <a:lnTo>
                  <a:pt x="73289" y="44942"/>
                </a:lnTo>
                <a:lnTo>
                  <a:pt x="75564" y="40801"/>
                </a:lnTo>
                <a:lnTo>
                  <a:pt x="67757" y="38146"/>
                </a:lnTo>
                <a:lnTo>
                  <a:pt x="65544" y="35081"/>
                </a:lnTo>
                <a:close/>
              </a:path>
            </a:pathLst>
          </a:custGeom>
          <a:solidFill>
            <a:srgbClr val="DCE2E1"/>
          </a:solidFill>
          <a:ln w="7144">
            <a:solidFill>
              <a:srgbClr val="FFFFFF"/>
            </a:solidFill>
            <a:prstDash val="solid"/>
          </a:ln>
        </p:spPr>
        <p:txBody>
          <a:bodyPr/>
          <a:lstStyle/>
          <a:p>
            <a:endParaRPr lang="en-NZ"/>
          </a:p>
        </p:txBody>
      </p:sp>
      <p:sp>
        <p:nvSpPr>
          <p:cNvPr id="20" name="TLA 024 Rotorua category 0">
            <a:extLst>
              <a:ext uri="{FF2B5EF4-FFF2-40B4-BE49-F238E27FC236}">
                <a16:creationId xmlns:a16="http://schemas.microsoft.com/office/drawing/2014/main" id="{19F40C16-D555-48DD-9927-BDE53F90DAD9}"/>
              </a:ext>
            </a:extLst>
          </p:cNvPr>
          <p:cNvSpPr>
            <a:spLocks noGrp="1"/>
          </p:cNvSpPr>
          <p:nvPr/>
        </p:nvSpPr>
        <p:spPr>
          <a:xfrm>
            <a:off x="2147852" y="3720269"/>
            <a:ext cx="281435" cy="354341"/>
          </a:xfrm>
          <a:custGeom>
            <a:avLst/>
            <a:gdLst/>
            <a:ahLst/>
            <a:cxnLst/>
            <a:rect l="0" t="0" r="0" b="0"/>
            <a:pathLst>
              <a:path w="281435" h="354341">
                <a:moveTo>
                  <a:pt x="129120" y="306655"/>
                </a:moveTo>
                <a:lnTo>
                  <a:pt x="123318" y="308459"/>
                </a:lnTo>
                <a:lnTo>
                  <a:pt x="117694" y="317365"/>
                </a:lnTo>
                <a:lnTo>
                  <a:pt x="109491" y="318922"/>
                </a:lnTo>
                <a:lnTo>
                  <a:pt x="101750" y="326282"/>
                </a:lnTo>
                <a:lnTo>
                  <a:pt x="94774" y="324734"/>
                </a:lnTo>
                <a:lnTo>
                  <a:pt x="90152" y="327292"/>
                </a:lnTo>
                <a:lnTo>
                  <a:pt x="85619" y="322943"/>
                </a:lnTo>
                <a:lnTo>
                  <a:pt x="79801" y="323598"/>
                </a:lnTo>
                <a:lnTo>
                  <a:pt x="76478" y="316401"/>
                </a:lnTo>
                <a:lnTo>
                  <a:pt x="77225" y="311940"/>
                </a:lnTo>
                <a:lnTo>
                  <a:pt x="66735" y="305583"/>
                </a:lnTo>
                <a:lnTo>
                  <a:pt x="63835" y="278421"/>
                </a:lnTo>
                <a:lnTo>
                  <a:pt x="55339" y="263775"/>
                </a:lnTo>
                <a:lnTo>
                  <a:pt x="45668" y="262892"/>
                </a:lnTo>
                <a:lnTo>
                  <a:pt x="41881" y="259590"/>
                </a:lnTo>
                <a:lnTo>
                  <a:pt x="35693" y="260074"/>
                </a:lnTo>
                <a:lnTo>
                  <a:pt x="26795" y="249494"/>
                </a:lnTo>
                <a:lnTo>
                  <a:pt x="15048" y="246590"/>
                </a:lnTo>
                <a:lnTo>
                  <a:pt x="17437" y="243710"/>
                </a:lnTo>
                <a:lnTo>
                  <a:pt x="14418" y="235397"/>
                </a:lnTo>
                <a:lnTo>
                  <a:pt x="26199" y="229791"/>
                </a:lnTo>
                <a:lnTo>
                  <a:pt x="25707" y="227217"/>
                </a:lnTo>
                <a:lnTo>
                  <a:pt x="32113" y="222181"/>
                </a:lnTo>
                <a:lnTo>
                  <a:pt x="30309" y="218769"/>
                </a:lnTo>
                <a:lnTo>
                  <a:pt x="45715" y="209863"/>
                </a:lnTo>
                <a:lnTo>
                  <a:pt x="56439" y="208543"/>
                </a:lnTo>
                <a:lnTo>
                  <a:pt x="62824" y="202596"/>
                </a:lnTo>
                <a:lnTo>
                  <a:pt x="61634" y="198829"/>
                </a:lnTo>
                <a:lnTo>
                  <a:pt x="65967" y="197505"/>
                </a:lnTo>
                <a:lnTo>
                  <a:pt x="66054" y="193766"/>
                </a:lnTo>
                <a:lnTo>
                  <a:pt x="53447" y="186713"/>
                </a:lnTo>
                <a:lnTo>
                  <a:pt x="62595" y="185559"/>
                </a:lnTo>
                <a:lnTo>
                  <a:pt x="56818" y="183063"/>
                </a:lnTo>
                <a:lnTo>
                  <a:pt x="72923" y="155139"/>
                </a:lnTo>
                <a:lnTo>
                  <a:pt x="56145" y="125846"/>
                </a:lnTo>
                <a:lnTo>
                  <a:pt x="21108" y="124527"/>
                </a:lnTo>
                <a:lnTo>
                  <a:pt x="21622" y="109244"/>
                </a:lnTo>
                <a:lnTo>
                  <a:pt x="1135" y="110124"/>
                </a:lnTo>
                <a:lnTo>
                  <a:pt x="0" y="108171"/>
                </a:lnTo>
                <a:lnTo>
                  <a:pt x="7785" y="104448"/>
                </a:lnTo>
                <a:lnTo>
                  <a:pt x="10576" y="99722"/>
                </a:lnTo>
                <a:lnTo>
                  <a:pt x="54762" y="11071"/>
                </a:lnTo>
                <a:lnTo>
                  <a:pt x="62855" y="15426"/>
                </a:lnTo>
                <a:lnTo>
                  <a:pt x="68935" y="11087"/>
                </a:lnTo>
                <a:lnTo>
                  <a:pt x="93383" y="11451"/>
                </a:lnTo>
                <a:lnTo>
                  <a:pt x="95920" y="8371"/>
                </a:lnTo>
                <a:lnTo>
                  <a:pt x="97736" y="11757"/>
                </a:lnTo>
                <a:lnTo>
                  <a:pt x="109340" y="8615"/>
                </a:lnTo>
                <a:lnTo>
                  <a:pt x="117015" y="11878"/>
                </a:lnTo>
                <a:lnTo>
                  <a:pt x="138410" y="0"/>
                </a:lnTo>
                <a:lnTo>
                  <a:pt x="167118" y="1141"/>
                </a:lnTo>
                <a:lnTo>
                  <a:pt x="175715" y="8163"/>
                </a:lnTo>
                <a:lnTo>
                  <a:pt x="181605" y="8372"/>
                </a:lnTo>
                <a:lnTo>
                  <a:pt x="181365" y="11599"/>
                </a:lnTo>
                <a:lnTo>
                  <a:pt x="206231" y="14124"/>
                </a:lnTo>
                <a:lnTo>
                  <a:pt x="218885" y="19692"/>
                </a:lnTo>
                <a:lnTo>
                  <a:pt x="220397" y="15210"/>
                </a:lnTo>
                <a:lnTo>
                  <a:pt x="232645" y="15669"/>
                </a:lnTo>
                <a:lnTo>
                  <a:pt x="233557" y="32093"/>
                </a:lnTo>
                <a:lnTo>
                  <a:pt x="235714" y="35757"/>
                </a:lnTo>
                <a:lnTo>
                  <a:pt x="246703" y="34199"/>
                </a:lnTo>
                <a:lnTo>
                  <a:pt x="255267" y="40857"/>
                </a:lnTo>
                <a:lnTo>
                  <a:pt x="255056" y="44725"/>
                </a:lnTo>
                <a:lnTo>
                  <a:pt x="277057" y="46779"/>
                </a:lnTo>
                <a:lnTo>
                  <a:pt x="276228" y="69489"/>
                </a:lnTo>
                <a:lnTo>
                  <a:pt x="281435" y="73490"/>
                </a:lnTo>
                <a:lnTo>
                  <a:pt x="277972" y="77741"/>
                </a:lnTo>
                <a:lnTo>
                  <a:pt x="276075" y="77109"/>
                </a:lnTo>
                <a:lnTo>
                  <a:pt x="274975" y="107853"/>
                </a:lnTo>
                <a:lnTo>
                  <a:pt x="266240" y="109808"/>
                </a:lnTo>
                <a:lnTo>
                  <a:pt x="257080" y="278733"/>
                </a:lnTo>
                <a:lnTo>
                  <a:pt x="232333" y="273517"/>
                </a:lnTo>
                <a:lnTo>
                  <a:pt x="225594" y="263664"/>
                </a:lnTo>
                <a:lnTo>
                  <a:pt x="209692" y="327384"/>
                </a:lnTo>
                <a:lnTo>
                  <a:pt x="210109" y="336457"/>
                </a:lnTo>
                <a:lnTo>
                  <a:pt x="202843" y="335184"/>
                </a:lnTo>
                <a:lnTo>
                  <a:pt x="171299" y="320005"/>
                </a:lnTo>
                <a:lnTo>
                  <a:pt x="157801" y="354341"/>
                </a:lnTo>
                <a:lnTo>
                  <a:pt x="132244" y="343498"/>
                </a:lnTo>
                <a:lnTo>
                  <a:pt x="134089" y="341188"/>
                </a:lnTo>
                <a:lnTo>
                  <a:pt x="131832" y="335958"/>
                </a:lnTo>
                <a:lnTo>
                  <a:pt x="137736" y="330333"/>
                </a:lnTo>
                <a:lnTo>
                  <a:pt x="141014" y="319766"/>
                </a:lnTo>
                <a:lnTo>
                  <a:pt x="143345" y="319405"/>
                </a:lnTo>
                <a:lnTo>
                  <a:pt x="142573" y="316601"/>
                </a:lnTo>
                <a:lnTo>
                  <a:pt x="140413" y="317846"/>
                </a:lnTo>
                <a:lnTo>
                  <a:pt x="139948" y="314396"/>
                </a:lnTo>
                <a:lnTo>
                  <a:pt x="137390" y="313837"/>
                </a:lnTo>
                <a:lnTo>
                  <a:pt x="134572" y="306941"/>
                </a:lnTo>
                <a:lnTo>
                  <a:pt x="132866" y="308920"/>
                </a:lnTo>
                <a:lnTo>
                  <a:pt x="129120" y="306655"/>
                </a:lnTo>
                <a:close/>
              </a:path>
            </a:pathLst>
          </a:custGeom>
          <a:solidFill>
            <a:srgbClr val="DCE2E1"/>
          </a:solidFill>
          <a:ln w="7144">
            <a:solidFill>
              <a:srgbClr val="FFFFFF"/>
            </a:solidFill>
            <a:prstDash val="solid"/>
          </a:ln>
        </p:spPr>
        <p:txBody>
          <a:bodyPr/>
          <a:lstStyle/>
          <a:p>
            <a:endParaRPr lang="en-NZ"/>
          </a:p>
        </p:txBody>
      </p:sp>
      <p:sp>
        <p:nvSpPr>
          <p:cNvPr id="21" name="TLA 025 Whakatāne category 0">
            <a:extLst>
              <a:ext uri="{FF2B5EF4-FFF2-40B4-BE49-F238E27FC236}">
                <a16:creationId xmlns:a16="http://schemas.microsoft.com/office/drawing/2014/main" id="{20A30DA5-8DFE-4D1E-974C-284244CA463B}"/>
              </a:ext>
            </a:extLst>
          </p:cNvPr>
          <p:cNvSpPr>
            <a:spLocks noGrp="1"/>
          </p:cNvSpPr>
          <p:nvPr/>
        </p:nvSpPr>
        <p:spPr>
          <a:xfrm>
            <a:off x="2358388" y="3665529"/>
            <a:ext cx="339093" cy="575428"/>
          </a:xfrm>
          <a:custGeom>
            <a:avLst/>
            <a:gdLst/>
            <a:ahLst/>
            <a:cxnLst/>
            <a:rect l="0" t="0" r="0" b="0"/>
            <a:pathLst>
              <a:path w="339093" h="575428">
                <a:moveTo>
                  <a:pt x="274440" y="94859"/>
                </a:moveTo>
                <a:lnTo>
                  <a:pt x="279996" y="99662"/>
                </a:lnTo>
                <a:lnTo>
                  <a:pt x="273276" y="96525"/>
                </a:lnTo>
                <a:lnTo>
                  <a:pt x="274440" y="94859"/>
                </a:lnTo>
                <a:close/>
                <a:moveTo>
                  <a:pt x="297189" y="102037"/>
                </a:moveTo>
                <a:lnTo>
                  <a:pt x="297622" y="106813"/>
                </a:lnTo>
                <a:lnTo>
                  <a:pt x="295726" y="107572"/>
                </a:lnTo>
                <a:lnTo>
                  <a:pt x="295007" y="105179"/>
                </a:lnTo>
                <a:lnTo>
                  <a:pt x="292434" y="108484"/>
                </a:lnTo>
                <a:lnTo>
                  <a:pt x="294495" y="104047"/>
                </a:lnTo>
                <a:lnTo>
                  <a:pt x="293130" y="102628"/>
                </a:lnTo>
                <a:lnTo>
                  <a:pt x="295479" y="103910"/>
                </a:lnTo>
                <a:lnTo>
                  <a:pt x="297189" y="102037"/>
                </a:lnTo>
                <a:close/>
                <a:moveTo>
                  <a:pt x="269318" y="109478"/>
                </a:moveTo>
                <a:lnTo>
                  <a:pt x="270467" y="111843"/>
                </a:lnTo>
                <a:lnTo>
                  <a:pt x="272175" y="108404"/>
                </a:lnTo>
                <a:lnTo>
                  <a:pt x="274276" y="109528"/>
                </a:lnTo>
                <a:lnTo>
                  <a:pt x="273045" y="101902"/>
                </a:lnTo>
                <a:lnTo>
                  <a:pt x="278207" y="105199"/>
                </a:lnTo>
                <a:lnTo>
                  <a:pt x="281689" y="102309"/>
                </a:lnTo>
                <a:lnTo>
                  <a:pt x="279247" y="108191"/>
                </a:lnTo>
                <a:lnTo>
                  <a:pt x="281800" y="108861"/>
                </a:lnTo>
                <a:lnTo>
                  <a:pt x="279100" y="113193"/>
                </a:lnTo>
                <a:lnTo>
                  <a:pt x="283173" y="110383"/>
                </a:lnTo>
                <a:lnTo>
                  <a:pt x="284564" y="113980"/>
                </a:lnTo>
                <a:lnTo>
                  <a:pt x="283503" y="105513"/>
                </a:lnTo>
                <a:lnTo>
                  <a:pt x="290749" y="105484"/>
                </a:lnTo>
                <a:lnTo>
                  <a:pt x="292180" y="110659"/>
                </a:lnTo>
                <a:lnTo>
                  <a:pt x="288479" y="112733"/>
                </a:lnTo>
                <a:lnTo>
                  <a:pt x="286962" y="118192"/>
                </a:lnTo>
                <a:lnTo>
                  <a:pt x="289935" y="121310"/>
                </a:lnTo>
                <a:lnTo>
                  <a:pt x="288887" y="123378"/>
                </a:lnTo>
                <a:lnTo>
                  <a:pt x="294426" y="137233"/>
                </a:lnTo>
                <a:lnTo>
                  <a:pt x="298328" y="137877"/>
                </a:lnTo>
                <a:lnTo>
                  <a:pt x="299187" y="147417"/>
                </a:lnTo>
                <a:lnTo>
                  <a:pt x="307994" y="146935"/>
                </a:lnTo>
                <a:lnTo>
                  <a:pt x="308178" y="150946"/>
                </a:lnTo>
                <a:lnTo>
                  <a:pt x="312337" y="151702"/>
                </a:lnTo>
                <a:lnTo>
                  <a:pt x="312760" y="165598"/>
                </a:lnTo>
                <a:lnTo>
                  <a:pt x="315995" y="170759"/>
                </a:lnTo>
                <a:lnTo>
                  <a:pt x="309807" y="172485"/>
                </a:lnTo>
                <a:lnTo>
                  <a:pt x="308225" y="185159"/>
                </a:lnTo>
                <a:lnTo>
                  <a:pt x="311059" y="195001"/>
                </a:lnTo>
                <a:lnTo>
                  <a:pt x="307575" y="198681"/>
                </a:lnTo>
                <a:lnTo>
                  <a:pt x="307389" y="205517"/>
                </a:lnTo>
                <a:lnTo>
                  <a:pt x="304153" y="211195"/>
                </a:lnTo>
                <a:lnTo>
                  <a:pt x="306515" y="216256"/>
                </a:lnTo>
                <a:lnTo>
                  <a:pt x="303992" y="229596"/>
                </a:lnTo>
                <a:lnTo>
                  <a:pt x="300920" y="232049"/>
                </a:lnTo>
                <a:lnTo>
                  <a:pt x="307780" y="239611"/>
                </a:lnTo>
                <a:lnTo>
                  <a:pt x="309986" y="252734"/>
                </a:lnTo>
                <a:lnTo>
                  <a:pt x="327460" y="254084"/>
                </a:lnTo>
                <a:lnTo>
                  <a:pt x="330215" y="261787"/>
                </a:lnTo>
                <a:lnTo>
                  <a:pt x="336962" y="269137"/>
                </a:lnTo>
                <a:lnTo>
                  <a:pt x="336610" y="281216"/>
                </a:lnTo>
                <a:lnTo>
                  <a:pt x="329189" y="285917"/>
                </a:lnTo>
                <a:lnTo>
                  <a:pt x="328863" y="297696"/>
                </a:lnTo>
                <a:lnTo>
                  <a:pt x="338868" y="301336"/>
                </a:lnTo>
                <a:lnTo>
                  <a:pt x="339093" y="310699"/>
                </a:lnTo>
                <a:lnTo>
                  <a:pt x="332885" y="313010"/>
                </a:lnTo>
                <a:lnTo>
                  <a:pt x="331751" y="319074"/>
                </a:lnTo>
                <a:lnTo>
                  <a:pt x="327316" y="318056"/>
                </a:lnTo>
                <a:lnTo>
                  <a:pt x="323419" y="320907"/>
                </a:lnTo>
                <a:lnTo>
                  <a:pt x="326104" y="330866"/>
                </a:lnTo>
                <a:lnTo>
                  <a:pt x="317863" y="341128"/>
                </a:lnTo>
                <a:lnTo>
                  <a:pt x="314560" y="352425"/>
                </a:lnTo>
                <a:lnTo>
                  <a:pt x="314846" y="368328"/>
                </a:lnTo>
                <a:lnTo>
                  <a:pt x="310431" y="378566"/>
                </a:lnTo>
                <a:lnTo>
                  <a:pt x="311301" y="382048"/>
                </a:lnTo>
                <a:lnTo>
                  <a:pt x="320815" y="387779"/>
                </a:lnTo>
                <a:lnTo>
                  <a:pt x="318952" y="399481"/>
                </a:lnTo>
                <a:lnTo>
                  <a:pt x="312562" y="406325"/>
                </a:lnTo>
                <a:lnTo>
                  <a:pt x="306559" y="419474"/>
                </a:lnTo>
                <a:lnTo>
                  <a:pt x="301679" y="423126"/>
                </a:lnTo>
                <a:lnTo>
                  <a:pt x="301752" y="428730"/>
                </a:lnTo>
                <a:lnTo>
                  <a:pt x="294473" y="432022"/>
                </a:lnTo>
                <a:lnTo>
                  <a:pt x="289130" y="427592"/>
                </a:lnTo>
                <a:lnTo>
                  <a:pt x="280962" y="431971"/>
                </a:lnTo>
                <a:lnTo>
                  <a:pt x="274331" y="442229"/>
                </a:lnTo>
                <a:lnTo>
                  <a:pt x="270985" y="455155"/>
                </a:lnTo>
                <a:lnTo>
                  <a:pt x="269354" y="450279"/>
                </a:lnTo>
                <a:lnTo>
                  <a:pt x="265103" y="451007"/>
                </a:lnTo>
                <a:lnTo>
                  <a:pt x="261828" y="445332"/>
                </a:lnTo>
                <a:lnTo>
                  <a:pt x="254019" y="451404"/>
                </a:lnTo>
                <a:lnTo>
                  <a:pt x="248553" y="450080"/>
                </a:lnTo>
                <a:lnTo>
                  <a:pt x="242527" y="454841"/>
                </a:lnTo>
                <a:lnTo>
                  <a:pt x="233718" y="475762"/>
                </a:lnTo>
                <a:lnTo>
                  <a:pt x="221868" y="490104"/>
                </a:lnTo>
                <a:lnTo>
                  <a:pt x="212791" y="495916"/>
                </a:lnTo>
                <a:lnTo>
                  <a:pt x="208823" y="491296"/>
                </a:lnTo>
                <a:lnTo>
                  <a:pt x="194481" y="491427"/>
                </a:lnTo>
                <a:lnTo>
                  <a:pt x="192513" y="487311"/>
                </a:lnTo>
                <a:lnTo>
                  <a:pt x="181830" y="482155"/>
                </a:lnTo>
                <a:lnTo>
                  <a:pt x="176669" y="472925"/>
                </a:lnTo>
                <a:lnTo>
                  <a:pt x="172079" y="473580"/>
                </a:lnTo>
                <a:lnTo>
                  <a:pt x="165176" y="480031"/>
                </a:lnTo>
                <a:lnTo>
                  <a:pt x="163217" y="475691"/>
                </a:lnTo>
                <a:lnTo>
                  <a:pt x="158453" y="475529"/>
                </a:lnTo>
                <a:lnTo>
                  <a:pt x="147886" y="485639"/>
                </a:lnTo>
                <a:lnTo>
                  <a:pt x="138006" y="479157"/>
                </a:lnTo>
                <a:lnTo>
                  <a:pt x="126467" y="480905"/>
                </a:lnTo>
                <a:lnTo>
                  <a:pt x="119753" y="494270"/>
                </a:lnTo>
                <a:lnTo>
                  <a:pt x="113105" y="495723"/>
                </a:lnTo>
                <a:lnTo>
                  <a:pt x="112158" y="504549"/>
                </a:lnTo>
                <a:lnTo>
                  <a:pt x="108391" y="504658"/>
                </a:lnTo>
                <a:lnTo>
                  <a:pt x="105381" y="500937"/>
                </a:lnTo>
                <a:lnTo>
                  <a:pt x="99538" y="504100"/>
                </a:lnTo>
                <a:lnTo>
                  <a:pt x="93675" y="535192"/>
                </a:lnTo>
                <a:lnTo>
                  <a:pt x="95456" y="538196"/>
                </a:lnTo>
                <a:lnTo>
                  <a:pt x="91878" y="540888"/>
                </a:lnTo>
                <a:lnTo>
                  <a:pt x="91733" y="546134"/>
                </a:lnTo>
                <a:lnTo>
                  <a:pt x="88112" y="547534"/>
                </a:lnTo>
                <a:lnTo>
                  <a:pt x="89487" y="556181"/>
                </a:lnTo>
                <a:lnTo>
                  <a:pt x="92904" y="559395"/>
                </a:lnTo>
                <a:lnTo>
                  <a:pt x="90967" y="565366"/>
                </a:lnTo>
                <a:lnTo>
                  <a:pt x="92548" y="569484"/>
                </a:lnTo>
                <a:lnTo>
                  <a:pt x="89471" y="575428"/>
                </a:lnTo>
                <a:lnTo>
                  <a:pt x="65070" y="522570"/>
                </a:lnTo>
                <a:lnTo>
                  <a:pt x="59579" y="517292"/>
                </a:lnTo>
                <a:lnTo>
                  <a:pt x="57804" y="487569"/>
                </a:lnTo>
                <a:lnTo>
                  <a:pt x="72412" y="434711"/>
                </a:lnTo>
                <a:lnTo>
                  <a:pt x="60311" y="427942"/>
                </a:lnTo>
                <a:lnTo>
                  <a:pt x="57507" y="434797"/>
                </a:lnTo>
                <a:lnTo>
                  <a:pt x="54659" y="435556"/>
                </a:lnTo>
                <a:lnTo>
                  <a:pt x="31759" y="419051"/>
                </a:lnTo>
                <a:lnTo>
                  <a:pt x="27225" y="407336"/>
                </a:lnTo>
                <a:lnTo>
                  <a:pt x="28441" y="404117"/>
                </a:lnTo>
                <a:lnTo>
                  <a:pt x="22663" y="398251"/>
                </a:lnTo>
                <a:lnTo>
                  <a:pt x="24541" y="393204"/>
                </a:lnTo>
                <a:lnTo>
                  <a:pt x="11315" y="387833"/>
                </a:lnTo>
                <a:lnTo>
                  <a:pt x="11365" y="379040"/>
                </a:lnTo>
                <a:lnTo>
                  <a:pt x="0" y="378233"/>
                </a:lnTo>
                <a:lnTo>
                  <a:pt x="15058" y="318404"/>
                </a:lnTo>
                <a:lnTo>
                  <a:pt x="21797" y="328257"/>
                </a:lnTo>
                <a:lnTo>
                  <a:pt x="46543" y="333473"/>
                </a:lnTo>
                <a:lnTo>
                  <a:pt x="55703" y="164548"/>
                </a:lnTo>
                <a:lnTo>
                  <a:pt x="64439" y="162593"/>
                </a:lnTo>
                <a:lnTo>
                  <a:pt x="65539" y="131848"/>
                </a:lnTo>
                <a:lnTo>
                  <a:pt x="67436" y="132480"/>
                </a:lnTo>
                <a:lnTo>
                  <a:pt x="70899" y="128229"/>
                </a:lnTo>
                <a:lnTo>
                  <a:pt x="65691" y="124229"/>
                </a:lnTo>
                <a:lnTo>
                  <a:pt x="70276" y="0"/>
                </a:lnTo>
                <a:lnTo>
                  <a:pt x="128582" y="30213"/>
                </a:lnTo>
                <a:lnTo>
                  <a:pt x="214174" y="54603"/>
                </a:lnTo>
                <a:lnTo>
                  <a:pt x="248095" y="71235"/>
                </a:lnTo>
                <a:lnTo>
                  <a:pt x="244386" y="73279"/>
                </a:lnTo>
                <a:lnTo>
                  <a:pt x="239399" y="72178"/>
                </a:lnTo>
                <a:lnTo>
                  <a:pt x="240396" y="74047"/>
                </a:lnTo>
                <a:lnTo>
                  <a:pt x="246344" y="73704"/>
                </a:lnTo>
                <a:lnTo>
                  <a:pt x="251330" y="68176"/>
                </a:lnTo>
                <a:lnTo>
                  <a:pt x="253832" y="78468"/>
                </a:lnTo>
                <a:lnTo>
                  <a:pt x="260508" y="83110"/>
                </a:lnTo>
                <a:lnTo>
                  <a:pt x="268984" y="87441"/>
                </a:lnTo>
                <a:lnTo>
                  <a:pt x="305555" y="96324"/>
                </a:lnTo>
                <a:lnTo>
                  <a:pt x="307398" y="101013"/>
                </a:lnTo>
                <a:lnTo>
                  <a:pt x="287765" y="94126"/>
                </a:lnTo>
                <a:lnTo>
                  <a:pt x="273344" y="92157"/>
                </a:lnTo>
                <a:lnTo>
                  <a:pt x="270269" y="100072"/>
                </a:lnTo>
                <a:lnTo>
                  <a:pt x="267631" y="100799"/>
                </a:lnTo>
                <a:lnTo>
                  <a:pt x="269318" y="109478"/>
                </a:lnTo>
                <a:close/>
                <a:moveTo>
                  <a:pt x="126747" y="127281"/>
                </a:moveTo>
                <a:lnTo>
                  <a:pt x="119589" y="130062"/>
                </a:lnTo>
                <a:lnTo>
                  <a:pt x="120639" y="131256"/>
                </a:lnTo>
                <a:lnTo>
                  <a:pt x="115830" y="134398"/>
                </a:lnTo>
                <a:lnTo>
                  <a:pt x="114734" y="130950"/>
                </a:lnTo>
                <a:lnTo>
                  <a:pt x="110619" y="134650"/>
                </a:lnTo>
                <a:lnTo>
                  <a:pt x="111982" y="136402"/>
                </a:lnTo>
                <a:lnTo>
                  <a:pt x="86966" y="145256"/>
                </a:lnTo>
                <a:lnTo>
                  <a:pt x="81572" y="152652"/>
                </a:lnTo>
                <a:lnTo>
                  <a:pt x="82690" y="155462"/>
                </a:lnTo>
                <a:lnTo>
                  <a:pt x="86054" y="155723"/>
                </a:lnTo>
                <a:lnTo>
                  <a:pt x="88733" y="160481"/>
                </a:lnTo>
                <a:lnTo>
                  <a:pt x="108159" y="158245"/>
                </a:lnTo>
                <a:lnTo>
                  <a:pt x="111370" y="150205"/>
                </a:lnTo>
                <a:lnTo>
                  <a:pt x="119429" y="146621"/>
                </a:lnTo>
                <a:lnTo>
                  <a:pt x="118205" y="143443"/>
                </a:lnTo>
                <a:lnTo>
                  <a:pt x="117036" y="144630"/>
                </a:lnTo>
                <a:lnTo>
                  <a:pt x="117477" y="140996"/>
                </a:lnTo>
                <a:lnTo>
                  <a:pt x="123580" y="141759"/>
                </a:lnTo>
                <a:lnTo>
                  <a:pt x="123610" y="144752"/>
                </a:lnTo>
                <a:lnTo>
                  <a:pt x="131911" y="137371"/>
                </a:lnTo>
                <a:lnTo>
                  <a:pt x="132971" y="134401"/>
                </a:lnTo>
                <a:lnTo>
                  <a:pt x="130697" y="134321"/>
                </a:lnTo>
                <a:lnTo>
                  <a:pt x="126747" y="127281"/>
                </a:lnTo>
                <a:close/>
              </a:path>
            </a:pathLst>
          </a:custGeom>
          <a:solidFill>
            <a:srgbClr val="DCE2E1"/>
          </a:solidFill>
          <a:ln w="7144">
            <a:solidFill>
              <a:srgbClr val="FFFFFF"/>
            </a:solidFill>
            <a:prstDash val="solid"/>
          </a:ln>
        </p:spPr>
        <p:txBody>
          <a:bodyPr/>
          <a:lstStyle/>
          <a:p>
            <a:endParaRPr lang="en-NZ"/>
          </a:p>
        </p:txBody>
      </p:sp>
      <p:sp>
        <p:nvSpPr>
          <p:cNvPr id="22" name="TLA 026 Kawerau category 0">
            <a:extLst>
              <a:ext uri="{FF2B5EF4-FFF2-40B4-BE49-F238E27FC236}">
                <a16:creationId xmlns:a16="http://schemas.microsoft.com/office/drawing/2014/main" id="{8F22ABF3-1CF0-4188-9870-2AD7B6F1D463}"/>
              </a:ext>
            </a:extLst>
          </p:cNvPr>
          <p:cNvSpPr>
            <a:spLocks noGrp="1"/>
          </p:cNvSpPr>
          <p:nvPr/>
        </p:nvSpPr>
        <p:spPr>
          <a:xfrm>
            <a:off x="2439960" y="3792810"/>
            <a:ext cx="51399" cy="33200"/>
          </a:xfrm>
          <a:custGeom>
            <a:avLst/>
            <a:gdLst/>
            <a:ahLst/>
            <a:cxnLst/>
            <a:rect l="0" t="0" r="0" b="0"/>
            <a:pathLst>
              <a:path w="51399" h="33200">
                <a:moveTo>
                  <a:pt x="44176" y="1756"/>
                </a:moveTo>
                <a:lnTo>
                  <a:pt x="45175" y="0"/>
                </a:lnTo>
                <a:lnTo>
                  <a:pt x="49125" y="7040"/>
                </a:lnTo>
                <a:lnTo>
                  <a:pt x="51399" y="7120"/>
                </a:lnTo>
                <a:lnTo>
                  <a:pt x="50339" y="10090"/>
                </a:lnTo>
                <a:lnTo>
                  <a:pt x="42038" y="17471"/>
                </a:lnTo>
                <a:lnTo>
                  <a:pt x="42008" y="14478"/>
                </a:lnTo>
                <a:lnTo>
                  <a:pt x="35905" y="13715"/>
                </a:lnTo>
                <a:lnTo>
                  <a:pt x="35464" y="17349"/>
                </a:lnTo>
                <a:lnTo>
                  <a:pt x="36632" y="16163"/>
                </a:lnTo>
                <a:lnTo>
                  <a:pt x="37857" y="19340"/>
                </a:lnTo>
                <a:lnTo>
                  <a:pt x="29798" y="22924"/>
                </a:lnTo>
                <a:lnTo>
                  <a:pt x="26587" y="30964"/>
                </a:lnTo>
                <a:lnTo>
                  <a:pt x="7161" y="33200"/>
                </a:lnTo>
                <a:lnTo>
                  <a:pt x="4482" y="28442"/>
                </a:lnTo>
                <a:lnTo>
                  <a:pt x="1118" y="28181"/>
                </a:lnTo>
                <a:lnTo>
                  <a:pt x="0" y="25371"/>
                </a:lnTo>
                <a:lnTo>
                  <a:pt x="5394" y="17975"/>
                </a:lnTo>
                <a:lnTo>
                  <a:pt x="30410" y="9121"/>
                </a:lnTo>
                <a:lnTo>
                  <a:pt x="29047" y="7369"/>
                </a:lnTo>
                <a:lnTo>
                  <a:pt x="33162" y="3669"/>
                </a:lnTo>
                <a:lnTo>
                  <a:pt x="34258" y="7117"/>
                </a:lnTo>
                <a:lnTo>
                  <a:pt x="39067" y="3975"/>
                </a:lnTo>
                <a:lnTo>
                  <a:pt x="38017" y="2781"/>
                </a:lnTo>
                <a:lnTo>
                  <a:pt x="44176" y="1756"/>
                </a:lnTo>
                <a:close/>
              </a:path>
            </a:pathLst>
          </a:custGeom>
          <a:solidFill>
            <a:srgbClr val="DCE2E1"/>
          </a:solidFill>
          <a:ln w="7144">
            <a:solidFill>
              <a:srgbClr val="FFFFFF"/>
            </a:solidFill>
            <a:prstDash val="solid"/>
          </a:ln>
        </p:spPr>
        <p:txBody>
          <a:bodyPr/>
          <a:lstStyle/>
          <a:p>
            <a:endParaRPr lang="en-NZ"/>
          </a:p>
        </p:txBody>
      </p:sp>
      <p:sp>
        <p:nvSpPr>
          <p:cNvPr id="23" name="TLA 027 Ōpōtiki category 0">
            <a:extLst>
              <a:ext uri="{FF2B5EF4-FFF2-40B4-BE49-F238E27FC236}">
                <a16:creationId xmlns:a16="http://schemas.microsoft.com/office/drawing/2014/main" id="{E675D38A-86B3-48E5-921B-82CBEE3D8E80}"/>
              </a:ext>
            </a:extLst>
          </p:cNvPr>
          <p:cNvSpPr>
            <a:spLocks noGrp="1"/>
          </p:cNvSpPr>
          <p:nvPr/>
        </p:nvSpPr>
        <p:spPr>
          <a:xfrm>
            <a:off x="2645350" y="3529629"/>
            <a:ext cx="457936" cy="541369"/>
          </a:xfrm>
          <a:custGeom>
            <a:avLst/>
            <a:gdLst/>
            <a:ahLst/>
            <a:cxnLst/>
            <a:rect l="0" t="0" r="0" b="0"/>
            <a:pathLst>
              <a:path w="457936" h="541369">
                <a:moveTo>
                  <a:pt x="14480" y="251467"/>
                </a:moveTo>
                <a:lnTo>
                  <a:pt x="14261" y="253376"/>
                </a:lnTo>
                <a:lnTo>
                  <a:pt x="13287" y="251464"/>
                </a:lnTo>
                <a:lnTo>
                  <a:pt x="14480" y="251467"/>
                </a:lnTo>
                <a:close/>
                <a:moveTo>
                  <a:pt x="23277" y="240160"/>
                </a:moveTo>
                <a:lnTo>
                  <a:pt x="20512" y="242047"/>
                </a:lnTo>
                <a:lnTo>
                  <a:pt x="19139" y="241520"/>
                </a:lnTo>
                <a:lnTo>
                  <a:pt x="23277" y="240160"/>
                </a:lnTo>
                <a:close/>
                <a:moveTo>
                  <a:pt x="16800" y="247161"/>
                </a:moveTo>
                <a:lnTo>
                  <a:pt x="14772" y="248668"/>
                </a:lnTo>
                <a:lnTo>
                  <a:pt x="11296" y="245024"/>
                </a:lnTo>
                <a:lnTo>
                  <a:pt x="13119" y="243051"/>
                </a:lnTo>
                <a:lnTo>
                  <a:pt x="16800" y="247161"/>
                </a:lnTo>
                <a:close/>
                <a:moveTo>
                  <a:pt x="261331" y="288007"/>
                </a:moveTo>
                <a:lnTo>
                  <a:pt x="257846" y="296248"/>
                </a:lnTo>
                <a:lnTo>
                  <a:pt x="253997" y="296690"/>
                </a:lnTo>
                <a:lnTo>
                  <a:pt x="252505" y="300683"/>
                </a:lnTo>
                <a:lnTo>
                  <a:pt x="256642" y="298972"/>
                </a:lnTo>
                <a:lnTo>
                  <a:pt x="257565" y="303835"/>
                </a:lnTo>
                <a:lnTo>
                  <a:pt x="260027" y="304888"/>
                </a:lnTo>
                <a:lnTo>
                  <a:pt x="257965" y="307203"/>
                </a:lnTo>
                <a:lnTo>
                  <a:pt x="260683" y="307247"/>
                </a:lnTo>
                <a:lnTo>
                  <a:pt x="263675" y="312350"/>
                </a:lnTo>
                <a:lnTo>
                  <a:pt x="260293" y="310668"/>
                </a:lnTo>
                <a:lnTo>
                  <a:pt x="258648" y="313930"/>
                </a:lnTo>
                <a:lnTo>
                  <a:pt x="256079" y="312674"/>
                </a:lnTo>
                <a:lnTo>
                  <a:pt x="253151" y="316198"/>
                </a:lnTo>
                <a:lnTo>
                  <a:pt x="246084" y="317364"/>
                </a:lnTo>
                <a:lnTo>
                  <a:pt x="244931" y="323838"/>
                </a:lnTo>
                <a:lnTo>
                  <a:pt x="241573" y="325354"/>
                </a:lnTo>
                <a:lnTo>
                  <a:pt x="239514" y="330561"/>
                </a:lnTo>
                <a:lnTo>
                  <a:pt x="240259" y="340429"/>
                </a:lnTo>
                <a:lnTo>
                  <a:pt x="235141" y="343102"/>
                </a:lnTo>
                <a:lnTo>
                  <a:pt x="229157" y="341055"/>
                </a:lnTo>
                <a:lnTo>
                  <a:pt x="223714" y="346744"/>
                </a:lnTo>
                <a:lnTo>
                  <a:pt x="217304" y="346348"/>
                </a:lnTo>
                <a:lnTo>
                  <a:pt x="217927" y="355031"/>
                </a:lnTo>
                <a:lnTo>
                  <a:pt x="216478" y="353837"/>
                </a:lnTo>
                <a:lnTo>
                  <a:pt x="214408" y="356827"/>
                </a:lnTo>
                <a:lnTo>
                  <a:pt x="208436" y="358480"/>
                </a:lnTo>
                <a:lnTo>
                  <a:pt x="203832" y="357720"/>
                </a:lnTo>
                <a:lnTo>
                  <a:pt x="196097" y="364088"/>
                </a:lnTo>
                <a:lnTo>
                  <a:pt x="197694" y="366788"/>
                </a:lnTo>
                <a:lnTo>
                  <a:pt x="185909" y="366165"/>
                </a:lnTo>
                <a:lnTo>
                  <a:pt x="184969" y="371283"/>
                </a:lnTo>
                <a:lnTo>
                  <a:pt x="171368" y="367778"/>
                </a:lnTo>
                <a:lnTo>
                  <a:pt x="171647" y="370226"/>
                </a:lnTo>
                <a:lnTo>
                  <a:pt x="168011" y="372585"/>
                </a:lnTo>
                <a:lnTo>
                  <a:pt x="166621" y="382281"/>
                </a:lnTo>
                <a:lnTo>
                  <a:pt x="163257" y="380659"/>
                </a:lnTo>
                <a:lnTo>
                  <a:pt x="162171" y="382171"/>
                </a:lnTo>
                <a:lnTo>
                  <a:pt x="166017" y="388032"/>
                </a:lnTo>
                <a:lnTo>
                  <a:pt x="165194" y="394221"/>
                </a:lnTo>
                <a:lnTo>
                  <a:pt x="168572" y="394170"/>
                </a:lnTo>
                <a:lnTo>
                  <a:pt x="162348" y="401539"/>
                </a:lnTo>
                <a:lnTo>
                  <a:pt x="162645" y="413782"/>
                </a:lnTo>
                <a:lnTo>
                  <a:pt x="151671" y="434142"/>
                </a:lnTo>
                <a:lnTo>
                  <a:pt x="49394" y="481328"/>
                </a:lnTo>
                <a:lnTo>
                  <a:pt x="56277" y="527565"/>
                </a:lnTo>
                <a:lnTo>
                  <a:pt x="53916" y="530506"/>
                </a:lnTo>
                <a:lnTo>
                  <a:pt x="48867" y="528406"/>
                </a:lnTo>
                <a:lnTo>
                  <a:pt x="41741" y="541369"/>
                </a:lnTo>
                <a:lnTo>
                  <a:pt x="31991" y="535380"/>
                </a:lnTo>
                <a:lnTo>
                  <a:pt x="33853" y="523679"/>
                </a:lnTo>
                <a:lnTo>
                  <a:pt x="24339" y="517948"/>
                </a:lnTo>
                <a:lnTo>
                  <a:pt x="23469" y="514466"/>
                </a:lnTo>
                <a:lnTo>
                  <a:pt x="27884" y="504228"/>
                </a:lnTo>
                <a:lnTo>
                  <a:pt x="27599" y="488325"/>
                </a:lnTo>
                <a:lnTo>
                  <a:pt x="30901" y="477028"/>
                </a:lnTo>
                <a:lnTo>
                  <a:pt x="39142" y="466766"/>
                </a:lnTo>
                <a:lnTo>
                  <a:pt x="36457" y="456807"/>
                </a:lnTo>
                <a:lnTo>
                  <a:pt x="40354" y="453956"/>
                </a:lnTo>
                <a:lnTo>
                  <a:pt x="44790" y="454974"/>
                </a:lnTo>
                <a:lnTo>
                  <a:pt x="45923" y="448910"/>
                </a:lnTo>
                <a:lnTo>
                  <a:pt x="52131" y="446599"/>
                </a:lnTo>
                <a:lnTo>
                  <a:pt x="51906" y="437236"/>
                </a:lnTo>
                <a:lnTo>
                  <a:pt x="41901" y="433596"/>
                </a:lnTo>
                <a:lnTo>
                  <a:pt x="42227" y="421817"/>
                </a:lnTo>
                <a:lnTo>
                  <a:pt x="49648" y="417116"/>
                </a:lnTo>
                <a:lnTo>
                  <a:pt x="50000" y="405037"/>
                </a:lnTo>
                <a:lnTo>
                  <a:pt x="43253" y="397686"/>
                </a:lnTo>
                <a:lnTo>
                  <a:pt x="40498" y="389984"/>
                </a:lnTo>
                <a:lnTo>
                  <a:pt x="23024" y="388634"/>
                </a:lnTo>
                <a:lnTo>
                  <a:pt x="20818" y="375510"/>
                </a:lnTo>
                <a:lnTo>
                  <a:pt x="13958" y="367949"/>
                </a:lnTo>
                <a:lnTo>
                  <a:pt x="17030" y="365495"/>
                </a:lnTo>
                <a:lnTo>
                  <a:pt x="19553" y="352156"/>
                </a:lnTo>
                <a:lnTo>
                  <a:pt x="17192" y="347094"/>
                </a:lnTo>
                <a:lnTo>
                  <a:pt x="20427" y="341417"/>
                </a:lnTo>
                <a:lnTo>
                  <a:pt x="20614" y="334581"/>
                </a:lnTo>
                <a:lnTo>
                  <a:pt x="24097" y="330901"/>
                </a:lnTo>
                <a:lnTo>
                  <a:pt x="21263" y="321058"/>
                </a:lnTo>
                <a:lnTo>
                  <a:pt x="22845" y="308385"/>
                </a:lnTo>
                <a:lnTo>
                  <a:pt x="27989" y="308479"/>
                </a:lnTo>
                <a:lnTo>
                  <a:pt x="29031" y="305971"/>
                </a:lnTo>
                <a:lnTo>
                  <a:pt x="25798" y="301498"/>
                </a:lnTo>
                <a:lnTo>
                  <a:pt x="25375" y="287602"/>
                </a:lnTo>
                <a:lnTo>
                  <a:pt x="21216" y="286846"/>
                </a:lnTo>
                <a:lnTo>
                  <a:pt x="21032" y="282835"/>
                </a:lnTo>
                <a:lnTo>
                  <a:pt x="12225" y="283317"/>
                </a:lnTo>
                <a:lnTo>
                  <a:pt x="11366" y="273777"/>
                </a:lnTo>
                <a:lnTo>
                  <a:pt x="7464" y="273133"/>
                </a:lnTo>
                <a:lnTo>
                  <a:pt x="1926" y="259278"/>
                </a:lnTo>
                <a:lnTo>
                  <a:pt x="2973" y="257210"/>
                </a:lnTo>
                <a:lnTo>
                  <a:pt x="0" y="254092"/>
                </a:lnTo>
                <a:lnTo>
                  <a:pt x="7760" y="250528"/>
                </a:lnTo>
                <a:lnTo>
                  <a:pt x="14023" y="264431"/>
                </a:lnTo>
                <a:lnTo>
                  <a:pt x="14344" y="260780"/>
                </a:lnTo>
                <a:lnTo>
                  <a:pt x="20478" y="265852"/>
                </a:lnTo>
                <a:lnTo>
                  <a:pt x="25395" y="263612"/>
                </a:lnTo>
                <a:lnTo>
                  <a:pt x="21454" y="258861"/>
                </a:lnTo>
                <a:lnTo>
                  <a:pt x="18452" y="260394"/>
                </a:lnTo>
                <a:lnTo>
                  <a:pt x="16059" y="252682"/>
                </a:lnTo>
                <a:lnTo>
                  <a:pt x="19435" y="249044"/>
                </a:lnTo>
                <a:lnTo>
                  <a:pt x="19957" y="243742"/>
                </a:lnTo>
                <a:lnTo>
                  <a:pt x="22486" y="243497"/>
                </a:lnTo>
                <a:lnTo>
                  <a:pt x="20311" y="244860"/>
                </a:lnTo>
                <a:lnTo>
                  <a:pt x="23627" y="247151"/>
                </a:lnTo>
                <a:lnTo>
                  <a:pt x="26937" y="245319"/>
                </a:lnTo>
                <a:lnTo>
                  <a:pt x="26918" y="235822"/>
                </a:lnTo>
                <a:lnTo>
                  <a:pt x="20993" y="238669"/>
                </a:lnTo>
                <a:lnTo>
                  <a:pt x="25488" y="233804"/>
                </a:lnTo>
                <a:lnTo>
                  <a:pt x="72364" y="239216"/>
                </a:lnTo>
                <a:lnTo>
                  <a:pt x="127195" y="237845"/>
                </a:lnTo>
                <a:lnTo>
                  <a:pt x="141391" y="233729"/>
                </a:lnTo>
                <a:lnTo>
                  <a:pt x="145420" y="228866"/>
                </a:lnTo>
                <a:lnTo>
                  <a:pt x="150025" y="229603"/>
                </a:lnTo>
                <a:lnTo>
                  <a:pt x="152382" y="224052"/>
                </a:lnTo>
                <a:lnTo>
                  <a:pt x="156091" y="226066"/>
                </a:lnTo>
                <a:lnTo>
                  <a:pt x="171407" y="220620"/>
                </a:lnTo>
                <a:lnTo>
                  <a:pt x="174620" y="216338"/>
                </a:lnTo>
                <a:lnTo>
                  <a:pt x="172258" y="211801"/>
                </a:lnTo>
                <a:lnTo>
                  <a:pt x="192235" y="204466"/>
                </a:lnTo>
                <a:lnTo>
                  <a:pt x="200639" y="196857"/>
                </a:lnTo>
                <a:lnTo>
                  <a:pt x="199898" y="191447"/>
                </a:lnTo>
                <a:lnTo>
                  <a:pt x="203967" y="184467"/>
                </a:lnTo>
                <a:lnTo>
                  <a:pt x="217606" y="176032"/>
                </a:lnTo>
                <a:lnTo>
                  <a:pt x="220926" y="167127"/>
                </a:lnTo>
                <a:lnTo>
                  <a:pt x="218802" y="163187"/>
                </a:lnTo>
                <a:lnTo>
                  <a:pt x="220286" y="159458"/>
                </a:lnTo>
                <a:lnTo>
                  <a:pt x="228352" y="160131"/>
                </a:lnTo>
                <a:lnTo>
                  <a:pt x="229059" y="155274"/>
                </a:lnTo>
                <a:lnTo>
                  <a:pt x="233264" y="151078"/>
                </a:lnTo>
                <a:lnTo>
                  <a:pt x="231890" y="145622"/>
                </a:lnTo>
                <a:lnTo>
                  <a:pt x="235202" y="143541"/>
                </a:lnTo>
                <a:lnTo>
                  <a:pt x="239015" y="147529"/>
                </a:lnTo>
                <a:lnTo>
                  <a:pt x="248871" y="142838"/>
                </a:lnTo>
                <a:lnTo>
                  <a:pt x="251670" y="138058"/>
                </a:lnTo>
                <a:lnTo>
                  <a:pt x="250260" y="131967"/>
                </a:lnTo>
                <a:lnTo>
                  <a:pt x="264990" y="118438"/>
                </a:lnTo>
                <a:lnTo>
                  <a:pt x="264263" y="112507"/>
                </a:lnTo>
                <a:lnTo>
                  <a:pt x="259557" y="105985"/>
                </a:lnTo>
                <a:lnTo>
                  <a:pt x="266704" y="103849"/>
                </a:lnTo>
                <a:lnTo>
                  <a:pt x="269992" y="101090"/>
                </a:lnTo>
                <a:lnTo>
                  <a:pt x="269147" y="99492"/>
                </a:lnTo>
                <a:lnTo>
                  <a:pt x="272375" y="100312"/>
                </a:lnTo>
                <a:lnTo>
                  <a:pt x="276572" y="97714"/>
                </a:lnTo>
                <a:lnTo>
                  <a:pt x="277048" y="93792"/>
                </a:lnTo>
                <a:lnTo>
                  <a:pt x="281385" y="90698"/>
                </a:lnTo>
                <a:lnTo>
                  <a:pt x="284659" y="77111"/>
                </a:lnTo>
                <a:lnTo>
                  <a:pt x="287551" y="76666"/>
                </a:lnTo>
                <a:lnTo>
                  <a:pt x="286539" y="74518"/>
                </a:lnTo>
                <a:lnTo>
                  <a:pt x="296404" y="72163"/>
                </a:lnTo>
                <a:lnTo>
                  <a:pt x="311384" y="73363"/>
                </a:lnTo>
                <a:lnTo>
                  <a:pt x="313996" y="76193"/>
                </a:lnTo>
                <a:lnTo>
                  <a:pt x="316817" y="74804"/>
                </a:lnTo>
                <a:lnTo>
                  <a:pt x="316342" y="72543"/>
                </a:lnTo>
                <a:lnTo>
                  <a:pt x="319434" y="72157"/>
                </a:lnTo>
                <a:lnTo>
                  <a:pt x="319413" y="68299"/>
                </a:lnTo>
                <a:lnTo>
                  <a:pt x="326353" y="64246"/>
                </a:lnTo>
                <a:lnTo>
                  <a:pt x="334679" y="68014"/>
                </a:lnTo>
                <a:lnTo>
                  <a:pt x="347763" y="64423"/>
                </a:lnTo>
                <a:lnTo>
                  <a:pt x="352943" y="59603"/>
                </a:lnTo>
                <a:lnTo>
                  <a:pt x="354449" y="54675"/>
                </a:lnTo>
                <a:lnTo>
                  <a:pt x="357481" y="54249"/>
                </a:lnTo>
                <a:lnTo>
                  <a:pt x="362150" y="45808"/>
                </a:lnTo>
                <a:lnTo>
                  <a:pt x="361137" y="43680"/>
                </a:lnTo>
                <a:lnTo>
                  <a:pt x="367085" y="36632"/>
                </a:lnTo>
                <a:lnTo>
                  <a:pt x="368668" y="43098"/>
                </a:lnTo>
                <a:lnTo>
                  <a:pt x="373616" y="45397"/>
                </a:lnTo>
                <a:lnTo>
                  <a:pt x="389123" y="43518"/>
                </a:lnTo>
                <a:lnTo>
                  <a:pt x="390982" y="38401"/>
                </a:lnTo>
                <a:lnTo>
                  <a:pt x="395046" y="36159"/>
                </a:lnTo>
                <a:lnTo>
                  <a:pt x="394727" y="31968"/>
                </a:lnTo>
                <a:lnTo>
                  <a:pt x="401706" y="27992"/>
                </a:lnTo>
                <a:lnTo>
                  <a:pt x="407818" y="19914"/>
                </a:lnTo>
                <a:lnTo>
                  <a:pt x="402883" y="9989"/>
                </a:lnTo>
                <a:lnTo>
                  <a:pt x="404561" y="0"/>
                </a:lnTo>
                <a:lnTo>
                  <a:pt x="414999" y="10040"/>
                </a:lnTo>
                <a:lnTo>
                  <a:pt x="428240" y="4143"/>
                </a:lnTo>
                <a:lnTo>
                  <a:pt x="449734" y="5783"/>
                </a:lnTo>
                <a:lnTo>
                  <a:pt x="454198" y="30491"/>
                </a:lnTo>
                <a:lnTo>
                  <a:pt x="457936" y="37828"/>
                </a:lnTo>
                <a:lnTo>
                  <a:pt x="427822" y="35540"/>
                </a:lnTo>
                <a:lnTo>
                  <a:pt x="423342" y="39031"/>
                </a:lnTo>
                <a:lnTo>
                  <a:pt x="403842" y="40546"/>
                </a:lnTo>
                <a:lnTo>
                  <a:pt x="399800" y="44964"/>
                </a:lnTo>
                <a:lnTo>
                  <a:pt x="398069" y="52279"/>
                </a:lnTo>
                <a:lnTo>
                  <a:pt x="404078" y="60845"/>
                </a:lnTo>
                <a:lnTo>
                  <a:pt x="403935" y="86442"/>
                </a:lnTo>
                <a:lnTo>
                  <a:pt x="406549" y="86056"/>
                </a:lnTo>
                <a:lnTo>
                  <a:pt x="404232" y="89904"/>
                </a:lnTo>
                <a:lnTo>
                  <a:pt x="401161" y="90040"/>
                </a:lnTo>
                <a:lnTo>
                  <a:pt x="400524" y="95633"/>
                </a:lnTo>
                <a:lnTo>
                  <a:pt x="403569" y="101018"/>
                </a:lnTo>
                <a:lnTo>
                  <a:pt x="396618" y="108622"/>
                </a:lnTo>
                <a:lnTo>
                  <a:pt x="395980" y="116073"/>
                </a:lnTo>
                <a:lnTo>
                  <a:pt x="402010" y="121300"/>
                </a:lnTo>
                <a:lnTo>
                  <a:pt x="402659" y="127780"/>
                </a:lnTo>
                <a:lnTo>
                  <a:pt x="423299" y="111328"/>
                </a:lnTo>
                <a:lnTo>
                  <a:pt x="437556" y="129218"/>
                </a:lnTo>
                <a:lnTo>
                  <a:pt x="390403" y="172350"/>
                </a:lnTo>
                <a:lnTo>
                  <a:pt x="333220" y="318890"/>
                </a:lnTo>
                <a:lnTo>
                  <a:pt x="331024" y="316404"/>
                </a:lnTo>
                <a:lnTo>
                  <a:pt x="327951" y="318401"/>
                </a:lnTo>
                <a:lnTo>
                  <a:pt x="281747" y="277186"/>
                </a:lnTo>
                <a:lnTo>
                  <a:pt x="275387" y="265984"/>
                </a:lnTo>
                <a:lnTo>
                  <a:pt x="264976" y="265186"/>
                </a:lnTo>
                <a:lnTo>
                  <a:pt x="256557" y="259279"/>
                </a:lnTo>
                <a:lnTo>
                  <a:pt x="252851" y="262832"/>
                </a:lnTo>
                <a:lnTo>
                  <a:pt x="262382" y="285952"/>
                </a:lnTo>
                <a:lnTo>
                  <a:pt x="261331" y="288007"/>
                </a:lnTo>
                <a:close/>
              </a:path>
            </a:pathLst>
          </a:custGeom>
          <a:solidFill>
            <a:srgbClr val="DCE2E1"/>
          </a:solidFill>
          <a:ln w="7144">
            <a:solidFill>
              <a:srgbClr val="FFFFFF"/>
            </a:solidFill>
            <a:prstDash val="solid"/>
          </a:ln>
        </p:spPr>
        <p:txBody>
          <a:bodyPr/>
          <a:lstStyle/>
          <a:p>
            <a:endParaRPr lang="en-NZ"/>
          </a:p>
        </p:txBody>
      </p:sp>
      <p:sp>
        <p:nvSpPr>
          <p:cNvPr id="24" name="TLA 028 Gisborne category 0">
            <a:extLst>
              <a:ext uri="{FF2B5EF4-FFF2-40B4-BE49-F238E27FC236}">
                <a16:creationId xmlns:a16="http://schemas.microsoft.com/office/drawing/2014/main" id="{67F448E2-F189-474C-91A9-5AE9F0D8F0EB}"/>
              </a:ext>
            </a:extLst>
          </p:cNvPr>
          <p:cNvSpPr>
            <a:spLocks noGrp="1"/>
          </p:cNvSpPr>
          <p:nvPr/>
        </p:nvSpPr>
        <p:spPr>
          <a:xfrm>
            <a:off x="2640309" y="3533065"/>
            <a:ext cx="668696" cy="797976"/>
          </a:xfrm>
          <a:custGeom>
            <a:avLst/>
            <a:gdLst/>
            <a:ahLst/>
            <a:cxnLst/>
            <a:rect l="0" t="0" r="0" b="0"/>
            <a:pathLst>
              <a:path w="668696" h="797976">
                <a:moveTo>
                  <a:pt x="402998" y="651862"/>
                </a:moveTo>
                <a:lnTo>
                  <a:pt x="403765" y="652773"/>
                </a:lnTo>
                <a:lnTo>
                  <a:pt x="402476" y="652734"/>
                </a:lnTo>
                <a:lnTo>
                  <a:pt x="402998" y="651862"/>
                </a:lnTo>
                <a:close/>
                <a:moveTo>
                  <a:pt x="668439" y="96981"/>
                </a:moveTo>
                <a:lnTo>
                  <a:pt x="668696" y="98726"/>
                </a:lnTo>
                <a:lnTo>
                  <a:pt x="667394" y="98991"/>
                </a:lnTo>
                <a:lnTo>
                  <a:pt x="668439" y="96981"/>
                </a:lnTo>
                <a:close/>
                <a:moveTo>
                  <a:pt x="542723" y="476741"/>
                </a:moveTo>
                <a:lnTo>
                  <a:pt x="545054" y="477141"/>
                </a:lnTo>
                <a:lnTo>
                  <a:pt x="543199" y="478491"/>
                </a:lnTo>
                <a:lnTo>
                  <a:pt x="544886" y="481881"/>
                </a:lnTo>
                <a:lnTo>
                  <a:pt x="541971" y="481087"/>
                </a:lnTo>
                <a:lnTo>
                  <a:pt x="542723" y="476741"/>
                </a:lnTo>
                <a:close/>
                <a:moveTo>
                  <a:pt x="422144" y="634246"/>
                </a:moveTo>
                <a:lnTo>
                  <a:pt x="415338" y="641219"/>
                </a:lnTo>
                <a:lnTo>
                  <a:pt x="412104" y="653926"/>
                </a:lnTo>
                <a:lnTo>
                  <a:pt x="408134" y="649408"/>
                </a:lnTo>
                <a:lnTo>
                  <a:pt x="402997" y="651167"/>
                </a:lnTo>
                <a:lnTo>
                  <a:pt x="399009" y="640525"/>
                </a:lnTo>
                <a:lnTo>
                  <a:pt x="392385" y="634849"/>
                </a:lnTo>
                <a:lnTo>
                  <a:pt x="390644" y="636018"/>
                </a:lnTo>
                <a:lnTo>
                  <a:pt x="396019" y="632424"/>
                </a:lnTo>
                <a:lnTo>
                  <a:pt x="391155" y="634941"/>
                </a:lnTo>
                <a:lnTo>
                  <a:pt x="395333" y="630883"/>
                </a:lnTo>
                <a:lnTo>
                  <a:pt x="394080" y="632996"/>
                </a:lnTo>
                <a:lnTo>
                  <a:pt x="385200" y="631601"/>
                </a:lnTo>
                <a:lnTo>
                  <a:pt x="370748" y="636517"/>
                </a:lnTo>
                <a:lnTo>
                  <a:pt x="362986" y="642803"/>
                </a:lnTo>
                <a:lnTo>
                  <a:pt x="353613" y="655908"/>
                </a:lnTo>
                <a:lnTo>
                  <a:pt x="354119" y="671832"/>
                </a:lnTo>
                <a:lnTo>
                  <a:pt x="351878" y="674523"/>
                </a:lnTo>
                <a:lnTo>
                  <a:pt x="367907" y="679531"/>
                </a:lnTo>
                <a:lnTo>
                  <a:pt x="358455" y="682216"/>
                </a:lnTo>
                <a:lnTo>
                  <a:pt x="352616" y="693015"/>
                </a:lnTo>
                <a:lnTo>
                  <a:pt x="348156" y="694841"/>
                </a:lnTo>
                <a:lnTo>
                  <a:pt x="343263" y="707601"/>
                </a:lnTo>
                <a:lnTo>
                  <a:pt x="344446" y="714079"/>
                </a:lnTo>
                <a:lnTo>
                  <a:pt x="339298" y="717290"/>
                </a:lnTo>
                <a:lnTo>
                  <a:pt x="338230" y="729595"/>
                </a:lnTo>
                <a:lnTo>
                  <a:pt x="341918" y="739280"/>
                </a:lnTo>
                <a:lnTo>
                  <a:pt x="333634" y="750603"/>
                </a:lnTo>
                <a:lnTo>
                  <a:pt x="336120" y="764904"/>
                </a:lnTo>
                <a:lnTo>
                  <a:pt x="328372" y="797976"/>
                </a:lnTo>
                <a:lnTo>
                  <a:pt x="302740" y="787155"/>
                </a:lnTo>
                <a:lnTo>
                  <a:pt x="301866" y="782873"/>
                </a:lnTo>
                <a:lnTo>
                  <a:pt x="307087" y="768054"/>
                </a:lnTo>
                <a:lnTo>
                  <a:pt x="301243" y="762196"/>
                </a:lnTo>
                <a:lnTo>
                  <a:pt x="297213" y="767632"/>
                </a:lnTo>
                <a:lnTo>
                  <a:pt x="289987" y="761715"/>
                </a:lnTo>
                <a:lnTo>
                  <a:pt x="290976" y="758891"/>
                </a:lnTo>
                <a:lnTo>
                  <a:pt x="288248" y="753534"/>
                </a:lnTo>
                <a:lnTo>
                  <a:pt x="290344" y="753501"/>
                </a:lnTo>
                <a:lnTo>
                  <a:pt x="288005" y="751835"/>
                </a:lnTo>
                <a:lnTo>
                  <a:pt x="283355" y="753549"/>
                </a:lnTo>
                <a:lnTo>
                  <a:pt x="284761" y="756021"/>
                </a:lnTo>
                <a:lnTo>
                  <a:pt x="277453" y="761612"/>
                </a:lnTo>
                <a:lnTo>
                  <a:pt x="266174" y="751970"/>
                </a:lnTo>
                <a:lnTo>
                  <a:pt x="256643" y="763886"/>
                </a:lnTo>
                <a:lnTo>
                  <a:pt x="255036" y="760677"/>
                </a:lnTo>
                <a:lnTo>
                  <a:pt x="257290" y="755265"/>
                </a:lnTo>
                <a:lnTo>
                  <a:pt x="254112" y="752241"/>
                </a:lnTo>
                <a:lnTo>
                  <a:pt x="250016" y="752581"/>
                </a:lnTo>
                <a:lnTo>
                  <a:pt x="249022" y="756583"/>
                </a:lnTo>
                <a:lnTo>
                  <a:pt x="233218" y="751591"/>
                </a:lnTo>
                <a:lnTo>
                  <a:pt x="227012" y="754448"/>
                </a:lnTo>
                <a:lnTo>
                  <a:pt x="229667" y="721566"/>
                </a:lnTo>
                <a:lnTo>
                  <a:pt x="225249" y="724744"/>
                </a:lnTo>
                <a:lnTo>
                  <a:pt x="222852" y="730728"/>
                </a:lnTo>
                <a:lnTo>
                  <a:pt x="221677" y="728230"/>
                </a:lnTo>
                <a:lnTo>
                  <a:pt x="219219" y="729606"/>
                </a:lnTo>
                <a:lnTo>
                  <a:pt x="218056" y="735171"/>
                </a:lnTo>
                <a:lnTo>
                  <a:pt x="213856" y="719388"/>
                </a:lnTo>
                <a:lnTo>
                  <a:pt x="202114" y="723573"/>
                </a:lnTo>
                <a:lnTo>
                  <a:pt x="200519" y="709548"/>
                </a:lnTo>
                <a:lnTo>
                  <a:pt x="198697" y="710250"/>
                </a:lnTo>
                <a:lnTo>
                  <a:pt x="202391" y="698435"/>
                </a:lnTo>
                <a:lnTo>
                  <a:pt x="200581" y="696154"/>
                </a:lnTo>
                <a:lnTo>
                  <a:pt x="189449" y="696777"/>
                </a:lnTo>
                <a:lnTo>
                  <a:pt x="186544" y="694593"/>
                </a:lnTo>
                <a:lnTo>
                  <a:pt x="179659" y="697887"/>
                </a:lnTo>
                <a:lnTo>
                  <a:pt x="176412" y="703547"/>
                </a:lnTo>
                <a:lnTo>
                  <a:pt x="172773" y="704055"/>
                </a:lnTo>
                <a:lnTo>
                  <a:pt x="176597" y="700279"/>
                </a:lnTo>
                <a:lnTo>
                  <a:pt x="176125" y="693289"/>
                </a:lnTo>
                <a:lnTo>
                  <a:pt x="172000" y="690115"/>
                </a:lnTo>
                <a:lnTo>
                  <a:pt x="173851" y="688350"/>
                </a:lnTo>
                <a:lnTo>
                  <a:pt x="166931" y="678390"/>
                </a:lnTo>
                <a:lnTo>
                  <a:pt x="157981" y="679925"/>
                </a:lnTo>
                <a:lnTo>
                  <a:pt x="153932" y="666878"/>
                </a:lnTo>
                <a:lnTo>
                  <a:pt x="147950" y="666800"/>
                </a:lnTo>
                <a:lnTo>
                  <a:pt x="147222" y="660508"/>
                </a:lnTo>
                <a:lnTo>
                  <a:pt x="151057" y="657240"/>
                </a:lnTo>
                <a:lnTo>
                  <a:pt x="151222" y="653682"/>
                </a:lnTo>
                <a:lnTo>
                  <a:pt x="148494" y="651001"/>
                </a:lnTo>
                <a:lnTo>
                  <a:pt x="149686" y="646647"/>
                </a:lnTo>
                <a:lnTo>
                  <a:pt x="146129" y="640878"/>
                </a:lnTo>
                <a:lnTo>
                  <a:pt x="147710" y="638853"/>
                </a:lnTo>
                <a:lnTo>
                  <a:pt x="136109" y="637438"/>
                </a:lnTo>
                <a:lnTo>
                  <a:pt x="131891" y="630553"/>
                </a:lnTo>
                <a:lnTo>
                  <a:pt x="122688" y="634143"/>
                </a:lnTo>
                <a:lnTo>
                  <a:pt x="128712" y="622592"/>
                </a:lnTo>
                <a:lnTo>
                  <a:pt x="127755" y="620095"/>
                </a:lnTo>
                <a:lnTo>
                  <a:pt x="133269" y="617744"/>
                </a:lnTo>
                <a:lnTo>
                  <a:pt x="139252" y="604461"/>
                </a:lnTo>
                <a:lnTo>
                  <a:pt x="143041" y="601789"/>
                </a:lnTo>
                <a:lnTo>
                  <a:pt x="141507" y="599446"/>
                </a:lnTo>
                <a:lnTo>
                  <a:pt x="127633" y="596886"/>
                </a:lnTo>
                <a:lnTo>
                  <a:pt x="117609" y="590558"/>
                </a:lnTo>
                <a:lnTo>
                  <a:pt x="100430" y="591139"/>
                </a:lnTo>
                <a:lnTo>
                  <a:pt x="81663" y="574749"/>
                </a:lnTo>
                <a:lnTo>
                  <a:pt x="79385" y="609843"/>
                </a:lnTo>
                <a:lnTo>
                  <a:pt x="0" y="563721"/>
                </a:lnTo>
                <a:lnTo>
                  <a:pt x="7209" y="560056"/>
                </a:lnTo>
                <a:lnTo>
                  <a:pt x="12552" y="564486"/>
                </a:lnTo>
                <a:lnTo>
                  <a:pt x="19831" y="561194"/>
                </a:lnTo>
                <a:lnTo>
                  <a:pt x="19758" y="555590"/>
                </a:lnTo>
                <a:lnTo>
                  <a:pt x="24638" y="551938"/>
                </a:lnTo>
                <a:lnTo>
                  <a:pt x="30641" y="538790"/>
                </a:lnTo>
                <a:lnTo>
                  <a:pt x="36806" y="531990"/>
                </a:lnTo>
                <a:lnTo>
                  <a:pt x="46782" y="537933"/>
                </a:lnTo>
                <a:lnTo>
                  <a:pt x="53908" y="524971"/>
                </a:lnTo>
                <a:lnTo>
                  <a:pt x="59997" y="526718"/>
                </a:lnTo>
                <a:lnTo>
                  <a:pt x="61318" y="524130"/>
                </a:lnTo>
                <a:lnTo>
                  <a:pt x="54434" y="477893"/>
                </a:lnTo>
                <a:lnTo>
                  <a:pt x="156712" y="430707"/>
                </a:lnTo>
                <a:lnTo>
                  <a:pt x="167686" y="410347"/>
                </a:lnTo>
                <a:lnTo>
                  <a:pt x="167389" y="398103"/>
                </a:lnTo>
                <a:lnTo>
                  <a:pt x="173613" y="390734"/>
                </a:lnTo>
                <a:lnTo>
                  <a:pt x="170235" y="390786"/>
                </a:lnTo>
                <a:lnTo>
                  <a:pt x="171058" y="384596"/>
                </a:lnTo>
                <a:lnTo>
                  <a:pt x="167211" y="378736"/>
                </a:lnTo>
                <a:lnTo>
                  <a:pt x="168298" y="377223"/>
                </a:lnTo>
                <a:lnTo>
                  <a:pt x="171661" y="378846"/>
                </a:lnTo>
                <a:lnTo>
                  <a:pt x="173052" y="369150"/>
                </a:lnTo>
                <a:lnTo>
                  <a:pt x="176688" y="366790"/>
                </a:lnTo>
                <a:lnTo>
                  <a:pt x="176409" y="364342"/>
                </a:lnTo>
                <a:lnTo>
                  <a:pt x="190010" y="367847"/>
                </a:lnTo>
                <a:lnTo>
                  <a:pt x="190949" y="362730"/>
                </a:lnTo>
                <a:lnTo>
                  <a:pt x="202735" y="363352"/>
                </a:lnTo>
                <a:lnTo>
                  <a:pt x="201138" y="360652"/>
                </a:lnTo>
                <a:lnTo>
                  <a:pt x="208873" y="354284"/>
                </a:lnTo>
                <a:lnTo>
                  <a:pt x="213477" y="355045"/>
                </a:lnTo>
                <a:lnTo>
                  <a:pt x="219448" y="353391"/>
                </a:lnTo>
                <a:lnTo>
                  <a:pt x="221519" y="350401"/>
                </a:lnTo>
                <a:lnTo>
                  <a:pt x="222968" y="351596"/>
                </a:lnTo>
                <a:lnTo>
                  <a:pt x="222345" y="342912"/>
                </a:lnTo>
                <a:lnTo>
                  <a:pt x="228755" y="343309"/>
                </a:lnTo>
                <a:lnTo>
                  <a:pt x="234198" y="337620"/>
                </a:lnTo>
                <a:lnTo>
                  <a:pt x="240182" y="339667"/>
                </a:lnTo>
                <a:lnTo>
                  <a:pt x="245300" y="336994"/>
                </a:lnTo>
                <a:lnTo>
                  <a:pt x="244555" y="327126"/>
                </a:lnTo>
                <a:lnTo>
                  <a:pt x="246614" y="321918"/>
                </a:lnTo>
                <a:lnTo>
                  <a:pt x="249972" y="320402"/>
                </a:lnTo>
                <a:lnTo>
                  <a:pt x="251125" y="313929"/>
                </a:lnTo>
                <a:lnTo>
                  <a:pt x="258191" y="312763"/>
                </a:lnTo>
                <a:lnTo>
                  <a:pt x="261120" y="309238"/>
                </a:lnTo>
                <a:lnTo>
                  <a:pt x="263688" y="310494"/>
                </a:lnTo>
                <a:lnTo>
                  <a:pt x="265334" y="307232"/>
                </a:lnTo>
                <a:lnTo>
                  <a:pt x="268716" y="308915"/>
                </a:lnTo>
                <a:lnTo>
                  <a:pt x="265724" y="303811"/>
                </a:lnTo>
                <a:lnTo>
                  <a:pt x="263005" y="303768"/>
                </a:lnTo>
                <a:lnTo>
                  <a:pt x="265068" y="301452"/>
                </a:lnTo>
                <a:lnTo>
                  <a:pt x="262606" y="300399"/>
                </a:lnTo>
                <a:lnTo>
                  <a:pt x="261682" y="295536"/>
                </a:lnTo>
                <a:lnTo>
                  <a:pt x="257546" y="297248"/>
                </a:lnTo>
                <a:lnTo>
                  <a:pt x="259038" y="293255"/>
                </a:lnTo>
                <a:lnTo>
                  <a:pt x="262887" y="292812"/>
                </a:lnTo>
                <a:lnTo>
                  <a:pt x="267403" y="284355"/>
                </a:lnTo>
                <a:lnTo>
                  <a:pt x="258224" y="262706"/>
                </a:lnTo>
                <a:lnTo>
                  <a:pt x="257892" y="259396"/>
                </a:lnTo>
                <a:lnTo>
                  <a:pt x="261598" y="255843"/>
                </a:lnTo>
                <a:lnTo>
                  <a:pt x="270017" y="261751"/>
                </a:lnTo>
                <a:lnTo>
                  <a:pt x="280428" y="262548"/>
                </a:lnTo>
                <a:lnTo>
                  <a:pt x="286788" y="273750"/>
                </a:lnTo>
                <a:lnTo>
                  <a:pt x="332992" y="314965"/>
                </a:lnTo>
                <a:lnTo>
                  <a:pt x="336064" y="312969"/>
                </a:lnTo>
                <a:lnTo>
                  <a:pt x="338261" y="315454"/>
                </a:lnTo>
                <a:lnTo>
                  <a:pt x="395444" y="168914"/>
                </a:lnTo>
                <a:lnTo>
                  <a:pt x="442596" y="125782"/>
                </a:lnTo>
                <a:lnTo>
                  <a:pt x="428340" y="107893"/>
                </a:lnTo>
                <a:lnTo>
                  <a:pt x="407700" y="124344"/>
                </a:lnTo>
                <a:lnTo>
                  <a:pt x="407051" y="117864"/>
                </a:lnTo>
                <a:lnTo>
                  <a:pt x="401021" y="112637"/>
                </a:lnTo>
                <a:lnTo>
                  <a:pt x="401658" y="105187"/>
                </a:lnTo>
                <a:lnTo>
                  <a:pt x="408610" y="97583"/>
                </a:lnTo>
                <a:lnTo>
                  <a:pt x="405565" y="92197"/>
                </a:lnTo>
                <a:lnTo>
                  <a:pt x="406202" y="86605"/>
                </a:lnTo>
                <a:lnTo>
                  <a:pt x="409273" y="86469"/>
                </a:lnTo>
                <a:lnTo>
                  <a:pt x="411589" y="82620"/>
                </a:lnTo>
                <a:lnTo>
                  <a:pt x="408976" y="83007"/>
                </a:lnTo>
                <a:lnTo>
                  <a:pt x="409118" y="57410"/>
                </a:lnTo>
                <a:lnTo>
                  <a:pt x="403110" y="48843"/>
                </a:lnTo>
                <a:lnTo>
                  <a:pt x="405801" y="39420"/>
                </a:lnTo>
                <a:lnTo>
                  <a:pt x="408883" y="37110"/>
                </a:lnTo>
                <a:lnTo>
                  <a:pt x="428383" y="35595"/>
                </a:lnTo>
                <a:lnTo>
                  <a:pt x="432863" y="32104"/>
                </a:lnTo>
                <a:lnTo>
                  <a:pt x="462977" y="34393"/>
                </a:lnTo>
                <a:lnTo>
                  <a:pt x="459238" y="27055"/>
                </a:lnTo>
                <a:lnTo>
                  <a:pt x="454775" y="2347"/>
                </a:lnTo>
                <a:lnTo>
                  <a:pt x="466039" y="6440"/>
                </a:lnTo>
                <a:lnTo>
                  <a:pt x="475982" y="7830"/>
                </a:lnTo>
                <a:lnTo>
                  <a:pt x="478067" y="5964"/>
                </a:lnTo>
                <a:lnTo>
                  <a:pt x="479668" y="8398"/>
                </a:lnTo>
                <a:lnTo>
                  <a:pt x="489496" y="9938"/>
                </a:lnTo>
                <a:lnTo>
                  <a:pt x="494138" y="2277"/>
                </a:lnTo>
                <a:lnTo>
                  <a:pt x="493342" y="0"/>
                </a:lnTo>
                <a:lnTo>
                  <a:pt x="498101" y="2775"/>
                </a:lnTo>
                <a:lnTo>
                  <a:pt x="501454" y="658"/>
                </a:lnTo>
                <a:lnTo>
                  <a:pt x="510325" y="1343"/>
                </a:lnTo>
                <a:lnTo>
                  <a:pt x="512776" y="3080"/>
                </a:lnTo>
                <a:lnTo>
                  <a:pt x="513082" y="8065"/>
                </a:lnTo>
                <a:lnTo>
                  <a:pt x="558202" y="16742"/>
                </a:lnTo>
                <a:lnTo>
                  <a:pt x="559678" y="18153"/>
                </a:lnTo>
                <a:lnTo>
                  <a:pt x="556443" y="21871"/>
                </a:lnTo>
                <a:lnTo>
                  <a:pt x="546743" y="22974"/>
                </a:lnTo>
                <a:lnTo>
                  <a:pt x="546425" y="30898"/>
                </a:lnTo>
                <a:lnTo>
                  <a:pt x="549880" y="35101"/>
                </a:lnTo>
                <a:lnTo>
                  <a:pt x="549330" y="37804"/>
                </a:lnTo>
                <a:lnTo>
                  <a:pt x="560067" y="35436"/>
                </a:lnTo>
                <a:lnTo>
                  <a:pt x="555799" y="41368"/>
                </a:lnTo>
                <a:lnTo>
                  <a:pt x="566070" y="53060"/>
                </a:lnTo>
                <a:lnTo>
                  <a:pt x="579407" y="60169"/>
                </a:lnTo>
                <a:lnTo>
                  <a:pt x="584091" y="58157"/>
                </a:lnTo>
                <a:lnTo>
                  <a:pt x="595349" y="60781"/>
                </a:lnTo>
                <a:lnTo>
                  <a:pt x="600112" y="59493"/>
                </a:lnTo>
                <a:lnTo>
                  <a:pt x="613828" y="66560"/>
                </a:lnTo>
                <a:lnTo>
                  <a:pt x="627730" y="66929"/>
                </a:lnTo>
                <a:lnTo>
                  <a:pt x="643693" y="84938"/>
                </a:lnTo>
                <a:lnTo>
                  <a:pt x="652320" y="87159"/>
                </a:lnTo>
                <a:lnTo>
                  <a:pt x="656991" y="97784"/>
                </a:lnTo>
                <a:lnTo>
                  <a:pt x="644283" y="113186"/>
                </a:lnTo>
                <a:lnTo>
                  <a:pt x="643837" y="120379"/>
                </a:lnTo>
                <a:lnTo>
                  <a:pt x="622455" y="142163"/>
                </a:lnTo>
                <a:lnTo>
                  <a:pt x="608412" y="163090"/>
                </a:lnTo>
                <a:lnTo>
                  <a:pt x="606212" y="168544"/>
                </a:lnTo>
                <a:lnTo>
                  <a:pt x="608498" y="174217"/>
                </a:lnTo>
                <a:lnTo>
                  <a:pt x="590339" y="187674"/>
                </a:lnTo>
                <a:lnTo>
                  <a:pt x="583696" y="212241"/>
                </a:lnTo>
                <a:lnTo>
                  <a:pt x="576994" y="220635"/>
                </a:lnTo>
                <a:lnTo>
                  <a:pt x="578337" y="229272"/>
                </a:lnTo>
                <a:lnTo>
                  <a:pt x="581755" y="233136"/>
                </a:lnTo>
                <a:lnTo>
                  <a:pt x="577599" y="244254"/>
                </a:lnTo>
                <a:lnTo>
                  <a:pt x="571490" y="246490"/>
                </a:lnTo>
                <a:lnTo>
                  <a:pt x="566659" y="257140"/>
                </a:lnTo>
                <a:lnTo>
                  <a:pt x="559325" y="259189"/>
                </a:lnTo>
                <a:lnTo>
                  <a:pt x="552019" y="269802"/>
                </a:lnTo>
                <a:lnTo>
                  <a:pt x="550978" y="285357"/>
                </a:lnTo>
                <a:lnTo>
                  <a:pt x="558928" y="292873"/>
                </a:lnTo>
                <a:lnTo>
                  <a:pt x="565939" y="293385"/>
                </a:lnTo>
                <a:lnTo>
                  <a:pt x="560908" y="303560"/>
                </a:lnTo>
                <a:lnTo>
                  <a:pt x="565718" y="305800"/>
                </a:lnTo>
                <a:lnTo>
                  <a:pt x="565577" y="317834"/>
                </a:lnTo>
                <a:lnTo>
                  <a:pt x="558578" y="326614"/>
                </a:lnTo>
                <a:lnTo>
                  <a:pt x="555484" y="324635"/>
                </a:lnTo>
                <a:lnTo>
                  <a:pt x="550664" y="325838"/>
                </a:lnTo>
                <a:lnTo>
                  <a:pt x="541661" y="332552"/>
                </a:lnTo>
                <a:lnTo>
                  <a:pt x="539258" y="342044"/>
                </a:lnTo>
                <a:lnTo>
                  <a:pt x="541382" y="348562"/>
                </a:lnTo>
                <a:lnTo>
                  <a:pt x="551597" y="360513"/>
                </a:lnTo>
                <a:lnTo>
                  <a:pt x="560095" y="363782"/>
                </a:lnTo>
                <a:lnTo>
                  <a:pt x="554630" y="364103"/>
                </a:lnTo>
                <a:lnTo>
                  <a:pt x="553090" y="369175"/>
                </a:lnTo>
                <a:lnTo>
                  <a:pt x="546698" y="371824"/>
                </a:lnTo>
                <a:lnTo>
                  <a:pt x="544345" y="387500"/>
                </a:lnTo>
                <a:lnTo>
                  <a:pt x="537616" y="388105"/>
                </a:lnTo>
                <a:lnTo>
                  <a:pt x="532611" y="394261"/>
                </a:lnTo>
                <a:lnTo>
                  <a:pt x="535647" y="402667"/>
                </a:lnTo>
                <a:lnTo>
                  <a:pt x="542036" y="409680"/>
                </a:lnTo>
                <a:lnTo>
                  <a:pt x="540392" y="417324"/>
                </a:lnTo>
                <a:lnTo>
                  <a:pt x="542095" y="422947"/>
                </a:lnTo>
                <a:lnTo>
                  <a:pt x="552796" y="426810"/>
                </a:lnTo>
                <a:lnTo>
                  <a:pt x="549684" y="430912"/>
                </a:lnTo>
                <a:lnTo>
                  <a:pt x="541028" y="431201"/>
                </a:lnTo>
                <a:lnTo>
                  <a:pt x="537365" y="435147"/>
                </a:lnTo>
                <a:lnTo>
                  <a:pt x="535876" y="440914"/>
                </a:lnTo>
                <a:lnTo>
                  <a:pt x="540100" y="447067"/>
                </a:lnTo>
                <a:lnTo>
                  <a:pt x="535781" y="451399"/>
                </a:lnTo>
                <a:lnTo>
                  <a:pt x="537657" y="461541"/>
                </a:lnTo>
                <a:lnTo>
                  <a:pt x="526715" y="466657"/>
                </a:lnTo>
                <a:lnTo>
                  <a:pt x="526233" y="472313"/>
                </a:lnTo>
                <a:lnTo>
                  <a:pt x="531800" y="478350"/>
                </a:lnTo>
                <a:lnTo>
                  <a:pt x="541452" y="476537"/>
                </a:lnTo>
                <a:lnTo>
                  <a:pt x="538953" y="491216"/>
                </a:lnTo>
                <a:lnTo>
                  <a:pt x="541213" y="497375"/>
                </a:lnTo>
                <a:lnTo>
                  <a:pt x="543139" y="497456"/>
                </a:lnTo>
                <a:lnTo>
                  <a:pt x="539420" y="501492"/>
                </a:lnTo>
                <a:lnTo>
                  <a:pt x="527133" y="506692"/>
                </a:lnTo>
                <a:lnTo>
                  <a:pt x="521876" y="512388"/>
                </a:lnTo>
                <a:lnTo>
                  <a:pt x="515687" y="525848"/>
                </a:lnTo>
                <a:lnTo>
                  <a:pt x="511754" y="528833"/>
                </a:lnTo>
                <a:lnTo>
                  <a:pt x="514181" y="539035"/>
                </a:lnTo>
                <a:lnTo>
                  <a:pt x="512014" y="549000"/>
                </a:lnTo>
                <a:lnTo>
                  <a:pt x="516052" y="555755"/>
                </a:lnTo>
                <a:lnTo>
                  <a:pt x="515282" y="559547"/>
                </a:lnTo>
                <a:lnTo>
                  <a:pt x="511678" y="560153"/>
                </a:lnTo>
                <a:lnTo>
                  <a:pt x="510181" y="565282"/>
                </a:lnTo>
                <a:lnTo>
                  <a:pt x="504836" y="564753"/>
                </a:lnTo>
                <a:lnTo>
                  <a:pt x="501536" y="569863"/>
                </a:lnTo>
                <a:lnTo>
                  <a:pt x="490183" y="575104"/>
                </a:lnTo>
                <a:lnTo>
                  <a:pt x="487253" y="578228"/>
                </a:lnTo>
                <a:lnTo>
                  <a:pt x="487597" y="582006"/>
                </a:lnTo>
                <a:lnTo>
                  <a:pt x="474517" y="589709"/>
                </a:lnTo>
                <a:lnTo>
                  <a:pt x="472138" y="599656"/>
                </a:lnTo>
                <a:lnTo>
                  <a:pt x="463640" y="603223"/>
                </a:lnTo>
                <a:lnTo>
                  <a:pt x="459641" y="612323"/>
                </a:lnTo>
                <a:lnTo>
                  <a:pt x="453680" y="611978"/>
                </a:lnTo>
                <a:lnTo>
                  <a:pt x="447427" y="620849"/>
                </a:lnTo>
                <a:lnTo>
                  <a:pt x="447849" y="624581"/>
                </a:lnTo>
                <a:lnTo>
                  <a:pt x="437921" y="623286"/>
                </a:lnTo>
                <a:lnTo>
                  <a:pt x="430516" y="627863"/>
                </a:lnTo>
                <a:lnTo>
                  <a:pt x="428931" y="631441"/>
                </a:lnTo>
                <a:lnTo>
                  <a:pt x="422144" y="634246"/>
                </a:lnTo>
                <a:close/>
              </a:path>
            </a:pathLst>
          </a:custGeom>
          <a:solidFill>
            <a:srgbClr val="DCE2E1"/>
          </a:solidFill>
          <a:ln w="7144">
            <a:solidFill>
              <a:srgbClr val="FFFFFF"/>
            </a:solidFill>
            <a:prstDash val="solid"/>
          </a:ln>
        </p:spPr>
        <p:txBody>
          <a:bodyPr/>
          <a:lstStyle/>
          <a:p>
            <a:endParaRPr lang="en-NZ"/>
          </a:p>
        </p:txBody>
      </p:sp>
      <p:sp>
        <p:nvSpPr>
          <p:cNvPr id="25" name="TLA 029 Wairoa category 0">
            <a:extLst>
              <a:ext uri="{FF2B5EF4-FFF2-40B4-BE49-F238E27FC236}">
                <a16:creationId xmlns:a16="http://schemas.microsoft.com/office/drawing/2014/main" id="{375C7BAE-130C-40B8-A417-A6BC43E956EF}"/>
              </a:ext>
            </a:extLst>
          </p:cNvPr>
          <p:cNvSpPr>
            <a:spLocks noGrp="1"/>
          </p:cNvSpPr>
          <p:nvPr/>
        </p:nvSpPr>
        <p:spPr>
          <a:xfrm>
            <a:off x="2446500" y="4096786"/>
            <a:ext cx="563891" cy="419483"/>
          </a:xfrm>
          <a:custGeom>
            <a:avLst/>
            <a:gdLst/>
            <a:ahLst/>
            <a:cxnLst/>
            <a:rect l="0" t="0" r="0" b="0"/>
            <a:pathLst>
              <a:path w="563891" h="419483">
                <a:moveTo>
                  <a:pt x="501770" y="403433"/>
                </a:moveTo>
                <a:lnTo>
                  <a:pt x="501978" y="410239"/>
                </a:lnTo>
                <a:lnTo>
                  <a:pt x="498400" y="419483"/>
                </a:lnTo>
                <a:lnTo>
                  <a:pt x="498413" y="408512"/>
                </a:lnTo>
                <a:lnTo>
                  <a:pt x="501770" y="403433"/>
                </a:lnTo>
                <a:close/>
                <a:moveTo>
                  <a:pt x="376515" y="272230"/>
                </a:moveTo>
                <a:lnTo>
                  <a:pt x="324881" y="272230"/>
                </a:lnTo>
                <a:lnTo>
                  <a:pt x="272927" y="282343"/>
                </a:lnTo>
                <a:lnTo>
                  <a:pt x="240443" y="291738"/>
                </a:lnTo>
                <a:lnTo>
                  <a:pt x="211995" y="303182"/>
                </a:lnTo>
                <a:lnTo>
                  <a:pt x="188661" y="312797"/>
                </a:lnTo>
                <a:lnTo>
                  <a:pt x="163216" y="327025"/>
                </a:lnTo>
                <a:lnTo>
                  <a:pt x="160724" y="325531"/>
                </a:lnTo>
                <a:lnTo>
                  <a:pt x="164062" y="323148"/>
                </a:lnTo>
                <a:lnTo>
                  <a:pt x="162955" y="319576"/>
                </a:lnTo>
                <a:lnTo>
                  <a:pt x="160118" y="319968"/>
                </a:lnTo>
                <a:lnTo>
                  <a:pt x="160568" y="315760"/>
                </a:lnTo>
                <a:lnTo>
                  <a:pt x="157221" y="318447"/>
                </a:lnTo>
                <a:lnTo>
                  <a:pt x="154366" y="314057"/>
                </a:lnTo>
                <a:lnTo>
                  <a:pt x="150370" y="319597"/>
                </a:lnTo>
                <a:lnTo>
                  <a:pt x="143921" y="314919"/>
                </a:lnTo>
                <a:lnTo>
                  <a:pt x="143685" y="319686"/>
                </a:lnTo>
                <a:lnTo>
                  <a:pt x="139274" y="319727"/>
                </a:lnTo>
                <a:lnTo>
                  <a:pt x="140846" y="314415"/>
                </a:lnTo>
                <a:lnTo>
                  <a:pt x="135619" y="315845"/>
                </a:lnTo>
                <a:lnTo>
                  <a:pt x="134698" y="308760"/>
                </a:lnTo>
                <a:lnTo>
                  <a:pt x="129267" y="303472"/>
                </a:lnTo>
                <a:lnTo>
                  <a:pt x="124579" y="302271"/>
                </a:lnTo>
                <a:lnTo>
                  <a:pt x="123010" y="295863"/>
                </a:lnTo>
                <a:lnTo>
                  <a:pt x="119140" y="296324"/>
                </a:lnTo>
                <a:lnTo>
                  <a:pt x="120887" y="292127"/>
                </a:lnTo>
                <a:lnTo>
                  <a:pt x="114142" y="287024"/>
                </a:lnTo>
                <a:lnTo>
                  <a:pt x="114939" y="285591"/>
                </a:lnTo>
                <a:lnTo>
                  <a:pt x="111224" y="284995"/>
                </a:lnTo>
                <a:lnTo>
                  <a:pt x="108858" y="279849"/>
                </a:lnTo>
                <a:lnTo>
                  <a:pt x="106119" y="282442"/>
                </a:lnTo>
                <a:lnTo>
                  <a:pt x="103336" y="279953"/>
                </a:lnTo>
                <a:lnTo>
                  <a:pt x="99819" y="284572"/>
                </a:lnTo>
                <a:lnTo>
                  <a:pt x="98082" y="283230"/>
                </a:lnTo>
                <a:lnTo>
                  <a:pt x="97003" y="287658"/>
                </a:lnTo>
                <a:lnTo>
                  <a:pt x="95726" y="285840"/>
                </a:lnTo>
                <a:lnTo>
                  <a:pt x="92922" y="288522"/>
                </a:lnTo>
                <a:lnTo>
                  <a:pt x="83860" y="288324"/>
                </a:lnTo>
                <a:lnTo>
                  <a:pt x="82088" y="284430"/>
                </a:lnTo>
                <a:lnTo>
                  <a:pt x="78028" y="284927"/>
                </a:lnTo>
                <a:lnTo>
                  <a:pt x="72061" y="279582"/>
                </a:lnTo>
                <a:lnTo>
                  <a:pt x="71118" y="272051"/>
                </a:lnTo>
                <a:lnTo>
                  <a:pt x="60677" y="265984"/>
                </a:lnTo>
                <a:lnTo>
                  <a:pt x="57005" y="259641"/>
                </a:lnTo>
                <a:lnTo>
                  <a:pt x="59418" y="254619"/>
                </a:lnTo>
                <a:lnTo>
                  <a:pt x="58104" y="250454"/>
                </a:lnTo>
                <a:lnTo>
                  <a:pt x="53049" y="252902"/>
                </a:lnTo>
                <a:lnTo>
                  <a:pt x="50568" y="248716"/>
                </a:lnTo>
                <a:lnTo>
                  <a:pt x="52621" y="243784"/>
                </a:lnTo>
                <a:lnTo>
                  <a:pt x="50570" y="239703"/>
                </a:lnTo>
                <a:lnTo>
                  <a:pt x="41422" y="239659"/>
                </a:lnTo>
                <a:lnTo>
                  <a:pt x="32837" y="232292"/>
                </a:lnTo>
                <a:lnTo>
                  <a:pt x="32775" y="226104"/>
                </a:lnTo>
                <a:lnTo>
                  <a:pt x="6296" y="224793"/>
                </a:lnTo>
                <a:lnTo>
                  <a:pt x="6324" y="192985"/>
                </a:lnTo>
                <a:lnTo>
                  <a:pt x="1359" y="144171"/>
                </a:lnTo>
                <a:lnTo>
                  <a:pt x="4436" y="138228"/>
                </a:lnTo>
                <a:lnTo>
                  <a:pt x="2855" y="134110"/>
                </a:lnTo>
                <a:lnTo>
                  <a:pt x="4792" y="128138"/>
                </a:lnTo>
                <a:lnTo>
                  <a:pt x="1376" y="124925"/>
                </a:lnTo>
                <a:lnTo>
                  <a:pt x="0" y="116277"/>
                </a:lnTo>
                <a:lnTo>
                  <a:pt x="3621" y="114877"/>
                </a:lnTo>
                <a:lnTo>
                  <a:pt x="3766" y="109632"/>
                </a:lnTo>
                <a:lnTo>
                  <a:pt x="7344" y="106940"/>
                </a:lnTo>
                <a:lnTo>
                  <a:pt x="5563" y="103936"/>
                </a:lnTo>
                <a:lnTo>
                  <a:pt x="11426" y="72844"/>
                </a:lnTo>
                <a:lnTo>
                  <a:pt x="17269" y="69680"/>
                </a:lnTo>
                <a:lnTo>
                  <a:pt x="20279" y="73401"/>
                </a:lnTo>
                <a:lnTo>
                  <a:pt x="24046" y="73293"/>
                </a:lnTo>
                <a:lnTo>
                  <a:pt x="24994" y="64466"/>
                </a:lnTo>
                <a:lnTo>
                  <a:pt x="31642" y="63013"/>
                </a:lnTo>
                <a:lnTo>
                  <a:pt x="38356" y="49648"/>
                </a:lnTo>
                <a:lnTo>
                  <a:pt x="49894" y="47901"/>
                </a:lnTo>
                <a:lnTo>
                  <a:pt x="59774" y="54383"/>
                </a:lnTo>
                <a:lnTo>
                  <a:pt x="70341" y="44273"/>
                </a:lnTo>
                <a:lnTo>
                  <a:pt x="75105" y="44434"/>
                </a:lnTo>
                <a:lnTo>
                  <a:pt x="77064" y="48775"/>
                </a:lnTo>
                <a:lnTo>
                  <a:pt x="85408" y="41804"/>
                </a:lnTo>
                <a:lnTo>
                  <a:pt x="89404" y="42048"/>
                </a:lnTo>
                <a:lnTo>
                  <a:pt x="93718" y="50899"/>
                </a:lnTo>
                <a:lnTo>
                  <a:pt x="104401" y="56054"/>
                </a:lnTo>
                <a:lnTo>
                  <a:pt x="106369" y="60170"/>
                </a:lnTo>
                <a:lnTo>
                  <a:pt x="120711" y="60040"/>
                </a:lnTo>
                <a:lnTo>
                  <a:pt x="124679" y="64659"/>
                </a:lnTo>
                <a:lnTo>
                  <a:pt x="133756" y="58848"/>
                </a:lnTo>
                <a:lnTo>
                  <a:pt x="145606" y="44505"/>
                </a:lnTo>
                <a:lnTo>
                  <a:pt x="150650" y="29232"/>
                </a:lnTo>
                <a:lnTo>
                  <a:pt x="159456" y="19135"/>
                </a:lnTo>
                <a:lnTo>
                  <a:pt x="165907" y="20147"/>
                </a:lnTo>
                <a:lnTo>
                  <a:pt x="173716" y="14075"/>
                </a:lnTo>
                <a:lnTo>
                  <a:pt x="176991" y="19751"/>
                </a:lnTo>
                <a:lnTo>
                  <a:pt x="181242" y="19023"/>
                </a:lnTo>
                <a:lnTo>
                  <a:pt x="183138" y="23668"/>
                </a:lnTo>
                <a:lnTo>
                  <a:pt x="186219" y="10972"/>
                </a:lnTo>
                <a:lnTo>
                  <a:pt x="193809" y="0"/>
                </a:lnTo>
                <a:lnTo>
                  <a:pt x="273194" y="46122"/>
                </a:lnTo>
                <a:lnTo>
                  <a:pt x="275472" y="11029"/>
                </a:lnTo>
                <a:lnTo>
                  <a:pt x="294240" y="27418"/>
                </a:lnTo>
                <a:lnTo>
                  <a:pt x="311418" y="26837"/>
                </a:lnTo>
                <a:lnTo>
                  <a:pt x="321442" y="33166"/>
                </a:lnTo>
                <a:lnTo>
                  <a:pt x="331884" y="33786"/>
                </a:lnTo>
                <a:lnTo>
                  <a:pt x="336851" y="38068"/>
                </a:lnTo>
                <a:lnTo>
                  <a:pt x="333061" y="40740"/>
                </a:lnTo>
                <a:lnTo>
                  <a:pt x="327078" y="54023"/>
                </a:lnTo>
                <a:lnTo>
                  <a:pt x="321565" y="56375"/>
                </a:lnTo>
                <a:lnTo>
                  <a:pt x="322521" y="58871"/>
                </a:lnTo>
                <a:lnTo>
                  <a:pt x="316497" y="70422"/>
                </a:lnTo>
                <a:lnTo>
                  <a:pt x="325700" y="66833"/>
                </a:lnTo>
                <a:lnTo>
                  <a:pt x="329918" y="73717"/>
                </a:lnTo>
                <a:lnTo>
                  <a:pt x="341519" y="75132"/>
                </a:lnTo>
                <a:lnTo>
                  <a:pt x="339938" y="77157"/>
                </a:lnTo>
                <a:lnTo>
                  <a:pt x="343495" y="82926"/>
                </a:lnTo>
                <a:lnTo>
                  <a:pt x="342304" y="87280"/>
                </a:lnTo>
                <a:lnTo>
                  <a:pt x="345031" y="89961"/>
                </a:lnTo>
                <a:lnTo>
                  <a:pt x="344866" y="93519"/>
                </a:lnTo>
                <a:lnTo>
                  <a:pt x="341031" y="96787"/>
                </a:lnTo>
                <a:lnTo>
                  <a:pt x="341760" y="103079"/>
                </a:lnTo>
                <a:lnTo>
                  <a:pt x="347741" y="103157"/>
                </a:lnTo>
                <a:lnTo>
                  <a:pt x="351790" y="116204"/>
                </a:lnTo>
                <a:lnTo>
                  <a:pt x="360741" y="114669"/>
                </a:lnTo>
                <a:lnTo>
                  <a:pt x="367661" y="124630"/>
                </a:lnTo>
                <a:lnTo>
                  <a:pt x="365809" y="126394"/>
                </a:lnTo>
                <a:lnTo>
                  <a:pt x="369934" y="129568"/>
                </a:lnTo>
                <a:lnTo>
                  <a:pt x="370406" y="136559"/>
                </a:lnTo>
                <a:lnTo>
                  <a:pt x="366582" y="140334"/>
                </a:lnTo>
                <a:lnTo>
                  <a:pt x="370221" y="139826"/>
                </a:lnTo>
                <a:lnTo>
                  <a:pt x="373469" y="134167"/>
                </a:lnTo>
                <a:lnTo>
                  <a:pt x="380353" y="130872"/>
                </a:lnTo>
                <a:lnTo>
                  <a:pt x="383259" y="133056"/>
                </a:lnTo>
                <a:lnTo>
                  <a:pt x="394390" y="132434"/>
                </a:lnTo>
                <a:lnTo>
                  <a:pt x="396201" y="134714"/>
                </a:lnTo>
                <a:lnTo>
                  <a:pt x="392507" y="146529"/>
                </a:lnTo>
                <a:lnTo>
                  <a:pt x="394328" y="145827"/>
                </a:lnTo>
                <a:lnTo>
                  <a:pt x="395924" y="159852"/>
                </a:lnTo>
                <a:lnTo>
                  <a:pt x="407665" y="155668"/>
                </a:lnTo>
                <a:lnTo>
                  <a:pt x="411460" y="171332"/>
                </a:lnTo>
                <a:lnTo>
                  <a:pt x="413028" y="165885"/>
                </a:lnTo>
                <a:lnTo>
                  <a:pt x="415486" y="164509"/>
                </a:lnTo>
                <a:lnTo>
                  <a:pt x="416661" y="167007"/>
                </a:lnTo>
                <a:lnTo>
                  <a:pt x="419058" y="161023"/>
                </a:lnTo>
                <a:lnTo>
                  <a:pt x="423476" y="157845"/>
                </a:lnTo>
                <a:lnTo>
                  <a:pt x="420821" y="190728"/>
                </a:lnTo>
                <a:lnTo>
                  <a:pt x="427028" y="187870"/>
                </a:lnTo>
                <a:lnTo>
                  <a:pt x="442831" y="192862"/>
                </a:lnTo>
                <a:lnTo>
                  <a:pt x="443825" y="188860"/>
                </a:lnTo>
                <a:lnTo>
                  <a:pt x="447921" y="188521"/>
                </a:lnTo>
                <a:lnTo>
                  <a:pt x="451099" y="191545"/>
                </a:lnTo>
                <a:lnTo>
                  <a:pt x="448845" y="196956"/>
                </a:lnTo>
                <a:lnTo>
                  <a:pt x="450452" y="200165"/>
                </a:lnTo>
                <a:lnTo>
                  <a:pt x="459983" y="188250"/>
                </a:lnTo>
                <a:lnTo>
                  <a:pt x="471262" y="197892"/>
                </a:lnTo>
                <a:lnTo>
                  <a:pt x="478571" y="192301"/>
                </a:lnTo>
                <a:lnTo>
                  <a:pt x="477164" y="189828"/>
                </a:lnTo>
                <a:lnTo>
                  <a:pt x="481814" y="188114"/>
                </a:lnTo>
                <a:lnTo>
                  <a:pt x="484153" y="189780"/>
                </a:lnTo>
                <a:lnTo>
                  <a:pt x="482057" y="189814"/>
                </a:lnTo>
                <a:lnTo>
                  <a:pt x="484785" y="195170"/>
                </a:lnTo>
                <a:lnTo>
                  <a:pt x="483797" y="197994"/>
                </a:lnTo>
                <a:lnTo>
                  <a:pt x="491022" y="203911"/>
                </a:lnTo>
                <a:lnTo>
                  <a:pt x="496483" y="199208"/>
                </a:lnTo>
                <a:lnTo>
                  <a:pt x="501305" y="205571"/>
                </a:lnTo>
                <a:lnTo>
                  <a:pt x="495981" y="217870"/>
                </a:lnTo>
                <a:lnTo>
                  <a:pt x="496421" y="223285"/>
                </a:lnTo>
                <a:lnTo>
                  <a:pt x="506747" y="229137"/>
                </a:lnTo>
                <a:lnTo>
                  <a:pt x="523179" y="233760"/>
                </a:lnTo>
                <a:lnTo>
                  <a:pt x="516101" y="262695"/>
                </a:lnTo>
                <a:lnTo>
                  <a:pt x="521349" y="290392"/>
                </a:lnTo>
                <a:lnTo>
                  <a:pt x="526410" y="297320"/>
                </a:lnTo>
                <a:lnTo>
                  <a:pt x="538975" y="303923"/>
                </a:lnTo>
                <a:lnTo>
                  <a:pt x="545665" y="300497"/>
                </a:lnTo>
                <a:lnTo>
                  <a:pt x="548620" y="306018"/>
                </a:lnTo>
                <a:lnTo>
                  <a:pt x="563891" y="309588"/>
                </a:lnTo>
                <a:lnTo>
                  <a:pt x="561524" y="316918"/>
                </a:lnTo>
                <a:lnTo>
                  <a:pt x="542301" y="328084"/>
                </a:lnTo>
                <a:lnTo>
                  <a:pt x="537941" y="337100"/>
                </a:lnTo>
                <a:lnTo>
                  <a:pt x="528644" y="344649"/>
                </a:lnTo>
                <a:lnTo>
                  <a:pt x="527804" y="355195"/>
                </a:lnTo>
                <a:lnTo>
                  <a:pt x="518609" y="376256"/>
                </a:lnTo>
                <a:lnTo>
                  <a:pt x="499471" y="396916"/>
                </a:lnTo>
                <a:lnTo>
                  <a:pt x="497617" y="379956"/>
                </a:lnTo>
                <a:lnTo>
                  <a:pt x="492380" y="378367"/>
                </a:lnTo>
                <a:lnTo>
                  <a:pt x="494909" y="377005"/>
                </a:lnTo>
                <a:lnTo>
                  <a:pt x="495370" y="369102"/>
                </a:lnTo>
                <a:lnTo>
                  <a:pt x="492527" y="351664"/>
                </a:lnTo>
                <a:lnTo>
                  <a:pt x="483692" y="337391"/>
                </a:lnTo>
                <a:lnTo>
                  <a:pt x="486525" y="338372"/>
                </a:lnTo>
                <a:lnTo>
                  <a:pt x="491334" y="333431"/>
                </a:lnTo>
                <a:lnTo>
                  <a:pt x="492018" y="326424"/>
                </a:lnTo>
                <a:lnTo>
                  <a:pt x="497107" y="322003"/>
                </a:lnTo>
                <a:lnTo>
                  <a:pt x="502163" y="311291"/>
                </a:lnTo>
                <a:lnTo>
                  <a:pt x="501460" y="306313"/>
                </a:lnTo>
                <a:lnTo>
                  <a:pt x="505631" y="303781"/>
                </a:lnTo>
                <a:lnTo>
                  <a:pt x="504718" y="297779"/>
                </a:lnTo>
                <a:lnTo>
                  <a:pt x="507457" y="297950"/>
                </a:lnTo>
                <a:lnTo>
                  <a:pt x="508115" y="292918"/>
                </a:lnTo>
                <a:lnTo>
                  <a:pt x="503011" y="285279"/>
                </a:lnTo>
                <a:lnTo>
                  <a:pt x="492159" y="281364"/>
                </a:lnTo>
                <a:lnTo>
                  <a:pt x="489235" y="289479"/>
                </a:lnTo>
                <a:lnTo>
                  <a:pt x="486552" y="290687"/>
                </a:lnTo>
                <a:lnTo>
                  <a:pt x="472034" y="283170"/>
                </a:lnTo>
                <a:lnTo>
                  <a:pt x="438309" y="275023"/>
                </a:lnTo>
                <a:lnTo>
                  <a:pt x="409936" y="272003"/>
                </a:lnTo>
                <a:lnTo>
                  <a:pt x="376515" y="272230"/>
                </a:lnTo>
                <a:close/>
              </a:path>
            </a:pathLst>
          </a:custGeom>
          <a:solidFill>
            <a:srgbClr val="DCE2E1"/>
          </a:solidFill>
          <a:ln w="7144">
            <a:solidFill>
              <a:srgbClr val="FFFFFF"/>
            </a:solidFill>
            <a:prstDash val="solid"/>
          </a:ln>
        </p:spPr>
        <p:txBody>
          <a:bodyPr/>
          <a:lstStyle/>
          <a:p>
            <a:endParaRPr lang="en-NZ"/>
          </a:p>
        </p:txBody>
      </p:sp>
      <p:sp>
        <p:nvSpPr>
          <p:cNvPr id="26" name="TLA 030 Hastings category 0">
            <a:extLst>
              <a:ext uri="{FF2B5EF4-FFF2-40B4-BE49-F238E27FC236}">
                <a16:creationId xmlns:a16="http://schemas.microsoft.com/office/drawing/2014/main" id="{0BDE7AAF-8C64-4F54-B9AF-3B281D9F0E00}"/>
              </a:ext>
            </a:extLst>
          </p:cNvPr>
          <p:cNvSpPr>
            <a:spLocks noGrp="1"/>
          </p:cNvSpPr>
          <p:nvPr/>
        </p:nvSpPr>
        <p:spPr>
          <a:xfrm>
            <a:off x="2191076" y="4240957"/>
            <a:ext cx="419486" cy="583538"/>
          </a:xfrm>
          <a:custGeom>
            <a:avLst/>
            <a:gdLst/>
            <a:ahLst/>
            <a:cxnLst/>
            <a:rect l="0" t="0" r="0" b="0"/>
            <a:pathLst>
              <a:path w="419486" h="583538">
                <a:moveTo>
                  <a:pt x="296302" y="554786"/>
                </a:moveTo>
                <a:lnTo>
                  <a:pt x="292570" y="559502"/>
                </a:lnTo>
                <a:lnTo>
                  <a:pt x="284071" y="553877"/>
                </a:lnTo>
                <a:lnTo>
                  <a:pt x="287735" y="547088"/>
                </a:lnTo>
                <a:lnTo>
                  <a:pt x="283407" y="533238"/>
                </a:lnTo>
                <a:lnTo>
                  <a:pt x="280329" y="533309"/>
                </a:lnTo>
                <a:lnTo>
                  <a:pt x="273249" y="540777"/>
                </a:lnTo>
                <a:lnTo>
                  <a:pt x="267073" y="532960"/>
                </a:lnTo>
                <a:lnTo>
                  <a:pt x="250592" y="549767"/>
                </a:lnTo>
                <a:lnTo>
                  <a:pt x="247633" y="560722"/>
                </a:lnTo>
                <a:lnTo>
                  <a:pt x="243243" y="558771"/>
                </a:lnTo>
                <a:lnTo>
                  <a:pt x="231644" y="563144"/>
                </a:lnTo>
                <a:lnTo>
                  <a:pt x="226838" y="562052"/>
                </a:lnTo>
                <a:lnTo>
                  <a:pt x="222398" y="557511"/>
                </a:lnTo>
                <a:lnTo>
                  <a:pt x="222412" y="546714"/>
                </a:lnTo>
                <a:lnTo>
                  <a:pt x="217723" y="541463"/>
                </a:lnTo>
                <a:lnTo>
                  <a:pt x="210810" y="538446"/>
                </a:lnTo>
                <a:lnTo>
                  <a:pt x="209641" y="540689"/>
                </a:lnTo>
                <a:lnTo>
                  <a:pt x="193773" y="532571"/>
                </a:lnTo>
                <a:lnTo>
                  <a:pt x="180931" y="520780"/>
                </a:lnTo>
                <a:lnTo>
                  <a:pt x="148097" y="506052"/>
                </a:lnTo>
                <a:lnTo>
                  <a:pt x="148322" y="502393"/>
                </a:lnTo>
                <a:lnTo>
                  <a:pt x="145300" y="499562"/>
                </a:lnTo>
                <a:lnTo>
                  <a:pt x="142727" y="500416"/>
                </a:lnTo>
                <a:lnTo>
                  <a:pt x="141473" y="495026"/>
                </a:lnTo>
                <a:lnTo>
                  <a:pt x="142497" y="489308"/>
                </a:lnTo>
                <a:lnTo>
                  <a:pt x="149264" y="482683"/>
                </a:lnTo>
                <a:lnTo>
                  <a:pt x="149377" y="479642"/>
                </a:lnTo>
                <a:lnTo>
                  <a:pt x="145960" y="477907"/>
                </a:lnTo>
                <a:lnTo>
                  <a:pt x="146760" y="473923"/>
                </a:lnTo>
                <a:lnTo>
                  <a:pt x="137453" y="466663"/>
                </a:lnTo>
                <a:lnTo>
                  <a:pt x="130869" y="466164"/>
                </a:lnTo>
                <a:lnTo>
                  <a:pt x="128719" y="461251"/>
                </a:lnTo>
                <a:lnTo>
                  <a:pt x="113343" y="455896"/>
                </a:lnTo>
                <a:lnTo>
                  <a:pt x="104096" y="460265"/>
                </a:lnTo>
                <a:lnTo>
                  <a:pt x="97775" y="471222"/>
                </a:lnTo>
                <a:lnTo>
                  <a:pt x="90900" y="476084"/>
                </a:lnTo>
                <a:lnTo>
                  <a:pt x="92710" y="481151"/>
                </a:lnTo>
                <a:lnTo>
                  <a:pt x="84672" y="509276"/>
                </a:lnTo>
                <a:lnTo>
                  <a:pt x="75614" y="503815"/>
                </a:lnTo>
                <a:lnTo>
                  <a:pt x="71203" y="494601"/>
                </a:lnTo>
                <a:lnTo>
                  <a:pt x="51250" y="491887"/>
                </a:lnTo>
                <a:lnTo>
                  <a:pt x="15805" y="455726"/>
                </a:lnTo>
                <a:lnTo>
                  <a:pt x="23395" y="448620"/>
                </a:lnTo>
                <a:lnTo>
                  <a:pt x="21452" y="443277"/>
                </a:lnTo>
                <a:lnTo>
                  <a:pt x="8416" y="434463"/>
                </a:lnTo>
                <a:lnTo>
                  <a:pt x="16030" y="416973"/>
                </a:lnTo>
                <a:lnTo>
                  <a:pt x="15284" y="410407"/>
                </a:lnTo>
                <a:lnTo>
                  <a:pt x="4067" y="406108"/>
                </a:lnTo>
                <a:lnTo>
                  <a:pt x="0" y="398354"/>
                </a:lnTo>
                <a:lnTo>
                  <a:pt x="12030" y="396996"/>
                </a:lnTo>
                <a:lnTo>
                  <a:pt x="20803" y="385038"/>
                </a:lnTo>
                <a:lnTo>
                  <a:pt x="24982" y="383768"/>
                </a:lnTo>
                <a:lnTo>
                  <a:pt x="25529" y="377799"/>
                </a:lnTo>
                <a:lnTo>
                  <a:pt x="30198" y="370852"/>
                </a:lnTo>
                <a:lnTo>
                  <a:pt x="39732" y="370276"/>
                </a:lnTo>
                <a:lnTo>
                  <a:pt x="50893" y="359392"/>
                </a:lnTo>
                <a:lnTo>
                  <a:pt x="55592" y="360892"/>
                </a:lnTo>
                <a:lnTo>
                  <a:pt x="57175" y="356770"/>
                </a:lnTo>
                <a:lnTo>
                  <a:pt x="60777" y="357166"/>
                </a:lnTo>
                <a:lnTo>
                  <a:pt x="60865" y="354571"/>
                </a:lnTo>
                <a:lnTo>
                  <a:pt x="63368" y="356210"/>
                </a:lnTo>
                <a:lnTo>
                  <a:pt x="66118" y="353783"/>
                </a:lnTo>
                <a:lnTo>
                  <a:pt x="69772" y="357649"/>
                </a:lnTo>
                <a:lnTo>
                  <a:pt x="71120" y="354263"/>
                </a:lnTo>
                <a:lnTo>
                  <a:pt x="75797" y="354891"/>
                </a:lnTo>
                <a:lnTo>
                  <a:pt x="75106" y="357977"/>
                </a:lnTo>
                <a:lnTo>
                  <a:pt x="77616" y="358254"/>
                </a:lnTo>
                <a:lnTo>
                  <a:pt x="80193" y="354624"/>
                </a:lnTo>
                <a:lnTo>
                  <a:pt x="83918" y="356412"/>
                </a:lnTo>
                <a:lnTo>
                  <a:pt x="88014" y="354788"/>
                </a:lnTo>
                <a:lnTo>
                  <a:pt x="86142" y="354791"/>
                </a:lnTo>
                <a:lnTo>
                  <a:pt x="86928" y="352256"/>
                </a:lnTo>
                <a:lnTo>
                  <a:pt x="83686" y="352982"/>
                </a:lnTo>
                <a:lnTo>
                  <a:pt x="86132" y="347515"/>
                </a:lnTo>
                <a:lnTo>
                  <a:pt x="81101" y="346945"/>
                </a:lnTo>
                <a:lnTo>
                  <a:pt x="81070" y="350204"/>
                </a:lnTo>
                <a:lnTo>
                  <a:pt x="76749" y="352146"/>
                </a:lnTo>
                <a:lnTo>
                  <a:pt x="78435" y="346882"/>
                </a:lnTo>
                <a:lnTo>
                  <a:pt x="76122" y="343821"/>
                </a:lnTo>
                <a:lnTo>
                  <a:pt x="79568" y="342015"/>
                </a:lnTo>
                <a:lnTo>
                  <a:pt x="74090" y="337248"/>
                </a:lnTo>
                <a:lnTo>
                  <a:pt x="75516" y="336305"/>
                </a:lnTo>
                <a:lnTo>
                  <a:pt x="73611" y="332853"/>
                </a:lnTo>
                <a:lnTo>
                  <a:pt x="76992" y="327696"/>
                </a:lnTo>
                <a:lnTo>
                  <a:pt x="72154" y="318316"/>
                </a:lnTo>
                <a:lnTo>
                  <a:pt x="78807" y="308717"/>
                </a:lnTo>
                <a:lnTo>
                  <a:pt x="75984" y="307190"/>
                </a:lnTo>
                <a:lnTo>
                  <a:pt x="78335" y="304899"/>
                </a:lnTo>
                <a:lnTo>
                  <a:pt x="81422" y="305751"/>
                </a:lnTo>
                <a:lnTo>
                  <a:pt x="80210" y="301621"/>
                </a:lnTo>
                <a:lnTo>
                  <a:pt x="83201" y="301162"/>
                </a:lnTo>
                <a:lnTo>
                  <a:pt x="81717" y="299035"/>
                </a:lnTo>
                <a:lnTo>
                  <a:pt x="84361" y="294315"/>
                </a:lnTo>
                <a:lnTo>
                  <a:pt x="81402" y="294554"/>
                </a:lnTo>
                <a:lnTo>
                  <a:pt x="80891" y="291880"/>
                </a:lnTo>
                <a:lnTo>
                  <a:pt x="85768" y="291020"/>
                </a:lnTo>
                <a:lnTo>
                  <a:pt x="86088" y="286296"/>
                </a:lnTo>
                <a:lnTo>
                  <a:pt x="84259" y="285946"/>
                </a:lnTo>
                <a:lnTo>
                  <a:pt x="86291" y="284037"/>
                </a:lnTo>
                <a:lnTo>
                  <a:pt x="84796" y="280404"/>
                </a:lnTo>
                <a:lnTo>
                  <a:pt x="77106" y="281046"/>
                </a:lnTo>
                <a:lnTo>
                  <a:pt x="73768" y="273304"/>
                </a:lnTo>
                <a:lnTo>
                  <a:pt x="69917" y="273866"/>
                </a:lnTo>
                <a:lnTo>
                  <a:pt x="68935" y="276695"/>
                </a:lnTo>
                <a:lnTo>
                  <a:pt x="64166" y="274026"/>
                </a:lnTo>
                <a:lnTo>
                  <a:pt x="62140" y="276064"/>
                </a:lnTo>
                <a:lnTo>
                  <a:pt x="57861" y="268722"/>
                </a:lnTo>
                <a:lnTo>
                  <a:pt x="59954" y="266893"/>
                </a:lnTo>
                <a:lnTo>
                  <a:pt x="57403" y="261917"/>
                </a:lnTo>
                <a:lnTo>
                  <a:pt x="61296" y="262251"/>
                </a:lnTo>
                <a:lnTo>
                  <a:pt x="65660" y="246492"/>
                </a:lnTo>
                <a:lnTo>
                  <a:pt x="73275" y="244540"/>
                </a:lnTo>
                <a:lnTo>
                  <a:pt x="76239" y="237174"/>
                </a:lnTo>
                <a:lnTo>
                  <a:pt x="74039" y="228157"/>
                </a:lnTo>
                <a:lnTo>
                  <a:pt x="71435" y="228747"/>
                </a:lnTo>
                <a:lnTo>
                  <a:pt x="72561" y="223052"/>
                </a:lnTo>
                <a:lnTo>
                  <a:pt x="69366" y="214222"/>
                </a:lnTo>
                <a:lnTo>
                  <a:pt x="71542" y="214103"/>
                </a:lnTo>
                <a:lnTo>
                  <a:pt x="64906" y="207679"/>
                </a:lnTo>
                <a:lnTo>
                  <a:pt x="56426" y="209962"/>
                </a:lnTo>
                <a:lnTo>
                  <a:pt x="55706" y="205394"/>
                </a:lnTo>
                <a:lnTo>
                  <a:pt x="54121" y="206671"/>
                </a:lnTo>
                <a:lnTo>
                  <a:pt x="53054" y="204240"/>
                </a:lnTo>
                <a:lnTo>
                  <a:pt x="36782" y="202413"/>
                </a:lnTo>
                <a:lnTo>
                  <a:pt x="30267" y="196001"/>
                </a:lnTo>
                <a:lnTo>
                  <a:pt x="30191" y="182058"/>
                </a:lnTo>
                <a:lnTo>
                  <a:pt x="23915" y="175471"/>
                </a:lnTo>
                <a:lnTo>
                  <a:pt x="25162" y="169250"/>
                </a:lnTo>
                <a:lnTo>
                  <a:pt x="22752" y="155433"/>
                </a:lnTo>
                <a:lnTo>
                  <a:pt x="27044" y="146798"/>
                </a:lnTo>
                <a:lnTo>
                  <a:pt x="26297" y="144016"/>
                </a:lnTo>
                <a:lnTo>
                  <a:pt x="45405" y="134601"/>
                </a:lnTo>
                <a:lnTo>
                  <a:pt x="48855" y="127539"/>
                </a:lnTo>
                <a:lnTo>
                  <a:pt x="94029" y="171308"/>
                </a:lnTo>
                <a:lnTo>
                  <a:pt x="118170" y="165944"/>
                </a:lnTo>
                <a:lnTo>
                  <a:pt x="116375" y="162630"/>
                </a:lnTo>
                <a:lnTo>
                  <a:pt x="119082" y="159827"/>
                </a:lnTo>
                <a:lnTo>
                  <a:pt x="116052" y="159914"/>
                </a:lnTo>
                <a:lnTo>
                  <a:pt x="114549" y="157223"/>
                </a:lnTo>
                <a:lnTo>
                  <a:pt x="115177" y="151850"/>
                </a:lnTo>
                <a:lnTo>
                  <a:pt x="113056" y="150182"/>
                </a:lnTo>
                <a:lnTo>
                  <a:pt x="111266" y="152489"/>
                </a:lnTo>
                <a:lnTo>
                  <a:pt x="107590" y="149129"/>
                </a:lnTo>
                <a:lnTo>
                  <a:pt x="128498" y="140779"/>
                </a:lnTo>
                <a:lnTo>
                  <a:pt x="139998" y="143716"/>
                </a:lnTo>
                <a:lnTo>
                  <a:pt x="131114" y="110439"/>
                </a:lnTo>
                <a:lnTo>
                  <a:pt x="145057" y="77190"/>
                </a:lnTo>
                <a:lnTo>
                  <a:pt x="215434" y="78043"/>
                </a:lnTo>
                <a:lnTo>
                  <a:pt x="216769" y="72939"/>
                </a:lnTo>
                <a:lnTo>
                  <a:pt x="211386" y="65405"/>
                </a:lnTo>
                <a:lnTo>
                  <a:pt x="212800" y="59322"/>
                </a:lnTo>
                <a:lnTo>
                  <a:pt x="210351" y="56035"/>
                </a:lnTo>
                <a:lnTo>
                  <a:pt x="211682" y="41508"/>
                </a:lnTo>
                <a:lnTo>
                  <a:pt x="256783" y="0"/>
                </a:lnTo>
                <a:lnTo>
                  <a:pt x="261748" y="48813"/>
                </a:lnTo>
                <a:lnTo>
                  <a:pt x="261720" y="80622"/>
                </a:lnTo>
                <a:lnTo>
                  <a:pt x="288199" y="81932"/>
                </a:lnTo>
                <a:lnTo>
                  <a:pt x="288261" y="88121"/>
                </a:lnTo>
                <a:lnTo>
                  <a:pt x="296846" y="95488"/>
                </a:lnTo>
                <a:lnTo>
                  <a:pt x="305993" y="95532"/>
                </a:lnTo>
                <a:lnTo>
                  <a:pt x="308044" y="99613"/>
                </a:lnTo>
                <a:lnTo>
                  <a:pt x="305991" y="104545"/>
                </a:lnTo>
                <a:lnTo>
                  <a:pt x="308472" y="108730"/>
                </a:lnTo>
                <a:lnTo>
                  <a:pt x="313527" y="106283"/>
                </a:lnTo>
                <a:lnTo>
                  <a:pt x="314842" y="110447"/>
                </a:lnTo>
                <a:lnTo>
                  <a:pt x="312429" y="115470"/>
                </a:lnTo>
                <a:lnTo>
                  <a:pt x="316100" y="121812"/>
                </a:lnTo>
                <a:lnTo>
                  <a:pt x="326541" y="127879"/>
                </a:lnTo>
                <a:lnTo>
                  <a:pt x="327484" y="135411"/>
                </a:lnTo>
                <a:lnTo>
                  <a:pt x="333452" y="140756"/>
                </a:lnTo>
                <a:lnTo>
                  <a:pt x="337512" y="140259"/>
                </a:lnTo>
                <a:lnTo>
                  <a:pt x="341628" y="145273"/>
                </a:lnTo>
                <a:lnTo>
                  <a:pt x="348346" y="144351"/>
                </a:lnTo>
                <a:lnTo>
                  <a:pt x="351150" y="141669"/>
                </a:lnTo>
                <a:lnTo>
                  <a:pt x="352426" y="143487"/>
                </a:lnTo>
                <a:lnTo>
                  <a:pt x="353505" y="139059"/>
                </a:lnTo>
                <a:lnTo>
                  <a:pt x="355243" y="140401"/>
                </a:lnTo>
                <a:lnTo>
                  <a:pt x="358760" y="135782"/>
                </a:lnTo>
                <a:lnTo>
                  <a:pt x="361542" y="138271"/>
                </a:lnTo>
                <a:lnTo>
                  <a:pt x="364281" y="135678"/>
                </a:lnTo>
                <a:lnTo>
                  <a:pt x="366647" y="140823"/>
                </a:lnTo>
                <a:lnTo>
                  <a:pt x="370363" y="141420"/>
                </a:lnTo>
                <a:lnTo>
                  <a:pt x="369566" y="142853"/>
                </a:lnTo>
                <a:lnTo>
                  <a:pt x="376310" y="147956"/>
                </a:lnTo>
                <a:lnTo>
                  <a:pt x="374564" y="152153"/>
                </a:lnTo>
                <a:lnTo>
                  <a:pt x="378434" y="151692"/>
                </a:lnTo>
                <a:lnTo>
                  <a:pt x="380003" y="158099"/>
                </a:lnTo>
                <a:lnTo>
                  <a:pt x="384691" y="159301"/>
                </a:lnTo>
                <a:lnTo>
                  <a:pt x="390122" y="164589"/>
                </a:lnTo>
                <a:lnTo>
                  <a:pt x="391042" y="171674"/>
                </a:lnTo>
                <a:lnTo>
                  <a:pt x="396270" y="170244"/>
                </a:lnTo>
                <a:lnTo>
                  <a:pt x="394698" y="175556"/>
                </a:lnTo>
                <a:lnTo>
                  <a:pt x="399109" y="175515"/>
                </a:lnTo>
                <a:lnTo>
                  <a:pt x="399345" y="170747"/>
                </a:lnTo>
                <a:lnTo>
                  <a:pt x="405793" y="175426"/>
                </a:lnTo>
                <a:lnTo>
                  <a:pt x="410120" y="169897"/>
                </a:lnTo>
                <a:lnTo>
                  <a:pt x="412645" y="174276"/>
                </a:lnTo>
                <a:lnTo>
                  <a:pt x="416513" y="172086"/>
                </a:lnTo>
                <a:lnTo>
                  <a:pt x="415542" y="175797"/>
                </a:lnTo>
                <a:lnTo>
                  <a:pt x="418379" y="175405"/>
                </a:lnTo>
                <a:lnTo>
                  <a:pt x="419486" y="178977"/>
                </a:lnTo>
                <a:lnTo>
                  <a:pt x="416174" y="181181"/>
                </a:lnTo>
                <a:lnTo>
                  <a:pt x="418368" y="183186"/>
                </a:lnTo>
                <a:lnTo>
                  <a:pt x="398228" y="198368"/>
                </a:lnTo>
                <a:lnTo>
                  <a:pt x="394474" y="219368"/>
                </a:lnTo>
                <a:lnTo>
                  <a:pt x="388833" y="224114"/>
                </a:lnTo>
                <a:lnTo>
                  <a:pt x="387114" y="232425"/>
                </a:lnTo>
                <a:lnTo>
                  <a:pt x="377410" y="241791"/>
                </a:lnTo>
                <a:lnTo>
                  <a:pt x="373544" y="250411"/>
                </a:lnTo>
                <a:lnTo>
                  <a:pt x="362931" y="260886"/>
                </a:lnTo>
                <a:lnTo>
                  <a:pt x="357517" y="263297"/>
                </a:lnTo>
                <a:lnTo>
                  <a:pt x="349340" y="274634"/>
                </a:lnTo>
                <a:lnTo>
                  <a:pt x="346851" y="272296"/>
                </a:lnTo>
                <a:lnTo>
                  <a:pt x="342146" y="274560"/>
                </a:lnTo>
                <a:lnTo>
                  <a:pt x="332906" y="289286"/>
                </a:lnTo>
                <a:lnTo>
                  <a:pt x="326140" y="306141"/>
                </a:lnTo>
                <a:lnTo>
                  <a:pt x="323069" y="307296"/>
                </a:lnTo>
                <a:lnTo>
                  <a:pt x="319725" y="300631"/>
                </a:lnTo>
                <a:lnTo>
                  <a:pt x="317070" y="303749"/>
                </a:lnTo>
                <a:lnTo>
                  <a:pt x="312319" y="302928"/>
                </a:lnTo>
                <a:lnTo>
                  <a:pt x="312985" y="316112"/>
                </a:lnTo>
                <a:lnTo>
                  <a:pt x="308087" y="317237"/>
                </a:lnTo>
                <a:lnTo>
                  <a:pt x="308503" y="325935"/>
                </a:lnTo>
                <a:lnTo>
                  <a:pt x="301466" y="328169"/>
                </a:lnTo>
                <a:lnTo>
                  <a:pt x="301452" y="332783"/>
                </a:lnTo>
                <a:lnTo>
                  <a:pt x="303376" y="333810"/>
                </a:lnTo>
                <a:lnTo>
                  <a:pt x="304589" y="330896"/>
                </a:lnTo>
                <a:lnTo>
                  <a:pt x="305274" y="335766"/>
                </a:lnTo>
                <a:lnTo>
                  <a:pt x="299342" y="338365"/>
                </a:lnTo>
                <a:lnTo>
                  <a:pt x="298311" y="341627"/>
                </a:lnTo>
                <a:lnTo>
                  <a:pt x="302765" y="349764"/>
                </a:lnTo>
                <a:lnTo>
                  <a:pt x="297032" y="352730"/>
                </a:lnTo>
                <a:lnTo>
                  <a:pt x="296574" y="354783"/>
                </a:lnTo>
                <a:lnTo>
                  <a:pt x="299225" y="355821"/>
                </a:lnTo>
                <a:lnTo>
                  <a:pt x="292364" y="359364"/>
                </a:lnTo>
                <a:lnTo>
                  <a:pt x="291721" y="364196"/>
                </a:lnTo>
                <a:lnTo>
                  <a:pt x="299271" y="372392"/>
                </a:lnTo>
                <a:lnTo>
                  <a:pt x="299125" y="377468"/>
                </a:lnTo>
                <a:lnTo>
                  <a:pt x="290050" y="391074"/>
                </a:lnTo>
                <a:lnTo>
                  <a:pt x="294581" y="393941"/>
                </a:lnTo>
                <a:lnTo>
                  <a:pt x="302552" y="389950"/>
                </a:lnTo>
                <a:lnTo>
                  <a:pt x="310776" y="391066"/>
                </a:lnTo>
                <a:lnTo>
                  <a:pt x="314102" y="393293"/>
                </a:lnTo>
                <a:lnTo>
                  <a:pt x="316877" y="400325"/>
                </a:lnTo>
                <a:lnTo>
                  <a:pt x="321978" y="403053"/>
                </a:lnTo>
                <a:lnTo>
                  <a:pt x="339676" y="398831"/>
                </a:lnTo>
                <a:lnTo>
                  <a:pt x="355295" y="434033"/>
                </a:lnTo>
                <a:lnTo>
                  <a:pt x="380763" y="449339"/>
                </a:lnTo>
                <a:lnTo>
                  <a:pt x="396850" y="447050"/>
                </a:lnTo>
                <a:lnTo>
                  <a:pt x="402715" y="443001"/>
                </a:lnTo>
                <a:lnTo>
                  <a:pt x="406920" y="447598"/>
                </a:lnTo>
                <a:lnTo>
                  <a:pt x="411246" y="447595"/>
                </a:lnTo>
                <a:lnTo>
                  <a:pt x="401414" y="464170"/>
                </a:lnTo>
                <a:lnTo>
                  <a:pt x="385258" y="478730"/>
                </a:lnTo>
                <a:lnTo>
                  <a:pt x="373684" y="495609"/>
                </a:lnTo>
                <a:lnTo>
                  <a:pt x="369590" y="517285"/>
                </a:lnTo>
                <a:lnTo>
                  <a:pt x="363115" y="532136"/>
                </a:lnTo>
                <a:lnTo>
                  <a:pt x="363078" y="543337"/>
                </a:lnTo>
                <a:lnTo>
                  <a:pt x="366820" y="556642"/>
                </a:lnTo>
                <a:lnTo>
                  <a:pt x="362979" y="557084"/>
                </a:lnTo>
                <a:lnTo>
                  <a:pt x="349033" y="579279"/>
                </a:lnTo>
                <a:lnTo>
                  <a:pt x="327996" y="574588"/>
                </a:lnTo>
                <a:lnTo>
                  <a:pt x="322854" y="583538"/>
                </a:lnTo>
                <a:lnTo>
                  <a:pt x="300175" y="580479"/>
                </a:lnTo>
                <a:lnTo>
                  <a:pt x="303828" y="555558"/>
                </a:lnTo>
                <a:lnTo>
                  <a:pt x="296302" y="554786"/>
                </a:lnTo>
                <a:close/>
              </a:path>
            </a:pathLst>
          </a:custGeom>
          <a:solidFill>
            <a:srgbClr val="DCE2E1"/>
          </a:solidFill>
          <a:ln w="7144">
            <a:solidFill>
              <a:srgbClr val="FFFFFF"/>
            </a:solidFill>
            <a:prstDash val="solid"/>
          </a:ln>
        </p:spPr>
        <p:txBody>
          <a:bodyPr/>
          <a:lstStyle/>
          <a:p>
            <a:endParaRPr lang="en-NZ"/>
          </a:p>
        </p:txBody>
      </p:sp>
      <p:sp>
        <p:nvSpPr>
          <p:cNvPr id="27" name="TLA 031 Napier category 0">
            <a:extLst>
              <a:ext uri="{FF2B5EF4-FFF2-40B4-BE49-F238E27FC236}">
                <a16:creationId xmlns:a16="http://schemas.microsoft.com/office/drawing/2014/main" id="{419F85C6-5E33-40D8-8BE2-A51E98377255}"/>
              </a:ext>
            </a:extLst>
          </p:cNvPr>
          <p:cNvSpPr>
            <a:spLocks noGrp="1"/>
          </p:cNvSpPr>
          <p:nvPr/>
        </p:nvSpPr>
        <p:spPr>
          <a:xfrm>
            <a:off x="2481126" y="4541588"/>
            <a:ext cx="50726" cy="102321"/>
          </a:xfrm>
          <a:custGeom>
            <a:avLst/>
            <a:gdLst/>
            <a:ahLst/>
            <a:cxnLst/>
            <a:rect l="0" t="0" r="0" b="0"/>
            <a:pathLst>
              <a:path w="50726" h="102321">
                <a:moveTo>
                  <a:pt x="28946" y="101053"/>
                </a:moveTo>
                <a:lnTo>
                  <a:pt x="20726" y="90435"/>
                </a:lnTo>
                <a:lnTo>
                  <a:pt x="12502" y="89319"/>
                </a:lnTo>
                <a:lnTo>
                  <a:pt x="4531" y="93309"/>
                </a:lnTo>
                <a:lnTo>
                  <a:pt x="0" y="90443"/>
                </a:lnTo>
                <a:lnTo>
                  <a:pt x="9075" y="76837"/>
                </a:lnTo>
                <a:lnTo>
                  <a:pt x="9221" y="71760"/>
                </a:lnTo>
                <a:lnTo>
                  <a:pt x="1671" y="63565"/>
                </a:lnTo>
                <a:lnTo>
                  <a:pt x="2314" y="58732"/>
                </a:lnTo>
                <a:lnTo>
                  <a:pt x="9175" y="55189"/>
                </a:lnTo>
                <a:lnTo>
                  <a:pt x="6524" y="54151"/>
                </a:lnTo>
                <a:lnTo>
                  <a:pt x="6982" y="52098"/>
                </a:lnTo>
                <a:lnTo>
                  <a:pt x="12715" y="49133"/>
                </a:lnTo>
                <a:lnTo>
                  <a:pt x="8261" y="40995"/>
                </a:lnTo>
                <a:lnTo>
                  <a:pt x="15800" y="32670"/>
                </a:lnTo>
                <a:lnTo>
                  <a:pt x="14539" y="30264"/>
                </a:lnTo>
                <a:lnTo>
                  <a:pt x="12096" y="33433"/>
                </a:lnTo>
                <a:lnTo>
                  <a:pt x="11416" y="27538"/>
                </a:lnTo>
                <a:lnTo>
                  <a:pt x="18453" y="25304"/>
                </a:lnTo>
                <a:lnTo>
                  <a:pt x="18037" y="16606"/>
                </a:lnTo>
                <a:lnTo>
                  <a:pt x="22935" y="15481"/>
                </a:lnTo>
                <a:lnTo>
                  <a:pt x="22269" y="2297"/>
                </a:lnTo>
                <a:lnTo>
                  <a:pt x="27020" y="3118"/>
                </a:lnTo>
                <a:lnTo>
                  <a:pt x="29675" y="0"/>
                </a:lnTo>
                <a:lnTo>
                  <a:pt x="33019" y="6665"/>
                </a:lnTo>
                <a:lnTo>
                  <a:pt x="36091" y="5510"/>
                </a:lnTo>
                <a:lnTo>
                  <a:pt x="29071" y="30988"/>
                </a:lnTo>
                <a:lnTo>
                  <a:pt x="30835" y="44749"/>
                </a:lnTo>
                <a:lnTo>
                  <a:pt x="34218" y="50973"/>
                </a:lnTo>
                <a:lnTo>
                  <a:pt x="37567" y="51419"/>
                </a:lnTo>
                <a:lnTo>
                  <a:pt x="35267" y="53101"/>
                </a:lnTo>
                <a:lnTo>
                  <a:pt x="36815" y="54980"/>
                </a:lnTo>
                <a:lnTo>
                  <a:pt x="38470" y="50415"/>
                </a:lnTo>
                <a:lnTo>
                  <a:pt x="43873" y="51039"/>
                </a:lnTo>
                <a:lnTo>
                  <a:pt x="47809" y="48563"/>
                </a:lnTo>
                <a:lnTo>
                  <a:pt x="49549" y="50864"/>
                </a:lnTo>
                <a:lnTo>
                  <a:pt x="47928" y="46716"/>
                </a:lnTo>
                <a:lnTo>
                  <a:pt x="50726" y="50279"/>
                </a:lnTo>
                <a:lnTo>
                  <a:pt x="47440" y="76159"/>
                </a:lnTo>
                <a:lnTo>
                  <a:pt x="49626" y="98200"/>
                </a:lnTo>
                <a:lnTo>
                  <a:pt x="34030" y="102321"/>
                </a:lnTo>
                <a:lnTo>
                  <a:pt x="28946" y="101053"/>
                </a:lnTo>
                <a:close/>
                <a:moveTo>
                  <a:pt x="30423" y="53309"/>
                </a:moveTo>
                <a:lnTo>
                  <a:pt x="30046" y="56295"/>
                </a:lnTo>
                <a:lnTo>
                  <a:pt x="35527" y="54838"/>
                </a:lnTo>
                <a:lnTo>
                  <a:pt x="34983" y="52900"/>
                </a:lnTo>
                <a:lnTo>
                  <a:pt x="31275" y="53296"/>
                </a:lnTo>
                <a:lnTo>
                  <a:pt x="31796" y="50769"/>
                </a:lnTo>
                <a:lnTo>
                  <a:pt x="30423" y="53309"/>
                </a:lnTo>
                <a:close/>
              </a:path>
            </a:pathLst>
          </a:custGeom>
          <a:solidFill>
            <a:srgbClr val="DCE2E1"/>
          </a:solidFill>
          <a:ln w="7144">
            <a:solidFill>
              <a:srgbClr val="FFFFFF"/>
            </a:solidFill>
            <a:prstDash val="solid"/>
          </a:ln>
        </p:spPr>
        <p:txBody>
          <a:bodyPr/>
          <a:lstStyle/>
          <a:p>
            <a:endParaRPr lang="en-NZ"/>
          </a:p>
        </p:txBody>
      </p:sp>
      <p:sp>
        <p:nvSpPr>
          <p:cNvPr id="28" name="TLA 032 Central Hawke's Bay category 5">
            <a:extLst>
              <a:ext uri="{FF2B5EF4-FFF2-40B4-BE49-F238E27FC236}">
                <a16:creationId xmlns:a16="http://schemas.microsoft.com/office/drawing/2014/main" id="{F913252D-43F1-4700-95CF-F385FEFD983C}"/>
              </a:ext>
            </a:extLst>
          </p:cNvPr>
          <p:cNvSpPr>
            <a:spLocks noGrp="1"/>
          </p:cNvSpPr>
          <p:nvPr/>
        </p:nvSpPr>
        <p:spPr>
          <a:xfrm>
            <a:off x="2161976" y="4696682"/>
            <a:ext cx="378470" cy="423281"/>
          </a:xfrm>
          <a:custGeom>
            <a:avLst/>
            <a:gdLst/>
            <a:ahLst/>
            <a:cxnLst/>
            <a:rect l="0" t="0" r="0" b="0"/>
            <a:pathLst>
              <a:path w="378470" h="423281">
                <a:moveTo>
                  <a:pt x="171413" y="408894"/>
                </a:moveTo>
                <a:lnTo>
                  <a:pt x="162704" y="404234"/>
                </a:lnTo>
                <a:lnTo>
                  <a:pt x="161887" y="410807"/>
                </a:lnTo>
                <a:lnTo>
                  <a:pt x="157229" y="408888"/>
                </a:lnTo>
                <a:lnTo>
                  <a:pt x="149129" y="408663"/>
                </a:lnTo>
                <a:lnTo>
                  <a:pt x="148994" y="410234"/>
                </a:lnTo>
                <a:lnTo>
                  <a:pt x="140091" y="407034"/>
                </a:lnTo>
                <a:lnTo>
                  <a:pt x="137437" y="404815"/>
                </a:lnTo>
                <a:lnTo>
                  <a:pt x="138765" y="398465"/>
                </a:lnTo>
                <a:lnTo>
                  <a:pt x="130775" y="398610"/>
                </a:lnTo>
                <a:lnTo>
                  <a:pt x="126477" y="390785"/>
                </a:lnTo>
                <a:lnTo>
                  <a:pt x="119834" y="390042"/>
                </a:lnTo>
                <a:lnTo>
                  <a:pt x="118048" y="387772"/>
                </a:lnTo>
                <a:lnTo>
                  <a:pt x="120358" y="381062"/>
                </a:lnTo>
                <a:lnTo>
                  <a:pt x="111337" y="378991"/>
                </a:lnTo>
                <a:lnTo>
                  <a:pt x="126871" y="365246"/>
                </a:lnTo>
                <a:lnTo>
                  <a:pt x="121112" y="362919"/>
                </a:lnTo>
                <a:lnTo>
                  <a:pt x="119916" y="359363"/>
                </a:lnTo>
                <a:lnTo>
                  <a:pt x="125146" y="338220"/>
                </a:lnTo>
                <a:lnTo>
                  <a:pt x="122487" y="333698"/>
                </a:lnTo>
                <a:lnTo>
                  <a:pt x="119644" y="334892"/>
                </a:lnTo>
                <a:lnTo>
                  <a:pt x="116363" y="330938"/>
                </a:lnTo>
                <a:lnTo>
                  <a:pt x="120026" y="327288"/>
                </a:lnTo>
                <a:lnTo>
                  <a:pt x="117358" y="323169"/>
                </a:lnTo>
                <a:lnTo>
                  <a:pt x="118062" y="311371"/>
                </a:lnTo>
                <a:lnTo>
                  <a:pt x="113827" y="309432"/>
                </a:lnTo>
                <a:lnTo>
                  <a:pt x="114205" y="298332"/>
                </a:lnTo>
                <a:lnTo>
                  <a:pt x="110565" y="298717"/>
                </a:lnTo>
                <a:lnTo>
                  <a:pt x="109645" y="288967"/>
                </a:lnTo>
                <a:lnTo>
                  <a:pt x="113266" y="283191"/>
                </a:lnTo>
                <a:lnTo>
                  <a:pt x="113295" y="275226"/>
                </a:lnTo>
                <a:lnTo>
                  <a:pt x="119082" y="267011"/>
                </a:lnTo>
                <a:lnTo>
                  <a:pt x="115349" y="263203"/>
                </a:lnTo>
                <a:lnTo>
                  <a:pt x="104104" y="259385"/>
                </a:lnTo>
                <a:lnTo>
                  <a:pt x="100218" y="255371"/>
                </a:lnTo>
                <a:lnTo>
                  <a:pt x="101609" y="249392"/>
                </a:lnTo>
                <a:lnTo>
                  <a:pt x="98743" y="246287"/>
                </a:lnTo>
                <a:lnTo>
                  <a:pt x="90546" y="245198"/>
                </a:lnTo>
                <a:lnTo>
                  <a:pt x="96602" y="230085"/>
                </a:lnTo>
                <a:lnTo>
                  <a:pt x="95769" y="225523"/>
                </a:lnTo>
                <a:lnTo>
                  <a:pt x="86906" y="219850"/>
                </a:lnTo>
                <a:lnTo>
                  <a:pt x="88229" y="217790"/>
                </a:lnTo>
                <a:lnTo>
                  <a:pt x="85980" y="215317"/>
                </a:lnTo>
                <a:lnTo>
                  <a:pt x="71705" y="211801"/>
                </a:lnTo>
                <a:lnTo>
                  <a:pt x="71413" y="201927"/>
                </a:lnTo>
                <a:lnTo>
                  <a:pt x="61413" y="197806"/>
                </a:lnTo>
                <a:lnTo>
                  <a:pt x="61693" y="191624"/>
                </a:lnTo>
                <a:lnTo>
                  <a:pt x="52664" y="192128"/>
                </a:lnTo>
                <a:lnTo>
                  <a:pt x="51036" y="185910"/>
                </a:lnTo>
                <a:lnTo>
                  <a:pt x="30239" y="185054"/>
                </a:lnTo>
                <a:lnTo>
                  <a:pt x="25663" y="181872"/>
                </a:lnTo>
                <a:lnTo>
                  <a:pt x="17754" y="190747"/>
                </a:lnTo>
                <a:lnTo>
                  <a:pt x="12727" y="185106"/>
                </a:lnTo>
                <a:lnTo>
                  <a:pt x="13263" y="182205"/>
                </a:lnTo>
                <a:lnTo>
                  <a:pt x="0" y="171609"/>
                </a:lnTo>
                <a:lnTo>
                  <a:pt x="4372" y="161530"/>
                </a:lnTo>
                <a:lnTo>
                  <a:pt x="12381" y="153534"/>
                </a:lnTo>
                <a:lnTo>
                  <a:pt x="10749" y="150840"/>
                </a:lnTo>
                <a:lnTo>
                  <a:pt x="14126" y="145371"/>
                </a:lnTo>
                <a:lnTo>
                  <a:pt x="7887" y="141849"/>
                </a:lnTo>
                <a:lnTo>
                  <a:pt x="10581" y="134972"/>
                </a:lnTo>
                <a:lnTo>
                  <a:pt x="7121" y="127956"/>
                </a:lnTo>
                <a:lnTo>
                  <a:pt x="15665" y="121361"/>
                </a:lnTo>
                <a:lnTo>
                  <a:pt x="16256" y="113978"/>
                </a:lnTo>
                <a:lnTo>
                  <a:pt x="12178" y="111157"/>
                </a:lnTo>
                <a:lnTo>
                  <a:pt x="20552" y="91194"/>
                </a:lnTo>
                <a:lnTo>
                  <a:pt x="22351" y="76305"/>
                </a:lnTo>
                <a:lnTo>
                  <a:pt x="40709" y="32259"/>
                </a:lnTo>
                <a:lnTo>
                  <a:pt x="37873" y="17527"/>
                </a:lnTo>
                <a:lnTo>
                  <a:pt x="42958" y="13872"/>
                </a:lnTo>
                <a:lnTo>
                  <a:pt x="44905" y="0"/>
                </a:lnTo>
                <a:lnTo>
                  <a:pt x="80351" y="36162"/>
                </a:lnTo>
                <a:lnTo>
                  <a:pt x="100304" y="38875"/>
                </a:lnTo>
                <a:lnTo>
                  <a:pt x="104714" y="48090"/>
                </a:lnTo>
                <a:lnTo>
                  <a:pt x="113773" y="53551"/>
                </a:lnTo>
                <a:lnTo>
                  <a:pt x="121810" y="25425"/>
                </a:lnTo>
                <a:lnTo>
                  <a:pt x="120001" y="20358"/>
                </a:lnTo>
                <a:lnTo>
                  <a:pt x="126875" y="15497"/>
                </a:lnTo>
                <a:lnTo>
                  <a:pt x="133196" y="4539"/>
                </a:lnTo>
                <a:lnTo>
                  <a:pt x="142443" y="171"/>
                </a:lnTo>
                <a:lnTo>
                  <a:pt x="157819" y="5525"/>
                </a:lnTo>
                <a:lnTo>
                  <a:pt x="159969" y="10438"/>
                </a:lnTo>
                <a:lnTo>
                  <a:pt x="166184" y="10778"/>
                </a:lnTo>
                <a:lnTo>
                  <a:pt x="171933" y="14465"/>
                </a:lnTo>
                <a:lnTo>
                  <a:pt x="175861" y="18197"/>
                </a:lnTo>
                <a:lnTo>
                  <a:pt x="175060" y="22181"/>
                </a:lnTo>
                <a:lnTo>
                  <a:pt x="178478" y="23917"/>
                </a:lnTo>
                <a:lnTo>
                  <a:pt x="176393" y="30627"/>
                </a:lnTo>
                <a:lnTo>
                  <a:pt x="171597" y="33583"/>
                </a:lnTo>
                <a:lnTo>
                  <a:pt x="170574" y="39300"/>
                </a:lnTo>
                <a:lnTo>
                  <a:pt x="171828" y="44690"/>
                </a:lnTo>
                <a:lnTo>
                  <a:pt x="174400" y="43836"/>
                </a:lnTo>
                <a:lnTo>
                  <a:pt x="177423" y="46668"/>
                </a:lnTo>
                <a:lnTo>
                  <a:pt x="177198" y="50326"/>
                </a:lnTo>
                <a:lnTo>
                  <a:pt x="210031" y="65054"/>
                </a:lnTo>
                <a:lnTo>
                  <a:pt x="222874" y="76845"/>
                </a:lnTo>
                <a:lnTo>
                  <a:pt x="238742" y="84963"/>
                </a:lnTo>
                <a:lnTo>
                  <a:pt x="239910" y="82721"/>
                </a:lnTo>
                <a:lnTo>
                  <a:pt x="246823" y="85737"/>
                </a:lnTo>
                <a:lnTo>
                  <a:pt x="251513" y="90988"/>
                </a:lnTo>
                <a:lnTo>
                  <a:pt x="251498" y="101786"/>
                </a:lnTo>
                <a:lnTo>
                  <a:pt x="255938" y="106326"/>
                </a:lnTo>
                <a:lnTo>
                  <a:pt x="260744" y="107418"/>
                </a:lnTo>
                <a:lnTo>
                  <a:pt x="272344" y="103045"/>
                </a:lnTo>
                <a:lnTo>
                  <a:pt x="276734" y="104997"/>
                </a:lnTo>
                <a:lnTo>
                  <a:pt x="279693" y="94042"/>
                </a:lnTo>
                <a:lnTo>
                  <a:pt x="294928" y="77618"/>
                </a:lnTo>
                <a:lnTo>
                  <a:pt x="297329" y="77672"/>
                </a:lnTo>
                <a:lnTo>
                  <a:pt x="302349" y="85051"/>
                </a:lnTo>
                <a:lnTo>
                  <a:pt x="309430" y="77584"/>
                </a:lnTo>
                <a:lnTo>
                  <a:pt x="312507" y="77512"/>
                </a:lnTo>
                <a:lnTo>
                  <a:pt x="316835" y="91362"/>
                </a:lnTo>
                <a:lnTo>
                  <a:pt x="313172" y="98151"/>
                </a:lnTo>
                <a:lnTo>
                  <a:pt x="321670" y="103776"/>
                </a:lnTo>
                <a:lnTo>
                  <a:pt x="324674" y="99094"/>
                </a:lnTo>
                <a:lnTo>
                  <a:pt x="332928" y="99832"/>
                </a:lnTo>
                <a:lnTo>
                  <a:pt x="329276" y="124753"/>
                </a:lnTo>
                <a:lnTo>
                  <a:pt x="351954" y="127812"/>
                </a:lnTo>
                <a:lnTo>
                  <a:pt x="357096" y="118862"/>
                </a:lnTo>
                <a:lnTo>
                  <a:pt x="378470" y="124186"/>
                </a:lnTo>
                <a:lnTo>
                  <a:pt x="374124" y="139723"/>
                </a:lnTo>
                <a:lnTo>
                  <a:pt x="362046" y="152161"/>
                </a:lnTo>
                <a:lnTo>
                  <a:pt x="359346" y="165008"/>
                </a:lnTo>
                <a:lnTo>
                  <a:pt x="350600" y="177544"/>
                </a:lnTo>
                <a:lnTo>
                  <a:pt x="348350" y="189417"/>
                </a:lnTo>
                <a:lnTo>
                  <a:pt x="337926" y="209581"/>
                </a:lnTo>
                <a:lnTo>
                  <a:pt x="336390" y="222165"/>
                </a:lnTo>
                <a:lnTo>
                  <a:pt x="342181" y="230150"/>
                </a:lnTo>
                <a:lnTo>
                  <a:pt x="338397" y="236561"/>
                </a:lnTo>
                <a:lnTo>
                  <a:pt x="331827" y="241123"/>
                </a:lnTo>
                <a:lnTo>
                  <a:pt x="332416" y="254119"/>
                </a:lnTo>
                <a:lnTo>
                  <a:pt x="330408" y="260181"/>
                </a:lnTo>
                <a:lnTo>
                  <a:pt x="319749" y="266681"/>
                </a:lnTo>
                <a:lnTo>
                  <a:pt x="319393" y="273184"/>
                </a:lnTo>
                <a:lnTo>
                  <a:pt x="311338" y="280403"/>
                </a:lnTo>
                <a:lnTo>
                  <a:pt x="308932" y="288782"/>
                </a:lnTo>
                <a:lnTo>
                  <a:pt x="296302" y="300614"/>
                </a:lnTo>
                <a:lnTo>
                  <a:pt x="292832" y="307746"/>
                </a:lnTo>
                <a:lnTo>
                  <a:pt x="284518" y="307275"/>
                </a:lnTo>
                <a:lnTo>
                  <a:pt x="272568" y="311984"/>
                </a:lnTo>
                <a:lnTo>
                  <a:pt x="253285" y="323797"/>
                </a:lnTo>
                <a:lnTo>
                  <a:pt x="245086" y="332244"/>
                </a:lnTo>
                <a:lnTo>
                  <a:pt x="248317" y="335031"/>
                </a:lnTo>
                <a:lnTo>
                  <a:pt x="239415" y="351853"/>
                </a:lnTo>
                <a:lnTo>
                  <a:pt x="239050" y="359770"/>
                </a:lnTo>
                <a:lnTo>
                  <a:pt x="241473" y="363730"/>
                </a:lnTo>
                <a:lnTo>
                  <a:pt x="232336" y="379772"/>
                </a:lnTo>
                <a:lnTo>
                  <a:pt x="230591" y="388361"/>
                </a:lnTo>
                <a:lnTo>
                  <a:pt x="224217" y="400338"/>
                </a:lnTo>
                <a:lnTo>
                  <a:pt x="222384" y="407751"/>
                </a:lnTo>
                <a:lnTo>
                  <a:pt x="223841" y="410815"/>
                </a:lnTo>
                <a:lnTo>
                  <a:pt x="217521" y="422065"/>
                </a:lnTo>
                <a:lnTo>
                  <a:pt x="203609" y="418436"/>
                </a:lnTo>
                <a:lnTo>
                  <a:pt x="202388" y="423281"/>
                </a:lnTo>
                <a:lnTo>
                  <a:pt x="199001" y="413793"/>
                </a:lnTo>
                <a:lnTo>
                  <a:pt x="190717" y="409316"/>
                </a:lnTo>
                <a:lnTo>
                  <a:pt x="186643" y="416977"/>
                </a:lnTo>
                <a:lnTo>
                  <a:pt x="171413" y="408894"/>
                </a:lnTo>
                <a:close/>
              </a:path>
            </a:pathLst>
          </a:custGeom>
          <a:solidFill>
            <a:srgbClr val="66CCEE"/>
          </a:solidFill>
          <a:ln w="7144">
            <a:solidFill>
              <a:srgbClr val="FFFFFF"/>
            </a:solidFill>
            <a:prstDash val="solid"/>
          </a:ln>
        </p:spPr>
        <p:txBody>
          <a:bodyPr/>
          <a:lstStyle/>
          <a:p>
            <a:endParaRPr lang="en-NZ"/>
          </a:p>
        </p:txBody>
      </p:sp>
      <p:sp>
        <p:nvSpPr>
          <p:cNvPr id="29" name="TLA 033 New Plymouth category 0">
            <a:extLst>
              <a:ext uri="{FF2B5EF4-FFF2-40B4-BE49-F238E27FC236}">
                <a16:creationId xmlns:a16="http://schemas.microsoft.com/office/drawing/2014/main" id="{2F84A3FF-20AD-4AB7-BEE2-BFC7CFB0AA9A}"/>
              </a:ext>
            </a:extLst>
          </p:cNvPr>
          <p:cNvSpPr>
            <a:spLocks noGrp="1"/>
          </p:cNvSpPr>
          <p:nvPr/>
        </p:nvSpPr>
        <p:spPr>
          <a:xfrm>
            <a:off x="1188523" y="4131221"/>
            <a:ext cx="458190" cy="325692"/>
          </a:xfrm>
          <a:custGeom>
            <a:avLst/>
            <a:gdLst/>
            <a:ahLst/>
            <a:cxnLst/>
            <a:rect l="0" t="0" r="0" b="0"/>
            <a:pathLst>
              <a:path w="458190" h="325692">
                <a:moveTo>
                  <a:pt x="269148" y="269414"/>
                </a:moveTo>
                <a:lnTo>
                  <a:pt x="270613" y="272080"/>
                </a:lnTo>
                <a:lnTo>
                  <a:pt x="267496" y="274662"/>
                </a:lnTo>
                <a:lnTo>
                  <a:pt x="270306" y="277237"/>
                </a:lnTo>
                <a:lnTo>
                  <a:pt x="272465" y="276379"/>
                </a:lnTo>
                <a:lnTo>
                  <a:pt x="269531" y="279579"/>
                </a:lnTo>
                <a:lnTo>
                  <a:pt x="264465" y="280686"/>
                </a:lnTo>
                <a:lnTo>
                  <a:pt x="263810" y="278684"/>
                </a:lnTo>
                <a:lnTo>
                  <a:pt x="264297" y="285471"/>
                </a:lnTo>
                <a:lnTo>
                  <a:pt x="261152" y="282083"/>
                </a:lnTo>
                <a:lnTo>
                  <a:pt x="260117" y="285088"/>
                </a:lnTo>
                <a:lnTo>
                  <a:pt x="263237" y="287890"/>
                </a:lnTo>
                <a:lnTo>
                  <a:pt x="261764" y="290302"/>
                </a:lnTo>
                <a:lnTo>
                  <a:pt x="258423" y="287758"/>
                </a:lnTo>
                <a:lnTo>
                  <a:pt x="258085" y="289585"/>
                </a:lnTo>
                <a:lnTo>
                  <a:pt x="242965" y="288298"/>
                </a:lnTo>
                <a:lnTo>
                  <a:pt x="234008" y="290341"/>
                </a:lnTo>
                <a:lnTo>
                  <a:pt x="232842" y="296900"/>
                </a:lnTo>
                <a:lnTo>
                  <a:pt x="231295" y="294981"/>
                </a:lnTo>
                <a:lnTo>
                  <a:pt x="227326" y="296259"/>
                </a:lnTo>
                <a:lnTo>
                  <a:pt x="227618" y="294099"/>
                </a:lnTo>
                <a:lnTo>
                  <a:pt x="213654" y="293979"/>
                </a:lnTo>
                <a:lnTo>
                  <a:pt x="213361" y="292262"/>
                </a:lnTo>
                <a:lnTo>
                  <a:pt x="208733" y="293672"/>
                </a:lnTo>
                <a:lnTo>
                  <a:pt x="206485" y="291503"/>
                </a:lnTo>
                <a:lnTo>
                  <a:pt x="202332" y="292939"/>
                </a:lnTo>
                <a:lnTo>
                  <a:pt x="202413" y="286999"/>
                </a:lnTo>
                <a:lnTo>
                  <a:pt x="196066" y="286622"/>
                </a:lnTo>
                <a:lnTo>
                  <a:pt x="193899" y="290170"/>
                </a:lnTo>
                <a:lnTo>
                  <a:pt x="189642" y="291177"/>
                </a:lnTo>
                <a:lnTo>
                  <a:pt x="185576" y="301733"/>
                </a:lnTo>
                <a:lnTo>
                  <a:pt x="182897" y="301347"/>
                </a:lnTo>
                <a:lnTo>
                  <a:pt x="174537" y="310229"/>
                </a:lnTo>
                <a:lnTo>
                  <a:pt x="158249" y="320385"/>
                </a:lnTo>
                <a:lnTo>
                  <a:pt x="105121" y="325692"/>
                </a:lnTo>
                <a:lnTo>
                  <a:pt x="60732" y="305913"/>
                </a:lnTo>
                <a:lnTo>
                  <a:pt x="62219" y="302829"/>
                </a:lnTo>
                <a:lnTo>
                  <a:pt x="44991" y="295951"/>
                </a:lnTo>
                <a:lnTo>
                  <a:pt x="35157" y="287925"/>
                </a:lnTo>
                <a:lnTo>
                  <a:pt x="18892" y="265919"/>
                </a:lnTo>
                <a:lnTo>
                  <a:pt x="11142" y="259934"/>
                </a:lnTo>
                <a:lnTo>
                  <a:pt x="5849" y="260230"/>
                </a:lnTo>
                <a:lnTo>
                  <a:pt x="0" y="254903"/>
                </a:lnTo>
                <a:lnTo>
                  <a:pt x="5387" y="253262"/>
                </a:lnTo>
                <a:lnTo>
                  <a:pt x="11156" y="245226"/>
                </a:lnTo>
                <a:lnTo>
                  <a:pt x="33314" y="233376"/>
                </a:lnTo>
                <a:lnTo>
                  <a:pt x="40083" y="226473"/>
                </a:lnTo>
                <a:lnTo>
                  <a:pt x="55860" y="224209"/>
                </a:lnTo>
                <a:lnTo>
                  <a:pt x="80433" y="207595"/>
                </a:lnTo>
                <a:lnTo>
                  <a:pt x="91697" y="190480"/>
                </a:lnTo>
                <a:lnTo>
                  <a:pt x="96039" y="189053"/>
                </a:lnTo>
                <a:lnTo>
                  <a:pt x="92554" y="191860"/>
                </a:lnTo>
                <a:lnTo>
                  <a:pt x="97579" y="194010"/>
                </a:lnTo>
                <a:lnTo>
                  <a:pt x="100942" y="192672"/>
                </a:lnTo>
                <a:lnTo>
                  <a:pt x="98330" y="190804"/>
                </a:lnTo>
                <a:lnTo>
                  <a:pt x="101451" y="192704"/>
                </a:lnTo>
                <a:lnTo>
                  <a:pt x="117668" y="188950"/>
                </a:lnTo>
                <a:lnTo>
                  <a:pt x="139144" y="170882"/>
                </a:lnTo>
                <a:lnTo>
                  <a:pt x="148085" y="168933"/>
                </a:lnTo>
                <a:lnTo>
                  <a:pt x="157513" y="158764"/>
                </a:lnTo>
                <a:lnTo>
                  <a:pt x="166473" y="154617"/>
                </a:lnTo>
                <a:lnTo>
                  <a:pt x="178683" y="154353"/>
                </a:lnTo>
                <a:lnTo>
                  <a:pt x="184890" y="150949"/>
                </a:lnTo>
                <a:lnTo>
                  <a:pt x="195695" y="153981"/>
                </a:lnTo>
                <a:lnTo>
                  <a:pt x="211180" y="151754"/>
                </a:lnTo>
                <a:lnTo>
                  <a:pt x="231086" y="158530"/>
                </a:lnTo>
                <a:lnTo>
                  <a:pt x="256839" y="152946"/>
                </a:lnTo>
                <a:lnTo>
                  <a:pt x="271216" y="141307"/>
                </a:lnTo>
                <a:lnTo>
                  <a:pt x="297834" y="104724"/>
                </a:lnTo>
                <a:lnTo>
                  <a:pt x="301715" y="101627"/>
                </a:lnTo>
                <a:lnTo>
                  <a:pt x="305942" y="102661"/>
                </a:lnTo>
                <a:lnTo>
                  <a:pt x="320272" y="88712"/>
                </a:lnTo>
                <a:lnTo>
                  <a:pt x="334914" y="61703"/>
                </a:lnTo>
                <a:lnTo>
                  <a:pt x="339731" y="61378"/>
                </a:lnTo>
                <a:lnTo>
                  <a:pt x="338517" y="58513"/>
                </a:lnTo>
                <a:lnTo>
                  <a:pt x="335897" y="58695"/>
                </a:lnTo>
                <a:lnTo>
                  <a:pt x="339577" y="52082"/>
                </a:lnTo>
                <a:lnTo>
                  <a:pt x="338532" y="49393"/>
                </a:lnTo>
                <a:lnTo>
                  <a:pt x="345349" y="28060"/>
                </a:lnTo>
                <a:lnTo>
                  <a:pt x="349163" y="0"/>
                </a:lnTo>
                <a:lnTo>
                  <a:pt x="351068" y="8856"/>
                </a:lnTo>
                <a:lnTo>
                  <a:pt x="364355" y="8038"/>
                </a:lnTo>
                <a:lnTo>
                  <a:pt x="363727" y="10809"/>
                </a:lnTo>
                <a:lnTo>
                  <a:pt x="367194" y="14908"/>
                </a:lnTo>
                <a:lnTo>
                  <a:pt x="381905" y="12195"/>
                </a:lnTo>
                <a:lnTo>
                  <a:pt x="384442" y="15509"/>
                </a:lnTo>
                <a:lnTo>
                  <a:pt x="388315" y="13894"/>
                </a:lnTo>
                <a:lnTo>
                  <a:pt x="403809" y="16103"/>
                </a:lnTo>
                <a:lnTo>
                  <a:pt x="408285" y="21767"/>
                </a:lnTo>
                <a:lnTo>
                  <a:pt x="411913" y="22352"/>
                </a:lnTo>
                <a:lnTo>
                  <a:pt x="416792" y="18127"/>
                </a:lnTo>
                <a:lnTo>
                  <a:pt x="419734" y="19116"/>
                </a:lnTo>
                <a:lnTo>
                  <a:pt x="428591" y="14847"/>
                </a:lnTo>
                <a:lnTo>
                  <a:pt x="434341" y="17722"/>
                </a:lnTo>
                <a:lnTo>
                  <a:pt x="441555" y="24607"/>
                </a:lnTo>
                <a:lnTo>
                  <a:pt x="443169" y="31925"/>
                </a:lnTo>
                <a:lnTo>
                  <a:pt x="452750" y="38748"/>
                </a:lnTo>
                <a:lnTo>
                  <a:pt x="458190" y="39811"/>
                </a:lnTo>
                <a:lnTo>
                  <a:pt x="455178" y="44325"/>
                </a:lnTo>
                <a:lnTo>
                  <a:pt x="451884" y="41936"/>
                </a:lnTo>
                <a:lnTo>
                  <a:pt x="439284" y="46373"/>
                </a:lnTo>
                <a:lnTo>
                  <a:pt x="439988" y="50239"/>
                </a:lnTo>
                <a:lnTo>
                  <a:pt x="437830" y="50353"/>
                </a:lnTo>
                <a:lnTo>
                  <a:pt x="433589" y="64712"/>
                </a:lnTo>
                <a:lnTo>
                  <a:pt x="424313" y="65068"/>
                </a:lnTo>
                <a:lnTo>
                  <a:pt x="429697" y="69435"/>
                </a:lnTo>
                <a:lnTo>
                  <a:pt x="429132" y="89939"/>
                </a:lnTo>
                <a:lnTo>
                  <a:pt x="432514" y="92396"/>
                </a:lnTo>
                <a:lnTo>
                  <a:pt x="432817" y="99299"/>
                </a:lnTo>
                <a:lnTo>
                  <a:pt x="438595" y="102401"/>
                </a:lnTo>
                <a:lnTo>
                  <a:pt x="437897" y="106381"/>
                </a:lnTo>
                <a:lnTo>
                  <a:pt x="440091" y="107100"/>
                </a:lnTo>
                <a:lnTo>
                  <a:pt x="443152" y="118091"/>
                </a:lnTo>
                <a:lnTo>
                  <a:pt x="442078" y="122662"/>
                </a:lnTo>
                <a:lnTo>
                  <a:pt x="430493" y="123837"/>
                </a:lnTo>
                <a:lnTo>
                  <a:pt x="426922" y="118199"/>
                </a:lnTo>
                <a:lnTo>
                  <a:pt x="422184" y="120771"/>
                </a:lnTo>
                <a:lnTo>
                  <a:pt x="421912" y="123215"/>
                </a:lnTo>
                <a:lnTo>
                  <a:pt x="419483" y="122848"/>
                </a:lnTo>
                <a:lnTo>
                  <a:pt x="415412" y="117312"/>
                </a:lnTo>
                <a:lnTo>
                  <a:pt x="414857" y="120804"/>
                </a:lnTo>
                <a:lnTo>
                  <a:pt x="408595" y="122893"/>
                </a:lnTo>
                <a:lnTo>
                  <a:pt x="402344" y="115017"/>
                </a:lnTo>
                <a:lnTo>
                  <a:pt x="398789" y="117341"/>
                </a:lnTo>
                <a:lnTo>
                  <a:pt x="390165" y="126080"/>
                </a:lnTo>
                <a:lnTo>
                  <a:pt x="389555" y="131571"/>
                </a:lnTo>
                <a:lnTo>
                  <a:pt x="394041" y="137525"/>
                </a:lnTo>
                <a:lnTo>
                  <a:pt x="390087" y="139972"/>
                </a:lnTo>
                <a:lnTo>
                  <a:pt x="388525" y="144465"/>
                </a:lnTo>
                <a:lnTo>
                  <a:pt x="392242" y="148425"/>
                </a:lnTo>
                <a:lnTo>
                  <a:pt x="390965" y="151178"/>
                </a:lnTo>
                <a:lnTo>
                  <a:pt x="400627" y="155874"/>
                </a:lnTo>
                <a:lnTo>
                  <a:pt x="401185" y="163233"/>
                </a:lnTo>
                <a:lnTo>
                  <a:pt x="394506" y="174397"/>
                </a:lnTo>
                <a:lnTo>
                  <a:pt x="396868" y="180123"/>
                </a:lnTo>
                <a:lnTo>
                  <a:pt x="390395" y="187687"/>
                </a:lnTo>
                <a:lnTo>
                  <a:pt x="384915" y="189225"/>
                </a:lnTo>
                <a:lnTo>
                  <a:pt x="378212" y="183077"/>
                </a:lnTo>
                <a:lnTo>
                  <a:pt x="370526" y="186848"/>
                </a:lnTo>
                <a:lnTo>
                  <a:pt x="372800" y="194697"/>
                </a:lnTo>
                <a:lnTo>
                  <a:pt x="370726" y="197607"/>
                </a:lnTo>
                <a:lnTo>
                  <a:pt x="365851" y="197343"/>
                </a:lnTo>
                <a:lnTo>
                  <a:pt x="366436" y="201727"/>
                </a:lnTo>
                <a:lnTo>
                  <a:pt x="361596" y="213027"/>
                </a:lnTo>
                <a:lnTo>
                  <a:pt x="366127" y="223898"/>
                </a:lnTo>
                <a:lnTo>
                  <a:pt x="365089" y="227637"/>
                </a:lnTo>
                <a:lnTo>
                  <a:pt x="350300" y="221264"/>
                </a:lnTo>
                <a:lnTo>
                  <a:pt x="344542" y="215861"/>
                </a:lnTo>
                <a:lnTo>
                  <a:pt x="338138" y="217383"/>
                </a:lnTo>
                <a:lnTo>
                  <a:pt x="333348" y="205966"/>
                </a:lnTo>
                <a:lnTo>
                  <a:pt x="329641" y="211350"/>
                </a:lnTo>
                <a:lnTo>
                  <a:pt x="326563" y="202860"/>
                </a:lnTo>
                <a:lnTo>
                  <a:pt x="323255" y="207529"/>
                </a:lnTo>
                <a:lnTo>
                  <a:pt x="320686" y="203189"/>
                </a:lnTo>
                <a:lnTo>
                  <a:pt x="321683" y="214949"/>
                </a:lnTo>
                <a:lnTo>
                  <a:pt x="317136" y="215021"/>
                </a:lnTo>
                <a:lnTo>
                  <a:pt x="321518" y="219483"/>
                </a:lnTo>
                <a:lnTo>
                  <a:pt x="316230" y="220501"/>
                </a:lnTo>
                <a:lnTo>
                  <a:pt x="313292" y="218581"/>
                </a:lnTo>
                <a:lnTo>
                  <a:pt x="312630" y="221982"/>
                </a:lnTo>
                <a:lnTo>
                  <a:pt x="316574" y="225682"/>
                </a:lnTo>
                <a:lnTo>
                  <a:pt x="311380" y="224778"/>
                </a:lnTo>
                <a:lnTo>
                  <a:pt x="312360" y="232575"/>
                </a:lnTo>
                <a:lnTo>
                  <a:pt x="307476" y="230361"/>
                </a:lnTo>
                <a:lnTo>
                  <a:pt x="305172" y="233032"/>
                </a:lnTo>
                <a:lnTo>
                  <a:pt x="308642" y="237517"/>
                </a:lnTo>
                <a:lnTo>
                  <a:pt x="304977" y="240660"/>
                </a:lnTo>
                <a:lnTo>
                  <a:pt x="308079" y="243255"/>
                </a:lnTo>
                <a:lnTo>
                  <a:pt x="310434" y="241187"/>
                </a:lnTo>
                <a:lnTo>
                  <a:pt x="314167" y="243242"/>
                </a:lnTo>
                <a:lnTo>
                  <a:pt x="307978" y="245000"/>
                </a:lnTo>
                <a:lnTo>
                  <a:pt x="308770" y="252173"/>
                </a:lnTo>
                <a:lnTo>
                  <a:pt x="305637" y="248321"/>
                </a:lnTo>
                <a:lnTo>
                  <a:pt x="305327" y="251980"/>
                </a:lnTo>
                <a:lnTo>
                  <a:pt x="307747" y="252994"/>
                </a:lnTo>
                <a:lnTo>
                  <a:pt x="304024" y="255117"/>
                </a:lnTo>
                <a:lnTo>
                  <a:pt x="311009" y="256052"/>
                </a:lnTo>
                <a:lnTo>
                  <a:pt x="306754" y="258103"/>
                </a:lnTo>
                <a:lnTo>
                  <a:pt x="310177" y="258375"/>
                </a:lnTo>
                <a:lnTo>
                  <a:pt x="309297" y="260726"/>
                </a:lnTo>
                <a:lnTo>
                  <a:pt x="304388" y="261066"/>
                </a:lnTo>
                <a:lnTo>
                  <a:pt x="302225" y="271073"/>
                </a:lnTo>
                <a:lnTo>
                  <a:pt x="300366" y="273112"/>
                </a:lnTo>
                <a:lnTo>
                  <a:pt x="295543" y="272361"/>
                </a:lnTo>
                <a:lnTo>
                  <a:pt x="287649" y="267741"/>
                </a:lnTo>
                <a:lnTo>
                  <a:pt x="285336" y="262943"/>
                </a:lnTo>
                <a:lnTo>
                  <a:pt x="281666" y="264205"/>
                </a:lnTo>
                <a:lnTo>
                  <a:pt x="277347" y="262042"/>
                </a:lnTo>
                <a:lnTo>
                  <a:pt x="275484" y="266946"/>
                </a:lnTo>
                <a:lnTo>
                  <a:pt x="269148" y="269414"/>
                </a:lnTo>
                <a:close/>
              </a:path>
            </a:pathLst>
          </a:custGeom>
          <a:solidFill>
            <a:srgbClr val="DCE2E1"/>
          </a:solidFill>
          <a:ln w="7144">
            <a:solidFill>
              <a:srgbClr val="FFFFFF"/>
            </a:solidFill>
            <a:prstDash val="solid"/>
          </a:ln>
        </p:spPr>
        <p:txBody>
          <a:bodyPr/>
          <a:lstStyle/>
          <a:p>
            <a:endParaRPr lang="en-NZ"/>
          </a:p>
        </p:txBody>
      </p:sp>
      <p:sp>
        <p:nvSpPr>
          <p:cNvPr id="30" name="TLA 034 Stratford category 0">
            <a:extLst>
              <a:ext uri="{FF2B5EF4-FFF2-40B4-BE49-F238E27FC236}">
                <a16:creationId xmlns:a16="http://schemas.microsoft.com/office/drawing/2014/main" id="{8E218582-88B6-4640-A3E1-BB59F02A5815}"/>
              </a:ext>
            </a:extLst>
          </p:cNvPr>
          <p:cNvSpPr>
            <a:spLocks noGrp="1"/>
          </p:cNvSpPr>
          <p:nvPr/>
        </p:nvSpPr>
        <p:spPr>
          <a:xfrm>
            <a:off x="1293644" y="4234767"/>
            <a:ext cx="439270" cy="289376"/>
          </a:xfrm>
          <a:custGeom>
            <a:avLst/>
            <a:gdLst/>
            <a:ahLst/>
            <a:cxnLst/>
            <a:rect l="0" t="0" r="0" b="0"/>
            <a:pathLst>
              <a:path w="439270" h="289376">
                <a:moveTo>
                  <a:pt x="102717" y="284585"/>
                </a:moveTo>
                <a:lnTo>
                  <a:pt x="92038" y="284259"/>
                </a:lnTo>
                <a:lnTo>
                  <a:pt x="91120" y="280382"/>
                </a:lnTo>
                <a:lnTo>
                  <a:pt x="87798" y="280006"/>
                </a:lnTo>
                <a:lnTo>
                  <a:pt x="88802" y="275888"/>
                </a:lnTo>
                <a:lnTo>
                  <a:pt x="65120" y="274406"/>
                </a:lnTo>
                <a:lnTo>
                  <a:pt x="67207" y="278020"/>
                </a:lnTo>
                <a:lnTo>
                  <a:pt x="46592" y="277728"/>
                </a:lnTo>
                <a:lnTo>
                  <a:pt x="45158" y="283994"/>
                </a:lnTo>
                <a:lnTo>
                  <a:pt x="13534" y="284588"/>
                </a:lnTo>
                <a:lnTo>
                  <a:pt x="12829" y="269013"/>
                </a:lnTo>
                <a:lnTo>
                  <a:pt x="0" y="222146"/>
                </a:lnTo>
                <a:lnTo>
                  <a:pt x="53128" y="216839"/>
                </a:lnTo>
                <a:lnTo>
                  <a:pt x="69416" y="206683"/>
                </a:lnTo>
                <a:lnTo>
                  <a:pt x="77776" y="197801"/>
                </a:lnTo>
                <a:lnTo>
                  <a:pt x="80455" y="198187"/>
                </a:lnTo>
                <a:lnTo>
                  <a:pt x="84522" y="187631"/>
                </a:lnTo>
                <a:lnTo>
                  <a:pt x="88779" y="186624"/>
                </a:lnTo>
                <a:lnTo>
                  <a:pt x="90945" y="183076"/>
                </a:lnTo>
                <a:lnTo>
                  <a:pt x="97292" y="183453"/>
                </a:lnTo>
                <a:lnTo>
                  <a:pt x="97212" y="189393"/>
                </a:lnTo>
                <a:lnTo>
                  <a:pt x="101364" y="187957"/>
                </a:lnTo>
                <a:lnTo>
                  <a:pt x="103613" y="190126"/>
                </a:lnTo>
                <a:lnTo>
                  <a:pt x="108241" y="188716"/>
                </a:lnTo>
                <a:lnTo>
                  <a:pt x="108533" y="190433"/>
                </a:lnTo>
                <a:lnTo>
                  <a:pt x="122497" y="190553"/>
                </a:lnTo>
                <a:lnTo>
                  <a:pt x="122205" y="192713"/>
                </a:lnTo>
                <a:lnTo>
                  <a:pt x="126174" y="191435"/>
                </a:lnTo>
                <a:lnTo>
                  <a:pt x="127722" y="193354"/>
                </a:lnTo>
                <a:lnTo>
                  <a:pt x="128887" y="186794"/>
                </a:lnTo>
                <a:lnTo>
                  <a:pt x="137844" y="184752"/>
                </a:lnTo>
                <a:lnTo>
                  <a:pt x="152964" y="186038"/>
                </a:lnTo>
                <a:lnTo>
                  <a:pt x="153302" y="184212"/>
                </a:lnTo>
                <a:lnTo>
                  <a:pt x="156644" y="186756"/>
                </a:lnTo>
                <a:lnTo>
                  <a:pt x="158116" y="184344"/>
                </a:lnTo>
                <a:lnTo>
                  <a:pt x="154996" y="181542"/>
                </a:lnTo>
                <a:lnTo>
                  <a:pt x="156032" y="178537"/>
                </a:lnTo>
                <a:lnTo>
                  <a:pt x="159176" y="181925"/>
                </a:lnTo>
                <a:lnTo>
                  <a:pt x="158689" y="175138"/>
                </a:lnTo>
                <a:lnTo>
                  <a:pt x="159955" y="177191"/>
                </a:lnTo>
                <a:lnTo>
                  <a:pt x="166719" y="174060"/>
                </a:lnTo>
                <a:lnTo>
                  <a:pt x="167251" y="172032"/>
                </a:lnTo>
                <a:lnTo>
                  <a:pt x="165185" y="173691"/>
                </a:lnTo>
                <a:lnTo>
                  <a:pt x="162375" y="171115"/>
                </a:lnTo>
                <a:lnTo>
                  <a:pt x="165492" y="168534"/>
                </a:lnTo>
                <a:lnTo>
                  <a:pt x="164028" y="165868"/>
                </a:lnTo>
                <a:lnTo>
                  <a:pt x="170363" y="163400"/>
                </a:lnTo>
                <a:lnTo>
                  <a:pt x="172227" y="158496"/>
                </a:lnTo>
                <a:lnTo>
                  <a:pt x="176545" y="160659"/>
                </a:lnTo>
                <a:lnTo>
                  <a:pt x="180215" y="159396"/>
                </a:lnTo>
                <a:lnTo>
                  <a:pt x="182529" y="164194"/>
                </a:lnTo>
                <a:lnTo>
                  <a:pt x="195245" y="169566"/>
                </a:lnTo>
                <a:lnTo>
                  <a:pt x="197413" y="163754"/>
                </a:lnTo>
                <a:lnTo>
                  <a:pt x="199548" y="163351"/>
                </a:lnTo>
                <a:lnTo>
                  <a:pt x="199268" y="157520"/>
                </a:lnTo>
                <a:lnTo>
                  <a:pt x="205266" y="155886"/>
                </a:lnTo>
                <a:lnTo>
                  <a:pt x="201634" y="154557"/>
                </a:lnTo>
                <a:lnTo>
                  <a:pt x="205806" y="152836"/>
                </a:lnTo>
                <a:lnTo>
                  <a:pt x="204829" y="151521"/>
                </a:lnTo>
                <a:lnTo>
                  <a:pt x="198904" y="151571"/>
                </a:lnTo>
                <a:lnTo>
                  <a:pt x="202627" y="149448"/>
                </a:lnTo>
                <a:lnTo>
                  <a:pt x="200206" y="148434"/>
                </a:lnTo>
                <a:lnTo>
                  <a:pt x="200516" y="144775"/>
                </a:lnTo>
                <a:lnTo>
                  <a:pt x="203649" y="148627"/>
                </a:lnTo>
                <a:lnTo>
                  <a:pt x="202857" y="141454"/>
                </a:lnTo>
                <a:lnTo>
                  <a:pt x="209046" y="139696"/>
                </a:lnTo>
                <a:lnTo>
                  <a:pt x="205314" y="137641"/>
                </a:lnTo>
                <a:lnTo>
                  <a:pt x="202959" y="139709"/>
                </a:lnTo>
                <a:lnTo>
                  <a:pt x="199857" y="137114"/>
                </a:lnTo>
                <a:lnTo>
                  <a:pt x="203521" y="133971"/>
                </a:lnTo>
                <a:lnTo>
                  <a:pt x="200051" y="129486"/>
                </a:lnTo>
                <a:lnTo>
                  <a:pt x="202355" y="126815"/>
                </a:lnTo>
                <a:lnTo>
                  <a:pt x="207240" y="129029"/>
                </a:lnTo>
                <a:lnTo>
                  <a:pt x="206259" y="121232"/>
                </a:lnTo>
                <a:lnTo>
                  <a:pt x="211454" y="122136"/>
                </a:lnTo>
                <a:lnTo>
                  <a:pt x="207510" y="118436"/>
                </a:lnTo>
                <a:lnTo>
                  <a:pt x="208172" y="115034"/>
                </a:lnTo>
                <a:lnTo>
                  <a:pt x="211109" y="116955"/>
                </a:lnTo>
                <a:lnTo>
                  <a:pt x="216398" y="115937"/>
                </a:lnTo>
                <a:lnTo>
                  <a:pt x="212015" y="111475"/>
                </a:lnTo>
                <a:lnTo>
                  <a:pt x="216562" y="111402"/>
                </a:lnTo>
                <a:lnTo>
                  <a:pt x="214829" y="100195"/>
                </a:lnTo>
                <a:lnTo>
                  <a:pt x="218135" y="103983"/>
                </a:lnTo>
                <a:lnTo>
                  <a:pt x="221442" y="99314"/>
                </a:lnTo>
                <a:lnTo>
                  <a:pt x="224520" y="107804"/>
                </a:lnTo>
                <a:lnTo>
                  <a:pt x="228228" y="102420"/>
                </a:lnTo>
                <a:lnTo>
                  <a:pt x="233017" y="113837"/>
                </a:lnTo>
                <a:lnTo>
                  <a:pt x="239422" y="112315"/>
                </a:lnTo>
                <a:lnTo>
                  <a:pt x="245179" y="117718"/>
                </a:lnTo>
                <a:lnTo>
                  <a:pt x="259968" y="124091"/>
                </a:lnTo>
                <a:lnTo>
                  <a:pt x="261006" y="120352"/>
                </a:lnTo>
                <a:lnTo>
                  <a:pt x="256476" y="109481"/>
                </a:lnTo>
                <a:lnTo>
                  <a:pt x="261315" y="98180"/>
                </a:lnTo>
                <a:lnTo>
                  <a:pt x="260730" y="93797"/>
                </a:lnTo>
                <a:lnTo>
                  <a:pt x="265605" y="94061"/>
                </a:lnTo>
                <a:lnTo>
                  <a:pt x="267679" y="91151"/>
                </a:lnTo>
                <a:lnTo>
                  <a:pt x="265405" y="83302"/>
                </a:lnTo>
                <a:lnTo>
                  <a:pt x="273091" y="79531"/>
                </a:lnTo>
                <a:lnTo>
                  <a:pt x="279795" y="85679"/>
                </a:lnTo>
                <a:lnTo>
                  <a:pt x="285275" y="84141"/>
                </a:lnTo>
                <a:lnTo>
                  <a:pt x="291747" y="76577"/>
                </a:lnTo>
                <a:lnTo>
                  <a:pt x="289386" y="70851"/>
                </a:lnTo>
                <a:lnTo>
                  <a:pt x="296064" y="59687"/>
                </a:lnTo>
                <a:lnTo>
                  <a:pt x="295600" y="53114"/>
                </a:lnTo>
                <a:lnTo>
                  <a:pt x="285845" y="47632"/>
                </a:lnTo>
                <a:lnTo>
                  <a:pt x="287121" y="44879"/>
                </a:lnTo>
                <a:lnTo>
                  <a:pt x="283404" y="40919"/>
                </a:lnTo>
                <a:lnTo>
                  <a:pt x="284966" y="36426"/>
                </a:lnTo>
                <a:lnTo>
                  <a:pt x="288920" y="33979"/>
                </a:lnTo>
                <a:lnTo>
                  <a:pt x="284434" y="28025"/>
                </a:lnTo>
                <a:lnTo>
                  <a:pt x="285924" y="21422"/>
                </a:lnTo>
                <a:lnTo>
                  <a:pt x="297224" y="11471"/>
                </a:lnTo>
                <a:lnTo>
                  <a:pt x="303474" y="19347"/>
                </a:lnTo>
                <a:lnTo>
                  <a:pt x="309736" y="17258"/>
                </a:lnTo>
                <a:lnTo>
                  <a:pt x="310292" y="13766"/>
                </a:lnTo>
                <a:lnTo>
                  <a:pt x="314362" y="19302"/>
                </a:lnTo>
                <a:lnTo>
                  <a:pt x="316792" y="19669"/>
                </a:lnTo>
                <a:lnTo>
                  <a:pt x="317064" y="17225"/>
                </a:lnTo>
                <a:lnTo>
                  <a:pt x="321801" y="14653"/>
                </a:lnTo>
                <a:lnTo>
                  <a:pt x="324930" y="20092"/>
                </a:lnTo>
                <a:lnTo>
                  <a:pt x="333551" y="20304"/>
                </a:lnTo>
                <a:lnTo>
                  <a:pt x="332970" y="18890"/>
                </a:lnTo>
                <a:lnTo>
                  <a:pt x="336957" y="19116"/>
                </a:lnTo>
                <a:lnTo>
                  <a:pt x="338031" y="14545"/>
                </a:lnTo>
                <a:lnTo>
                  <a:pt x="335892" y="11869"/>
                </a:lnTo>
                <a:lnTo>
                  <a:pt x="339425" y="6253"/>
                </a:lnTo>
                <a:lnTo>
                  <a:pt x="344584" y="3099"/>
                </a:lnTo>
                <a:lnTo>
                  <a:pt x="344531" y="5321"/>
                </a:lnTo>
                <a:lnTo>
                  <a:pt x="346582" y="5154"/>
                </a:lnTo>
                <a:lnTo>
                  <a:pt x="348828" y="0"/>
                </a:lnTo>
                <a:lnTo>
                  <a:pt x="349062" y="3744"/>
                </a:lnTo>
                <a:lnTo>
                  <a:pt x="352014" y="701"/>
                </a:lnTo>
                <a:lnTo>
                  <a:pt x="355463" y="1177"/>
                </a:lnTo>
                <a:lnTo>
                  <a:pt x="356747" y="5751"/>
                </a:lnTo>
                <a:lnTo>
                  <a:pt x="353336" y="8610"/>
                </a:lnTo>
                <a:lnTo>
                  <a:pt x="358685" y="8835"/>
                </a:lnTo>
                <a:lnTo>
                  <a:pt x="360823" y="13799"/>
                </a:lnTo>
                <a:lnTo>
                  <a:pt x="359071" y="17778"/>
                </a:lnTo>
                <a:lnTo>
                  <a:pt x="356394" y="17890"/>
                </a:lnTo>
                <a:lnTo>
                  <a:pt x="360553" y="22084"/>
                </a:lnTo>
                <a:lnTo>
                  <a:pt x="355961" y="20874"/>
                </a:lnTo>
                <a:lnTo>
                  <a:pt x="355154" y="24034"/>
                </a:lnTo>
                <a:lnTo>
                  <a:pt x="357841" y="24920"/>
                </a:lnTo>
                <a:lnTo>
                  <a:pt x="356479" y="30725"/>
                </a:lnTo>
                <a:lnTo>
                  <a:pt x="361239" y="37085"/>
                </a:lnTo>
                <a:lnTo>
                  <a:pt x="358534" y="37698"/>
                </a:lnTo>
                <a:lnTo>
                  <a:pt x="357100" y="41591"/>
                </a:lnTo>
                <a:lnTo>
                  <a:pt x="360664" y="45212"/>
                </a:lnTo>
                <a:lnTo>
                  <a:pt x="356443" y="54666"/>
                </a:lnTo>
                <a:lnTo>
                  <a:pt x="353220" y="56237"/>
                </a:lnTo>
                <a:lnTo>
                  <a:pt x="357085" y="56009"/>
                </a:lnTo>
                <a:lnTo>
                  <a:pt x="359053" y="58596"/>
                </a:lnTo>
                <a:lnTo>
                  <a:pt x="371588" y="56687"/>
                </a:lnTo>
                <a:lnTo>
                  <a:pt x="373828" y="62356"/>
                </a:lnTo>
                <a:lnTo>
                  <a:pt x="372938" y="68787"/>
                </a:lnTo>
                <a:lnTo>
                  <a:pt x="377013" y="68528"/>
                </a:lnTo>
                <a:lnTo>
                  <a:pt x="384395" y="60401"/>
                </a:lnTo>
                <a:lnTo>
                  <a:pt x="389381" y="62439"/>
                </a:lnTo>
                <a:lnTo>
                  <a:pt x="393022" y="60336"/>
                </a:lnTo>
                <a:lnTo>
                  <a:pt x="390641" y="62674"/>
                </a:lnTo>
                <a:lnTo>
                  <a:pt x="393204" y="65174"/>
                </a:lnTo>
                <a:lnTo>
                  <a:pt x="392744" y="76173"/>
                </a:lnTo>
                <a:lnTo>
                  <a:pt x="394813" y="76357"/>
                </a:lnTo>
                <a:lnTo>
                  <a:pt x="393611" y="78845"/>
                </a:lnTo>
                <a:lnTo>
                  <a:pt x="399551" y="86771"/>
                </a:lnTo>
                <a:lnTo>
                  <a:pt x="396844" y="92401"/>
                </a:lnTo>
                <a:lnTo>
                  <a:pt x="392866" y="92811"/>
                </a:lnTo>
                <a:lnTo>
                  <a:pt x="392167" y="98387"/>
                </a:lnTo>
                <a:lnTo>
                  <a:pt x="394078" y="100450"/>
                </a:lnTo>
                <a:lnTo>
                  <a:pt x="399110" y="98429"/>
                </a:lnTo>
                <a:lnTo>
                  <a:pt x="408219" y="104087"/>
                </a:lnTo>
                <a:lnTo>
                  <a:pt x="414707" y="100444"/>
                </a:lnTo>
                <a:lnTo>
                  <a:pt x="430049" y="103329"/>
                </a:lnTo>
                <a:lnTo>
                  <a:pt x="428030" y="110582"/>
                </a:lnTo>
                <a:lnTo>
                  <a:pt x="439270" y="124211"/>
                </a:lnTo>
                <a:lnTo>
                  <a:pt x="433978" y="126816"/>
                </a:lnTo>
                <a:lnTo>
                  <a:pt x="419792" y="120961"/>
                </a:lnTo>
                <a:lnTo>
                  <a:pt x="413347" y="128761"/>
                </a:lnTo>
                <a:lnTo>
                  <a:pt x="407434" y="125936"/>
                </a:lnTo>
                <a:lnTo>
                  <a:pt x="410786" y="132629"/>
                </a:lnTo>
                <a:lnTo>
                  <a:pt x="408812" y="135531"/>
                </a:lnTo>
                <a:lnTo>
                  <a:pt x="406161" y="133616"/>
                </a:lnTo>
                <a:lnTo>
                  <a:pt x="405669" y="127084"/>
                </a:lnTo>
                <a:lnTo>
                  <a:pt x="401489" y="126069"/>
                </a:lnTo>
                <a:lnTo>
                  <a:pt x="405849" y="140836"/>
                </a:lnTo>
                <a:lnTo>
                  <a:pt x="398977" y="141384"/>
                </a:lnTo>
                <a:lnTo>
                  <a:pt x="401691" y="146750"/>
                </a:lnTo>
                <a:lnTo>
                  <a:pt x="400587" y="150886"/>
                </a:lnTo>
                <a:lnTo>
                  <a:pt x="386509" y="154320"/>
                </a:lnTo>
                <a:lnTo>
                  <a:pt x="390285" y="158718"/>
                </a:lnTo>
                <a:lnTo>
                  <a:pt x="382412" y="162372"/>
                </a:lnTo>
                <a:lnTo>
                  <a:pt x="386440" y="165753"/>
                </a:lnTo>
                <a:lnTo>
                  <a:pt x="370526" y="188606"/>
                </a:lnTo>
                <a:lnTo>
                  <a:pt x="370282" y="193330"/>
                </a:lnTo>
                <a:lnTo>
                  <a:pt x="362063" y="189387"/>
                </a:lnTo>
                <a:lnTo>
                  <a:pt x="358445" y="197250"/>
                </a:lnTo>
                <a:lnTo>
                  <a:pt x="350141" y="191892"/>
                </a:lnTo>
                <a:lnTo>
                  <a:pt x="346391" y="191960"/>
                </a:lnTo>
                <a:lnTo>
                  <a:pt x="348566" y="200323"/>
                </a:lnTo>
                <a:lnTo>
                  <a:pt x="347192" y="205080"/>
                </a:lnTo>
                <a:lnTo>
                  <a:pt x="344343" y="208319"/>
                </a:lnTo>
                <a:lnTo>
                  <a:pt x="340636" y="207389"/>
                </a:lnTo>
                <a:lnTo>
                  <a:pt x="336365" y="222938"/>
                </a:lnTo>
                <a:lnTo>
                  <a:pt x="325152" y="237150"/>
                </a:lnTo>
                <a:lnTo>
                  <a:pt x="329264" y="248606"/>
                </a:lnTo>
                <a:lnTo>
                  <a:pt x="341084" y="250402"/>
                </a:lnTo>
                <a:lnTo>
                  <a:pt x="349918" y="256207"/>
                </a:lnTo>
                <a:lnTo>
                  <a:pt x="352492" y="261847"/>
                </a:lnTo>
                <a:lnTo>
                  <a:pt x="355285" y="259674"/>
                </a:lnTo>
                <a:lnTo>
                  <a:pt x="358831" y="262687"/>
                </a:lnTo>
                <a:lnTo>
                  <a:pt x="353184" y="280552"/>
                </a:lnTo>
                <a:lnTo>
                  <a:pt x="347322" y="279802"/>
                </a:lnTo>
                <a:lnTo>
                  <a:pt x="351960" y="288313"/>
                </a:lnTo>
                <a:lnTo>
                  <a:pt x="265657" y="287063"/>
                </a:lnTo>
                <a:lnTo>
                  <a:pt x="268933" y="280838"/>
                </a:lnTo>
                <a:lnTo>
                  <a:pt x="266182" y="269968"/>
                </a:lnTo>
                <a:lnTo>
                  <a:pt x="222884" y="268715"/>
                </a:lnTo>
                <a:lnTo>
                  <a:pt x="222391" y="263033"/>
                </a:lnTo>
                <a:lnTo>
                  <a:pt x="217773" y="264476"/>
                </a:lnTo>
                <a:lnTo>
                  <a:pt x="212328" y="260967"/>
                </a:lnTo>
                <a:lnTo>
                  <a:pt x="202768" y="270246"/>
                </a:lnTo>
                <a:lnTo>
                  <a:pt x="198619" y="271288"/>
                </a:lnTo>
                <a:lnTo>
                  <a:pt x="195519" y="279340"/>
                </a:lnTo>
                <a:lnTo>
                  <a:pt x="192027" y="281617"/>
                </a:lnTo>
                <a:lnTo>
                  <a:pt x="193559" y="285622"/>
                </a:lnTo>
                <a:lnTo>
                  <a:pt x="179963" y="286547"/>
                </a:lnTo>
                <a:lnTo>
                  <a:pt x="175869" y="282259"/>
                </a:lnTo>
                <a:lnTo>
                  <a:pt x="176792" y="286537"/>
                </a:lnTo>
                <a:lnTo>
                  <a:pt x="170232" y="285725"/>
                </a:lnTo>
                <a:lnTo>
                  <a:pt x="170574" y="281771"/>
                </a:lnTo>
                <a:lnTo>
                  <a:pt x="163070" y="280815"/>
                </a:lnTo>
                <a:lnTo>
                  <a:pt x="163002" y="285083"/>
                </a:lnTo>
                <a:lnTo>
                  <a:pt x="147541" y="282941"/>
                </a:lnTo>
                <a:lnTo>
                  <a:pt x="141786" y="288487"/>
                </a:lnTo>
                <a:lnTo>
                  <a:pt x="132801" y="283303"/>
                </a:lnTo>
                <a:lnTo>
                  <a:pt x="128442" y="289376"/>
                </a:lnTo>
                <a:lnTo>
                  <a:pt x="116804" y="284755"/>
                </a:lnTo>
                <a:lnTo>
                  <a:pt x="102717" y="284585"/>
                </a:lnTo>
                <a:close/>
              </a:path>
            </a:pathLst>
          </a:custGeom>
          <a:solidFill>
            <a:srgbClr val="DCE2E1"/>
          </a:solidFill>
          <a:ln w="7144">
            <a:solidFill>
              <a:srgbClr val="FFFFFF"/>
            </a:solidFill>
            <a:prstDash val="solid"/>
          </a:ln>
        </p:spPr>
        <p:txBody>
          <a:bodyPr/>
          <a:lstStyle/>
          <a:p>
            <a:endParaRPr lang="en-NZ"/>
          </a:p>
        </p:txBody>
      </p:sp>
      <p:sp>
        <p:nvSpPr>
          <p:cNvPr id="31" name="TLA 035 South Taranaki category 0">
            <a:extLst>
              <a:ext uri="{FF2B5EF4-FFF2-40B4-BE49-F238E27FC236}">
                <a16:creationId xmlns:a16="http://schemas.microsoft.com/office/drawing/2014/main" id="{BCF2F8F2-902F-40DA-AE39-DB09EA1F65E7}"/>
              </a:ext>
            </a:extLst>
          </p:cNvPr>
          <p:cNvSpPr>
            <a:spLocks noGrp="1"/>
          </p:cNvSpPr>
          <p:nvPr/>
        </p:nvSpPr>
        <p:spPr>
          <a:xfrm>
            <a:off x="1158091" y="4387797"/>
            <a:ext cx="535581" cy="393611"/>
          </a:xfrm>
          <a:custGeom>
            <a:avLst/>
            <a:gdLst/>
            <a:ahLst/>
            <a:cxnLst/>
            <a:rect l="0" t="0" r="0" b="0"/>
            <a:pathLst>
              <a:path w="535581" h="393611">
                <a:moveTo>
                  <a:pt x="382359" y="373866"/>
                </a:moveTo>
                <a:lnTo>
                  <a:pt x="354589" y="364083"/>
                </a:lnTo>
                <a:lnTo>
                  <a:pt x="345499" y="363785"/>
                </a:lnTo>
                <a:lnTo>
                  <a:pt x="335131" y="356029"/>
                </a:lnTo>
                <a:lnTo>
                  <a:pt x="326038" y="344492"/>
                </a:lnTo>
                <a:lnTo>
                  <a:pt x="300835" y="328998"/>
                </a:lnTo>
                <a:lnTo>
                  <a:pt x="285761" y="315080"/>
                </a:lnTo>
                <a:lnTo>
                  <a:pt x="258037" y="273774"/>
                </a:lnTo>
                <a:lnTo>
                  <a:pt x="234333" y="255027"/>
                </a:lnTo>
                <a:lnTo>
                  <a:pt x="218626" y="250396"/>
                </a:lnTo>
                <a:lnTo>
                  <a:pt x="193222" y="233120"/>
                </a:lnTo>
                <a:lnTo>
                  <a:pt x="162361" y="227346"/>
                </a:lnTo>
                <a:lnTo>
                  <a:pt x="139371" y="226437"/>
                </a:lnTo>
                <a:lnTo>
                  <a:pt x="124719" y="216204"/>
                </a:lnTo>
                <a:lnTo>
                  <a:pt x="115552" y="215478"/>
                </a:lnTo>
                <a:lnTo>
                  <a:pt x="107732" y="211624"/>
                </a:lnTo>
                <a:lnTo>
                  <a:pt x="100701" y="213081"/>
                </a:lnTo>
                <a:lnTo>
                  <a:pt x="88323" y="203960"/>
                </a:lnTo>
                <a:lnTo>
                  <a:pt x="84286" y="204677"/>
                </a:lnTo>
                <a:lnTo>
                  <a:pt x="76832" y="194432"/>
                </a:lnTo>
                <a:lnTo>
                  <a:pt x="67899" y="193033"/>
                </a:lnTo>
                <a:lnTo>
                  <a:pt x="65542" y="185648"/>
                </a:lnTo>
                <a:lnTo>
                  <a:pt x="58733" y="176503"/>
                </a:lnTo>
                <a:lnTo>
                  <a:pt x="55894" y="176645"/>
                </a:lnTo>
                <a:lnTo>
                  <a:pt x="48990" y="163103"/>
                </a:lnTo>
                <a:lnTo>
                  <a:pt x="45224" y="161987"/>
                </a:lnTo>
                <a:lnTo>
                  <a:pt x="44463" y="158523"/>
                </a:lnTo>
                <a:lnTo>
                  <a:pt x="40694" y="159318"/>
                </a:lnTo>
                <a:lnTo>
                  <a:pt x="41303" y="156559"/>
                </a:lnTo>
                <a:lnTo>
                  <a:pt x="37019" y="151743"/>
                </a:lnTo>
                <a:lnTo>
                  <a:pt x="34005" y="152085"/>
                </a:lnTo>
                <a:lnTo>
                  <a:pt x="34011" y="148604"/>
                </a:lnTo>
                <a:lnTo>
                  <a:pt x="29213" y="142642"/>
                </a:lnTo>
                <a:lnTo>
                  <a:pt x="18232" y="134454"/>
                </a:lnTo>
                <a:lnTo>
                  <a:pt x="9053" y="109388"/>
                </a:lnTo>
                <a:lnTo>
                  <a:pt x="7559" y="91598"/>
                </a:lnTo>
                <a:lnTo>
                  <a:pt x="3463" y="80889"/>
                </a:lnTo>
                <a:lnTo>
                  <a:pt x="0" y="58164"/>
                </a:lnTo>
                <a:lnTo>
                  <a:pt x="10613" y="38533"/>
                </a:lnTo>
                <a:lnTo>
                  <a:pt x="11740" y="23503"/>
                </a:lnTo>
                <a:lnTo>
                  <a:pt x="17851" y="10247"/>
                </a:lnTo>
                <a:lnTo>
                  <a:pt x="28793" y="4155"/>
                </a:lnTo>
                <a:lnTo>
                  <a:pt x="30717" y="0"/>
                </a:lnTo>
                <a:lnTo>
                  <a:pt x="36281" y="3654"/>
                </a:lnTo>
                <a:lnTo>
                  <a:pt x="41574" y="3358"/>
                </a:lnTo>
                <a:lnTo>
                  <a:pt x="53019" y="13290"/>
                </a:lnTo>
                <a:lnTo>
                  <a:pt x="65589" y="31349"/>
                </a:lnTo>
                <a:lnTo>
                  <a:pt x="75423" y="39375"/>
                </a:lnTo>
                <a:lnTo>
                  <a:pt x="92651" y="46253"/>
                </a:lnTo>
                <a:lnTo>
                  <a:pt x="91164" y="49337"/>
                </a:lnTo>
                <a:lnTo>
                  <a:pt x="135552" y="69116"/>
                </a:lnTo>
                <a:lnTo>
                  <a:pt x="148381" y="115983"/>
                </a:lnTo>
                <a:lnTo>
                  <a:pt x="149087" y="131558"/>
                </a:lnTo>
                <a:lnTo>
                  <a:pt x="180711" y="130964"/>
                </a:lnTo>
                <a:lnTo>
                  <a:pt x="182144" y="124699"/>
                </a:lnTo>
                <a:lnTo>
                  <a:pt x="202759" y="124990"/>
                </a:lnTo>
                <a:lnTo>
                  <a:pt x="200672" y="121376"/>
                </a:lnTo>
                <a:lnTo>
                  <a:pt x="224355" y="122858"/>
                </a:lnTo>
                <a:lnTo>
                  <a:pt x="223350" y="126976"/>
                </a:lnTo>
                <a:lnTo>
                  <a:pt x="226672" y="127352"/>
                </a:lnTo>
                <a:lnTo>
                  <a:pt x="225882" y="129885"/>
                </a:lnTo>
                <a:lnTo>
                  <a:pt x="228981" y="131897"/>
                </a:lnTo>
                <a:lnTo>
                  <a:pt x="252356" y="131725"/>
                </a:lnTo>
                <a:lnTo>
                  <a:pt x="263994" y="136346"/>
                </a:lnTo>
                <a:lnTo>
                  <a:pt x="268353" y="130273"/>
                </a:lnTo>
                <a:lnTo>
                  <a:pt x="277338" y="135457"/>
                </a:lnTo>
                <a:lnTo>
                  <a:pt x="283094" y="129911"/>
                </a:lnTo>
                <a:lnTo>
                  <a:pt x="298555" y="132053"/>
                </a:lnTo>
                <a:lnTo>
                  <a:pt x="298622" y="127785"/>
                </a:lnTo>
                <a:lnTo>
                  <a:pt x="306126" y="128741"/>
                </a:lnTo>
                <a:lnTo>
                  <a:pt x="305784" y="132695"/>
                </a:lnTo>
                <a:lnTo>
                  <a:pt x="312345" y="133507"/>
                </a:lnTo>
                <a:lnTo>
                  <a:pt x="311421" y="129229"/>
                </a:lnTo>
                <a:lnTo>
                  <a:pt x="315515" y="133517"/>
                </a:lnTo>
                <a:lnTo>
                  <a:pt x="329112" y="132592"/>
                </a:lnTo>
                <a:lnTo>
                  <a:pt x="327579" y="128587"/>
                </a:lnTo>
                <a:lnTo>
                  <a:pt x="331071" y="126310"/>
                </a:lnTo>
                <a:lnTo>
                  <a:pt x="334171" y="118258"/>
                </a:lnTo>
                <a:lnTo>
                  <a:pt x="338320" y="117216"/>
                </a:lnTo>
                <a:lnTo>
                  <a:pt x="347880" y="107937"/>
                </a:lnTo>
                <a:lnTo>
                  <a:pt x="353325" y="111446"/>
                </a:lnTo>
                <a:lnTo>
                  <a:pt x="357943" y="110003"/>
                </a:lnTo>
                <a:lnTo>
                  <a:pt x="358436" y="115685"/>
                </a:lnTo>
                <a:lnTo>
                  <a:pt x="401734" y="116938"/>
                </a:lnTo>
                <a:lnTo>
                  <a:pt x="404485" y="127808"/>
                </a:lnTo>
                <a:lnTo>
                  <a:pt x="401210" y="134033"/>
                </a:lnTo>
                <a:lnTo>
                  <a:pt x="487512" y="135283"/>
                </a:lnTo>
                <a:lnTo>
                  <a:pt x="491947" y="141387"/>
                </a:lnTo>
                <a:lnTo>
                  <a:pt x="492526" y="151882"/>
                </a:lnTo>
                <a:lnTo>
                  <a:pt x="490435" y="152882"/>
                </a:lnTo>
                <a:lnTo>
                  <a:pt x="495725" y="158458"/>
                </a:lnTo>
                <a:lnTo>
                  <a:pt x="499055" y="158480"/>
                </a:lnTo>
                <a:lnTo>
                  <a:pt x="498758" y="161803"/>
                </a:lnTo>
                <a:lnTo>
                  <a:pt x="506214" y="173376"/>
                </a:lnTo>
                <a:lnTo>
                  <a:pt x="525713" y="181215"/>
                </a:lnTo>
                <a:lnTo>
                  <a:pt x="522884" y="185680"/>
                </a:lnTo>
                <a:lnTo>
                  <a:pt x="526424" y="191788"/>
                </a:lnTo>
                <a:lnTo>
                  <a:pt x="524569" y="193911"/>
                </a:lnTo>
                <a:lnTo>
                  <a:pt x="526496" y="203929"/>
                </a:lnTo>
                <a:lnTo>
                  <a:pt x="535581" y="212367"/>
                </a:lnTo>
                <a:lnTo>
                  <a:pt x="533382" y="221182"/>
                </a:lnTo>
                <a:lnTo>
                  <a:pt x="527490" y="225290"/>
                </a:lnTo>
                <a:lnTo>
                  <a:pt x="527342" y="240714"/>
                </a:lnTo>
                <a:lnTo>
                  <a:pt x="524362" y="248571"/>
                </a:lnTo>
                <a:lnTo>
                  <a:pt x="526373" y="252900"/>
                </a:lnTo>
                <a:lnTo>
                  <a:pt x="525351" y="263221"/>
                </a:lnTo>
                <a:lnTo>
                  <a:pt x="527768" y="266784"/>
                </a:lnTo>
                <a:lnTo>
                  <a:pt x="524753" y="271500"/>
                </a:lnTo>
                <a:lnTo>
                  <a:pt x="527360" y="273154"/>
                </a:lnTo>
                <a:lnTo>
                  <a:pt x="525755" y="275672"/>
                </a:lnTo>
                <a:lnTo>
                  <a:pt x="530569" y="277702"/>
                </a:lnTo>
                <a:lnTo>
                  <a:pt x="532432" y="282380"/>
                </a:lnTo>
                <a:lnTo>
                  <a:pt x="526088" y="284991"/>
                </a:lnTo>
                <a:lnTo>
                  <a:pt x="524439" y="288579"/>
                </a:lnTo>
                <a:lnTo>
                  <a:pt x="516525" y="290180"/>
                </a:lnTo>
                <a:lnTo>
                  <a:pt x="511026" y="288243"/>
                </a:lnTo>
                <a:lnTo>
                  <a:pt x="509615" y="293191"/>
                </a:lnTo>
                <a:lnTo>
                  <a:pt x="507134" y="291590"/>
                </a:lnTo>
                <a:lnTo>
                  <a:pt x="503829" y="298543"/>
                </a:lnTo>
                <a:lnTo>
                  <a:pt x="505886" y="301639"/>
                </a:lnTo>
                <a:lnTo>
                  <a:pt x="503456" y="303243"/>
                </a:lnTo>
                <a:lnTo>
                  <a:pt x="507370" y="314141"/>
                </a:lnTo>
                <a:lnTo>
                  <a:pt x="502123" y="322431"/>
                </a:lnTo>
                <a:lnTo>
                  <a:pt x="503457" y="325423"/>
                </a:lnTo>
                <a:lnTo>
                  <a:pt x="501122" y="328840"/>
                </a:lnTo>
                <a:lnTo>
                  <a:pt x="500437" y="325751"/>
                </a:lnTo>
                <a:lnTo>
                  <a:pt x="496638" y="324204"/>
                </a:lnTo>
                <a:lnTo>
                  <a:pt x="494931" y="327283"/>
                </a:lnTo>
                <a:lnTo>
                  <a:pt x="488303" y="329441"/>
                </a:lnTo>
                <a:lnTo>
                  <a:pt x="487516" y="332760"/>
                </a:lnTo>
                <a:lnTo>
                  <a:pt x="480843" y="337939"/>
                </a:lnTo>
                <a:lnTo>
                  <a:pt x="480308" y="341607"/>
                </a:lnTo>
                <a:lnTo>
                  <a:pt x="471532" y="343819"/>
                </a:lnTo>
                <a:lnTo>
                  <a:pt x="472182" y="350321"/>
                </a:lnTo>
                <a:lnTo>
                  <a:pt x="464579" y="356488"/>
                </a:lnTo>
                <a:lnTo>
                  <a:pt x="450961" y="357644"/>
                </a:lnTo>
                <a:lnTo>
                  <a:pt x="446749" y="367313"/>
                </a:lnTo>
                <a:lnTo>
                  <a:pt x="449392" y="367220"/>
                </a:lnTo>
                <a:lnTo>
                  <a:pt x="446487" y="374630"/>
                </a:lnTo>
                <a:lnTo>
                  <a:pt x="442828" y="373449"/>
                </a:lnTo>
                <a:lnTo>
                  <a:pt x="440286" y="379828"/>
                </a:lnTo>
                <a:lnTo>
                  <a:pt x="434577" y="385195"/>
                </a:lnTo>
                <a:lnTo>
                  <a:pt x="442182" y="388187"/>
                </a:lnTo>
                <a:lnTo>
                  <a:pt x="440185" y="390217"/>
                </a:lnTo>
                <a:lnTo>
                  <a:pt x="422621" y="393611"/>
                </a:lnTo>
                <a:lnTo>
                  <a:pt x="412994" y="392777"/>
                </a:lnTo>
                <a:lnTo>
                  <a:pt x="400965" y="383241"/>
                </a:lnTo>
                <a:lnTo>
                  <a:pt x="382359" y="373866"/>
                </a:lnTo>
                <a:close/>
              </a:path>
            </a:pathLst>
          </a:custGeom>
          <a:solidFill>
            <a:srgbClr val="DCE2E1"/>
          </a:solidFill>
          <a:ln w="7144">
            <a:solidFill>
              <a:srgbClr val="FFFFFF"/>
            </a:solidFill>
            <a:prstDash val="solid"/>
          </a:ln>
        </p:spPr>
        <p:txBody>
          <a:bodyPr/>
          <a:lstStyle/>
          <a:p>
            <a:endParaRPr lang="en-NZ"/>
          </a:p>
        </p:txBody>
      </p:sp>
      <p:sp>
        <p:nvSpPr>
          <p:cNvPr id="32" name="TLA 036 Ruapehu category 0">
            <a:extLst>
              <a:ext uri="{FF2B5EF4-FFF2-40B4-BE49-F238E27FC236}">
                <a16:creationId xmlns:a16="http://schemas.microsoft.com/office/drawing/2014/main" id="{F0049C80-28D6-4CD3-90A5-0212E33F1DB6}"/>
              </a:ext>
            </a:extLst>
          </p:cNvPr>
          <p:cNvSpPr>
            <a:spLocks noGrp="1"/>
          </p:cNvSpPr>
          <p:nvPr/>
        </p:nvSpPr>
        <p:spPr>
          <a:xfrm>
            <a:off x="1612837" y="4050890"/>
            <a:ext cx="533506" cy="600771"/>
          </a:xfrm>
          <a:custGeom>
            <a:avLst/>
            <a:gdLst/>
            <a:ahLst/>
            <a:cxnLst/>
            <a:rect l="0" t="0" r="0" b="0"/>
            <a:pathLst>
              <a:path w="533506" h="600771">
                <a:moveTo>
                  <a:pt x="330100" y="407811"/>
                </a:moveTo>
                <a:lnTo>
                  <a:pt x="378144" y="420915"/>
                </a:lnTo>
                <a:lnTo>
                  <a:pt x="393750" y="416558"/>
                </a:lnTo>
                <a:lnTo>
                  <a:pt x="409263" y="422117"/>
                </a:lnTo>
                <a:lnTo>
                  <a:pt x="409402" y="419447"/>
                </a:lnTo>
                <a:lnTo>
                  <a:pt x="414195" y="416927"/>
                </a:lnTo>
                <a:lnTo>
                  <a:pt x="421801" y="421144"/>
                </a:lnTo>
                <a:lnTo>
                  <a:pt x="427871" y="420932"/>
                </a:lnTo>
                <a:lnTo>
                  <a:pt x="430953" y="424090"/>
                </a:lnTo>
                <a:lnTo>
                  <a:pt x="440361" y="424699"/>
                </a:lnTo>
                <a:lnTo>
                  <a:pt x="447534" y="418589"/>
                </a:lnTo>
                <a:lnTo>
                  <a:pt x="464981" y="420022"/>
                </a:lnTo>
                <a:lnTo>
                  <a:pt x="472294" y="423064"/>
                </a:lnTo>
                <a:lnTo>
                  <a:pt x="482963" y="412692"/>
                </a:lnTo>
                <a:lnTo>
                  <a:pt x="489921" y="413208"/>
                </a:lnTo>
                <a:lnTo>
                  <a:pt x="495449" y="403015"/>
                </a:lnTo>
                <a:lnTo>
                  <a:pt x="500079" y="405602"/>
                </a:lnTo>
                <a:lnTo>
                  <a:pt x="504065" y="402933"/>
                </a:lnTo>
                <a:lnTo>
                  <a:pt x="507233" y="404721"/>
                </a:lnTo>
                <a:lnTo>
                  <a:pt x="509576" y="411516"/>
                </a:lnTo>
                <a:lnTo>
                  <a:pt x="514686" y="410001"/>
                </a:lnTo>
                <a:lnTo>
                  <a:pt x="520124" y="416982"/>
                </a:lnTo>
                <a:lnTo>
                  <a:pt x="523923" y="417054"/>
                </a:lnTo>
                <a:lnTo>
                  <a:pt x="523814" y="419820"/>
                </a:lnTo>
                <a:lnTo>
                  <a:pt x="511492" y="419477"/>
                </a:lnTo>
                <a:lnTo>
                  <a:pt x="510393" y="458108"/>
                </a:lnTo>
                <a:lnTo>
                  <a:pt x="533506" y="458714"/>
                </a:lnTo>
                <a:lnTo>
                  <a:pt x="532815" y="461177"/>
                </a:lnTo>
                <a:lnTo>
                  <a:pt x="529904" y="460528"/>
                </a:lnTo>
                <a:lnTo>
                  <a:pt x="529983" y="469988"/>
                </a:lnTo>
                <a:lnTo>
                  <a:pt x="525891" y="473617"/>
                </a:lnTo>
                <a:lnTo>
                  <a:pt x="527957" y="476156"/>
                </a:lnTo>
                <a:lnTo>
                  <a:pt x="526357" y="478882"/>
                </a:lnTo>
                <a:lnTo>
                  <a:pt x="528733" y="480197"/>
                </a:lnTo>
                <a:lnTo>
                  <a:pt x="527815" y="483071"/>
                </a:lnTo>
                <a:lnTo>
                  <a:pt x="525614" y="482855"/>
                </a:lnTo>
                <a:lnTo>
                  <a:pt x="523212" y="491476"/>
                </a:lnTo>
                <a:lnTo>
                  <a:pt x="509453" y="491081"/>
                </a:lnTo>
                <a:lnTo>
                  <a:pt x="509519" y="488761"/>
                </a:lnTo>
                <a:lnTo>
                  <a:pt x="473502" y="488471"/>
                </a:lnTo>
                <a:lnTo>
                  <a:pt x="471352" y="534279"/>
                </a:lnTo>
                <a:lnTo>
                  <a:pt x="475728" y="534781"/>
                </a:lnTo>
                <a:lnTo>
                  <a:pt x="475303" y="538243"/>
                </a:lnTo>
                <a:lnTo>
                  <a:pt x="459667" y="548579"/>
                </a:lnTo>
                <a:lnTo>
                  <a:pt x="450798" y="542484"/>
                </a:lnTo>
                <a:lnTo>
                  <a:pt x="451837" y="550463"/>
                </a:lnTo>
                <a:lnTo>
                  <a:pt x="445919" y="552555"/>
                </a:lnTo>
                <a:lnTo>
                  <a:pt x="426421" y="550740"/>
                </a:lnTo>
                <a:lnTo>
                  <a:pt x="423504" y="558393"/>
                </a:lnTo>
                <a:lnTo>
                  <a:pt x="418235" y="560406"/>
                </a:lnTo>
                <a:lnTo>
                  <a:pt x="411374" y="559384"/>
                </a:lnTo>
                <a:lnTo>
                  <a:pt x="406695" y="570485"/>
                </a:lnTo>
                <a:lnTo>
                  <a:pt x="392594" y="576283"/>
                </a:lnTo>
                <a:lnTo>
                  <a:pt x="386470" y="572710"/>
                </a:lnTo>
                <a:lnTo>
                  <a:pt x="386635" y="566832"/>
                </a:lnTo>
                <a:lnTo>
                  <a:pt x="381319" y="562929"/>
                </a:lnTo>
                <a:lnTo>
                  <a:pt x="380427" y="559241"/>
                </a:lnTo>
                <a:lnTo>
                  <a:pt x="378669" y="560190"/>
                </a:lnTo>
                <a:lnTo>
                  <a:pt x="378002" y="558144"/>
                </a:lnTo>
                <a:lnTo>
                  <a:pt x="368918" y="561533"/>
                </a:lnTo>
                <a:lnTo>
                  <a:pt x="363212" y="548347"/>
                </a:lnTo>
                <a:lnTo>
                  <a:pt x="342719" y="546048"/>
                </a:lnTo>
                <a:lnTo>
                  <a:pt x="340629" y="557622"/>
                </a:lnTo>
                <a:lnTo>
                  <a:pt x="298347" y="556460"/>
                </a:lnTo>
                <a:lnTo>
                  <a:pt x="292461" y="558532"/>
                </a:lnTo>
                <a:lnTo>
                  <a:pt x="266816" y="556507"/>
                </a:lnTo>
                <a:lnTo>
                  <a:pt x="264786" y="563925"/>
                </a:lnTo>
                <a:lnTo>
                  <a:pt x="270153" y="567297"/>
                </a:lnTo>
                <a:lnTo>
                  <a:pt x="271469" y="572544"/>
                </a:lnTo>
                <a:lnTo>
                  <a:pt x="268869" y="574031"/>
                </a:lnTo>
                <a:lnTo>
                  <a:pt x="271496" y="579806"/>
                </a:lnTo>
                <a:lnTo>
                  <a:pt x="264160" y="578611"/>
                </a:lnTo>
                <a:lnTo>
                  <a:pt x="261483" y="583119"/>
                </a:lnTo>
                <a:lnTo>
                  <a:pt x="258198" y="583706"/>
                </a:lnTo>
                <a:lnTo>
                  <a:pt x="258711" y="581163"/>
                </a:lnTo>
                <a:lnTo>
                  <a:pt x="253810" y="580296"/>
                </a:lnTo>
                <a:lnTo>
                  <a:pt x="246456" y="572553"/>
                </a:lnTo>
                <a:lnTo>
                  <a:pt x="241808" y="571793"/>
                </a:lnTo>
                <a:lnTo>
                  <a:pt x="239304" y="582298"/>
                </a:lnTo>
                <a:lnTo>
                  <a:pt x="233416" y="590112"/>
                </a:lnTo>
                <a:lnTo>
                  <a:pt x="231588" y="587965"/>
                </a:lnTo>
                <a:lnTo>
                  <a:pt x="216773" y="594987"/>
                </a:lnTo>
                <a:lnTo>
                  <a:pt x="215475" y="598917"/>
                </a:lnTo>
                <a:lnTo>
                  <a:pt x="218816" y="600771"/>
                </a:lnTo>
                <a:lnTo>
                  <a:pt x="205955" y="596573"/>
                </a:lnTo>
                <a:lnTo>
                  <a:pt x="191480" y="596072"/>
                </a:lnTo>
                <a:lnTo>
                  <a:pt x="184873" y="586027"/>
                </a:lnTo>
                <a:lnTo>
                  <a:pt x="183448" y="577930"/>
                </a:lnTo>
                <a:lnTo>
                  <a:pt x="178818" y="575272"/>
                </a:lnTo>
                <a:lnTo>
                  <a:pt x="173418" y="577460"/>
                </a:lnTo>
                <a:lnTo>
                  <a:pt x="174046" y="580166"/>
                </a:lnTo>
                <a:lnTo>
                  <a:pt x="171826" y="579795"/>
                </a:lnTo>
                <a:lnTo>
                  <a:pt x="172289" y="559424"/>
                </a:lnTo>
                <a:lnTo>
                  <a:pt x="177291" y="561366"/>
                </a:lnTo>
                <a:lnTo>
                  <a:pt x="182834" y="558871"/>
                </a:lnTo>
                <a:lnTo>
                  <a:pt x="181174" y="550821"/>
                </a:lnTo>
                <a:lnTo>
                  <a:pt x="171078" y="548391"/>
                </a:lnTo>
                <a:lnTo>
                  <a:pt x="151853" y="549623"/>
                </a:lnTo>
                <a:lnTo>
                  <a:pt x="143915" y="552791"/>
                </a:lnTo>
                <a:lnTo>
                  <a:pt x="149777" y="548053"/>
                </a:lnTo>
                <a:lnTo>
                  <a:pt x="155974" y="546731"/>
                </a:lnTo>
                <a:lnTo>
                  <a:pt x="147307" y="539593"/>
                </a:lnTo>
                <a:lnTo>
                  <a:pt x="144285" y="540227"/>
                </a:lnTo>
                <a:lnTo>
                  <a:pt x="142963" y="526493"/>
                </a:lnTo>
                <a:lnTo>
                  <a:pt x="138691" y="527065"/>
                </a:lnTo>
                <a:lnTo>
                  <a:pt x="136094" y="517943"/>
                </a:lnTo>
                <a:lnTo>
                  <a:pt x="122874" y="519956"/>
                </a:lnTo>
                <a:lnTo>
                  <a:pt x="118701" y="532507"/>
                </a:lnTo>
                <a:lnTo>
                  <a:pt x="109620" y="541703"/>
                </a:lnTo>
                <a:lnTo>
                  <a:pt x="108095" y="540134"/>
                </a:lnTo>
                <a:lnTo>
                  <a:pt x="104313" y="529407"/>
                </a:lnTo>
                <a:lnTo>
                  <a:pt x="107137" y="525530"/>
                </a:lnTo>
                <a:lnTo>
                  <a:pt x="105837" y="518362"/>
                </a:lnTo>
                <a:lnTo>
                  <a:pt x="100713" y="515770"/>
                </a:lnTo>
                <a:lnTo>
                  <a:pt x="101638" y="510990"/>
                </a:lnTo>
                <a:lnTo>
                  <a:pt x="96871" y="493313"/>
                </a:lnTo>
                <a:lnTo>
                  <a:pt x="92158" y="490679"/>
                </a:lnTo>
                <a:lnTo>
                  <a:pt x="94590" y="486440"/>
                </a:lnTo>
                <a:lnTo>
                  <a:pt x="101971" y="485292"/>
                </a:lnTo>
                <a:lnTo>
                  <a:pt x="105389" y="473937"/>
                </a:lnTo>
                <a:lnTo>
                  <a:pt x="94890" y="468414"/>
                </a:lnTo>
                <a:lnTo>
                  <a:pt x="88682" y="445748"/>
                </a:lnTo>
                <a:lnTo>
                  <a:pt x="83495" y="440511"/>
                </a:lnTo>
                <a:lnTo>
                  <a:pt x="83450" y="435858"/>
                </a:lnTo>
                <a:lnTo>
                  <a:pt x="90585" y="422525"/>
                </a:lnTo>
                <a:lnTo>
                  <a:pt x="71621" y="417813"/>
                </a:lnTo>
                <a:lnTo>
                  <a:pt x="73937" y="404429"/>
                </a:lnTo>
                <a:lnTo>
                  <a:pt x="67050" y="412112"/>
                </a:lnTo>
                <a:lnTo>
                  <a:pt x="61690" y="409123"/>
                </a:lnTo>
                <a:lnTo>
                  <a:pt x="56601" y="410137"/>
                </a:lnTo>
                <a:lnTo>
                  <a:pt x="54983" y="401156"/>
                </a:lnTo>
                <a:lnTo>
                  <a:pt x="46681" y="407842"/>
                </a:lnTo>
                <a:lnTo>
                  <a:pt x="45444" y="401202"/>
                </a:lnTo>
                <a:lnTo>
                  <a:pt x="37279" y="393671"/>
                </a:lnTo>
                <a:lnTo>
                  <a:pt x="41652" y="385252"/>
                </a:lnTo>
                <a:lnTo>
                  <a:pt x="35763" y="384013"/>
                </a:lnTo>
                <a:lnTo>
                  <a:pt x="34701" y="380391"/>
                </a:lnTo>
                <a:lnTo>
                  <a:pt x="40541" y="380893"/>
                </a:lnTo>
                <a:lnTo>
                  <a:pt x="43269" y="373141"/>
                </a:lnTo>
                <a:lnTo>
                  <a:pt x="51089" y="377207"/>
                </a:lnTo>
                <a:lnTo>
                  <a:pt x="51332" y="372483"/>
                </a:lnTo>
                <a:lnTo>
                  <a:pt x="67247" y="349631"/>
                </a:lnTo>
                <a:lnTo>
                  <a:pt x="63218" y="346249"/>
                </a:lnTo>
                <a:lnTo>
                  <a:pt x="71092" y="342595"/>
                </a:lnTo>
                <a:lnTo>
                  <a:pt x="67316" y="338197"/>
                </a:lnTo>
                <a:lnTo>
                  <a:pt x="82072" y="334063"/>
                </a:lnTo>
                <a:lnTo>
                  <a:pt x="79784" y="325261"/>
                </a:lnTo>
                <a:lnTo>
                  <a:pt x="86817" y="324311"/>
                </a:lnTo>
                <a:lnTo>
                  <a:pt x="82295" y="309946"/>
                </a:lnTo>
                <a:lnTo>
                  <a:pt x="86475" y="310962"/>
                </a:lnTo>
                <a:lnTo>
                  <a:pt x="86968" y="317493"/>
                </a:lnTo>
                <a:lnTo>
                  <a:pt x="89618" y="319408"/>
                </a:lnTo>
                <a:lnTo>
                  <a:pt x="91592" y="316507"/>
                </a:lnTo>
                <a:lnTo>
                  <a:pt x="88936" y="309224"/>
                </a:lnTo>
                <a:lnTo>
                  <a:pt x="94154" y="312638"/>
                </a:lnTo>
                <a:lnTo>
                  <a:pt x="102035" y="304543"/>
                </a:lnTo>
                <a:lnTo>
                  <a:pt x="115535" y="310727"/>
                </a:lnTo>
                <a:lnTo>
                  <a:pt x="119833" y="306415"/>
                </a:lnTo>
                <a:lnTo>
                  <a:pt x="108836" y="294460"/>
                </a:lnTo>
                <a:lnTo>
                  <a:pt x="110855" y="287206"/>
                </a:lnTo>
                <a:lnTo>
                  <a:pt x="95513" y="284321"/>
                </a:lnTo>
                <a:lnTo>
                  <a:pt x="89026" y="287964"/>
                </a:lnTo>
                <a:lnTo>
                  <a:pt x="79916" y="282306"/>
                </a:lnTo>
                <a:lnTo>
                  <a:pt x="74315" y="284110"/>
                </a:lnTo>
                <a:lnTo>
                  <a:pt x="73672" y="276688"/>
                </a:lnTo>
                <a:lnTo>
                  <a:pt x="77650" y="276278"/>
                </a:lnTo>
                <a:lnTo>
                  <a:pt x="80357" y="270648"/>
                </a:lnTo>
                <a:lnTo>
                  <a:pt x="74417" y="262722"/>
                </a:lnTo>
                <a:lnTo>
                  <a:pt x="75620" y="260234"/>
                </a:lnTo>
                <a:lnTo>
                  <a:pt x="73550" y="260050"/>
                </a:lnTo>
                <a:lnTo>
                  <a:pt x="74010" y="249052"/>
                </a:lnTo>
                <a:lnTo>
                  <a:pt x="71447" y="246551"/>
                </a:lnTo>
                <a:lnTo>
                  <a:pt x="73828" y="244213"/>
                </a:lnTo>
                <a:lnTo>
                  <a:pt x="70188" y="246317"/>
                </a:lnTo>
                <a:lnTo>
                  <a:pt x="65201" y="244278"/>
                </a:lnTo>
                <a:lnTo>
                  <a:pt x="57819" y="252405"/>
                </a:lnTo>
                <a:lnTo>
                  <a:pt x="53744" y="252664"/>
                </a:lnTo>
                <a:lnTo>
                  <a:pt x="54634" y="246233"/>
                </a:lnTo>
                <a:lnTo>
                  <a:pt x="52394" y="240564"/>
                </a:lnTo>
                <a:lnTo>
                  <a:pt x="39859" y="242474"/>
                </a:lnTo>
                <a:lnTo>
                  <a:pt x="37892" y="239887"/>
                </a:lnTo>
                <a:lnTo>
                  <a:pt x="34026" y="240114"/>
                </a:lnTo>
                <a:lnTo>
                  <a:pt x="37249" y="238543"/>
                </a:lnTo>
                <a:lnTo>
                  <a:pt x="41470" y="229089"/>
                </a:lnTo>
                <a:lnTo>
                  <a:pt x="37974" y="226239"/>
                </a:lnTo>
                <a:lnTo>
                  <a:pt x="39340" y="221575"/>
                </a:lnTo>
                <a:lnTo>
                  <a:pt x="42045" y="220962"/>
                </a:lnTo>
                <a:lnTo>
                  <a:pt x="40446" y="216342"/>
                </a:lnTo>
                <a:lnTo>
                  <a:pt x="37589" y="215562"/>
                </a:lnTo>
                <a:lnTo>
                  <a:pt x="38647" y="208798"/>
                </a:lnTo>
                <a:lnTo>
                  <a:pt x="35840" y="206010"/>
                </a:lnTo>
                <a:lnTo>
                  <a:pt x="41360" y="205961"/>
                </a:lnTo>
                <a:lnTo>
                  <a:pt x="37201" y="201767"/>
                </a:lnTo>
                <a:lnTo>
                  <a:pt x="39877" y="201655"/>
                </a:lnTo>
                <a:lnTo>
                  <a:pt x="41616" y="197473"/>
                </a:lnTo>
                <a:lnTo>
                  <a:pt x="39491" y="192712"/>
                </a:lnTo>
                <a:lnTo>
                  <a:pt x="34142" y="192487"/>
                </a:lnTo>
                <a:lnTo>
                  <a:pt x="37554" y="189628"/>
                </a:lnTo>
                <a:lnTo>
                  <a:pt x="36269" y="185054"/>
                </a:lnTo>
                <a:lnTo>
                  <a:pt x="32821" y="184578"/>
                </a:lnTo>
                <a:lnTo>
                  <a:pt x="29869" y="187622"/>
                </a:lnTo>
                <a:lnTo>
                  <a:pt x="29634" y="183877"/>
                </a:lnTo>
                <a:lnTo>
                  <a:pt x="27388" y="189031"/>
                </a:lnTo>
                <a:lnTo>
                  <a:pt x="25337" y="189199"/>
                </a:lnTo>
                <a:lnTo>
                  <a:pt x="25390" y="186976"/>
                </a:lnTo>
                <a:lnTo>
                  <a:pt x="20232" y="190130"/>
                </a:lnTo>
                <a:lnTo>
                  <a:pt x="16905" y="195450"/>
                </a:lnTo>
                <a:lnTo>
                  <a:pt x="14162" y="182463"/>
                </a:lnTo>
                <a:lnTo>
                  <a:pt x="8503" y="179630"/>
                </a:lnTo>
                <a:lnTo>
                  <a:pt x="8200" y="172727"/>
                </a:lnTo>
                <a:lnTo>
                  <a:pt x="4818" y="170270"/>
                </a:lnTo>
                <a:lnTo>
                  <a:pt x="5383" y="149766"/>
                </a:lnTo>
                <a:lnTo>
                  <a:pt x="0" y="146192"/>
                </a:lnTo>
                <a:lnTo>
                  <a:pt x="9274" y="145043"/>
                </a:lnTo>
                <a:lnTo>
                  <a:pt x="13515" y="130684"/>
                </a:lnTo>
                <a:lnTo>
                  <a:pt x="15674" y="130570"/>
                </a:lnTo>
                <a:lnTo>
                  <a:pt x="14969" y="126704"/>
                </a:lnTo>
                <a:lnTo>
                  <a:pt x="27569" y="122267"/>
                </a:lnTo>
                <a:lnTo>
                  <a:pt x="28479" y="124731"/>
                </a:lnTo>
                <a:lnTo>
                  <a:pt x="32099" y="124177"/>
                </a:lnTo>
                <a:lnTo>
                  <a:pt x="35755" y="115104"/>
                </a:lnTo>
                <a:lnTo>
                  <a:pt x="43187" y="113932"/>
                </a:lnTo>
                <a:lnTo>
                  <a:pt x="48600" y="109328"/>
                </a:lnTo>
                <a:lnTo>
                  <a:pt x="62372" y="110518"/>
                </a:lnTo>
                <a:lnTo>
                  <a:pt x="66960" y="107170"/>
                </a:lnTo>
                <a:lnTo>
                  <a:pt x="65862" y="96184"/>
                </a:lnTo>
                <a:lnTo>
                  <a:pt x="69338" y="90333"/>
                </a:lnTo>
                <a:lnTo>
                  <a:pt x="74508" y="87738"/>
                </a:lnTo>
                <a:lnTo>
                  <a:pt x="74300" y="80036"/>
                </a:lnTo>
                <a:lnTo>
                  <a:pt x="79197" y="77601"/>
                </a:lnTo>
                <a:lnTo>
                  <a:pt x="76496" y="72258"/>
                </a:lnTo>
                <a:lnTo>
                  <a:pt x="77330" y="67227"/>
                </a:lnTo>
                <a:lnTo>
                  <a:pt x="75028" y="65296"/>
                </a:lnTo>
                <a:lnTo>
                  <a:pt x="76245" y="59582"/>
                </a:lnTo>
                <a:lnTo>
                  <a:pt x="82745" y="61179"/>
                </a:lnTo>
                <a:lnTo>
                  <a:pt x="86974" y="58230"/>
                </a:lnTo>
                <a:lnTo>
                  <a:pt x="95399" y="60862"/>
                </a:lnTo>
                <a:lnTo>
                  <a:pt x="117789" y="51904"/>
                </a:lnTo>
                <a:lnTo>
                  <a:pt x="120657" y="47004"/>
                </a:lnTo>
                <a:lnTo>
                  <a:pt x="126216" y="45559"/>
                </a:lnTo>
                <a:lnTo>
                  <a:pt x="126086" y="41302"/>
                </a:lnTo>
                <a:lnTo>
                  <a:pt x="136351" y="45977"/>
                </a:lnTo>
                <a:lnTo>
                  <a:pt x="146797" y="37214"/>
                </a:lnTo>
                <a:lnTo>
                  <a:pt x="148096" y="39747"/>
                </a:lnTo>
                <a:lnTo>
                  <a:pt x="155184" y="39835"/>
                </a:lnTo>
                <a:lnTo>
                  <a:pt x="157444" y="42998"/>
                </a:lnTo>
                <a:lnTo>
                  <a:pt x="168916" y="40621"/>
                </a:lnTo>
                <a:lnTo>
                  <a:pt x="181088" y="42168"/>
                </a:lnTo>
                <a:lnTo>
                  <a:pt x="184214" y="46742"/>
                </a:lnTo>
                <a:lnTo>
                  <a:pt x="189003" y="47990"/>
                </a:lnTo>
                <a:lnTo>
                  <a:pt x="198352" y="44187"/>
                </a:lnTo>
                <a:lnTo>
                  <a:pt x="204791" y="34936"/>
                </a:lnTo>
                <a:lnTo>
                  <a:pt x="212195" y="34190"/>
                </a:lnTo>
                <a:lnTo>
                  <a:pt x="221239" y="20027"/>
                </a:lnTo>
                <a:lnTo>
                  <a:pt x="227664" y="27224"/>
                </a:lnTo>
                <a:lnTo>
                  <a:pt x="230460" y="24376"/>
                </a:lnTo>
                <a:lnTo>
                  <a:pt x="228137" y="20620"/>
                </a:lnTo>
                <a:lnTo>
                  <a:pt x="229310" y="10983"/>
                </a:lnTo>
                <a:lnTo>
                  <a:pt x="239121" y="0"/>
                </a:lnTo>
                <a:lnTo>
                  <a:pt x="243386" y="4539"/>
                </a:lnTo>
                <a:lnTo>
                  <a:pt x="243445" y="16962"/>
                </a:lnTo>
                <a:lnTo>
                  <a:pt x="262118" y="12489"/>
                </a:lnTo>
                <a:lnTo>
                  <a:pt x="264166" y="4191"/>
                </a:lnTo>
                <a:lnTo>
                  <a:pt x="272525" y="5666"/>
                </a:lnTo>
                <a:lnTo>
                  <a:pt x="272606" y="684"/>
                </a:lnTo>
                <a:lnTo>
                  <a:pt x="281291" y="764"/>
                </a:lnTo>
                <a:lnTo>
                  <a:pt x="281773" y="3842"/>
                </a:lnTo>
                <a:lnTo>
                  <a:pt x="292221" y="8731"/>
                </a:lnTo>
                <a:lnTo>
                  <a:pt x="316189" y="6335"/>
                </a:lnTo>
                <a:lnTo>
                  <a:pt x="321847" y="19765"/>
                </a:lnTo>
                <a:lnTo>
                  <a:pt x="324703" y="19919"/>
                </a:lnTo>
                <a:lnTo>
                  <a:pt x="327896" y="25786"/>
                </a:lnTo>
                <a:lnTo>
                  <a:pt x="333617" y="28605"/>
                </a:lnTo>
                <a:lnTo>
                  <a:pt x="337352" y="26086"/>
                </a:lnTo>
                <a:lnTo>
                  <a:pt x="345200" y="26845"/>
                </a:lnTo>
                <a:lnTo>
                  <a:pt x="346173" y="24389"/>
                </a:lnTo>
                <a:lnTo>
                  <a:pt x="361826" y="22159"/>
                </a:lnTo>
                <a:lnTo>
                  <a:pt x="367146" y="15146"/>
                </a:lnTo>
                <a:lnTo>
                  <a:pt x="371381" y="13830"/>
                </a:lnTo>
                <a:lnTo>
                  <a:pt x="373456" y="9738"/>
                </a:lnTo>
                <a:lnTo>
                  <a:pt x="372607" y="3476"/>
                </a:lnTo>
                <a:lnTo>
                  <a:pt x="376166" y="4303"/>
                </a:lnTo>
                <a:lnTo>
                  <a:pt x="371749" y="31083"/>
                </a:lnTo>
                <a:lnTo>
                  <a:pt x="358809" y="49496"/>
                </a:lnTo>
                <a:lnTo>
                  <a:pt x="347858" y="57985"/>
                </a:lnTo>
                <a:lnTo>
                  <a:pt x="348955" y="75894"/>
                </a:lnTo>
                <a:lnTo>
                  <a:pt x="321048" y="114325"/>
                </a:lnTo>
                <a:lnTo>
                  <a:pt x="326048" y="127357"/>
                </a:lnTo>
                <a:lnTo>
                  <a:pt x="328995" y="129746"/>
                </a:lnTo>
                <a:lnTo>
                  <a:pt x="330576" y="138770"/>
                </a:lnTo>
                <a:lnTo>
                  <a:pt x="336698" y="136216"/>
                </a:lnTo>
                <a:lnTo>
                  <a:pt x="345680" y="154893"/>
                </a:lnTo>
                <a:lnTo>
                  <a:pt x="345483" y="159213"/>
                </a:lnTo>
                <a:lnTo>
                  <a:pt x="338581" y="163334"/>
                </a:lnTo>
                <a:lnTo>
                  <a:pt x="330836" y="177585"/>
                </a:lnTo>
                <a:lnTo>
                  <a:pt x="337503" y="188810"/>
                </a:lnTo>
                <a:lnTo>
                  <a:pt x="337637" y="193412"/>
                </a:lnTo>
                <a:lnTo>
                  <a:pt x="345513" y="203851"/>
                </a:lnTo>
                <a:lnTo>
                  <a:pt x="333414" y="228705"/>
                </a:lnTo>
                <a:lnTo>
                  <a:pt x="336154" y="238276"/>
                </a:lnTo>
                <a:lnTo>
                  <a:pt x="339966" y="236961"/>
                </a:lnTo>
                <a:lnTo>
                  <a:pt x="336744" y="246206"/>
                </a:lnTo>
                <a:lnTo>
                  <a:pt x="355868" y="243948"/>
                </a:lnTo>
                <a:lnTo>
                  <a:pt x="364985" y="239836"/>
                </a:lnTo>
                <a:lnTo>
                  <a:pt x="371144" y="243528"/>
                </a:lnTo>
                <a:lnTo>
                  <a:pt x="388949" y="243727"/>
                </a:lnTo>
                <a:lnTo>
                  <a:pt x="373565" y="262694"/>
                </a:lnTo>
                <a:lnTo>
                  <a:pt x="373340" y="270246"/>
                </a:lnTo>
                <a:lnTo>
                  <a:pt x="367707" y="279815"/>
                </a:lnTo>
                <a:lnTo>
                  <a:pt x="357938" y="282514"/>
                </a:lnTo>
                <a:lnTo>
                  <a:pt x="362622" y="287835"/>
                </a:lnTo>
                <a:lnTo>
                  <a:pt x="359114" y="296133"/>
                </a:lnTo>
                <a:lnTo>
                  <a:pt x="359684" y="300442"/>
                </a:lnTo>
                <a:lnTo>
                  <a:pt x="361037" y="302934"/>
                </a:lnTo>
                <a:lnTo>
                  <a:pt x="366835" y="304045"/>
                </a:lnTo>
                <a:lnTo>
                  <a:pt x="368665" y="308974"/>
                </a:lnTo>
                <a:lnTo>
                  <a:pt x="372066" y="310584"/>
                </a:lnTo>
                <a:lnTo>
                  <a:pt x="369808" y="312884"/>
                </a:lnTo>
                <a:lnTo>
                  <a:pt x="365387" y="343002"/>
                </a:lnTo>
                <a:lnTo>
                  <a:pt x="330100" y="407811"/>
                </a:lnTo>
                <a:close/>
              </a:path>
            </a:pathLst>
          </a:custGeom>
          <a:solidFill>
            <a:srgbClr val="DCE2E1"/>
          </a:solidFill>
          <a:ln w="7144">
            <a:solidFill>
              <a:srgbClr val="FFFFFF"/>
            </a:solidFill>
            <a:prstDash val="solid"/>
          </a:ln>
        </p:spPr>
        <p:txBody>
          <a:bodyPr/>
          <a:lstStyle/>
          <a:p>
            <a:endParaRPr lang="en-NZ"/>
          </a:p>
        </p:txBody>
      </p:sp>
      <p:sp>
        <p:nvSpPr>
          <p:cNvPr id="33" name="TLA 037 Whanganui category 0">
            <a:extLst>
              <a:ext uri="{FF2B5EF4-FFF2-40B4-BE49-F238E27FC236}">
                <a16:creationId xmlns:a16="http://schemas.microsoft.com/office/drawing/2014/main" id="{09DFB23C-9E9F-47CC-A713-876793BE2508}"/>
              </a:ext>
            </a:extLst>
          </p:cNvPr>
          <p:cNvSpPr>
            <a:spLocks noGrp="1"/>
          </p:cNvSpPr>
          <p:nvPr/>
        </p:nvSpPr>
        <p:spPr>
          <a:xfrm>
            <a:off x="1592669" y="4425877"/>
            <a:ext cx="325392" cy="455148"/>
          </a:xfrm>
          <a:custGeom>
            <a:avLst/>
            <a:gdLst/>
            <a:ahLst/>
            <a:cxnLst/>
            <a:rect l="0" t="0" r="0" b="0"/>
            <a:pathLst>
              <a:path w="325392" h="455148">
                <a:moveTo>
                  <a:pt x="112726" y="417268"/>
                </a:moveTo>
                <a:lnTo>
                  <a:pt x="96138" y="401953"/>
                </a:lnTo>
                <a:lnTo>
                  <a:pt x="92220" y="402725"/>
                </a:lnTo>
                <a:lnTo>
                  <a:pt x="77608" y="381646"/>
                </a:lnTo>
                <a:lnTo>
                  <a:pt x="56585" y="366513"/>
                </a:lnTo>
                <a:lnTo>
                  <a:pt x="37976" y="357634"/>
                </a:lnTo>
                <a:lnTo>
                  <a:pt x="0" y="347115"/>
                </a:lnTo>
                <a:lnTo>
                  <a:pt x="5709" y="341748"/>
                </a:lnTo>
                <a:lnTo>
                  <a:pt x="8251" y="335369"/>
                </a:lnTo>
                <a:lnTo>
                  <a:pt x="11909" y="336550"/>
                </a:lnTo>
                <a:lnTo>
                  <a:pt x="14815" y="329140"/>
                </a:lnTo>
                <a:lnTo>
                  <a:pt x="12171" y="329233"/>
                </a:lnTo>
                <a:lnTo>
                  <a:pt x="16384" y="319564"/>
                </a:lnTo>
                <a:lnTo>
                  <a:pt x="30002" y="318408"/>
                </a:lnTo>
                <a:lnTo>
                  <a:pt x="37605" y="312241"/>
                </a:lnTo>
                <a:lnTo>
                  <a:pt x="36954" y="305739"/>
                </a:lnTo>
                <a:lnTo>
                  <a:pt x="45731" y="303527"/>
                </a:lnTo>
                <a:lnTo>
                  <a:pt x="46265" y="299859"/>
                </a:lnTo>
                <a:lnTo>
                  <a:pt x="56488" y="289164"/>
                </a:lnTo>
                <a:lnTo>
                  <a:pt x="58635" y="290018"/>
                </a:lnTo>
                <a:lnTo>
                  <a:pt x="63057" y="286240"/>
                </a:lnTo>
                <a:lnTo>
                  <a:pt x="66544" y="290761"/>
                </a:lnTo>
                <a:lnTo>
                  <a:pt x="69291" y="285619"/>
                </a:lnTo>
                <a:lnTo>
                  <a:pt x="67545" y="284351"/>
                </a:lnTo>
                <a:lnTo>
                  <a:pt x="70598" y="281027"/>
                </a:lnTo>
                <a:lnTo>
                  <a:pt x="69342" y="279513"/>
                </a:lnTo>
                <a:lnTo>
                  <a:pt x="72793" y="276061"/>
                </a:lnTo>
                <a:lnTo>
                  <a:pt x="68878" y="265163"/>
                </a:lnTo>
                <a:lnTo>
                  <a:pt x="71309" y="263559"/>
                </a:lnTo>
                <a:lnTo>
                  <a:pt x="69252" y="260464"/>
                </a:lnTo>
                <a:lnTo>
                  <a:pt x="72556" y="253510"/>
                </a:lnTo>
                <a:lnTo>
                  <a:pt x="75037" y="255112"/>
                </a:lnTo>
                <a:lnTo>
                  <a:pt x="76448" y="250163"/>
                </a:lnTo>
                <a:lnTo>
                  <a:pt x="81948" y="252101"/>
                </a:lnTo>
                <a:lnTo>
                  <a:pt x="89862" y="250499"/>
                </a:lnTo>
                <a:lnTo>
                  <a:pt x="91511" y="246911"/>
                </a:lnTo>
                <a:lnTo>
                  <a:pt x="97855" y="244301"/>
                </a:lnTo>
                <a:lnTo>
                  <a:pt x="95992" y="239622"/>
                </a:lnTo>
                <a:lnTo>
                  <a:pt x="91177" y="237592"/>
                </a:lnTo>
                <a:lnTo>
                  <a:pt x="92783" y="235074"/>
                </a:lnTo>
                <a:lnTo>
                  <a:pt x="90175" y="233420"/>
                </a:lnTo>
                <a:lnTo>
                  <a:pt x="93191" y="228704"/>
                </a:lnTo>
                <a:lnTo>
                  <a:pt x="90774" y="225141"/>
                </a:lnTo>
                <a:lnTo>
                  <a:pt x="91796" y="214820"/>
                </a:lnTo>
                <a:lnTo>
                  <a:pt x="89785" y="210491"/>
                </a:lnTo>
                <a:lnTo>
                  <a:pt x="92764" y="202634"/>
                </a:lnTo>
                <a:lnTo>
                  <a:pt x="92912" y="187211"/>
                </a:lnTo>
                <a:lnTo>
                  <a:pt x="98805" y="183102"/>
                </a:lnTo>
                <a:lnTo>
                  <a:pt x="101004" y="174288"/>
                </a:lnTo>
                <a:lnTo>
                  <a:pt x="91919" y="165850"/>
                </a:lnTo>
                <a:lnTo>
                  <a:pt x="89992" y="155831"/>
                </a:lnTo>
                <a:lnTo>
                  <a:pt x="91847" y="153708"/>
                </a:lnTo>
                <a:lnTo>
                  <a:pt x="88306" y="147601"/>
                </a:lnTo>
                <a:lnTo>
                  <a:pt x="91136" y="143136"/>
                </a:lnTo>
                <a:lnTo>
                  <a:pt x="74416" y="137936"/>
                </a:lnTo>
                <a:lnTo>
                  <a:pt x="66332" y="128191"/>
                </a:lnTo>
                <a:lnTo>
                  <a:pt x="64477" y="120400"/>
                </a:lnTo>
                <a:lnTo>
                  <a:pt x="61148" y="120379"/>
                </a:lnTo>
                <a:lnTo>
                  <a:pt x="55857" y="114803"/>
                </a:lnTo>
                <a:lnTo>
                  <a:pt x="57949" y="113802"/>
                </a:lnTo>
                <a:lnTo>
                  <a:pt x="57369" y="103307"/>
                </a:lnTo>
                <a:lnTo>
                  <a:pt x="50510" y="95413"/>
                </a:lnTo>
                <a:lnTo>
                  <a:pt x="48297" y="88693"/>
                </a:lnTo>
                <a:lnTo>
                  <a:pt x="54159" y="89443"/>
                </a:lnTo>
                <a:lnTo>
                  <a:pt x="59806" y="71578"/>
                </a:lnTo>
                <a:lnTo>
                  <a:pt x="56260" y="68564"/>
                </a:lnTo>
                <a:lnTo>
                  <a:pt x="53467" y="70738"/>
                </a:lnTo>
                <a:lnTo>
                  <a:pt x="50893" y="65098"/>
                </a:lnTo>
                <a:lnTo>
                  <a:pt x="42059" y="59292"/>
                </a:lnTo>
                <a:lnTo>
                  <a:pt x="30239" y="57497"/>
                </a:lnTo>
                <a:lnTo>
                  <a:pt x="26127" y="46041"/>
                </a:lnTo>
                <a:lnTo>
                  <a:pt x="37340" y="31828"/>
                </a:lnTo>
                <a:lnTo>
                  <a:pt x="41611" y="16280"/>
                </a:lnTo>
                <a:lnTo>
                  <a:pt x="45318" y="17209"/>
                </a:lnTo>
                <a:lnTo>
                  <a:pt x="48167" y="13971"/>
                </a:lnTo>
                <a:lnTo>
                  <a:pt x="48192" y="0"/>
                </a:lnTo>
                <a:lnTo>
                  <a:pt x="56477" y="3680"/>
                </a:lnTo>
                <a:lnTo>
                  <a:pt x="55608" y="8783"/>
                </a:lnTo>
                <a:lnTo>
                  <a:pt x="61820" y="10265"/>
                </a:lnTo>
                <a:lnTo>
                  <a:pt x="57447" y="18684"/>
                </a:lnTo>
                <a:lnTo>
                  <a:pt x="65613" y="26215"/>
                </a:lnTo>
                <a:lnTo>
                  <a:pt x="66850" y="32855"/>
                </a:lnTo>
                <a:lnTo>
                  <a:pt x="75152" y="26169"/>
                </a:lnTo>
                <a:lnTo>
                  <a:pt x="76770" y="35150"/>
                </a:lnTo>
                <a:lnTo>
                  <a:pt x="81859" y="34137"/>
                </a:lnTo>
                <a:lnTo>
                  <a:pt x="87219" y="37125"/>
                </a:lnTo>
                <a:lnTo>
                  <a:pt x="94106" y="29442"/>
                </a:lnTo>
                <a:lnTo>
                  <a:pt x="91790" y="42827"/>
                </a:lnTo>
                <a:lnTo>
                  <a:pt x="110754" y="47538"/>
                </a:lnTo>
                <a:lnTo>
                  <a:pt x="103619" y="60871"/>
                </a:lnTo>
                <a:lnTo>
                  <a:pt x="103663" y="65524"/>
                </a:lnTo>
                <a:lnTo>
                  <a:pt x="108851" y="70761"/>
                </a:lnTo>
                <a:lnTo>
                  <a:pt x="115059" y="93428"/>
                </a:lnTo>
                <a:lnTo>
                  <a:pt x="125558" y="98951"/>
                </a:lnTo>
                <a:lnTo>
                  <a:pt x="122140" y="110305"/>
                </a:lnTo>
                <a:lnTo>
                  <a:pt x="114758" y="111453"/>
                </a:lnTo>
                <a:lnTo>
                  <a:pt x="112327" y="115692"/>
                </a:lnTo>
                <a:lnTo>
                  <a:pt x="117040" y="118327"/>
                </a:lnTo>
                <a:lnTo>
                  <a:pt x="121806" y="136004"/>
                </a:lnTo>
                <a:lnTo>
                  <a:pt x="120882" y="140783"/>
                </a:lnTo>
                <a:lnTo>
                  <a:pt x="126006" y="143375"/>
                </a:lnTo>
                <a:lnTo>
                  <a:pt x="127306" y="150544"/>
                </a:lnTo>
                <a:lnTo>
                  <a:pt x="124481" y="154421"/>
                </a:lnTo>
                <a:lnTo>
                  <a:pt x="129789" y="166716"/>
                </a:lnTo>
                <a:lnTo>
                  <a:pt x="138870" y="157520"/>
                </a:lnTo>
                <a:lnTo>
                  <a:pt x="143042" y="144970"/>
                </a:lnTo>
                <a:lnTo>
                  <a:pt x="156263" y="142956"/>
                </a:lnTo>
                <a:lnTo>
                  <a:pt x="158859" y="152078"/>
                </a:lnTo>
                <a:lnTo>
                  <a:pt x="163132" y="151506"/>
                </a:lnTo>
                <a:lnTo>
                  <a:pt x="164453" y="165241"/>
                </a:lnTo>
                <a:lnTo>
                  <a:pt x="167475" y="164606"/>
                </a:lnTo>
                <a:lnTo>
                  <a:pt x="176143" y="171744"/>
                </a:lnTo>
                <a:lnTo>
                  <a:pt x="169945" y="173067"/>
                </a:lnTo>
                <a:lnTo>
                  <a:pt x="164084" y="177804"/>
                </a:lnTo>
                <a:lnTo>
                  <a:pt x="172022" y="174636"/>
                </a:lnTo>
                <a:lnTo>
                  <a:pt x="191246" y="173405"/>
                </a:lnTo>
                <a:lnTo>
                  <a:pt x="202579" y="176937"/>
                </a:lnTo>
                <a:lnTo>
                  <a:pt x="201544" y="185132"/>
                </a:lnTo>
                <a:lnTo>
                  <a:pt x="197460" y="186379"/>
                </a:lnTo>
                <a:lnTo>
                  <a:pt x="192458" y="184437"/>
                </a:lnTo>
                <a:lnTo>
                  <a:pt x="191995" y="204809"/>
                </a:lnTo>
                <a:lnTo>
                  <a:pt x="197920" y="201833"/>
                </a:lnTo>
                <a:lnTo>
                  <a:pt x="197313" y="199966"/>
                </a:lnTo>
                <a:lnTo>
                  <a:pt x="203026" y="202222"/>
                </a:lnTo>
                <a:lnTo>
                  <a:pt x="205042" y="211040"/>
                </a:lnTo>
                <a:lnTo>
                  <a:pt x="211649" y="221085"/>
                </a:lnTo>
                <a:lnTo>
                  <a:pt x="226124" y="221587"/>
                </a:lnTo>
                <a:lnTo>
                  <a:pt x="238985" y="225785"/>
                </a:lnTo>
                <a:lnTo>
                  <a:pt x="235644" y="223930"/>
                </a:lnTo>
                <a:lnTo>
                  <a:pt x="236942" y="220000"/>
                </a:lnTo>
                <a:lnTo>
                  <a:pt x="251756" y="212979"/>
                </a:lnTo>
                <a:lnTo>
                  <a:pt x="253585" y="215125"/>
                </a:lnTo>
                <a:lnTo>
                  <a:pt x="259473" y="207311"/>
                </a:lnTo>
                <a:lnTo>
                  <a:pt x="261977" y="196807"/>
                </a:lnTo>
                <a:lnTo>
                  <a:pt x="266625" y="197566"/>
                </a:lnTo>
                <a:lnTo>
                  <a:pt x="273979" y="205310"/>
                </a:lnTo>
                <a:lnTo>
                  <a:pt x="278879" y="206176"/>
                </a:lnTo>
                <a:lnTo>
                  <a:pt x="278367" y="208719"/>
                </a:lnTo>
                <a:lnTo>
                  <a:pt x="281652" y="208133"/>
                </a:lnTo>
                <a:lnTo>
                  <a:pt x="284329" y="203624"/>
                </a:lnTo>
                <a:lnTo>
                  <a:pt x="291665" y="204820"/>
                </a:lnTo>
                <a:lnTo>
                  <a:pt x="289038" y="199044"/>
                </a:lnTo>
                <a:lnTo>
                  <a:pt x="291638" y="197557"/>
                </a:lnTo>
                <a:lnTo>
                  <a:pt x="290322" y="192310"/>
                </a:lnTo>
                <a:lnTo>
                  <a:pt x="284955" y="188938"/>
                </a:lnTo>
                <a:lnTo>
                  <a:pt x="286985" y="181520"/>
                </a:lnTo>
                <a:lnTo>
                  <a:pt x="315873" y="182232"/>
                </a:lnTo>
                <a:lnTo>
                  <a:pt x="315339" y="201522"/>
                </a:lnTo>
                <a:lnTo>
                  <a:pt x="317763" y="204008"/>
                </a:lnTo>
                <a:lnTo>
                  <a:pt x="322810" y="202677"/>
                </a:lnTo>
                <a:lnTo>
                  <a:pt x="317289" y="221065"/>
                </a:lnTo>
                <a:lnTo>
                  <a:pt x="308825" y="230543"/>
                </a:lnTo>
                <a:lnTo>
                  <a:pt x="306342" y="230463"/>
                </a:lnTo>
                <a:lnTo>
                  <a:pt x="302933" y="236336"/>
                </a:lnTo>
                <a:lnTo>
                  <a:pt x="317369" y="245208"/>
                </a:lnTo>
                <a:lnTo>
                  <a:pt x="316723" y="247245"/>
                </a:lnTo>
                <a:lnTo>
                  <a:pt x="313306" y="246982"/>
                </a:lnTo>
                <a:lnTo>
                  <a:pt x="313687" y="250923"/>
                </a:lnTo>
                <a:lnTo>
                  <a:pt x="315113" y="253127"/>
                </a:lnTo>
                <a:lnTo>
                  <a:pt x="323705" y="253363"/>
                </a:lnTo>
                <a:lnTo>
                  <a:pt x="325392" y="258993"/>
                </a:lnTo>
                <a:lnTo>
                  <a:pt x="321675" y="262612"/>
                </a:lnTo>
                <a:lnTo>
                  <a:pt x="322988" y="267705"/>
                </a:lnTo>
                <a:lnTo>
                  <a:pt x="318988" y="273677"/>
                </a:lnTo>
                <a:lnTo>
                  <a:pt x="317325" y="283035"/>
                </a:lnTo>
                <a:lnTo>
                  <a:pt x="309362" y="290653"/>
                </a:lnTo>
                <a:lnTo>
                  <a:pt x="309154" y="300723"/>
                </a:lnTo>
                <a:lnTo>
                  <a:pt x="311426" y="301875"/>
                </a:lnTo>
                <a:lnTo>
                  <a:pt x="300126" y="312838"/>
                </a:lnTo>
                <a:lnTo>
                  <a:pt x="295580" y="326997"/>
                </a:lnTo>
                <a:lnTo>
                  <a:pt x="296272" y="336880"/>
                </a:lnTo>
                <a:lnTo>
                  <a:pt x="290551" y="334552"/>
                </a:lnTo>
                <a:lnTo>
                  <a:pt x="289746" y="339783"/>
                </a:lnTo>
                <a:lnTo>
                  <a:pt x="281189" y="339418"/>
                </a:lnTo>
                <a:lnTo>
                  <a:pt x="279369" y="342805"/>
                </a:lnTo>
                <a:lnTo>
                  <a:pt x="267431" y="341676"/>
                </a:lnTo>
                <a:lnTo>
                  <a:pt x="262785" y="345737"/>
                </a:lnTo>
                <a:lnTo>
                  <a:pt x="260875" y="354106"/>
                </a:lnTo>
                <a:lnTo>
                  <a:pt x="252266" y="356926"/>
                </a:lnTo>
                <a:lnTo>
                  <a:pt x="250601" y="364317"/>
                </a:lnTo>
                <a:lnTo>
                  <a:pt x="241369" y="363925"/>
                </a:lnTo>
                <a:lnTo>
                  <a:pt x="233354" y="354231"/>
                </a:lnTo>
                <a:lnTo>
                  <a:pt x="225424" y="356442"/>
                </a:lnTo>
                <a:lnTo>
                  <a:pt x="227943" y="359086"/>
                </a:lnTo>
                <a:lnTo>
                  <a:pt x="226497" y="361862"/>
                </a:lnTo>
                <a:lnTo>
                  <a:pt x="218279" y="366104"/>
                </a:lnTo>
                <a:lnTo>
                  <a:pt x="223194" y="367396"/>
                </a:lnTo>
                <a:lnTo>
                  <a:pt x="223829" y="365399"/>
                </a:lnTo>
                <a:lnTo>
                  <a:pt x="227513" y="367514"/>
                </a:lnTo>
                <a:lnTo>
                  <a:pt x="223975" y="368574"/>
                </a:lnTo>
                <a:lnTo>
                  <a:pt x="227406" y="375881"/>
                </a:lnTo>
                <a:lnTo>
                  <a:pt x="222435" y="378232"/>
                </a:lnTo>
                <a:lnTo>
                  <a:pt x="219946" y="383590"/>
                </a:lnTo>
                <a:lnTo>
                  <a:pt x="225832" y="391941"/>
                </a:lnTo>
                <a:lnTo>
                  <a:pt x="219478" y="388456"/>
                </a:lnTo>
                <a:lnTo>
                  <a:pt x="217701" y="391239"/>
                </a:lnTo>
                <a:lnTo>
                  <a:pt x="219288" y="394657"/>
                </a:lnTo>
                <a:lnTo>
                  <a:pt x="215334" y="395964"/>
                </a:lnTo>
                <a:lnTo>
                  <a:pt x="218707" y="399621"/>
                </a:lnTo>
                <a:lnTo>
                  <a:pt x="222705" y="398884"/>
                </a:lnTo>
                <a:lnTo>
                  <a:pt x="218927" y="405281"/>
                </a:lnTo>
                <a:lnTo>
                  <a:pt x="215523" y="405539"/>
                </a:lnTo>
                <a:lnTo>
                  <a:pt x="217027" y="409977"/>
                </a:lnTo>
                <a:lnTo>
                  <a:pt x="213646" y="409303"/>
                </a:lnTo>
                <a:lnTo>
                  <a:pt x="216671" y="412664"/>
                </a:lnTo>
                <a:lnTo>
                  <a:pt x="211891" y="416716"/>
                </a:lnTo>
                <a:lnTo>
                  <a:pt x="214568" y="417176"/>
                </a:lnTo>
                <a:lnTo>
                  <a:pt x="213499" y="419889"/>
                </a:lnTo>
                <a:lnTo>
                  <a:pt x="208741" y="417596"/>
                </a:lnTo>
                <a:lnTo>
                  <a:pt x="205408" y="418608"/>
                </a:lnTo>
                <a:lnTo>
                  <a:pt x="205168" y="415407"/>
                </a:lnTo>
                <a:lnTo>
                  <a:pt x="200927" y="415318"/>
                </a:lnTo>
                <a:lnTo>
                  <a:pt x="199930" y="421574"/>
                </a:lnTo>
                <a:lnTo>
                  <a:pt x="196390" y="422435"/>
                </a:lnTo>
                <a:lnTo>
                  <a:pt x="196437" y="425707"/>
                </a:lnTo>
                <a:lnTo>
                  <a:pt x="193432" y="426801"/>
                </a:lnTo>
                <a:lnTo>
                  <a:pt x="194646" y="429719"/>
                </a:lnTo>
                <a:lnTo>
                  <a:pt x="190329" y="428719"/>
                </a:lnTo>
                <a:lnTo>
                  <a:pt x="188949" y="432456"/>
                </a:lnTo>
                <a:lnTo>
                  <a:pt x="181971" y="433846"/>
                </a:lnTo>
                <a:lnTo>
                  <a:pt x="179895" y="432280"/>
                </a:lnTo>
                <a:lnTo>
                  <a:pt x="178227" y="435896"/>
                </a:lnTo>
                <a:lnTo>
                  <a:pt x="169614" y="435972"/>
                </a:lnTo>
                <a:lnTo>
                  <a:pt x="168255" y="439224"/>
                </a:lnTo>
                <a:lnTo>
                  <a:pt x="167385" y="436435"/>
                </a:lnTo>
                <a:lnTo>
                  <a:pt x="162800" y="439018"/>
                </a:lnTo>
                <a:lnTo>
                  <a:pt x="160975" y="436599"/>
                </a:lnTo>
                <a:lnTo>
                  <a:pt x="150998" y="445251"/>
                </a:lnTo>
                <a:lnTo>
                  <a:pt x="150269" y="453773"/>
                </a:lnTo>
                <a:lnTo>
                  <a:pt x="146696" y="448256"/>
                </a:lnTo>
                <a:lnTo>
                  <a:pt x="141123" y="455148"/>
                </a:lnTo>
                <a:lnTo>
                  <a:pt x="112726" y="417268"/>
                </a:lnTo>
                <a:close/>
              </a:path>
            </a:pathLst>
          </a:custGeom>
          <a:solidFill>
            <a:srgbClr val="DCE2E1"/>
          </a:solidFill>
          <a:ln w="7144">
            <a:solidFill>
              <a:srgbClr val="FFFFFF"/>
            </a:solidFill>
            <a:prstDash val="solid"/>
          </a:ln>
        </p:spPr>
        <p:txBody>
          <a:bodyPr/>
          <a:lstStyle/>
          <a:p>
            <a:endParaRPr lang="en-NZ"/>
          </a:p>
        </p:txBody>
      </p:sp>
      <p:sp>
        <p:nvSpPr>
          <p:cNvPr id="34" name="TLA 038 Rangitīkei category 0">
            <a:extLst>
              <a:ext uri="{FF2B5EF4-FFF2-40B4-BE49-F238E27FC236}">
                <a16:creationId xmlns:a16="http://schemas.microsoft.com/office/drawing/2014/main" id="{AEF18764-4527-4678-84BD-062347F1B2CD}"/>
              </a:ext>
            </a:extLst>
          </p:cNvPr>
          <p:cNvSpPr>
            <a:spLocks noGrp="1"/>
          </p:cNvSpPr>
          <p:nvPr/>
        </p:nvSpPr>
        <p:spPr>
          <a:xfrm>
            <a:off x="1733499" y="4387651"/>
            <a:ext cx="545482" cy="638867"/>
          </a:xfrm>
          <a:custGeom>
            <a:avLst/>
            <a:gdLst/>
            <a:ahLst/>
            <a:cxnLst/>
            <a:rect l="0" t="0" r="0" b="0"/>
            <a:pathLst>
              <a:path w="545482" h="638867">
                <a:moveTo>
                  <a:pt x="182875" y="291589"/>
                </a:moveTo>
                <a:lnTo>
                  <a:pt x="174283" y="291352"/>
                </a:lnTo>
                <a:lnTo>
                  <a:pt x="172476" y="285208"/>
                </a:lnTo>
                <a:lnTo>
                  <a:pt x="175892" y="285471"/>
                </a:lnTo>
                <a:lnTo>
                  <a:pt x="176539" y="283434"/>
                </a:lnTo>
                <a:lnTo>
                  <a:pt x="162102" y="274562"/>
                </a:lnTo>
                <a:lnTo>
                  <a:pt x="165512" y="268688"/>
                </a:lnTo>
                <a:lnTo>
                  <a:pt x="167994" y="268769"/>
                </a:lnTo>
                <a:lnTo>
                  <a:pt x="176459" y="259291"/>
                </a:lnTo>
                <a:lnTo>
                  <a:pt x="181980" y="240903"/>
                </a:lnTo>
                <a:lnTo>
                  <a:pt x="176933" y="242233"/>
                </a:lnTo>
                <a:lnTo>
                  <a:pt x="174508" y="239748"/>
                </a:lnTo>
                <a:lnTo>
                  <a:pt x="175042" y="220457"/>
                </a:lnTo>
                <a:lnTo>
                  <a:pt x="219968" y="220861"/>
                </a:lnTo>
                <a:lnTo>
                  <a:pt x="222057" y="209287"/>
                </a:lnTo>
                <a:lnTo>
                  <a:pt x="242550" y="211586"/>
                </a:lnTo>
                <a:lnTo>
                  <a:pt x="248256" y="224772"/>
                </a:lnTo>
                <a:lnTo>
                  <a:pt x="257341" y="221383"/>
                </a:lnTo>
                <a:lnTo>
                  <a:pt x="258007" y="223428"/>
                </a:lnTo>
                <a:lnTo>
                  <a:pt x="259766" y="222480"/>
                </a:lnTo>
                <a:lnTo>
                  <a:pt x="260657" y="226167"/>
                </a:lnTo>
                <a:lnTo>
                  <a:pt x="265974" y="230071"/>
                </a:lnTo>
                <a:lnTo>
                  <a:pt x="265808" y="235949"/>
                </a:lnTo>
                <a:lnTo>
                  <a:pt x="271933" y="239521"/>
                </a:lnTo>
                <a:lnTo>
                  <a:pt x="275941" y="238622"/>
                </a:lnTo>
                <a:lnTo>
                  <a:pt x="286034" y="233724"/>
                </a:lnTo>
                <a:lnTo>
                  <a:pt x="290713" y="222623"/>
                </a:lnTo>
                <a:lnTo>
                  <a:pt x="297573" y="223645"/>
                </a:lnTo>
                <a:lnTo>
                  <a:pt x="302842" y="221632"/>
                </a:lnTo>
                <a:lnTo>
                  <a:pt x="305759" y="213979"/>
                </a:lnTo>
                <a:lnTo>
                  <a:pt x="325257" y="215794"/>
                </a:lnTo>
                <a:lnTo>
                  <a:pt x="331176" y="213702"/>
                </a:lnTo>
                <a:lnTo>
                  <a:pt x="330137" y="205723"/>
                </a:lnTo>
                <a:lnTo>
                  <a:pt x="339005" y="211818"/>
                </a:lnTo>
                <a:lnTo>
                  <a:pt x="354641" y="201482"/>
                </a:lnTo>
                <a:lnTo>
                  <a:pt x="355067" y="198020"/>
                </a:lnTo>
                <a:lnTo>
                  <a:pt x="350690" y="197518"/>
                </a:lnTo>
                <a:lnTo>
                  <a:pt x="352840" y="151710"/>
                </a:lnTo>
                <a:lnTo>
                  <a:pt x="388857" y="152000"/>
                </a:lnTo>
                <a:lnTo>
                  <a:pt x="388791" y="154320"/>
                </a:lnTo>
                <a:lnTo>
                  <a:pt x="402550" y="154715"/>
                </a:lnTo>
                <a:lnTo>
                  <a:pt x="404952" y="146094"/>
                </a:lnTo>
                <a:lnTo>
                  <a:pt x="406681" y="146973"/>
                </a:lnTo>
                <a:lnTo>
                  <a:pt x="408149" y="143928"/>
                </a:lnTo>
                <a:lnTo>
                  <a:pt x="405717" y="142817"/>
                </a:lnTo>
                <a:lnTo>
                  <a:pt x="407295" y="139395"/>
                </a:lnTo>
                <a:lnTo>
                  <a:pt x="405729" y="134855"/>
                </a:lnTo>
                <a:lnTo>
                  <a:pt x="409063" y="133705"/>
                </a:lnTo>
                <a:lnTo>
                  <a:pt x="409243" y="123767"/>
                </a:lnTo>
                <a:lnTo>
                  <a:pt x="412154" y="124416"/>
                </a:lnTo>
                <a:lnTo>
                  <a:pt x="412845" y="121952"/>
                </a:lnTo>
                <a:lnTo>
                  <a:pt x="389731" y="121347"/>
                </a:lnTo>
                <a:lnTo>
                  <a:pt x="390831" y="82715"/>
                </a:lnTo>
                <a:lnTo>
                  <a:pt x="403152" y="83059"/>
                </a:lnTo>
                <a:lnTo>
                  <a:pt x="403261" y="80293"/>
                </a:lnTo>
                <a:lnTo>
                  <a:pt x="399462" y="80221"/>
                </a:lnTo>
                <a:lnTo>
                  <a:pt x="394025" y="73240"/>
                </a:lnTo>
                <a:lnTo>
                  <a:pt x="388914" y="74755"/>
                </a:lnTo>
                <a:lnTo>
                  <a:pt x="384875" y="66752"/>
                </a:lnTo>
                <a:lnTo>
                  <a:pt x="379417" y="68841"/>
                </a:lnTo>
                <a:lnTo>
                  <a:pt x="374787" y="66254"/>
                </a:lnTo>
                <a:lnTo>
                  <a:pt x="369260" y="76447"/>
                </a:lnTo>
                <a:lnTo>
                  <a:pt x="362302" y="75931"/>
                </a:lnTo>
                <a:lnTo>
                  <a:pt x="351633" y="86303"/>
                </a:lnTo>
                <a:lnTo>
                  <a:pt x="344320" y="83260"/>
                </a:lnTo>
                <a:lnTo>
                  <a:pt x="326872" y="81828"/>
                </a:lnTo>
                <a:lnTo>
                  <a:pt x="333248" y="71793"/>
                </a:lnTo>
                <a:lnTo>
                  <a:pt x="344480" y="67846"/>
                </a:lnTo>
                <a:lnTo>
                  <a:pt x="338977" y="57242"/>
                </a:lnTo>
                <a:lnTo>
                  <a:pt x="346859" y="54527"/>
                </a:lnTo>
                <a:lnTo>
                  <a:pt x="355865" y="46164"/>
                </a:lnTo>
                <a:lnTo>
                  <a:pt x="356132" y="40679"/>
                </a:lnTo>
                <a:lnTo>
                  <a:pt x="353270" y="36147"/>
                </a:lnTo>
                <a:lnTo>
                  <a:pt x="367966" y="32602"/>
                </a:lnTo>
                <a:lnTo>
                  <a:pt x="368910" y="27603"/>
                </a:lnTo>
                <a:lnTo>
                  <a:pt x="385732" y="25032"/>
                </a:lnTo>
                <a:lnTo>
                  <a:pt x="389436" y="17545"/>
                </a:lnTo>
                <a:lnTo>
                  <a:pt x="388074" y="11320"/>
                </a:lnTo>
                <a:lnTo>
                  <a:pt x="391408" y="10405"/>
                </a:lnTo>
                <a:lnTo>
                  <a:pt x="393441" y="6175"/>
                </a:lnTo>
                <a:lnTo>
                  <a:pt x="439013" y="11741"/>
                </a:lnTo>
                <a:lnTo>
                  <a:pt x="452531" y="9272"/>
                </a:lnTo>
                <a:lnTo>
                  <a:pt x="468033" y="0"/>
                </a:lnTo>
                <a:lnTo>
                  <a:pt x="471483" y="2232"/>
                </a:lnTo>
                <a:lnTo>
                  <a:pt x="474864" y="1274"/>
                </a:lnTo>
                <a:lnTo>
                  <a:pt x="481009" y="6085"/>
                </a:lnTo>
                <a:lnTo>
                  <a:pt x="481492" y="28777"/>
                </a:lnTo>
                <a:lnTo>
                  <a:pt x="487768" y="35364"/>
                </a:lnTo>
                <a:lnTo>
                  <a:pt x="486675" y="43728"/>
                </a:lnTo>
                <a:lnTo>
                  <a:pt x="489498" y="51835"/>
                </a:lnTo>
                <a:lnTo>
                  <a:pt x="499280" y="57722"/>
                </a:lnTo>
                <a:lnTo>
                  <a:pt x="502823" y="55895"/>
                </a:lnTo>
                <a:lnTo>
                  <a:pt x="510632" y="57546"/>
                </a:lnTo>
                <a:lnTo>
                  <a:pt x="511698" y="59977"/>
                </a:lnTo>
                <a:lnTo>
                  <a:pt x="513284" y="58700"/>
                </a:lnTo>
                <a:lnTo>
                  <a:pt x="514003" y="63268"/>
                </a:lnTo>
                <a:lnTo>
                  <a:pt x="522009" y="60912"/>
                </a:lnTo>
                <a:lnTo>
                  <a:pt x="528087" y="64767"/>
                </a:lnTo>
                <a:lnTo>
                  <a:pt x="529012" y="82053"/>
                </a:lnTo>
                <a:lnTo>
                  <a:pt x="531616" y="81462"/>
                </a:lnTo>
                <a:lnTo>
                  <a:pt x="533816" y="90480"/>
                </a:lnTo>
                <a:lnTo>
                  <a:pt x="530852" y="97846"/>
                </a:lnTo>
                <a:lnTo>
                  <a:pt x="523238" y="99798"/>
                </a:lnTo>
                <a:lnTo>
                  <a:pt x="518873" y="115557"/>
                </a:lnTo>
                <a:lnTo>
                  <a:pt x="514980" y="115223"/>
                </a:lnTo>
                <a:lnTo>
                  <a:pt x="517531" y="120199"/>
                </a:lnTo>
                <a:lnTo>
                  <a:pt x="515438" y="122028"/>
                </a:lnTo>
                <a:lnTo>
                  <a:pt x="519717" y="129370"/>
                </a:lnTo>
                <a:lnTo>
                  <a:pt x="521743" y="127332"/>
                </a:lnTo>
                <a:lnTo>
                  <a:pt x="526512" y="130001"/>
                </a:lnTo>
                <a:lnTo>
                  <a:pt x="527494" y="127172"/>
                </a:lnTo>
                <a:lnTo>
                  <a:pt x="531345" y="126610"/>
                </a:lnTo>
                <a:lnTo>
                  <a:pt x="534683" y="134352"/>
                </a:lnTo>
                <a:lnTo>
                  <a:pt x="542373" y="133709"/>
                </a:lnTo>
                <a:lnTo>
                  <a:pt x="543868" y="137342"/>
                </a:lnTo>
                <a:lnTo>
                  <a:pt x="541837" y="139252"/>
                </a:lnTo>
                <a:lnTo>
                  <a:pt x="543665" y="139602"/>
                </a:lnTo>
                <a:lnTo>
                  <a:pt x="543346" y="144326"/>
                </a:lnTo>
                <a:lnTo>
                  <a:pt x="538468" y="145186"/>
                </a:lnTo>
                <a:lnTo>
                  <a:pt x="538980" y="147860"/>
                </a:lnTo>
                <a:lnTo>
                  <a:pt x="541938" y="147620"/>
                </a:lnTo>
                <a:lnTo>
                  <a:pt x="539294" y="152340"/>
                </a:lnTo>
                <a:lnTo>
                  <a:pt x="540778" y="154467"/>
                </a:lnTo>
                <a:lnTo>
                  <a:pt x="537787" y="154927"/>
                </a:lnTo>
                <a:lnTo>
                  <a:pt x="538999" y="159057"/>
                </a:lnTo>
                <a:lnTo>
                  <a:pt x="535912" y="158205"/>
                </a:lnTo>
                <a:lnTo>
                  <a:pt x="533562" y="160496"/>
                </a:lnTo>
                <a:lnTo>
                  <a:pt x="536384" y="162023"/>
                </a:lnTo>
                <a:lnTo>
                  <a:pt x="529732" y="171622"/>
                </a:lnTo>
                <a:lnTo>
                  <a:pt x="534569" y="181002"/>
                </a:lnTo>
                <a:lnTo>
                  <a:pt x="531188" y="186159"/>
                </a:lnTo>
                <a:lnTo>
                  <a:pt x="533093" y="189611"/>
                </a:lnTo>
                <a:lnTo>
                  <a:pt x="531667" y="190553"/>
                </a:lnTo>
                <a:lnTo>
                  <a:pt x="537145" y="195321"/>
                </a:lnTo>
                <a:lnTo>
                  <a:pt x="533700" y="197126"/>
                </a:lnTo>
                <a:lnTo>
                  <a:pt x="536012" y="200188"/>
                </a:lnTo>
                <a:lnTo>
                  <a:pt x="534326" y="205452"/>
                </a:lnTo>
                <a:lnTo>
                  <a:pt x="538647" y="203510"/>
                </a:lnTo>
                <a:lnTo>
                  <a:pt x="538678" y="200251"/>
                </a:lnTo>
                <a:lnTo>
                  <a:pt x="543709" y="200821"/>
                </a:lnTo>
                <a:lnTo>
                  <a:pt x="541263" y="206288"/>
                </a:lnTo>
                <a:lnTo>
                  <a:pt x="544505" y="205562"/>
                </a:lnTo>
                <a:lnTo>
                  <a:pt x="545482" y="208717"/>
                </a:lnTo>
                <a:lnTo>
                  <a:pt x="537770" y="207930"/>
                </a:lnTo>
                <a:lnTo>
                  <a:pt x="535193" y="211560"/>
                </a:lnTo>
                <a:lnTo>
                  <a:pt x="532683" y="211283"/>
                </a:lnTo>
                <a:lnTo>
                  <a:pt x="533375" y="208197"/>
                </a:lnTo>
                <a:lnTo>
                  <a:pt x="528697" y="207569"/>
                </a:lnTo>
                <a:lnTo>
                  <a:pt x="527350" y="210955"/>
                </a:lnTo>
                <a:lnTo>
                  <a:pt x="523696" y="207089"/>
                </a:lnTo>
                <a:lnTo>
                  <a:pt x="520945" y="209516"/>
                </a:lnTo>
                <a:lnTo>
                  <a:pt x="518442" y="207877"/>
                </a:lnTo>
                <a:lnTo>
                  <a:pt x="518355" y="210471"/>
                </a:lnTo>
                <a:lnTo>
                  <a:pt x="514752" y="210075"/>
                </a:lnTo>
                <a:lnTo>
                  <a:pt x="513169" y="214198"/>
                </a:lnTo>
                <a:lnTo>
                  <a:pt x="508470" y="212698"/>
                </a:lnTo>
                <a:lnTo>
                  <a:pt x="497309" y="223582"/>
                </a:lnTo>
                <a:lnTo>
                  <a:pt x="487775" y="224158"/>
                </a:lnTo>
                <a:lnTo>
                  <a:pt x="483107" y="231105"/>
                </a:lnTo>
                <a:lnTo>
                  <a:pt x="482560" y="237074"/>
                </a:lnTo>
                <a:lnTo>
                  <a:pt x="478381" y="238344"/>
                </a:lnTo>
                <a:lnTo>
                  <a:pt x="469607" y="250302"/>
                </a:lnTo>
                <a:lnTo>
                  <a:pt x="457577" y="251660"/>
                </a:lnTo>
                <a:lnTo>
                  <a:pt x="461644" y="259414"/>
                </a:lnTo>
                <a:lnTo>
                  <a:pt x="472861" y="263713"/>
                </a:lnTo>
                <a:lnTo>
                  <a:pt x="473607" y="270279"/>
                </a:lnTo>
                <a:lnTo>
                  <a:pt x="465993" y="287769"/>
                </a:lnTo>
                <a:lnTo>
                  <a:pt x="479029" y="296583"/>
                </a:lnTo>
                <a:lnTo>
                  <a:pt x="480973" y="301926"/>
                </a:lnTo>
                <a:lnTo>
                  <a:pt x="473569" y="307703"/>
                </a:lnTo>
                <a:lnTo>
                  <a:pt x="471435" y="322903"/>
                </a:lnTo>
                <a:lnTo>
                  <a:pt x="466350" y="326559"/>
                </a:lnTo>
                <a:lnTo>
                  <a:pt x="469186" y="341291"/>
                </a:lnTo>
                <a:lnTo>
                  <a:pt x="450828" y="385337"/>
                </a:lnTo>
                <a:lnTo>
                  <a:pt x="449028" y="400226"/>
                </a:lnTo>
                <a:lnTo>
                  <a:pt x="440655" y="420189"/>
                </a:lnTo>
                <a:lnTo>
                  <a:pt x="437402" y="422073"/>
                </a:lnTo>
                <a:lnTo>
                  <a:pt x="434739" y="417640"/>
                </a:lnTo>
                <a:lnTo>
                  <a:pt x="413676" y="408036"/>
                </a:lnTo>
                <a:lnTo>
                  <a:pt x="398407" y="391958"/>
                </a:lnTo>
                <a:lnTo>
                  <a:pt x="392656" y="390605"/>
                </a:lnTo>
                <a:lnTo>
                  <a:pt x="391062" y="387994"/>
                </a:lnTo>
                <a:lnTo>
                  <a:pt x="384582" y="397768"/>
                </a:lnTo>
                <a:lnTo>
                  <a:pt x="381045" y="395454"/>
                </a:lnTo>
                <a:lnTo>
                  <a:pt x="375528" y="396143"/>
                </a:lnTo>
                <a:lnTo>
                  <a:pt x="373704" y="394438"/>
                </a:lnTo>
                <a:lnTo>
                  <a:pt x="375150" y="390693"/>
                </a:lnTo>
                <a:lnTo>
                  <a:pt x="370806" y="389860"/>
                </a:lnTo>
                <a:lnTo>
                  <a:pt x="371608" y="386150"/>
                </a:lnTo>
                <a:lnTo>
                  <a:pt x="360824" y="383916"/>
                </a:lnTo>
                <a:lnTo>
                  <a:pt x="361075" y="377610"/>
                </a:lnTo>
                <a:lnTo>
                  <a:pt x="358228" y="376729"/>
                </a:lnTo>
                <a:lnTo>
                  <a:pt x="356700" y="379057"/>
                </a:lnTo>
                <a:lnTo>
                  <a:pt x="354350" y="375016"/>
                </a:lnTo>
                <a:lnTo>
                  <a:pt x="347363" y="376478"/>
                </a:lnTo>
                <a:lnTo>
                  <a:pt x="335809" y="367431"/>
                </a:lnTo>
                <a:lnTo>
                  <a:pt x="325489" y="366698"/>
                </a:lnTo>
                <a:lnTo>
                  <a:pt x="323213" y="369579"/>
                </a:lnTo>
                <a:lnTo>
                  <a:pt x="321740" y="366738"/>
                </a:lnTo>
                <a:lnTo>
                  <a:pt x="315789" y="373227"/>
                </a:lnTo>
                <a:lnTo>
                  <a:pt x="310163" y="368996"/>
                </a:lnTo>
                <a:lnTo>
                  <a:pt x="308590" y="373877"/>
                </a:lnTo>
                <a:lnTo>
                  <a:pt x="304887" y="371981"/>
                </a:lnTo>
                <a:lnTo>
                  <a:pt x="302951" y="376352"/>
                </a:lnTo>
                <a:lnTo>
                  <a:pt x="299863" y="373872"/>
                </a:lnTo>
                <a:lnTo>
                  <a:pt x="297817" y="381951"/>
                </a:lnTo>
                <a:lnTo>
                  <a:pt x="302615" y="386162"/>
                </a:lnTo>
                <a:lnTo>
                  <a:pt x="302129" y="388110"/>
                </a:lnTo>
                <a:lnTo>
                  <a:pt x="296463" y="391685"/>
                </a:lnTo>
                <a:lnTo>
                  <a:pt x="294139" y="389083"/>
                </a:lnTo>
                <a:lnTo>
                  <a:pt x="291463" y="391567"/>
                </a:lnTo>
                <a:lnTo>
                  <a:pt x="289576" y="389307"/>
                </a:lnTo>
                <a:lnTo>
                  <a:pt x="287050" y="392559"/>
                </a:lnTo>
                <a:lnTo>
                  <a:pt x="279842" y="394062"/>
                </a:lnTo>
                <a:lnTo>
                  <a:pt x="280701" y="400179"/>
                </a:lnTo>
                <a:lnTo>
                  <a:pt x="275777" y="398440"/>
                </a:lnTo>
                <a:lnTo>
                  <a:pt x="273372" y="402091"/>
                </a:lnTo>
                <a:lnTo>
                  <a:pt x="275817" y="404443"/>
                </a:lnTo>
                <a:lnTo>
                  <a:pt x="271859" y="406799"/>
                </a:lnTo>
                <a:lnTo>
                  <a:pt x="267908" y="405440"/>
                </a:lnTo>
                <a:lnTo>
                  <a:pt x="268687" y="411390"/>
                </a:lnTo>
                <a:lnTo>
                  <a:pt x="263024" y="407379"/>
                </a:lnTo>
                <a:lnTo>
                  <a:pt x="261934" y="410522"/>
                </a:lnTo>
                <a:lnTo>
                  <a:pt x="259069" y="407270"/>
                </a:lnTo>
                <a:lnTo>
                  <a:pt x="256570" y="410282"/>
                </a:lnTo>
                <a:lnTo>
                  <a:pt x="256524" y="407157"/>
                </a:lnTo>
                <a:lnTo>
                  <a:pt x="251120" y="409075"/>
                </a:lnTo>
                <a:lnTo>
                  <a:pt x="249657" y="423619"/>
                </a:lnTo>
                <a:lnTo>
                  <a:pt x="246531" y="424140"/>
                </a:lnTo>
                <a:lnTo>
                  <a:pt x="244665" y="419982"/>
                </a:lnTo>
                <a:lnTo>
                  <a:pt x="242239" y="427338"/>
                </a:lnTo>
                <a:lnTo>
                  <a:pt x="236942" y="430264"/>
                </a:lnTo>
                <a:lnTo>
                  <a:pt x="237575" y="434162"/>
                </a:lnTo>
                <a:lnTo>
                  <a:pt x="235043" y="437294"/>
                </a:lnTo>
                <a:lnTo>
                  <a:pt x="238235" y="438973"/>
                </a:lnTo>
                <a:lnTo>
                  <a:pt x="233332" y="440447"/>
                </a:lnTo>
                <a:lnTo>
                  <a:pt x="237386" y="444750"/>
                </a:lnTo>
                <a:lnTo>
                  <a:pt x="232189" y="448188"/>
                </a:lnTo>
                <a:lnTo>
                  <a:pt x="233413" y="451122"/>
                </a:lnTo>
                <a:lnTo>
                  <a:pt x="229838" y="451618"/>
                </a:lnTo>
                <a:lnTo>
                  <a:pt x="232774" y="457981"/>
                </a:lnTo>
                <a:lnTo>
                  <a:pt x="230902" y="455722"/>
                </a:lnTo>
                <a:lnTo>
                  <a:pt x="227990" y="457141"/>
                </a:lnTo>
                <a:lnTo>
                  <a:pt x="230715" y="461992"/>
                </a:lnTo>
                <a:lnTo>
                  <a:pt x="215373" y="470598"/>
                </a:lnTo>
                <a:lnTo>
                  <a:pt x="215415" y="475833"/>
                </a:lnTo>
                <a:lnTo>
                  <a:pt x="206908" y="476526"/>
                </a:lnTo>
                <a:lnTo>
                  <a:pt x="206684" y="486643"/>
                </a:lnTo>
                <a:lnTo>
                  <a:pt x="204242" y="487230"/>
                </a:lnTo>
                <a:lnTo>
                  <a:pt x="195276" y="477422"/>
                </a:lnTo>
                <a:lnTo>
                  <a:pt x="195403" y="479663"/>
                </a:lnTo>
                <a:lnTo>
                  <a:pt x="190702" y="482886"/>
                </a:lnTo>
                <a:lnTo>
                  <a:pt x="189582" y="488907"/>
                </a:lnTo>
                <a:lnTo>
                  <a:pt x="183098" y="488035"/>
                </a:lnTo>
                <a:lnTo>
                  <a:pt x="180355" y="491673"/>
                </a:lnTo>
                <a:lnTo>
                  <a:pt x="173567" y="494234"/>
                </a:lnTo>
                <a:lnTo>
                  <a:pt x="174217" y="498899"/>
                </a:lnTo>
                <a:lnTo>
                  <a:pt x="167820" y="502582"/>
                </a:lnTo>
                <a:lnTo>
                  <a:pt x="170731" y="508412"/>
                </a:lnTo>
                <a:lnTo>
                  <a:pt x="166562" y="515241"/>
                </a:lnTo>
                <a:lnTo>
                  <a:pt x="163615" y="513444"/>
                </a:lnTo>
                <a:lnTo>
                  <a:pt x="159841" y="521054"/>
                </a:lnTo>
                <a:lnTo>
                  <a:pt x="151267" y="519277"/>
                </a:lnTo>
                <a:lnTo>
                  <a:pt x="151486" y="524661"/>
                </a:lnTo>
                <a:lnTo>
                  <a:pt x="146912" y="526761"/>
                </a:lnTo>
                <a:lnTo>
                  <a:pt x="145196" y="531751"/>
                </a:lnTo>
                <a:lnTo>
                  <a:pt x="150165" y="539698"/>
                </a:lnTo>
                <a:lnTo>
                  <a:pt x="143183" y="546174"/>
                </a:lnTo>
                <a:lnTo>
                  <a:pt x="145462" y="550859"/>
                </a:lnTo>
                <a:lnTo>
                  <a:pt x="142248" y="553058"/>
                </a:lnTo>
                <a:lnTo>
                  <a:pt x="144253" y="557784"/>
                </a:lnTo>
                <a:lnTo>
                  <a:pt x="142111" y="565530"/>
                </a:lnTo>
                <a:lnTo>
                  <a:pt x="137002" y="564346"/>
                </a:lnTo>
                <a:lnTo>
                  <a:pt x="135315" y="570071"/>
                </a:lnTo>
                <a:lnTo>
                  <a:pt x="129996" y="572096"/>
                </a:lnTo>
                <a:lnTo>
                  <a:pt x="126895" y="578347"/>
                </a:lnTo>
                <a:lnTo>
                  <a:pt x="119831" y="580002"/>
                </a:lnTo>
                <a:lnTo>
                  <a:pt x="111638" y="578630"/>
                </a:lnTo>
                <a:lnTo>
                  <a:pt x="105274" y="583300"/>
                </a:lnTo>
                <a:lnTo>
                  <a:pt x="102208" y="589249"/>
                </a:lnTo>
                <a:lnTo>
                  <a:pt x="98446" y="590376"/>
                </a:lnTo>
                <a:lnTo>
                  <a:pt x="100677" y="595222"/>
                </a:lnTo>
                <a:lnTo>
                  <a:pt x="97534" y="595517"/>
                </a:lnTo>
                <a:lnTo>
                  <a:pt x="96245" y="606233"/>
                </a:lnTo>
                <a:lnTo>
                  <a:pt x="91309" y="613205"/>
                </a:lnTo>
                <a:lnTo>
                  <a:pt x="92279" y="615913"/>
                </a:lnTo>
                <a:lnTo>
                  <a:pt x="86327" y="621916"/>
                </a:lnTo>
                <a:lnTo>
                  <a:pt x="87174" y="625321"/>
                </a:lnTo>
                <a:lnTo>
                  <a:pt x="84268" y="625234"/>
                </a:lnTo>
                <a:lnTo>
                  <a:pt x="79716" y="630335"/>
                </a:lnTo>
                <a:lnTo>
                  <a:pt x="77093" y="629072"/>
                </a:lnTo>
                <a:lnTo>
                  <a:pt x="77485" y="631455"/>
                </a:lnTo>
                <a:lnTo>
                  <a:pt x="74103" y="632926"/>
                </a:lnTo>
                <a:lnTo>
                  <a:pt x="70809" y="638867"/>
                </a:lnTo>
                <a:lnTo>
                  <a:pt x="64727" y="636733"/>
                </a:lnTo>
                <a:lnTo>
                  <a:pt x="58578" y="629361"/>
                </a:lnTo>
                <a:lnTo>
                  <a:pt x="52022" y="635110"/>
                </a:lnTo>
                <a:lnTo>
                  <a:pt x="49319" y="632063"/>
                </a:lnTo>
                <a:lnTo>
                  <a:pt x="44012" y="587110"/>
                </a:lnTo>
                <a:lnTo>
                  <a:pt x="35727" y="554019"/>
                </a:lnTo>
                <a:lnTo>
                  <a:pt x="18652" y="517451"/>
                </a:lnTo>
                <a:lnTo>
                  <a:pt x="0" y="493639"/>
                </a:lnTo>
                <a:lnTo>
                  <a:pt x="5866" y="486482"/>
                </a:lnTo>
                <a:lnTo>
                  <a:pt x="7871" y="487524"/>
                </a:lnTo>
                <a:lnTo>
                  <a:pt x="7312" y="491422"/>
                </a:lnTo>
                <a:lnTo>
                  <a:pt x="10171" y="491544"/>
                </a:lnTo>
                <a:lnTo>
                  <a:pt x="10167" y="483476"/>
                </a:lnTo>
                <a:lnTo>
                  <a:pt x="20145" y="474825"/>
                </a:lnTo>
                <a:lnTo>
                  <a:pt x="21969" y="477244"/>
                </a:lnTo>
                <a:lnTo>
                  <a:pt x="26555" y="474661"/>
                </a:lnTo>
                <a:lnTo>
                  <a:pt x="27425" y="477449"/>
                </a:lnTo>
                <a:lnTo>
                  <a:pt x="28783" y="474198"/>
                </a:lnTo>
                <a:lnTo>
                  <a:pt x="37397" y="474122"/>
                </a:lnTo>
                <a:lnTo>
                  <a:pt x="39064" y="470506"/>
                </a:lnTo>
                <a:lnTo>
                  <a:pt x="41141" y="472072"/>
                </a:lnTo>
                <a:lnTo>
                  <a:pt x="48118" y="470682"/>
                </a:lnTo>
                <a:lnTo>
                  <a:pt x="49498" y="466945"/>
                </a:lnTo>
                <a:lnTo>
                  <a:pt x="53816" y="467944"/>
                </a:lnTo>
                <a:lnTo>
                  <a:pt x="52602" y="465026"/>
                </a:lnTo>
                <a:lnTo>
                  <a:pt x="55607" y="463932"/>
                </a:lnTo>
                <a:lnTo>
                  <a:pt x="55559" y="460660"/>
                </a:lnTo>
                <a:lnTo>
                  <a:pt x="59100" y="459800"/>
                </a:lnTo>
                <a:lnTo>
                  <a:pt x="60096" y="453543"/>
                </a:lnTo>
                <a:lnTo>
                  <a:pt x="64337" y="453633"/>
                </a:lnTo>
                <a:lnTo>
                  <a:pt x="64578" y="456834"/>
                </a:lnTo>
                <a:lnTo>
                  <a:pt x="67910" y="455822"/>
                </a:lnTo>
                <a:lnTo>
                  <a:pt x="72669" y="458114"/>
                </a:lnTo>
                <a:lnTo>
                  <a:pt x="73737" y="455401"/>
                </a:lnTo>
                <a:lnTo>
                  <a:pt x="71060" y="454942"/>
                </a:lnTo>
                <a:lnTo>
                  <a:pt x="75840" y="450889"/>
                </a:lnTo>
                <a:lnTo>
                  <a:pt x="72816" y="447529"/>
                </a:lnTo>
                <a:lnTo>
                  <a:pt x="76197" y="448203"/>
                </a:lnTo>
                <a:lnTo>
                  <a:pt x="74692" y="443765"/>
                </a:lnTo>
                <a:lnTo>
                  <a:pt x="78096" y="443507"/>
                </a:lnTo>
                <a:lnTo>
                  <a:pt x="81875" y="437110"/>
                </a:lnTo>
                <a:lnTo>
                  <a:pt x="77877" y="437847"/>
                </a:lnTo>
                <a:lnTo>
                  <a:pt x="74504" y="434190"/>
                </a:lnTo>
                <a:lnTo>
                  <a:pt x="78458" y="432882"/>
                </a:lnTo>
                <a:lnTo>
                  <a:pt x="76871" y="429465"/>
                </a:lnTo>
                <a:lnTo>
                  <a:pt x="78648" y="426682"/>
                </a:lnTo>
                <a:lnTo>
                  <a:pt x="85001" y="430167"/>
                </a:lnTo>
                <a:lnTo>
                  <a:pt x="79116" y="421816"/>
                </a:lnTo>
                <a:lnTo>
                  <a:pt x="81605" y="416457"/>
                </a:lnTo>
                <a:lnTo>
                  <a:pt x="86575" y="414107"/>
                </a:lnTo>
                <a:lnTo>
                  <a:pt x="83145" y="406800"/>
                </a:lnTo>
                <a:lnTo>
                  <a:pt x="86683" y="405740"/>
                </a:lnTo>
                <a:lnTo>
                  <a:pt x="82999" y="403624"/>
                </a:lnTo>
                <a:lnTo>
                  <a:pt x="82363" y="405621"/>
                </a:lnTo>
                <a:lnTo>
                  <a:pt x="77449" y="404329"/>
                </a:lnTo>
                <a:lnTo>
                  <a:pt x="85667" y="400088"/>
                </a:lnTo>
                <a:lnTo>
                  <a:pt x="87113" y="397311"/>
                </a:lnTo>
                <a:lnTo>
                  <a:pt x="84860" y="394460"/>
                </a:lnTo>
                <a:lnTo>
                  <a:pt x="92524" y="392456"/>
                </a:lnTo>
                <a:lnTo>
                  <a:pt x="100539" y="402151"/>
                </a:lnTo>
                <a:lnTo>
                  <a:pt x="109771" y="402543"/>
                </a:lnTo>
                <a:lnTo>
                  <a:pt x="111435" y="395151"/>
                </a:lnTo>
                <a:lnTo>
                  <a:pt x="120045" y="392331"/>
                </a:lnTo>
                <a:lnTo>
                  <a:pt x="121955" y="383962"/>
                </a:lnTo>
                <a:lnTo>
                  <a:pt x="126601" y="379902"/>
                </a:lnTo>
                <a:lnTo>
                  <a:pt x="138539" y="381030"/>
                </a:lnTo>
                <a:lnTo>
                  <a:pt x="140358" y="377644"/>
                </a:lnTo>
                <a:lnTo>
                  <a:pt x="148916" y="378008"/>
                </a:lnTo>
                <a:lnTo>
                  <a:pt x="149720" y="372778"/>
                </a:lnTo>
                <a:lnTo>
                  <a:pt x="155442" y="375106"/>
                </a:lnTo>
                <a:lnTo>
                  <a:pt x="155798" y="361017"/>
                </a:lnTo>
                <a:lnTo>
                  <a:pt x="159296" y="351063"/>
                </a:lnTo>
                <a:lnTo>
                  <a:pt x="170595" y="340100"/>
                </a:lnTo>
                <a:lnTo>
                  <a:pt x="168324" y="338949"/>
                </a:lnTo>
                <a:lnTo>
                  <a:pt x="168532" y="328878"/>
                </a:lnTo>
                <a:lnTo>
                  <a:pt x="176494" y="321261"/>
                </a:lnTo>
                <a:lnTo>
                  <a:pt x="178157" y="311903"/>
                </a:lnTo>
                <a:lnTo>
                  <a:pt x="182158" y="305930"/>
                </a:lnTo>
                <a:lnTo>
                  <a:pt x="180845" y="300838"/>
                </a:lnTo>
                <a:lnTo>
                  <a:pt x="184561" y="297218"/>
                </a:lnTo>
                <a:lnTo>
                  <a:pt x="182875" y="291589"/>
                </a:lnTo>
                <a:close/>
              </a:path>
            </a:pathLst>
          </a:custGeom>
          <a:solidFill>
            <a:srgbClr val="DCE2E1"/>
          </a:solidFill>
          <a:ln w="7144">
            <a:solidFill>
              <a:srgbClr val="FFFFFF"/>
            </a:solidFill>
            <a:prstDash val="solid"/>
          </a:ln>
        </p:spPr>
        <p:txBody>
          <a:bodyPr/>
          <a:lstStyle/>
          <a:p>
            <a:endParaRPr lang="en-NZ"/>
          </a:p>
        </p:txBody>
      </p:sp>
      <p:sp>
        <p:nvSpPr>
          <p:cNvPr id="35" name="TLA 039 Manawatū category 0">
            <a:extLst>
              <a:ext uri="{FF2B5EF4-FFF2-40B4-BE49-F238E27FC236}">
                <a16:creationId xmlns:a16="http://schemas.microsoft.com/office/drawing/2014/main" id="{051EE959-4747-49AC-846C-32EABD2A5DA0}"/>
              </a:ext>
            </a:extLst>
          </p:cNvPr>
          <p:cNvSpPr>
            <a:spLocks noGrp="1"/>
          </p:cNvSpPr>
          <p:nvPr/>
        </p:nvSpPr>
        <p:spPr>
          <a:xfrm>
            <a:off x="1782818" y="4754349"/>
            <a:ext cx="394823" cy="354934"/>
          </a:xfrm>
          <a:custGeom>
            <a:avLst/>
            <a:gdLst/>
            <a:ahLst/>
            <a:cxnLst/>
            <a:rect l="0" t="0" r="0" b="0"/>
            <a:pathLst>
              <a:path w="394823" h="354934">
                <a:moveTo>
                  <a:pt x="226498" y="37746"/>
                </a:moveTo>
                <a:lnTo>
                  <a:pt x="224252" y="34401"/>
                </a:lnTo>
                <a:lnTo>
                  <a:pt x="227464" y="31582"/>
                </a:lnTo>
                <a:lnTo>
                  <a:pt x="231196" y="33741"/>
                </a:lnTo>
                <a:lnTo>
                  <a:pt x="230524" y="27364"/>
                </a:lnTo>
                <a:lnTo>
                  <a:pt x="237731" y="25861"/>
                </a:lnTo>
                <a:lnTo>
                  <a:pt x="240257" y="22610"/>
                </a:lnTo>
                <a:lnTo>
                  <a:pt x="241611" y="24742"/>
                </a:lnTo>
                <a:lnTo>
                  <a:pt x="243637" y="22354"/>
                </a:lnTo>
                <a:lnTo>
                  <a:pt x="247624" y="24870"/>
                </a:lnTo>
                <a:lnTo>
                  <a:pt x="253232" y="20893"/>
                </a:lnTo>
                <a:lnTo>
                  <a:pt x="248499" y="15253"/>
                </a:lnTo>
                <a:lnTo>
                  <a:pt x="250544" y="7174"/>
                </a:lnTo>
                <a:lnTo>
                  <a:pt x="253633" y="9654"/>
                </a:lnTo>
                <a:lnTo>
                  <a:pt x="255569" y="5284"/>
                </a:lnTo>
                <a:lnTo>
                  <a:pt x="259709" y="6849"/>
                </a:lnTo>
                <a:lnTo>
                  <a:pt x="260845" y="2299"/>
                </a:lnTo>
                <a:lnTo>
                  <a:pt x="266471" y="6529"/>
                </a:lnTo>
                <a:lnTo>
                  <a:pt x="272422" y="41"/>
                </a:lnTo>
                <a:lnTo>
                  <a:pt x="273894" y="2882"/>
                </a:lnTo>
                <a:lnTo>
                  <a:pt x="276170" y="0"/>
                </a:lnTo>
                <a:lnTo>
                  <a:pt x="285735" y="613"/>
                </a:lnTo>
                <a:lnTo>
                  <a:pt x="298045" y="9780"/>
                </a:lnTo>
                <a:lnTo>
                  <a:pt x="305031" y="8318"/>
                </a:lnTo>
                <a:lnTo>
                  <a:pt x="307382" y="12360"/>
                </a:lnTo>
                <a:lnTo>
                  <a:pt x="308910" y="10032"/>
                </a:lnTo>
                <a:lnTo>
                  <a:pt x="311756" y="10913"/>
                </a:lnTo>
                <a:lnTo>
                  <a:pt x="311506" y="17218"/>
                </a:lnTo>
                <a:lnTo>
                  <a:pt x="322289" y="19453"/>
                </a:lnTo>
                <a:lnTo>
                  <a:pt x="321488" y="23163"/>
                </a:lnTo>
                <a:lnTo>
                  <a:pt x="325831" y="23995"/>
                </a:lnTo>
                <a:lnTo>
                  <a:pt x="324385" y="27740"/>
                </a:lnTo>
                <a:lnTo>
                  <a:pt x="326209" y="29446"/>
                </a:lnTo>
                <a:lnTo>
                  <a:pt x="331727" y="28756"/>
                </a:lnTo>
                <a:lnTo>
                  <a:pt x="335263" y="31070"/>
                </a:lnTo>
                <a:lnTo>
                  <a:pt x="341743" y="21296"/>
                </a:lnTo>
                <a:lnTo>
                  <a:pt x="343337" y="23907"/>
                </a:lnTo>
                <a:lnTo>
                  <a:pt x="349089" y="25260"/>
                </a:lnTo>
                <a:lnTo>
                  <a:pt x="364357" y="41339"/>
                </a:lnTo>
                <a:lnTo>
                  <a:pt x="385421" y="50942"/>
                </a:lnTo>
                <a:lnTo>
                  <a:pt x="388084" y="55376"/>
                </a:lnTo>
                <a:lnTo>
                  <a:pt x="393866" y="54253"/>
                </a:lnTo>
                <a:lnTo>
                  <a:pt x="394823" y="63695"/>
                </a:lnTo>
                <a:lnTo>
                  <a:pt x="386279" y="70290"/>
                </a:lnTo>
                <a:lnTo>
                  <a:pt x="389739" y="77305"/>
                </a:lnTo>
                <a:lnTo>
                  <a:pt x="387045" y="84183"/>
                </a:lnTo>
                <a:lnTo>
                  <a:pt x="393284" y="87705"/>
                </a:lnTo>
                <a:lnTo>
                  <a:pt x="389907" y="93174"/>
                </a:lnTo>
                <a:lnTo>
                  <a:pt x="391539" y="95868"/>
                </a:lnTo>
                <a:lnTo>
                  <a:pt x="383530" y="103864"/>
                </a:lnTo>
                <a:lnTo>
                  <a:pt x="377690" y="118468"/>
                </a:lnTo>
                <a:lnTo>
                  <a:pt x="371683" y="124007"/>
                </a:lnTo>
                <a:lnTo>
                  <a:pt x="369891" y="136273"/>
                </a:lnTo>
                <a:lnTo>
                  <a:pt x="372684" y="142996"/>
                </a:lnTo>
                <a:lnTo>
                  <a:pt x="367745" y="150247"/>
                </a:lnTo>
                <a:lnTo>
                  <a:pt x="351384" y="160291"/>
                </a:lnTo>
                <a:lnTo>
                  <a:pt x="344115" y="174253"/>
                </a:lnTo>
                <a:lnTo>
                  <a:pt x="331011" y="186517"/>
                </a:lnTo>
                <a:lnTo>
                  <a:pt x="327192" y="194438"/>
                </a:lnTo>
                <a:lnTo>
                  <a:pt x="317541" y="201710"/>
                </a:lnTo>
                <a:lnTo>
                  <a:pt x="309398" y="201010"/>
                </a:lnTo>
                <a:lnTo>
                  <a:pt x="304275" y="212083"/>
                </a:lnTo>
                <a:lnTo>
                  <a:pt x="300519" y="210916"/>
                </a:lnTo>
                <a:lnTo>
                  <a:pt x="291602" y="216880"/>
                </a:lnTo>
                <a:lnTo>
                  <a:pt x="289352" y="225689"/>
                </a:lnTo>
                <a:lnTo>
                  <a:pt x="280529" y="234111"/>
                </a:lnTo>
                <a:lnTo>
                  <a:pt x="279549" y="243814"/>
                </a:lnTo>
                <a:lnTo>
                  <a:pt x="273723" y="255346"/>
                </a:lnTo>
                <a:lnTo>
                  <a:pt x="266146" y="250458"/>
                </a:lnTo>
                <a:lnTo>
                  <a:pt x="259890" y="259158"/>
                </a:lnTo>
                <a:lnTo>
                  <a:pt x="260117" y="250897"/>
                </a:lnTo>
                <a:lnTo>
                  <a:pt x="254791" y="250715"/>
                </a:lnTo>
                <a:lnTo>
                  <a:pt x="254167" y="264680"/>
                </a:lnTo>
                <a:lnTo>
                  <a:pt x="250208" y="260546"/>
                </a:lnTo>
                <a:lnTo>
                  <a:pt x="234968" y="282831"/>
                </a:lnTo>
                <a:lnTo>
                  <a:pt x="229478" y="279596"/>
                </a:lnTo>
                <a:lnTo>
                  <a:pt x="233310" y="277193"/>
                </a:lnTo>
                <a:lnTo>
                  <a:pt x="235344" y="269002"/>
                </a:lnTo>
                <a:lnTo>
                  <a:pt x="232071" y="268267"/>
                </a:lnTo>
                <a:lnTo>
                  <a:pt x="230112" y="262557"/>
                </a:lnTo>
                <a:lnTo>
                  <a:pt x="226052" y="263249"/>
                </a:lnTo>
                <a:lnTo>
                  <a:pt x="223614" y="267694"/>
                </a:lnTo>
                <a:lnTo>
                  <a:pt x="212866" y="273612"/>
                </a:lnTo>
                <a:lnTo>
                  <a:pt x="179864" y="268451"/>
                </a:lnTo>
                <a:lnTo>
                  <a:pt x="181311" y="267429"/>
                </a:lnTo>
                <a:lnTo>
                  <a:pt x="173574" y="260336"/>
                </a:lnTo>
                <a:lnTo>
                  <a:pt x="170553" y="262453"/>
                </a:lnTo>
                <a:lnTo>
                  <a:pt x="168229" y="259737"/>
                </a:lnTo>
                <a:lnTo>
                  <a:pt x="160607" y="266182"/>
                </a:lnTo>
                <a:lnTo>
                  <a:pt x="167097" y="274029"/>
                </a:lnTo>
                <a:lnTo>
                  <a:pt x="131834" y="303470"/>
                </a:lnTo>
                <a:lnTo>
                  <a:pt x="140137" y="313488"/>
                </a:lnTo>
                <a:lnTo>
                  <a:pt x="134921" y="316315"/>
                </a:lnTo>
                <a:lnTo>
                  <a:pt x="137110" y="320330"/>
                </a:lnTo>
                <a:lnTo>
                  <a:pt x="134282" y="325449"/>
                </a:lnTo>
                <a:lnTo>
                  <a:pt x="139389" y="337889"/>
                </a:lnTo>
                <a:lnTo>
                  <a:pt x="135049" y="340998"/>
                </a:lnTo>
                <a:lnTo>
                  <a:pt x="130706" y="338672"/>
                </a:lnTo>
                <a:lnTo>
                  <a:pt x="123816" y="342471"/>
                </a:lnTo>
                <a:lnTo>
                  <a:pt x="113658" y="352363"/>
                </a:lnTo>
                <a:lnTo>
                  <a:pt x="108781" y="352017"/>
                </a:lnTo>
                <a:lnTo>
                  <a:pt x="112259" y="349885"/>
                </a:lnTo>
                <a:lnTo>
                  <a:pt x="111220" y="348286"/>
                </a:lnTo>
                <a:lnTo>
                  <a:pt x="103770" y="352390"/>
                </a:lnTo>
                <a:lnTo>
                  <a:pt x="103536" y="345877"/>
                </a:lnTo>
                <a:lnTo>
                  <a:pt x="98853" y="354934"/>
                </a:lnTo>
                <a:lnTo>
                  <a:pt x="94705" y="352754"/>
                </a:lnTo>
                <a:lnTo>
                  <a:pt x="98245" y="349177"/>
                </a:lnTo>
                <a:lnTo>
                  <a:pt x="96905" y="347423"/>
                </a:lnTo>
                <a:lnTo>
                  <a:pt x="92789" y="353022"/>
                </a:lnTo>
                <a:lnTo>
                  <a:pt x="85361" y="352196"/>
                </a:lnTo>
                <a:lnTo>
                  <a:pt x="22757" y="327479"/>
                </a:lnTo>
                <a:lnTo>
                  <a:pt x="23441" y="321694"/>
                </a:lnTo>
                <a:lnTo>
                  <a:pt x="954" y="323986"/>
                </a:lnTo>
                <a:lnTo>
                  <a:pt x="2637" y="289135"/>
                </a:lnTo>
                <a:lnTo>
                  <a:pt x="0" y="265366"/>
                </a:lnTo>
                <a:lnTo>
                  <a:pt x="2703" y="268412"/>
                </a:lnTo>
                <a:lnTo>
                  <a:pt x="9676" y="262759"/>
                </a:lnTo>
                <a:lnTo>
                  <a:pt x="15409" y="270035"/>
                </a:lnTo>
                <a:lnTo>
                  <a:pt x="21490" y="272169"/>
                </a:lnTo>
                <a:lnTo>
                  <a:pt x="24784" y="266229"/>
                </a:lnTo>
                <a:lnTo>
                  <a:pt x="28167" y="264757"/>
                </a:lnTo>
                <a:lnTo>
                  <a:pt x="27775" y="262374"/>
                </a:lnTo>
                <a:lnTo>
                  <a:pt x="30397" y="263638"/>
                </a:lnTo>
                <a:lnTo>
                  <a:pt x="34950" y="258536"/>
                </a:lnTo>
                <a:lnTo>
                  <a:pt x="37855" y="258623"/>
                </a:lnTo>
                <a:lnTo>
                  <a:pt x="37008" y="255218"/>
                </a:lnTo>
                <a:lnTo>
                  <a:pt x="42960" y="249216"/>
                </a:lnTo>
                <a:lnTo>
                  <a:pt x="41990" y="246508"/>
                </a:lnTo>
                <a:lnTo>
                  <a:pt x="46926" y="239535"/>
                </a:lnTo>
                <a:lnTo>
                  <a:pt x="48216" y="228820"/>
                </a:lnTo>
                <a:lnTo>
                  <a:pt x="51358" y="228524"/>
                </a:lnTo>
                <a:lnTo>
                  <a:pt x="49127" y="223679"/>
                </a:lnTo>
                <a:lnTo>
                  <a:pt x="52889" y="222551"/>
                </a:lnTo>
                <a:lnTo>
                  <a:pt x="55956" y="216602"/>
                </a:lnTo>
                <a:lnTo>
                  <a:pt x="62319" y="211933"/>
                </a:lnTo>
                <a:lnTo>
                  <a:pt x="70512" y="213304"/>
                </a:lnTo>
                <a:lnTo>
                  <a:pt x="77576" y="211649"/>
                </a:lnTo>
                <a:lnTo>
                  <a:pt x="80678" y="205399"/>
                </a:lnTo>
                <a:lnTo>
                  <a:pt x="85996" y="203374"/>
                </a:lnTo>
                <a:lnTo>
                  <a:pt x="87683" y="197648"/>
                </a:lnTo>
                <a:lnTo>
                  <a:pt x="92793" y="198832"/>
                </a:lnTo>
                <a:lnTo>
                  <a:pt x="94934" y="191086"/>
                </a:lnTo>
                <a:lnTo>
                  <a:pt x="92929" y="186361"/>
                </a:lnTo>
                <a:lnTo>
                  <a:pt x="96144" y="184162"/>
                </a:lnTo>
                <a:lnTo>
                  <a:pt x="93864" y="179476"/>
                </a:lnTo>
                <a:lnTo>
                  <a:pt x="100846" y="173000"/>
                </a:lnTo>
                <a:lnTo>
                  <a:pt x="95878" y="165053"/>
                </a:lnTo>
                <a:lnTo>
                  <a:pt x="97594" y="160064"/>
                </a:lnTo>
                <a:lnTo>
                  <a:pt x="102168" y="157963"/>
                </a:lnTo>
                <a:lnTo>
                  <a:pt x="101948" y="152580"/>
                </a:lnTo>
                <a:lnTo>
                  <a:pt x="110522" y="154356"/>
                </a:lnTo>
                <a:lnTo>
                  <a:pt x="114296" y="146747"/>
                </a:lnTo>
                <a:lnTo>
                  <a:pt x="117244" y="148543"/>
                </a:lnTo>
                <a:lnTo>
                  <a:pt x="121412" y="141714"/>
                </a:lnTo>
                <a:lnTo>
                  <a:pt x="118502" y="135885"/>
                </a:lnTo>
                <a:lnTo>
                  <a:pt x="124899" y="132201"/>
                </a:lnTo>
                <a:lnTo>
                  <a:pt x="124248" y="127537"/>
                </a:lnTo>
                <a:lnTo>
                  <a:pt x="131036" y="124975"/>
                </a:lnTo>
                <a:lnTo>
                  <a:pt x="133779" y="121337"/>
                </a:lnTo>
                <a:lnTo>
                  <a:pt x="140264" y="122209"/>
                </a:lnTo>
                <a:lnTo>
                  <a:pt x="141383" y="116188"/>
                </a:lnTo>
                <a:lnTo>
                  <a:pt x="146085" y="112965"/>
                </a:lnTo>
                <a:lnTo>
                  <a:pt x="145958" y="110724"/>
                </a:lnTo>
                <a:lnTo>
                  <a:pt x="154924" y="120532"/>
                </a:lnTo>
                <a:lnTo>
                  <a:pt x="157365" y="119946"/>
                </a:lnTo>
                <a:lnTo>
                  <a:pt x="157589" y="109828"/>
                </a:lnTo>
                <a:lnTo>
                  <a:pt x="166097" y="109135"/>
                </a:lnTo>
                <a:lnTo>
                  <a:pt x="166054" y="103901"/>
                </a:lnTo>
                <a:lnTo>
                  <a:pt x="181397" y="95294"/>
                </a:lnTo>
                <a:lnTo>
                  <a:pt x="178671" y="90443"/>
                </a:lnTo>
                <a:lnTo>
                  <a:pt x="181583" y="89024"/>
                </a:lnTo>
                <a:lnTo>
                  <a:pt x="183456" y="91283"/>
                </a:lnTo>
                <a:lnTo>
                  <a:pt x="180520" y="84920"/>
                </a:lnTo>
                <a:lnTo>
                  <a:pt x="184094" y="84424"/>
                </a:lnTo>
                <a:lnTo>
                  <a:pt x="182871" y="81490"/>
                </a:lnTo>
                <a:lnTo>
                  <a:pt x="188068" y="78052"/>
                </a:lnTo>
                <a:lnTo>
                  <a:pt x="184014" y="73750"/>
                </a:lnTo>
                <a:lnTo>
                  <a:pt x="188916" y="72275"/>
                </a:lnTo>
                <a:lnTo>
                  <a:pt x="185725" y="70596"/>
                </a:lnTo>
                <a:lnTo>
                  <a:pt x="188257" y="67464"/>
                </a:lnTo>
                <a:lnTo>
                  <a:pt x="187624" y="63566"/>
                </a:lnTo>
                <a:lnTo>
                  <a:pt x="192921" y="60641"/>
                </a:lnTo>
                <a:lnTo>
                  <a:pt x="195346" y="53285"/>
                </a:lnTo>
                <a:lnTo>
                  <a:pt x="197212" y="57442"/>
                </a:lnTo>
                <a:lnTo>
                  <a:pt x="200338" y="56922"/>
                </a:lnTo>
                <a:lnTo>
                  <a:pt x="201802" y="42377"/>
                </a:lnTo>
                <a:lnTo>
                  <a:pt x="207205" y="40459"/>
                </a:lnTo>
                <a:lnTo>
                  <a:pt x="207252" y="43584"/>
                </a:lnTo>
                <a:lnTo>
                  <a:pt x="209751" y="40572"/>
                </a:lnTo>
                <a:lnTo>
                  <a:pt x="212616" y="43824"/>
                </a:lnTo>
                <a:lnTo>
                  <a:pt x="213705" y="40681"/>
                </a:lnTo>
                <a:lnTo>
                  <a:pt x="219368" y="44692"/>
                </a:lnTo>
                <a:lnTo>
                  <a:pt x="218589" y="38742"/>
                </a:lnTo>
                <a:lnTo>
                  <a:pt x="222540" y="40101"/>
                </a:lnTo>
                <a:lnTo>
                  <a:pt x="226498" y="37746"/>
                </a:lnTo>
                <a:close/>
              </a:path>
            </a:pathLst>
          </a:custGeom>
          <a:solidFill>
            <a:srgbClr val="DCE2E1"/>
          </a:solidFill>
          <a:ln w="7144">
            <a:solidFill>
              <a:srgbClr val="FFFFFF"/>
            </a:solidFill>
            <a:prstDash val="solid"/>
          </a:ln>
        </p:spPr>
        <p:txBody>
          <a:bodyPr/>
          <a:lstStyle/>
          <a:p>
            <a:endParaRPr lang="en-NZ"/>
          </a:p>
        </p:txBody>
      </p:sp>
      <p:sp>
        <p:nvSpPr>
          <p:cNvPr id="36" name="TLA 040 Palmerston North category 0">
            <a:extLst>
              <a:ext uri="{FF2B5EF4-FFF2-40B4-BE49-F238E27FC236}">
                <a16:creationId xmlns:a16="http://schemas.microsoft.com/office/drawing/2014/main" id="{9B7D1ADE-95AA-45AA-947D-48F3E4ADF9DB}"/>
              </a:ext>
            </a:extLst>
          </p:cNvPr>
          <p:cNvSpPr>
            <a:spLocks noGrp="1"/>
          </p:cNvSpPr>
          <p:nvPr/>
        </p:nvSpPr>
        <p:spPr>
          <a:xfrm>
            <a:off x="1898439" y="5014085"/>
            <a:ext cx="127534" cy="145921"/>
          </a:xfrm>
          <a:custGeom>
            <a:avLst/>
            <a:gdLst/>
            <a:ahLst/>
            <a:cxnLst/>
            <a:rect l="0" t="0" r="0" b="0"/>
            <a:pathLst>
              <a:path w="127534" h="145921">
                <a:moveTo>
                  <a:pt x="25908" y="119637"/>
                </a:moveTo>
                <a:lnTo>
                  <a:pt x="8584" y="103466"/>
                </a:lnTo>
                <a:lnTo>
                  <a:pt x="0" y="91120"/>
                </a:lnTo>
                <a:lnTo>
                  <a:pt x="14631" y="79136"/>
                </a:lnTo>
                <a:lnTo>
                  <a:pt x="19427" y="81261"/>
                </a:lnTo>
                <a:lnTo>
                  <a:pt x="23768" y="78153"/>
                </a:lnTo>
                <a:lnTo>
                  <a:pt x="18660" y="65712"/>
                </a:lnTo>
                <a:lnTo>
                  <a:pt x="21488" y="60593"/>
                </a:lnTo>
                <a:lnTo>
                  <a:pt x="19299" y="56579"/>
                </a:lnTo>
                <a:lnTo>
                  <a:pt x="24516" y="53751"/>
                </a:lnTo>
                <a:lnTo>
                  <a:pt x="16212" y="43734"/>
                </a:lnTo>
                <a:lnTo>
                  <a:pt x="51475" y="14293"/>
                </a:lnTo>
                <a:lnTo>
                  <a:pt x="44985" y="6446"/>
                </a:lnTo>
                <a:lnTo>
                  <a:pt x="52608" y="0"/>
                </a:lnTo>
                <a:lnTo>
                  <a:pt x="54931" y="2716"/>
                </a:lnTo>
                <a:lnTo>
                  <a:pt x="57952" y="599"/>
                </a:lnTo>
                <a:lnTo>
                  <a:pt x="65689" y="7692"/>
                </a:lnTo>
                <a:lnTo>
                  <a:pt x="64242" y="8715"/>
                </a:lnTo>
                <a:lnTo>
                  <a:pt x="97244" y="13875"/>
                </a:lnTo>
                <a:lnTo>
                  <a:pt x="107992" y="7958"/>
                </a:lnTo>
                <a:lnTo>
                  <a:pt x="110430" y="3513"/>
                </a:lnTo>
                <a:lnTo>
                  <a:pt x="114491" y="2821"/>
                </a:lnTo>
                <a:lnTo>
                  <a:pt x="116449" y="8531"/>
                </a:lnTo>
                <a:lnTo>
                  <a:pt x="119723" y="9265"/>
                </a:lnTo>
                <a:lnTo>
                  <a:pt x="117688" y="17456"/>
                </a:lnTo>
                <a:lnTo>
                  <a:pt x="113856" y="19859"/>
                </a:lnTo>
                <a:lnTo>
                  <a:pt x="127534" y="27733"/>
                </a:lnTo>
                <a:lnTo>
                  <a:pt x="124396" y="38256"/>
                </a:lnTo>
                <a:lnTo>
                  <a:pt x="123181" y="41926"/>
                </a:lnTo>
                <a:lnTo>
                  <a:pt x="120823" y="41762"/>
                </a:lnTo>
                <a:lnTo>
                  <a:pt x="122094" y="45411"/>
                </a:lnTo>
                <a:lnTo>
                  <a:pt x="119529" y="50914"/>
                </a:lnTo>
                <a:lnTo>
                  <a:pt x="113677" y="56548"/>
                </a:lnTo>
                <a:lnTo>
                  <a:pt x="116125" y="60432"/>
                </a:lnTo>
                <a:lnTo>
                  <a:pt x="110140" y="62557"/>
                </a:lnTo>
                <a:lnTo>
                  <a:pt x="107452" y="68028"/>
                </a:lnTo>
                <a:lnTo>
                  <a:pt x="101644" y="70675"/>
                </a:lnTo>
                <a:lnTo>
                  <a:pt x="101235" y="74884"/>
                </a:lnTo>
                <a:lnTo>
                  <a:pt x="97369" y="76554"/>
                </a:lnTo>
                <a:lnTo>
                  <a:pt x="99744" y="82266"/>
                </a:lnTo>
                <a:lnTo>
                  <a:pt x="96435" y="88847"/>
                </a:lnTo>
                <a:lnTo>
                  <a:pt x="89118" y="93244"/>
                </a:lnTo>
                <a:lnTo>
                  <a:pt x="92862" y="96202"/>
                </a:lnTo>
                <a:lnTo>
                  <a:pt x="81529" y="111404"/>
                </a:lnTo>
                <a:lnTo>
                  <a:pt x="53532" y="135502"/>
                </a:lnTo>
                <a:lnTo>
                  <a:pt x="46792" y="131089"/>
                </a:lnTo>
                <a:lnTo>
                  <a:pt x="35678" y="145921"/>
                </a:lnTo>
                <a:lnTo>
                  <a:pt x="32317" y="142431"/>
                </a:lnTo>
                <a:lnTo>
                  <a:pt x="29301" y="142587"/>
                </a:lnTo>
                <a:lnTo>
                  <a:pt x="30668" y="135848"/>
                </a:lnTo>
                <a:lnTo>
                  <a:pt x="24256" y="129540"/>
                </a:lnTo>
                <a:lnTo>
                  <a:pt x="21920" y="122931"/>
                </a:lnTo>
                <a:lnTo>
                  <a:pt x="25908" y="119637"/>
                </a:lnTo>
                <a:close/>
              </a:path>
            </a:pathLst>
          </a:custGeom>
          <a:solidFill>
            <a:srgbClr val="DCE2E1"/>
          </a:solidFill>
          <a:ln w="7144">
            <a:solidFill>
              <a:srgbClr val="FFFFFF"/>
            </a:solidFill>
            <a:prstDash val="solid"/>
          </a:ln>
        </p:spPr>
        <p:txBody>
          <a:bodyPr/>
          <a:lstStyle/>
          <a:p>
            <a:endParaRPr lang="en-NZ"/>
          </a:p>
        </p:txBody>
      </p:sp>
      <p:sp>
        <p:nvSpPr>
          <p:cNvPr id="37" name="TLA 041 Tararua category 0">
            <a:extLst>
              <a:ext uri="{FF2B5EF4-FFF2-40B4-BE49-F238E27FC236}">
                <a16:creationId xmlns:a16="http://schemas.microsoft.com/office/drawing/2014/main" id="{B89C15C2-2CD0-4CBE-8899-82F367F333CF}"/>
              </a:ext>
            </a:extLst>
          </p:cNvPr>
          <p:cNvSpPr>
            <a:spLocks noGrp="1"/>
          </p:cNvSpPr>
          <p:nvPr/>
        </p:nvSpPr>
        <p:spPr>
          <a:xfrm>
            <a:off x="1884262" y="4868291"/>
            <a:ext cx="499103" cy="442593"/>
          </a:xfrm>
          <a:custGeom>
            <a:avLst/>
            <a:gdLst/>
            <a:ahLst/>
            <a:cxnLst/>
            <a:rect l="0" t="0" r="0" b="0"/>
            <a:pathLst>
              <a:path w="499103" h="442593">
                <a:moveTo>
                  <a:pt x="249198" y="400921"/>
                </a:moveTo>
                <a:lnTo>
                  <a:pt x="242270" y="402397"/>
                </a:lnTo>
                <a:lnTo>
                  <a:pt x="233326" y="399321"/>
                </a:lnTo>
                <a:lnTo>
                  <a:pt x="234144" y="397000"/>
                </a:lnTo>
                <a:lnTo>
                  <a:pt x="231197" y="395972"/>
                </a:lnTo>
                <a:lnTo>
                  <a:pt x="228998" y="402206"/>
                </a:lnTo>
                <a:lnTo>
                  <a:pt x="228284" y="400065"/>
                </a:lnTo>
                <a:lnTo>
                  <a:pt x="221554" y="406497"/>
                </a:lnTo>
                <a:lnTo>
                  <a:pt x="212498" y="404987"/>
                </a:lnTo>
                <a:lnTo>
                  <a:pt x="214235" y="410468"/>
                </a:lnTo>
                <a:lnTo>
                  <a:pt x="211123" y="412664"/>
                </a:lnTo>
                <a:lnTo>
                  <a:pt x="212828" y="413645"/>
                </a:lnTo>
                <a:lnTo>
                  <a:pt x="206542" y="412360"/>
                </a:lnTo>
                <a:lnTo>
                  <a:pt x="204252" y="416135"/>
                </a:lnTo>
                <a:lnTo>
                  <a:pt x="199154" y="414486"/>
                </a:lnTo>
                <a:lnTo>
                  <a:pt x="195070" y="428996"/>
                </a:lnTo>
                <a:lnTo>
                  <a:pt x="184682" y="419759"/>
                </a:lnTo>
                <a:lnTo>
                  <a:pt x="173899" y="431917"/>
                </a:lnTo>
                <a:lnTo>
                  <a:pt x="167935" y="434307"/>
                </a:lnTo>
                <a:lnTo>
                  <a:pt x="165926" y="429657"/>
                </a:lnTo>
                <a:lnTo>
                  <a:pt x="158820" y="424895"/>
                </a:lnTo>
                <a:lnTo>
                  <a:pt x="155530" y="429054"/>
                </a:lnTo>
                <a:lnTo>
                  <a:pt x="149692" y="427119"/>
                </a:lnTo>
                <a:lnTo>
                  <a:pt x="149231" y="424191"/>
                </a:lnTo>
                <a:lnTo>
                  <a:pt x="142098" y="434410"/>
                </a:lnTo>
                <a:lnTo>
                  <a:pt x="136425" y="432137"/>
                </a:lnTo>
                <a:lnTo>
                  <a:pt x="132810" y="427620"/>
                </a:lnTo>
                <a:lnTo>
                  <a:pt x="131400" y="430008"/>
                </a:lnTo>
                <a:lnTo>
                  <a:pt x="122667" y="427358"/>
                </a:lnTo>
                <a:lnTo>
                  <a:pt x="123606" y="420080"/>
                </a:lnTo>
                <a:lnTo>
                  <a:pt x="127484" y="417855"/>
                </a:lnTo>
                <a:lnTo>
                  <a:pt x="134479" y="403945"/>
                </a:lnTo>
                <a:lnTo>
                  <a:pt x="129170" y="402781"/>
                </a:lnTo>
                <a:lnTo>
                  <a:pt x="127444" y="400007"/>
                </a:lnTo>
                <a:lnTo>
                  <a:pt x="130794" y="394065"/>
                </a:lnTo>
                <a:lnTo>
                  <a:pt x="126172" y="388732"/>
                </a:lnTo>
                <a:lnTo>
                  <a:pt x="119210" y="394338"/>
                </a:lnTo>
                <a:lnTo>
                  <a:pt x="118665" y="387672"/>
                </a:lnTo>
                <a:lnTo>
                  <a:pt x="92394" y="386379"/>
                </a:lnTo>
                <a:lnTo>
                  <a:pt x="93367" y="397455"/>
                </a:lnTo>
                <a:lnTo>
                  <a:pt x="88521" y="397215"/>
                </a:lnTo>
                <a:lnTo>
                  <a:pt x="88890" y="401017"/>
                </a:lnTo>
                <a:lnTo>
                  <a:pt x="85578" y="404566"/>
                </a:lnTo>
                <a:lnTo>
                  <a:pt x="79512" y="402120"/>
                </a:lnTo>
                <a:lnTo>
                  <a:pt x="75688" y="411577"/>
                </a:lnTo>
                <a:lnTo>
                  <a:pt x="64944" y="411369"/>
                </a:lnTo>
                <a:lnTo>
                  <a:pt x="66651" y="413448"/>
                </a:lnTo>
                <a:lnTo>
                  <a:pt x="64659" y="417016"/>
                </a:lnTo>
                <a:lnTo>
                  <a:pt x="47815" y="406107"/>
                </a:lnTo>
                <a:lnTo>
                  <a:pt x="36500" y="406147"/>
                </a:lnTo>
                <a:lnTo>
                  <a:pt x="36492" y="402730"/>
                </a:lnTo>
                <a:lnTo>
                  <a:pt x="0" y="381891"/>
                </a:lnTo>
                <a:lnTo>
                  <a:pt x="67709" y="281296"/>
                </a:lnTo>
                <a:lnTo>
                  <a:pt x="95706" y="257198"/>
                </a:lnTo>
                <a:lnTo>
                  <a:pt x="107039" y="241997"/>
                </a:lnTo>
                <a:lnTo>
                  <a:pt x="103296" y="239038"/>
                </a:lnTo>
                <a:lnTo>
                  <a:pt x="110612" y="234641"/>
                </a:lnTo>
                <a:lnTo>
                  <a:pt x="113922" y="228060"/>
                </a:lnTo>
                <a:lnTo>
                  <a:pt x="111547" y="222348"/>
                </a:lnTo>
                <a:lnTo>
                  <a:pt x="115413" y="220678"/>
                </a:lnTo>
                <a:lnTo>
                  <a:pt x="115822" y="216469"/>
                </a:lnTo>
                <a:lnTo>
                  <a:pt x="121629" y="213822"/>
                </a:lnTo>
                <a:lnTo>
                  <a:pt x="124318" y="208351"/>
                </a:lnTo>
                <a:lnTo>
                  <a:pt x="130303" y="206226"/>
                </a:lnTo>
                <a:lnTo>
                  <a:pt x="127855" y="202342"/>
                </a:lnTo>
                <a:lnTo>
                  <a:pt x="133706" y="196708"/>
                </a:lnTo>
                <a:lnTo>
                  <a:pt x="136272" y="191205"/>
                </a:lnTo>
                <a:lnTo>
                  <a:pt x="135000" y="187556"/>
                </a:lnTo>
                <a:lnTo>
                  <a:pt x="137359" y="187720"/>
                </a:lnTo>
                <a:lnTo>
                  <a:pt x="141711" y="173527"/>
                </a:lnTo>
                <a:lnTo>
                  <a:pt x="133523" y="168889"/>
                </a:lnTo>
                <a:lnTo>
                  <a:pt x="148763" y="146603"/>
                </a:lnTo>
                <a:lnTo>
                  <a:pt x="152723" y="150738"/>
                </a:lnTo>
                <a:lnTo>
                  <a:pt x="153347" y="136773"/>
                </a:lnTo>
                <a:lnTo>
                  <a:pt x="158673" y="136955"/>
                </a:lnTo>
                <a:lnTo>
                  <a:pt x="158446" y="145215"/>
                </a:lnTo>
                <a:lnTo>
                  <a:pt x="164702" y="136516"/>
                </a:lnTo>
                <a:lnTo>
                  <a:pt x="172278" y="141404"/>
                </a:lnTo>
                <a:lnTo>
                  <a:pt x="178105" y="129872"/>
                </a:lnTo>
                <a:lnTo>
                  <a:pt x="179085" y="120169"/>
                </a:lnTo>
                <a:lnTo>
                  <a:pt x="187908" y="111747"/>
                </a:lnTo>
                <a:lnTo>
                  <a:pt x="190158" y="102938"/>
                </a:lnTo>
                <a:lnTo>
                  <a:pt x="199075" y="96974"/>
                </a:lnTo>
                <a:lnTo>
                  <a:pt x="202831" y="98141"/>
                </a:lnTo>
                <a:lnTo>
                  <a:pt x="207953" y="87067"/>
                </a:lnTo>
                <a:lnTo>
                  <a:pt x="216097" y="87768"/>
                </a:lnTo>
                <a:lnTo>
                  <a:pt x="225748" y="80495"/>
                </a:lnTo>
                <a:lnTo>
                  <a:pt x="229566" y="72574"/>
                </a:lnTo>
                <a:lnTo>
                  <a:pt x="242671" y="60310"/>
                </a:lnTo>
                <a:lnTo>
                  <a:pt x="249940" y="46349"/>
                </a:lnTo>
                <a:lnTo>
                  <a:pt x="266301" y="36304"/>
                </a:lnTo>
                <a:lnTo>
                  <a:pt x="271240" y="29053"/>
                </a:lnTo>
                <a:lnTo>
                  <a:pt x="268447" y="22330"/>
                </a:lnTo>
                <a:lnTo>
                  <a:pt x="270238" y="10064"/>
                </a:lnTo>
                <a:lnTo>
                  <a:pt x="275638" y="5506"/>
                </a:lnTo>
                <a:lnTo>
                  <a:pt x="277714" y="0"/>
                </a:lnTo>
                <a:lnTo>
                  <a:pt x="290977" y="10596"/>
                </a:lnTo>
                <a:lnTo>
                  <a:pt x="290441" y="13498"/>
                </a:lnTo>
                <a:lnTo>
                  <a:pt x="295468" y="19139"/>
                </a:lnTo>
                <a:lnTo>
                  <a:pt x="303377" y="10263"/>
                </a:lnTo>
                <a:lnTo>
                  <a:pt x="307953" y="13445"/>
                </a:lnTo>
                <a:lnTo>
                  <a:pt x="328750" y="14301"/>
                </a:lnTo>
                <a:lnTo>
                  <a:pt x="330378" y="20519"/>
                </a:lnTo>
                <a:lnTo>
                  <a:pt x="339407" y="20016"/>
                </a:lnTo>
                <a:lnTo>
                  <a:pt x="339127" y="26197"/>
                </a:lnTo>
                <a:lnTo>
                  <a:pt x="349127" y="30318"/>
                </a:lnTo>
                <a:lnTo>
                  <a:pt x="349419" y="40192"/>
                </a:lnTo>
                <a:lnTo>
                  <a:pt x="363694" y="43708"/>
                </a:lnTo>
                <a:lnTo>
                  <a:pt x="365943" y="46182"/>
                </a:lnTo>
                <a:lnTo>
                  <a:pt x="364620" y="48241"/>
                </a:lnTo>
                <a:lnTo>
                  <a:pt x="373483" y="53914"/>
                </a:lnTo>
                <a:lnTo>
                  <a:pt x="374316" y="58476"/>
                </a:lnTo>
                <a:lnTo>
                  <a:pt x="367824" y="71724"/>
                </a:lnTo>
                <a:lnTo>
                  <a:pt x="369379" y="75208"/>
                </a:lnTo>
                <a:lnTo>
                  <a:pt x="373238" y="73019"/>
                </a:lnTo>
                <a:lnTo>
                  <a:pt x="376457" y="74678"/>
                </a:lnTo>
                <a:lnTo>
                  <a:pt x="379323" y="77783"/>
                </a:lnTo>
                <a:lnTo>
                  <a:pt x="377932" y="83762"/>
                </a:lnTo>
                <a:lnTo>
                  <a:pt x="381818" y="87776"/>
                </a:lnTo>
                <a:lnTo>
                  <a:pt x="393063" y="91595"/>
                </a:lnTo>
                <a:lnTo>
                  <a:pt x="396795" y="95403"/>
                </a:lnTo>
                <a:lnTo>
                  <a:pt x="391009" y="103617"/>
                </a:lnTo>
                <a:lnTo>
                  <a:pt x="390979" y="111583"/>
                </a:lnTo>
                <a:lnTo>
                  <a:pt x="387359" y="117358"/>
                </a:lnTo>
                <a:lnTo>
                  <a:pt x="388279" y="127108"/>
                </a:lnTo>
                <a:lnTo>
                  <a:pt x="391919" y="126724"/>
                </a:lnTo>
                <a:lnTo>
                  <a:pt x="391541" y="137823"/>
                </a:lnTo>
                <a:lnTo>
                  <a:pt x="395776" y="139763"/>
                </a:lnTo>
                <a:lnTo>
                  <a:pt x="395072" y="151561"/>
                </a:lnTo>
                <a:lnTo>
                  <a:pt x="397740" y="155680"/>
                </a:lnTo>
                <a:lnTo>
                  <a:pt x="394077" y="159329"/>
                </a:lnTo>
                <a:lnTo>
                  <a:pt x="397358" y="163284"/>
                </a:lnTo>
                <a:lnTo>
                  <a:pt x="400201" y="162090"/>
                </a:lnTo>
                <a:lnTo>
                  <a:pt x="402860" y="166612"/>
                </a:lnTo>
                <a:lnTo>
                  <a:pt x="397630" y="187754"/>
                </a:lnTo>
                <a:lnTo>
                  <a:pt x="398826" y="191310"/>
                </a:lnTo>
                <a:lnTo>
                  <a:pt x="404585" y="193637"/>
                </a:lnTo>
                <a:lnTo>
                  <a:pt x="389051" y="207382"/>
                </a:lnTo>
                <a:lnTo>
                  <a:pt x="398072" y="209453"/>
                </a:lnTo>
                <a:lnTo>
                  <a:pt x="395694" y="215235"/>
                </a:lnTo>
                <a:lnTo>
                  <a:pt x="397548" y="218433"/>
                </a:lnTo>
                <a:lnTo>
                  <a:pt x="404190" y="219176"/>
                </a:lnTo>
                <a:lnTo>
                  <a:pt x="408489" y="227001"/>
                </a:lnTo>
                <a:lnTo>
                  <a:pt x="416479" y="226857"/>
                </a:lnTo>
                <a:lnTo>
                  <a:pt x="415151" y="233207"/>
                </a:lnTo>
                <a:lnTo>
                  <a:pt x="426708" y="238625"/>
                </a:lnTo>
                <a:lnTo>
                  <a:pt x="426843" y="237054"/>
                </a:lnTo>
                <a:lnTo>
                  <a:pt x="434942" y="237280"/>
                </a:lnTo>
                <a:lnTo>
                  <a:pt x="440048" y="239008"/>
                </a:lnTo>
                <a:lnTo>
                  <a:pt x="440418" y="232625"/>
                </a:lnTo>
                <a:lnTo>
                  <a:pt x="464357" y="245368"/>
                </a:lnTo>
                <a:lnTo>
                  <a:pt x="468431" y="237708"/>
                </a:lnTo>
                <a:lnTo>
                  <a:pt x="476715" y="242184"/>
                </a:lnTo>
                <a:lnTo>
                  <a:pt x="480102" y="251672"/>
                </a:lnTo>
                <a:lnTo>
                  <a:pt x="481323" y="246827"/>
                </a:lnTo>
                <a:lnTo>
                  <a:pt x="495235" y="250456"/>
                </a:lnTo>
                <a:lnTo>
                  <a:pt x="495067" y="259106"/>
                </a:lnTo>
                <a:lnTo>
                  <a:pt x="499103" y="264530"/>
                </a:lnTo>
                <a:lnTo>
                  <a:pt x="493478" y="285826"/>
                </a:lnTo>
                <a:lnTo>
                  <a:pt x="466758" y="287399"/>
                </a:lnTo>
                <a:lnTo>
                  <a:pt x="433265" y="310416"/>
                </a:lnTo>
                <a:lnTo>
                  <a:pt x="425835" y="329881"/>
                </a:lnTo>
                <a:lnTo>
                  <a:pt x="405751" y="345742"/>
                </a:lnTo>
                <a:lnTo>
                  <a:pt x="402356" y="355593"/>
                </a:lnTo>
                <a:lnTo>
                  <a:pt x="395254" y="359302"/>
                </a:lnTo>
                <a:lnTo>
                  <a:pt x="390152" y="365989"/>
                </a:lnTo>
                <a:lnTo>
                  <a:pt x="388661" y="371693"/>
                </a:lnTo>
                <a:lnTo>
                  <a:pt x="385739" y="373414"/>
                </a:lnTo>
                <a:lnTo>
                  <a:pt x="384838" y="380509"/>
                </a:lnTo>
                <a:lnTo>
                  <a:pt x="379742" y="385515"/>
                </a:lnTo>
                <a:lnTo>
                  <a:pt x="375132" y="385654"/>
                </a:lnTo>
                <a:lnTo>
                  <a:pt x="355512" y="406430"/>
                </a:lnTo>
                <a:lnTo>
                  <a:pt x="352258" y="415531"/>
                </a:lnTo>
                <a:lnTo>
                  <a:pt x="345501" y="424085"/>
                </a:lnTo>
                <a:lnTo>
                  <a:pt x="345575" y="431547"/>
                </a:lnTo>
                <a:lnTo>
                  <a:pt x="336231" y="442593"/>
                </a:lnTo>
                <a:lnTo>
                  <a:pt x="333997" y="438603"/>
                </a:lnTo>
                <a:lnTo>
                  <a:pt x="336080" y="432235"/>
                </a:lnTo>
                <a:lnTo>
                  <a:pt x="332627" y="430029"/>
                </a:lnTo>
                <a:lnTo>
                  <a:pt x="337805" y="424455"/>
                </a:lnTo>
                <a:lnTo>
                  <a:pt x="335279" y="422602"/>
                </a:lnTo>
                <a:lnTo>
                  <a:pt x="338642" y="421658"/>
                </a:lnTo>
                <a:lnTo>
                  <a:pt x="334031" y="418016"/>
                </a:lnTo>
                <a:lnTo>
                  <a:pt x="333450" y="421187"/>
                </a:lnTo>
                <a:lnTo>
                  <a:pt x="330527" y="421864"/>
                </a:lnTo>
                <a:lnTo>
                  <a:pt x="330702" y="419603"/>
                </a:lnTo>
                <a:lnTo>
                  <a:pt x="328089" y="419192"/>
                </a:lnTo>
                <a:lnTo>
                  <a:pt x="327346" y="415275"/>
                </a:lnTo>
                <a:lnTo>
                  <a:pt x="330243" y="415116"/>
                </a:lnTo>
                <a:lnTo>
                  <a:pt x="324529" y="412430"/>
                </a:lnTo>
                <a:lnTo>
                  <a:pt x="326151" y="410680"/>
                </a:lnTo>
                <a:lnTo>
                  <a:pt x="324204" y="407993"/>
                </a:lnTo>
                <a:lnTo>
                  <a:pt x="326318" y="406077"/>
                </a:lnTo>
                <a:lnTo>
                  <a:pt x="323390" y="404803"/>
                </a:lnTo>
                <a:lnTo>
                  <a:pt x="323562" y="400402"/>
                </a:lnTo>
                <a:lnTo>
                  <a:pt x="319923" y="400615"/>
                </a:lnTo>
                <a:lnTo>
                  <a:pt x="320915" y="399041"/>
                </a:lnTo>
                <a:lnTo>
                  <a:pt x="318602" y="397710"/>
                </a:lnTo>
                <a:lnTo>
                  <a:pt x="312940" y="398630"/>
                </a:lnTo>
                <a:lnTo>
                  <a:pt x="302859" y="393819"/>
                </a:lnTo>
                <a:lnTo>
                  <a:pt x="298702" y="395692"/>
                </a:lnTo>
                <a:lnTo>
                  <a:pt x="291057" y="390533"/>
                </a:lnTo>
                <a:lnTo>
                  <a:pt x="293496" y="385042"/>
                </a:lnTo>
                <a:lnTo>
                  <a:pt x="289648" y="381989"/>
                </a:lnTo>
                <a:lnTo>
                  <a:pt x="280932" y="385945"/>
                </a:lnTo>
                <a:lnTo>
                  <a:pt x="271907" y="382718"/>
                </a:lnTo>
                <a:lnTo>
                  <a:pt x="269357" y="379189"/>
                </a:lnTo>
                <a:lnTo>
                  <a:pt x="264365" y="380066"/>
                </a:lnTo>
                <a:lnTo>
                  <a:pt x="257509" y="397891"/>
                </a:lnTo>
                <a:lnTo>
                  <a:pt x="258576" y="402562"/>
                </a:lnTo>
                <a:lnTo>
                  <a:pt x="249198" y="400921"/>
                </a:lnTo>
                <a:close/>
              </a:path>
            </a:pathLst>
          </a:custGeom>
          <a:solidFill>
            <a:srgbClr val="DCE2E1"/>
          </a:solidFill>
          <a:ln w="7144">
            <a:solidFill>
              <a:srgbClr val="FFFFFF"/>
            </a:solidFill>
            <a:prstDash val="solid"/>
          </a:ln>
        </p:spPr>
        <p:txBody>
          <a:bodyPr/>
          <a:lstStyle/>
          <a:p>
            <a:endParaRPr lang="en-NZ"/>
          </a:p>
        </p:txBody>
      </p:sp>
      <p:sp>
        <p:nvSpPr>
          <p:cNvPr id="38" name="TLA 042 Horowhenua category 0">
            <a:extLst>
              <a:ext uri="{FF2B5EF4-FFF2-40B4-BE49-F238E27FC236}">
                <a16:creationId xmlns:a16="http://schemas.microsoft.com/office/drawing/2014/main" id="{28A531C9-B362-4321-90C3-CBDF1B9A79BE}"/>
              </a:ext>
            </a:extLst>
          </p:cNvPr>
          <p:cNvSpPr>
            <a:spLocks noGrp="1"/>
          </p:cNvSpPr>
          <p:nvPr/>
        </p:nvSpPr>
        <p:spPr>
          <a:xfrm>
            <a:off x="1740580" y="5076042"/>
            <a:ext cx="211392" cy="213898"/>
          </a:xfrm>
          <a:custGeom>
            <a:avLst/>
            <a:gdLst/>
            <a:ahLst/>
            <a:cxnLst/>
            <a:rect l="0" t="0" r="0" b="0"/>
            <a:pathLst>
              <a:path w="211392" h="213898">
                <a:moveTo>
                  <a:pt x="78907" y="9875"/>
                </a:moveTo>
                <a:lnTo>
                  <a:pt x="127599" y="30503"/>
                </a:lnTo>
                <a:lnTo>
                  <a:pt x="135027" y="31328"/>
                </a:lnTo>
                <a:lnTo>
                  <a:pt x="139509" y="25849"/>
                </a:lnTo>
                <a:lnTo>
                  <a:pt x="140483" y="27483"/>
                </a:lnTo>
                <a:lnTo>
                  <a:pt x="136943" y="31061"/>
                </a:lnTo>
                <a:lnTo>
                  <a:pt x="140011" y="33296"/>
                </a:lnTo>
                <a:lnTo>
                  <a:pt x="145166" y="24363"/>
                </a:lnTo>
                <a:lnTo>
                  <a:pt x="146824" y="30994"/>
                </a:lnTo>
                <a:lnTo>
                  <a:pt x="153844" y="26712"/>
                </a:lnTo>
                <a:lnTo>
                  <a:pt x="151406" y="30817"/>
                </a:lnTo>
                <a:lnTo>
                  <a:pt x="157860" y="29163"/>
                </a:lnTo>
                <a:lnTo>
                  <a:pt x="166444" y="41509"/>
                </a:lnTo>
                <a:lnTo>
                  <a:pt x="183767" y="57680"/>
                </a:lnTo>
                <a:lnTo>
                  <a:pt x="179779" y="60974"/>
                </a:lnTo>
                <a:lnTo>
                  <a:pt x="182115" y="67583"/>
                </a:lnTo>
                <a:lnTo>
                  <a:pt x="188528" y="73891"/>
                </a:lnTo>
                <a:lnTo>
                  <a:pt x="187161" y="80630"/>
                </a:lnTo>
                <a:lnTo>
                  <a:pt x="190177" y="80474"/>
                </a:lnTo>
                <a:lnTo>
                  <a:pt x="193538" y="83964"/>
                </a:lnTo>
                <a:lnTo>
                  <a:pt x="204651" y="69132"/>
                </a:lnTo>
                <a:lnTo>
                  <a:pt x="211392" y="73545"/>
                </a:lnTo>
                <a:lnTo>
                  <a:pt x="131897" y="192202"/>
                </a:lnTo>
                <a:lnTo>
                  <a:pt x="128507" y="202119"/>
                </a:lnTo>
                <a:lnTo>
                  <a:pt x="121442" y="202696"/>
                </a:lnTo>
                <a:lnTo>
                  <a:pt x="114931" y="197043"/>
                </a:lnTo>
                <a:lnTo>
                  <a:pt x="111020" y="197938"/>
                </a:lnTo>
                <a:lnTo>
                  <a:pt x="107093" y="194187"/>
                </a:lnTo>
                <a:lnTo>
                  <a:pt x="102241" y="194900"/>
                </a:lnTo>
                <a:lnTo>
                  <a:pt x="99786" y="191631"/>
                </a:lnTo>
                <a:lnTo>
                  <a:pt x="94965" y="194838"/>
                </a:lnTo>
                <a:lnTo>
                  <a:pt x="93045" y="193292"/>
                </a:lnTo>
                <a:lnTo>
                  <a:pt x="91573" y="202306"/>
                </a:lnTo>
                <a:lnTo>
                  <a:pt x="88747" y="205527"/>
                </a:lnTo>
                <a:lnTo>
                  <a:pt x="84358" y="205161"/>
                </a:lnTo>
                <a:lnTo>
                  <a:pt x="81171" y="200837"/>
                </a:lnTo>
                <a:lnTo>
                  <a:pt x="80344" y="203733"/>
                </a:lnTo>
                <a:lnTo>
                  <a:pt x="65302" y="206002"/>
                </a:lnTo>
                <a:lnTo>
                  <a:pt x="55536" y="213898"/>
                </a:lnTo>
                <a:lnTo>
                  <a:pt x="41252" y="206396"/>
                </a:lnTo>
                <a:lnTo>
                  <a:pt x="33657" y="210130"/>
                </a:lnTo>
                <a:lnTo>
                  <a:pt x="26826" y="208980"/>
                </a:lnTo>
                <a:lnTo>
                  <a:pt x="23437" y="206713"/>
                </a:lnTo>
                <a:lnTo>
                  <a:pt x="21578" y="199835"/>
                </a:lnTo>
                <a:lnTo>
                  <a:pt x="22298" y="198021"/>
                </a:lnTo>
                <a:lnTo>
                  <a:pt x="26057" y="199007"/>
                </a:lnTo>
                <a:lnTo>
                  <a:pt x="29528" y="192748"/>
                </a:lnTo>
                <a:lnTo>
                  <a:pt x="20054" y="184573"/>
                </a:lnTo>
                <a:lnTo>
                  <a:pt x="17697" y="186446"/>
                </a:lnTo>
                <a:lnTo>
                  <a:pt x="13958" y="184624"/>
                </a:lnTo>
                <a:lnTo>
                  <a:pt x="14608" y="180410"/>
                </a:lnTo>
                <a:lnTo>
                  <a:pt x="0" y="174177"/>
                </a:lnTo>
                <a:lnTo>
                  <a:pt x="7405" y="155389"/>
                </a:lnTo>
                <a:lnTo>
                  <a:pt x="10792" y="153302"/>
                </a:lnTo>
                <a:lnTo>
                  <a:pt x="10233" y="146215"/>
                </a:lnTo>
                <a:lnTo>
                  <a:pt x="26192" y="96188"/>
                </a:lnTo>
                <a:lnTo>
                  <a:pt x="36554" y="51047"/>
                </a:lnTo>
                <a:lnTo>
                  <a:pt x="43192" y="2293"/>
                </a:lnTo>
                <a:lnTo>
                  <a:pt x="65679" y="0"/>
                </a:lnTo>
                <a:lnTo>
                  <a:pt x="64995" y="5786"/>
                </a:lnTo>
                <a:lnTo>
                  <a:pt x="78907" y="9875"/>
                </a:lnTo>
                <a:close/>
              </a:path>
            </a:pathLst>
          </a:custGeom>
          <a:solidFill>
            <a:srgbClr val="DCE2E1"/>
          </a:solidFill>
          <a:ln w="7144">
            <a:solidFill>
              <a:srgbClr val="FFFFFF"/>
            </a:solidFill>
            <a:prstDash val="solid"/>
          </a:ln>
        </p:spPr>
        <p:txBody>
          <a:bodyPr/>
          <a:lstStyle/>
          <a:p>
            <a:endParaRPr lang="en-NZ"/>
          </a:p>
        </p:txBody>
      </p:sp>
      <p:sp>
        <p:nvSpPr>
          <p:cNvPr id="39" name="TLA 043 Kāpiti Coast category 1">
            <a:extLst>
              <a:ext uri="{FF2B5EF4-FFF2-40B4-BE49-F238E27FC236}">
                <a16:creationId xmlns:a16="http://schemas.microsoft.com/office/drawing/2014/main" id="{95A039DB-C820-4475-9827-C7582BB902C2}"/>
              </a:ext>
            </a:extLst>
          </p:cNvPr>
          <p:cNvSpPr>
            <a:spLocks noGrp="1"/>
          </p:cNvSpPr>
          <p:nvPr/>
        </p:nvSpPr>
        <p:spPr>
          <a:xfrm>
            <a:off x="1624610" y="5250297"/>
            <a:ext cx="238358" cy="173444"/>
          </a:xfrm>
          <a:custGeom>
            <a:avLst/>
            <a:gdLst/>
            <a:ahLst/>
            <a:cxnLst/>
            <a:rect l="0" t="0" r="0" b="0"/>
            <a:pathLst>
              <a:path w="238358" h="173444">
                <a:moveTo>
                  <a:pt x="30532" y="65085"/>
                </a:moveTo>
                <a:lnTo>
                  <a:pt x="37064" y="69963"/>
                </a:lnTo>
                <a:lnTo>
                  <a:pt x="32632" y="71990"/>
                </a:lnTo>
                <a:lnTo>
                  <a:pt x="28558" y="83579"/>
                </a:lnTo>
                <a:lnTo>
                  <a:pt x="11674" y="100835"/>
                </a:lnTo>
                <a:lnTo>
                  <a:pt x="2846" y="103772"/>
                </a:lnTo>
                <a:lnTo>
                  <a:pt x="0" y="101311"/>
                </a:lnTo>
                <a:lnTo>
                  <a:pt x="226" y="95617"/>
                </a:lnTo>
                <a:lnTo>
                  <a:pt x="6947" y="91038"/>
                </a:lnTo>
                <a:lnTo>
                  <a:pt x="9805" y="85297"/>
                </a:lnTo>
                <a:lnTo>
                  <a:pt x="14595" y="83500"/>
                </a:lnTo>
                <a:lnTo>
                  <a:pt x="20204" y="75361"/>
                </a:lnTo>
                <a:lnTo>
                  <a:pt x="22563" y="66015"/>
                </a:lnTo>
                <a:lnTo>
                  <a:pt x="30532" y="65085"/>
                </a:lnTo>
                <a:close/>
                <a:moveTo>
                  <a:pt x="64417" y="89962"/>
                </a:moveTo>
                <a:lnTo>
                  <a:pt x="68781" y="87376"/>
                </a:lnTo>
                <a:lnTo>
                  <a:pt x="83294" y="68563"/>
                </a:lnTo>
                <a:lnTo>
                  <a:pt x="116146" y="0"/>
                </a:lnTo>
                <a:lnTo>
                  <a:pt x="130577" y="6155"/>
                </a:lnTo>
                <a:lnTo>
                  <a:pt x="129928" y="10369"/>
                </a:lnTo>
                <a:lnTo>
                  <a:pt x="133667" y="12192"/>
                </a:lnTo>
                <a:lnTo>
                  <a:pt x="136024" y="10318"/>
                </a:lnTo>
                <a:lnTo>
                  <a:pt x="144637" y="17452"/>
                </a:lnTo>
                <a:lnTo>
                  <a:pt x="144467" y="22554"/>
                </a:lnTo>
                <a:lnTo>
                  <a:pt x="137548" y="25580"/>
                </a:lnTo>
                <a:lnTo>
                  <a:pt x="139407" y="32459"/>
                </a:lnTo>
                <a:lnTo>
                  <a:pt x="147774" y="35958"/>
                </a:lnTo>
                <a:lnTo>
                  <a:pt x="157222" y="32141"/>
                </a:lnTo>
                <a:lnTo>
                  <a:pt x="171505" y="39643"/>
                </a:lnTo>
                <a:lnTo>
                  <a:pt x="181272" y="31747"/>
                </a:lnTo>
                <a:lnTo>
                  <a:pt x="196314" y="29478"/>
                </a:lnTo>
                <a:lnTo>
                  <a:pt x="197141" y="26582"/>
                </a:lnTo>
                <a:lnTo>
                  <a:pt x="200328" y="30906"/>
                </a:lnTo>
                <a:lnTo>
                  <a:pt x="204716" y="31272"/>
                </a:lnTo>
                <a:lnTo>
                  <a:pt x="207542" y="28051"/>
                </a:lnTo>
                <a:lnTo>
                  <a:pt x="209015" y="19038"/>
                </a:lnTo>
                <a:lnTo>
                  <a:pt x="210935" y="20583"/>
                </a:lnTo>
                <a:lnTo>
                  <a:pt x="215755" y="17376"/>
                </a:lnTo>
                <a:lnTo>
                  <a:pt x="218210" y="20645"/>
                </a:lnTo>
                <a:lnTo>
                  <a:pt x="223063" y="19932"/>
                </a:lnTo>
                <a:lnTo>
                  <a:pt x="226989" y="23683"/>
                </a:lnTo>
                <a:lnTo>
                  <a:pt x="230901" y="22788"/>
                </a:lnTo>
                <a:lnTo>
                  <a:pt x="238358" y="28393"/>
                </a:lnTo>
                <a:lnTo>
                  <a:pt x="225812" y="35261"/>
                </a:lnTo>
                <a:lnTo>
                  <a:pt x="218639" y="47496"/>
                </a:lnTo>
                <a:lnTo>
                  <a:pt x="216833" y="63461"/>
                </a:lnTo>
                <a:lnTo>
                  <a:pt x="208116" y="66406"/>
                </a:lnTo>
                <a:lnTo>
                  <a:pt x="206768" y="72994"/>
                </a:lnTo>
                <a:lnTo>
                  <a:pt x="209123" y="98961"/>
                </a:lnTo>
                <a:lnTo>
                  <a:pt x="206876" y="107802"/>
                </a:lnTo>
                <a:lnTo>
                  <a:pt x="203762" y="112432"/>
                </a:lnTo>
                <a:lnTo>
                  <a:pt x="198801" y="113926"/>
                </a:lnTo>
                <a:lnTo>
                  <a:pt x="196673" y="121892"/>
                </a:lnTo>
                <a:lnTo>
                  <a:pt x="169954" y="133985"/>
                </a:lnTo>
                <a:lnTo>
                  <a:pt x="173824" y="144861"/>
                </a:lnTo>
                <a:lnTo>
                  <a:pt x="165281" y="152609"/>
                </a:lnTo>
                <a:lnTo>
                  <a:pt x="155899" y="151524"/>
                </a:lnTo>
                <a:lnTo>
                  <a:pt x="151384" y="153662"/>
                </a:lnTo>
                <a:lnTo>
                  <a:pt x="146338" y="149375"/>
                </a:lnTo>
                <a:lnTo>
                  <a:pt x="142619" y="150646"/>
                </a:lnTo>
                <a:lnTo>
                  <a:pt x="138582" y="156968"/>
                </a:lnTo>
                <a:lnTo>
                  <a:pt x="133864" y="151100"/>
                </a:lnTo>
                <a:lnTo>
                  <a:pt x="130285" y="152846"/>
                </a:lnTo>
                <a:lnTo>
                  <a:pt x="126427" y="148373"/>
                </a:lnTo>
                <a:lnTo>
                  <a:pt x="121266" y="150344"/>
                </a:lnTo>
                <a:lnTo>
                  <a:pt x="111680" y="147741"/>
                </a:lnTo>
                <a:lnTo>
                  <a:pt x="109654" y="139163"/>
                </a:lnTo>
                <a:lnTo>
                  <a:pt x="93609" y="145455"/>
                </a:lnTo>
                <a:lnTo>
                  <a:pt x="96317" y="157187"/>
                </a:lnTo>
                <a:lnTo>
                  <a:pt x="85958" y="157603"/>
                </a:lnTo>
                <a:lnTo>
                  <a:pt x="79774" y="145724"/>
                </a:lnTo>
                <a:lnTo>
                  <a:pt x="66844" y="163005"/>
                </a:lnTo>
                <a:lnTo>
                  <a:pt x="54906" y="165700"/>
                </a:lnTo>
                <a:lnTo>
                  <a:pt x="52636" y="170398"/>
                </a:lnTo>
                <a:lnTo>
                  <a:pt x="45462" y="173444"/>
                </a:lnTo>
                <a:lnTo>
                  <a:pt x="26968" y="169040"/>
                </a:lnTo>
                <a:lnTo>
                  <a:pt x="25324" y="167737"/>
                </a:lnTo>
                <a:lnTo>
                  <a:pt x="32317" y="160017"/>
                </a:lnTo>
                <a:lnTo>
                  <a:pt x="41520" y="141327"/>
                </a:lnTo>
                <a:lnTo>
                  <a:pt x="48675" y="101581"/>
                </a:lnTo>
                <a:lnTo>
                  <a:pt x="64417" y="89962"/>
                </a:lnTo>
                <a:close/>
              </a:path>
            </a:pathLst>
          </a:custGeom>
          <a:solidFill>
            <a:srgbClr val="4477AA"/>
          </a:solidFill>
          <a:ln w="7144">
            <a:solidFill>
              <a:srgbClr val="FFFFFF"/>
            </a:solidFill>
            <a:prstDash val="solid"/>
          </a:ln>
        </p:spPr>
        <p:txBody>
          <a:bodyPr/>
          <a:lstStyle/>
          <a:p>
            <a:endParaRPr lang="en-NZ"/>
          </a:p>
        </p:txBody>
      </p:sp>
      <p:sp>
        <p:nvSpPr>
          <p:cNvPr id="40" name="TLA 044 Porirua category 0">
            <a:extLst>
              <a:ext uri="{FF2B5EF4-FFF2-40B4-BE49-F238E27FC236}">
                <a16:creationId xmlns:a16="http://schemas.microsoft.com/office/drawing/2014/main" id="{1BCE1204-9606-474C-93BD-80028B758D00}"/>
              </a:ext>
            </a:extLst>
          </p:cNvPr>
          <p:cNvSpPr>
            <a:spLocks noGrp="1"/>
          </p:cNvSpPr>
          <p:nvPr/>
        </p:nvSpPr>
        <p:spPr>
          <a:xfrm>
            <a:off x="1580847" y="5418100"/>
            <a:ext cx="94851" cy="88428"/>
          </a:xfrm>
          <a:custGeom>
            <a:avLst/>
            <a:gdLst/>
            <a:ahLst/>
            <a:cxnLst/>
            <a:rect l="0" t="0" r="0" b="0"/>
            <a:pathLst>
              <a:path w="94851" h="88428">
                <a:moveTo>
                  <a:pt x="4384" y="39828"/>
                </a:moveTo>
                <a:lnTo>
                  <a:pt x="8114" y="40863"/>
                </a:lnTo>
                <a:lnTo>
                  <a:pt x="7852" y="46954"/>
                </a:lnTo>
                <a:lnTo>
                  <a:pt x="706" y="50871"/>
                </a:lnTo>
                <a:lnTo>
                  <a:pt x="0" y="47647"/>
                </a:lnTo>
                <a:lnTo>
                  <a:pt x="4384" y="39828"/>
                </a:lnTo>
                <a:close/>
                <a:moveTo>
                  <a:pt x="91992" y="64594"/>
                </a:moveTo>
                <a:lnTo>
                  <a:pt x="87740" y="73685"/>
                </a:lnTo>
                <a:lnTo>
                  <a:pt x="85440" y="72390"/>
                </a:lnTo>
                <a:lnTo>
                  <a:pt x="85081" y="76977"/>
                </a:lnTo>
                <a:lnTo>
                  <a:pt x="81127" y="80534"/>
                </a:lnTo>
                <a:lnTo>
                  <a:pt x="75714" y="78994"/>
                </a:lnTo>
                <a:lnTo>
                  <a:pt x="74372" y="83504"/>
                </a:lnTo>
                <a:lnTo>
                  <a:pt x="65518" y="82430"/>
                </a:lnTo>
                <a:lnTo>
                  <a:pt x="58564" y="75814"/>
                </a:lnTo>
                <a:lnTo>
                  <a:pt x="57048" y="81147"/>
                </a:lnTo>
                <a:lnTo>
                  <a:pt x="53495" y="80143"/>
                </a:lnTo>
                <a:lnTo>
                  <a:pt x="51832" y="82841"/>
                </a:lnTo>
                <a:lnTo>
                  <a:pt x="46781" y="79726"/>
                </a:lnTo>
                <a:lnTo>
                  <a:pt x="41376" y="84467"/>
                </a:lnTo>
                <a:lnTo>
                  <a:pt x="37704" y="83934"/>
                </a:lnTo>
                <a:lnTo>
                  <a:pt x="35481" y="87661"/>
                </a:lnTo>
                <a:lnTo>
                  <a:pt x="28220" y="83343"/>
                </a:lnTo>
                <a:lnTo>
                  <a:pt x="28952" y="80143"/>
                </a:lnTo>
                <a:lnTo>
                  <a:pt x="25998" y="82058"/>
                </a:lnTo>
                <a:lnTo>
                  <a:pt x="24916" y="80405"/>
                </a:lnTo>
                <a:lnTo>
                  <a:pt x="23957" y="83415"/>
                </a:lnTo>
                <a:lnTo>
                  <a:pt x="16156" y="88428"/>
                </a:lnTo>
                <a:lnTo>
                  <a:pt x="16734" y="85157"/>
                </a:lnTo>
                <a:lnTo>
                  <a:pt x="12943" y="83561"/>
                </a:lnTo>
                <a:lnTo>
                  <a:pt x="14118" y="80371"/>
                </a:lnTo>
                <a:lnTo>
                  <a:pt x="7481" y="76725"/>
                </a:lnTo>
                <a:lnTo>
                  <a:pt x="6195" y="79068"/>
                </a:lnTo>
                <a:lnTo>
                  <a:pt x="2349" y="76851"/>
                </a:lnTo>
                <a:lnTo>
                  <a:pt x="6776" y="68853"/>
                </a:lnTo>
                <a:lnTo>
                  <a:pt x="13229" y="65111"/>
                </a:lnTo>
                <a:lnTo>
                  <a:pt x="13992" y="58772"/>
                </a:lnTo>
                <a:lnTo>
                  <a:pt x="17137" y="59228"/>
                </a:lnTo>
                <a:lnTo>
                  <a:pt x="22086" y="55800"/>
                </a:lnTo>
                <a:lnTo>
                  <a:pt x="26394" y="56999"/>
                </a:lnTo>
                <a:lnTo>
                  <a:pt x="26591" y="52060"/>
                </a:lnTo>
                <a:lnTo>
                  <a:pt x="33221" y="46609"/>
                </a:lnTo>
                <a:lnTo>
                  <a:pt x="38361" y="49978"/>
                </a:lnTo>
                <a:lnTo>
                  <a:pt x="38702" y="54775"/>
                </a:lnTo>
                <a:lnTo>
                  <a:pt x="29190" y="62356"/>
                </a:lnTo>
                <a:lnTo>
                  <a:pt x="27601" y="66591"/>
                </a:lnTo>
                <a:lnTo>
                  <a:pt x="30118" y="71082"/>
                </a:lnTo>
                <a:lnTo>
                  <a:pt x="41201" y="54754"/>
                </a:lnTo>
                <a:lnTo>
                  <a:pt x="38788" y="40679"/>
                </a:lnTo>
                <a:lnTo>
                  <a:pt x="34135" y="34031"/>
                </a:lnTo>
                <a:lnTo>
                  <a:pt x="29142" y="32786"/>
                </a:lnTo>
                <a:lnTo>
                  <a:pt x="32300" y="24867"/>
                </a:lnTo>
                <a:lnTo>
                  <a:pt x="39636" y="20701"/>
                </a:lnTo>
                <a:lnTo>
                  <a:pt x="42879" y="14331"/>
                </a:lnTo>
                <a:lnTo>
                  <a:pt x="54498" y="13740"/>
                </a:lnTo>
                <a:lnTo>
                  <a:pt x="68571" y="0"/>
                </a:lnTo>
                <a:lnTo>
                  <a:pt x="80744" y="4056"/>
                </a:lnTo>
                <a:lnTo>
                  <a:pt x="87216" y="19358"/>
                </a:lnTo>
                <a:lnTo>
                  <a:pt x="83680" y="31802"/>
                </a:lnTo>
                <a:lnTo>
                  <a:pt x="86355" y="31747"/>
                </a:lnTo>
                <a:lnTo>
                  <a:pt x="86177" y="40294"/>
                </a:lnTo>
                <a:lnTo>
                  <a:pt x="94497" y="39466"/>
                </a:lnTo>
                <a:lnTo>
                  <a:pt x="94851" y="45640"/>
                </a:lnTo>
                <a:lnTo>
                  <a:pt x="90287" y="48852"/>
                </a:lnTo>
                <a:lnTo>
                  <a:pt x="94792" y="55963"/>
                </a:lnTo>
                <a:lnTo>
                  <a:pt x="91574" y="60976"/>
                </a:lnTo>
                <a:lnTo>
                  <a:pt x="91992" y="64594"/>
                </a:lnTo>
                <a:close/>
                <a:moveTo>
                  <a:pt x="42756" y="50954"/>
                </a:moveTo>
                <a:lnTo>
                  <a:pt x="41682" y="55283"/>
                </a:lnTo>
                <a:lnTo>
                  <a:pt x="47605" y="52473"/>
                </a:lnTo>
                <a:lnTo>
                  <a:pt x="46489" y="56463"/>
                </a:lnTo>
                <a:lnTo>
                  <a:pt x="59952" y="55344"/>
                </a:lnTo>
                <a:lnTo>
                  <a:pt x="60092" y="52911"/>
                </a:lnTo>
                <a:lnTo>
                  <a:pt x="57008" y="49971"/>
                </a:lnTo>
                <a:lnTo>
                  <a:pt x="53848" y="50553"/>
                </a:lnTo>
                <a:lnTo>
                  <a:pt x="51294" y="46104"/>
                </a:lnTo>
                <a:lnTo>
                  <a:pt x="42756" y="50954"/>
                </a:lnTo>
                <a:close/>
              </a:path>
            </a:pathLst>
          </a:custGeom>
          <a:solidFill>
            <a:srgbClr val="DCE2E1"/>
          </a:solidFill>
          <a:ln w="7144">
            <a:solidFill>
              <a:srgbClr val="FFFFFF"/>
            </a:solidFill>
            <a:prstDash val="solid"/>
          </a:ln>
        </p:spPr>
        <p:txBody>
          <a:bodyPr/>
          <a:lstStyle/>
          <a:p>
            <a:endParaRPr lang="en-NZ"/>
          </a:p>
        </p:txBody>
      </p:sp>
      <p:sp>
        <p:nvSpPr>
          <p:cNvPr id="41" name="TLA 045 Upper Hutt category 0">
            <a:extLst>
              <a:ext uri="{FF2B5EF4-FFF2-40B4-BE49-F238E27FC236}">
                <a16:creationId xmlns:a16="http://schemas.microsoft.com/office/drawing/2014/main" id="{5492939E-45B9-4163-A1C6-D20F4AD6D0D5}"/>
              </a:ext>
            </a:extLst>
          </p:cNvPr>
          <p:cNvSpPr>
            <a:spLocks noGrp="1"/>
          </p:cNvSpPr>
          <p:nvPr/>
        </p:nvSpPr>
        <p:spPr>
          <a:xfrm>
            <a:off x="1661591" y="5389460"/>
            <a:ext cx="146453" cy="154333"/>
          </a:xfrm>
          <a:custGeom>
            <a:avLst/>
            <a:gdLst/>
            <a:ahLst/>
            <a:cxnLst/>
            <a:rect l="0" t="0" r="0" b="0"/>
            <a:pathLst>
              <a:path w="146453" h="154333">
                <a:moveTo>
                  <a:pt x="44053" y="148270"/>
                </a:moveTo>
                <a:lnTo>
                  <a:pt x="41922" y="150104"/>
                </a:lnTo>
                <a:lnTo>
                  <a:pt x="36638" y="148111"/>
                </a:lnTo>
                <a:lnTo>
                  <a:pt x="32170" y="151698"/>
                </a:lnTo>
                <a:lnTo>
                  <a:pt x="22885" y="148980"/>
                </a:lnTo>
                <a:lnTo>
                  <a:pt x="21020" y="146354"/>
                </a:lnTo>
                <a:lnTo>
                  <a:pt x="14231" y="147023"/>
                </a:lnTo>
                <a:lnTo>
                  <a:pt x="11384" y="142961"/>
                </a:lnTo>
                <a:lnTo>
                  <a:pt x="16659" y="132422"/>
                </a:lnTo>
                <a:lnTo>
                  <a:pt x="21566" y="132908"/>
                </a:lnTo>
                <a:lnTo>
                  <a:pt x="22635" y="126981"/>
                </a:lnTo>
                <a:lnTo>
                  <a:pt x="18564" y="126269"/>
                </a:lnTo>
                <a:lnTo>
                  <a:pt x="14692" y="120256"/>
                </a:lnTo>
                <a:lnTo>
                  <a:pt x="17291" y="118582"/>
                </a:lnTo>
                <a:lnTo>
                  <a:pt x="11878" y="110158"/>
                </a:lnTo>
                <a:lnTo>
                  <a:pt x="15031" y="107761"/>
                </a:lnTo>
                <a:lnTo>
                  <a:pt x="9005" y="106930"/>
                </a:lnTo>
                <a:lnTo>
                  <a:pt x="6140" y="102944"/>
                </a:lnTo>
                <a:lnTo>
                  <a:pt x="11519" y="95337"/>
                </a:lnTo>
                <a:lnTo>
                  <a:pt x="10750" y="89894"/>
                </a:lnTo>
                <a:lnTo>
                  <a:pt x="14048" y="84602"/>
                </a:lnTo>
                <a:lnTo>
                  <a:pt x="9544" y="77492"/>
                </a:lnTo>
                <a:lnTo>
                  <a:pt x="14108" y="74279"/>
                </a:lnTo>
                <a:lnTo>
                  <a:pt x="13753" y="68106"/>
                </a:lnTo>
                <a:lnTo>
                  <a:pt x="5433" y="68934"/>
                </a:lnTo>
                <a:lnTo>
                  <a:pt x="5611" y="60387"/>
                </a:lnTo>
                <a:lnTo>
                  <a:pt x="2936" y="60441"/>
                </a:lnTo>
                <a:lnTo>
                  <a:pt x="6473" y="47998"/>
                </a:lnTo>
                <a:lnTo>
                  <a:pt x="0" y="32696"/>
                </a:lnTo>
                <a:lnTo>
                  <a:pt x="8481" y="34281"/>
                </a:lnTo>
                <a:lnTo>
                  <a:pt x="15655" y="31235"/>
                </a:lnTo>
                <a:lnTo>
                  <a:pt x="17925" y="26537"/>
                </a:lnTo>
                <a:lnTo>
                  <a:pt x="28243" y="25129"/>
                </a:lnTo>
                <a:lnTo>
                  <a:pt x="42793" y="6561"/>
                </a:lnTo>
                <a:lnTo>
                  <a:pt x="48977" y="18440"/>
                </a:lnTo>
                <a:lnTo>
                  <a:pt x="59336" y="18024"/>
                </a:lnTo>
                <a:lnTo>
                  <a:pt x="56628" y="6291"/>
                </a:lnTo>
                <a:lnTo>
                  <a:pt x="72673" y="0"/>
                </a:lnTo>
                <a:lnTo>
                  <a:pt x="74699" y="8578"/>
                </a:lnTo>
                <a:lnTo>
                  <a:pt x="84285" y="11181"/>
                </a:lnTo>
                <a:lnTo>
                  <a:pt x="89446" y="9210"/>
                </a:lnTo>
                <a:lnTo>
                  <a:pt x="93304" y="13682"/>
                </a:lnTo>
                <a:lnTo>
                  <a:pt x="96883" y="11937"/>
                </a:lnTo>
                <a:lnTo>
                  <a:pt x="101601" y="17805"/>
                </a:lnTo>
                <a:lnTo>
                  <a:pt x="105638" y="11483"/>
                </a:lnTo>
                <a:lnTo>
                  <a:pt x="109357" y="10212"/>
                </a:lnTo>
                <a:lnTo>
                  <a:pt x="114403" y="14498"/>
                </a:lnTo>
                <a:lnTo>
                  <a:pt x="118918" y="12361"/>
                </a:lnTo>
                <a:lnTo>
                  <a:pt x="128300" y="13446"/>
                </a:lnTo>
                <a:lnTo>
                  <a:pt x="132505" y="21896"/>
                </a:lnTo>
                <a:lnTo>
                  <a:pt x="143299" y="21094"/>
                </a:lnTo>
                <a:lnTo>
                  <a:pt x="146453" y="22953"/>
                </a:lnTo>
                <a:lnTo>
                  <a:pt x="141340" y="33381"/>
                </a:lnTo>
                <a:lnTo>
                  <a:pt x="129073" y="44584"/>
                </a:lnTo>
                <a:lnTo>
                  <a:pt x="124919" y="58697"/>
                </a:lnTo>
                <a:lnTo>
                  <a:pt x="119274" y="65244"/>
                </a:lnTo>
                <a:lnTo>
                  <a:pt x="121852" y="79340"/>
                </a:lnTo>
                <a:lnTo>
                  <a:pt x="112764" y="87728"/>
                </a:lnTo>
                <a:lnTo>
                  <a:pt x="114180" y="95110"/>
                </a:lnTo>
                <a:lnTo>
                  <a:pt x="110881" y="95422"/>
                </a:lnTo>
                <a:lnTo>
                  <a:pt x="103056" y="107129"/>
                </a:lnTo>
                <a:lnTo>
                  <a:pt x="102285" y="112819"/>
                </a:lnTo>
                <a:lnTo>
                  <a:pt x="95258" y="112595"/>
                </a:lnTo>
                <a:lnTo>
                  <a:pt x="86149" y="124323"/>
                </a:lnTo>
                <a:lnTo>
                  <a:pt x="81641" y="131014"/>
                </a:lnTo>
                <a:lnTo>
                  <a:pt x="78740" y="142033"/>
                </a:lnTo>
                <a:lnTo>
                  <a:pt x="68976" y="148832"/>
                </a:lnTo>
                <a:lnTo>
                  <a:pt x="67000" y="146123"/>
                </a:lnTo>
                <a:lnTo>
                  <a:pt x="54899" y="146710"/>
                </a:lnTo>
                <a:lnTo>
                  <a:pt x="48794" y="154333"/>
                </a:lnTo>
                <a:lnTo>
                  <a:pt x="47159" y="146799"/>
                </a:lnTo>
                <a:lnTo>
                  <a:pt x="44053" y="148270"/>
                </a:lnTo>
                <a:close/>
              </a:path>
            </a:pathLst>
          </a:custGeom>
          <a:solidFill>
            <a:srgbClr val="DCE2E1"/>
          </a:solidFill>
          <a:ln w="7144">
            <a:solidFill>
              <a:srgbClr val="FFFFFF"/>
            </a:solidFill>
            <a:prstDash val="solid"/>
          </a:ln>
        </p:spPr>
        <p:txBody>
          <a:bodyPr/>
          <a:lstStyle/>
          <a:p>
            <a:endParaRPr lang="en-NZ"/>
          </a:p>
        </p:txBody>
      </p:sp>
      <p:sp>
        <p:nvSpPr>
          <p:cNvPr id="42" name="TLA 046 Lower Hutt category 0">
            <a:extLst>
              <a:ext uri="{FF2B5EF4-FFF2-40B4-BE49-F238E27FC236}">
                <a16:creationId xmlns:a16="http://schemas.microsoft.com/office/drawing/2014/main" id="{FB8551DC-2207-4704-9768-E591229904C7}"/>
              </a:ext>
            </a:extLst>
          </p:cNvPr>
          <p:cNvSpPr>
            <a:spLocks noGrp="1"/>
          </p:cNvSpPr>
          <p:nvPr/>
        </p:nvSpPr>
        <p:spPr>
          <a:xfrm>
            <a:off x="1610130" y="5490484"/>
            <a:ext cx="102045" cy="169504"/>
          </a:xfrm>
          <a:custGeom>
            <a:avLst/>
            <a:gdLst/>
            <a:ahLst/>
            <a:cxnLst/>
            <a:rect l="0" t="0" r="0" b="0"/>
            <a:pathLst>
              <a:path w="102045" h="169504">
                <a:moveTo>
                  <a:pt x="8634" y="66081"/>
                </a:moveTo>
                <a:lnTo>
                  <a:pt x="8858" y="71283"/>
                </a:lnTo>
                <a:lnTo>
                  <a:pt x="7182" y="69937"/>
                </a:lnTo>
                <a:lnTo>
                  <a:pt x="8634" y="66081"/>
                </a:lnTo>
                <a:close/>
                <a:moveTo>
                  <a:pt x="23072" y="160463"/>
                </a:moveTo>
                <a:lnTo>
                  <a:pt x="8037" y="153759"/>
                </a:lnTo>
                <a:lnTo>
                  <a:pt x="7109" y="148890"/>
                </a:lnTo>
                <a:lnTo>
                  <a:pt x="10953" y="144437"/>
                </a:lnTo>
                <a:lnTo>
                  <a:pt x="10987" y="139555"/>
                </a:lnTo>
                <a:lnTo>
                  <a:pt x="0" y="125530"/>
                </a:lnTo>
                <a:lnTo>
                  <a:pt x="10618" y="102824"/>
                </a:lnTo>
                <a:lnTo>
                  <a:pt x="13627" y="101705"/>
                </a:lnTo>
                <a:lnTo>
                  <a:pt x="21108" y="86354"/>
                </a:lnTo>
                <a:lnTo>
                  <a:pt x="25567" y="82732"/>
                </a:lnTo>
                <a:lnTo>
                  <a:pt x="24291" y="79890"/>
                </a:lnTo>
                <a:lnTo>
                  <a:pt x="28461" y="69510"/>
                </a:lnTo>
                <a:lnTo>
                  <a:pt x="24976" y="66635"/>
                </a:lnTo>
                <a:lnTo>
                  <a:pt x="22639" y="69816"/>
                </a:lnTo>
                <a:lnTo>
                  <a:pt x="25742" y="65224"/>
                </a:lnTo>
                <a:lnTo>
                  <a:pt x="22928" y="62624"/>
                </a:lnTo>
                <a:lnTo>
                  <a:pt x="23908" y="57439"/>
                </a:lnTo>
                <a:lnTo>
                  <a:pt x="22497" y="58605"/>
                </a:lnTo>
                <a:lnTo>
                  <a:pt x="18568" y="54520"/>
                </a:lnTo>
                <a:lnTo>
                  <a:pt x="11796" y="51994"/>
                </a:lnTo>
                <a:lnTo>
                  <a:pt x="10958" y="53404"/>
                </a:lnTo>
                <a:lnTo>
                  <a:pt x="9786" y="51188"/>
                </a:lnTo>
                <a:lnTo>
                  <a:pt x="2399" y="51329"/>
                </a:lnTo>
                <a:lnTo>
                  <a:pt x="5690" y="49946"/>
                </a:lnTo>
                <a:lnTo>
                  <a:pt x="7629" y="44536"/>
                </a:lnTo>
                <a:lnTo>
                  <a:pt x="9474" y="30513"/>
                </a:lnTo>
                <a:lnTo>
                  <a:pt x="13926" y="23521"/>
                </a:lnTo>
                <a:lnTo>
                  <a:pt x="15282" y="24359"/>
                </a:lnTo>
                <a:lnTo>
                  <a:pt x="24212" y="7759"/>
                </a:lnTo>
                <a:lnTo>
                  <a:pt x="27765" y="8762"/>
                </a:lnTo>
                <a:lnTo>
                  <a:pt x="29281" y="3430"/>
                </a:lnTo>
                <a:lnTo>
                  <a:pt x="36235" y="10046"/>
                </a:lnTo>
                <a:lnTo>
                  <a:pt x="45089" y="11120"/>
                </a:lnTo>
                <a:lnTo>
                  <a:pt x="46432" y="6610"/>
                </a:lnTo>
                <a:lnTo>
                  <a:pt x="51844" y="8150"/>
                </a:lnTo>
                <a:lnTo>
                  <a:pt x="55798" y="4593"/>
                </a:lnTo>
                <a:lnTo>
                  <a:pt x="56461" y="0"/>
                </a:lnTo>
                <a:lnTo>
                  <a:pt x="60466" y="5907"/>
                </a:lnTo>
                <a:lnTo>
                  <a:pt x="66492" y="6737"/>
                </a:lnTo>
                <a:lnTo>
                  <a:pt x="63338" y="9135"/>
                </a:lnTo>
                <a:lnTo>
                  <a:pt x="68752" y="17559"/>
                </a:lnTo>
                <a:lnTo>
                  <a:pt x="66153" y="19232"/>
                </a:lnTo>
                <a:lnTo>
                  <a:pt x="70025" y="25245"/>
                </a:lnTo>
                <a:lnTo>
                  <a:pt x="74096" y="25957"/>
                </a:lnTo>
                <a:lnTo>
                  <a:pt x="73027" y="31884"/>
                </a:lnTo>
                <a:lnTo>
                  <a:pt x="68120" y="31398"/>
                </a:lnTo>
                <a:lnTo>
                  <a:pt x="66568" y="36750"/>
                </a:lnTo>
                <a:lnTo>
                  <a:pt x="62342" y="39869"/>
                </a:lnTo>
                <a:lnTo>
                  <a:pt x="65692" y="45999"/>
                </a:lnTo>
                <a:lnTo>
                  <a:pt x="72481" y="45330"/>
                </a:lnTo>
                <a:lnTo>
                  <a:pt x="74345" y="47956"/>
                </a:lnTo>
                <a:lnTo>
                  <a:pt x="83631" y="50675"/>
                </a:lnTo>
                <a:lnTo>
                  <a:pt x="88098" y="47087"/>
                </a:lnTo>
                <a:lnTo>
                  <a:pt x="94363" y="48860"/>
                </a:lnTo>
                <a:lnTo>
                  <a:pt x="97671" y="45501"/>
                </a:lnTo>
                <a:lnTo>
                  <a:pt x="100482" y="48650"/>
                </a:lnTo>
                <a:lnTo>
                  <a:pt x="99474" y="61523"/>
                </a:lnTo>
                <a:lnTo>
                  <a:pt x="96893" y="63693"/>
                </a:lnTo>
                <a:lnTo>
                  <a:pt x="102045" y="73585"/>
                </a:lnTo>
                <a:lnTo>
                  <a:pt x="99342" y="77316"/>
                </a:lnTo>
                <a:lnTo>
                  <a:pt x="101858" y="82328"/>
                </a:lnTo>
                <a:lnTo>
                  <a:pt x="84796" y="101682"/>
                </a:lnTo>
                <a:lnTo>
                  <a:pt x="81765" y="108089"/>
                </a:lnTo>
                <a:lnTo>
                  <a:pt x="83110" y="110863"/>
                </a:lnTo>
                <a:lnTo>
                  <a:pt x="78432" y="111803"/>
                </a:lnTo>
                <a:lnTo>
                  <a:pt x="73930" y="116859"/>
                </a:lnTo>
                <a:lnTo>
                  <a:pt x="73657" y="120964"/>
                </a:lnTo>
                <a:lnTo>
                  <a:pt x="70283" y="122192"/>
                </a:lnTo>
                <a:lnTo>
                  <a:pt x="65914" y="118725"/>
                </a:lnTo>
                <a:lnTo>
                  <a:pt x="61516" y="118870"/>
                </a:lnTo>
                <a:lnTo>
                  <a:pt x="55953" y="129822"/>
                </a:lnTo>
                <a:lnTo>
                  <a:pt x="46377" y="139735"/>
                </a:lnTo>
                <a:lnTo>
                  <a:pt x="57753" y="147287"/>
                </a:lnTo>
                <a:lnTo>
                  <a:pt x="56220" y="150971"/>
                </a:lnTo>
                <a:lnTo>
                  <a:pt x="45250" y="156447"/>
                </a:lnTo>
                <a:lnTo>
                  <a:pt x="28903" y="169504"/>
                </a:lnTo>
                <a:lnTo>
                  <a:pt x="23072" y="160463"/>
                </a:lnTo>
                <a:close/>
              </a:path>
            </a:pathLst>
          </a:custGeom>
          <a:solidFill>
            <a:srgbClr val="DCE2E1"/>
          </a:solidFill>
          <a:ln w="7144">
            <a:solidFill>
              <a:srgbClr val="FFFFFF"/>
            </a:solidFill>
            <a:prstDash val="solid"/>
          </a:ln>
        </p:spPr>
        <p:txBody>
          <a:bodyPr/>
          <a:lstStyle/>
          <a:p>
            <a:endParaRPr lang="en-NZ"/>
          </a:p>
        </p:txBody>
      </p:sp>
      <p:sp>
        <p:nvSpPr>
          <p:cNvPr id="43" name="TLA 047 Wellington category 0">
            <a:extLst>
              <a:ext uri="{FF2B5EF4-FFF2-40B4-BE49-F238E27FC236}">
                <a16:creationId xmlns:a16="http://schemas.microsoft.com/office/drawing/2014/main" id="{FAC8A54A-E47F-4F13-A946-46C02D2587BD}"/>
              </a:ext>
            </a:extLst>
          </p:cNvPr>
          <p:cNvSpPr>
            <a:spLocks noGrp="1"/>
          </p:cNvSpPr>
          <p:nvPr/>
        </p:nvSpPr>
        <p:spPr>
          <a:xfrm>
            <a:off x="1512896" y="5494825"/>
            <a:ext cx="119784" cy="121781"/>
          </a:xfrm>
          <a:custGeom>
            <a:avLst/>
            <a:gdLst/>
            <a:ahLst/>
            <a:cxnLst/>
            <a:rect l="0" t="0" r="0" b="0"/>
            <a:pathLst>
              <a:path w="119784" h="121781">
                <a:moveTo>
                  <a:pt x="66458" y="114578"/>
                </a:moveTo>
                <a:lnTo>
                  <a:pt x="65943" y="115511"/>
                </a:lnTo>
                <a:lnTo>
                  <a:pt x="65407" y="115222"/>
                </a:lnTo>
                <a:lnTo>
                  <a:pt x="66458" y="114578"/>
                </a:lnTo>
                <a:close/>
                <a:moveTo>
                  <a:pt x="83329" y="92613"/>
                </a:moveTo>
                <a:lnTo>
                  <a:pt x="88854" y="78920"/>
                </a:lnTo>
                <a:lnTo>
                  <a:pt x="93359" y="85396"/>
                </a:lnTo>
                <a:lnTo>
                  <a:pt x="89217" y="96377"/>
                </a:lnTo>
                <a:lnTo>
                  <a:pt x="93948" y="102120"/>
                </a:lnTo>
                <a:lnTo>
                  <a:pt x="93364" y="105614"/>
                </a:lnTo>
                <a:lnTo>
                  <a:pt x="88481" y="106082"/>
                </a:lnTo>
                <a:lnTo>
                  <a:pt x="86061" y="112860"/>
                </a:lnTo>
                <a:lnTo>
                  <a:pt x="81860" y="110934"/>
                </a:lnTo>
                <a:lnTo>
                  <a:pt x="81192" y="113037"/>
                </a:lnTo>
                <a:lnTo>
                  <a:pt x="81999" y="109075"/>
                </a:lnTo>
                <a:lnTo>
                  <a:pt x="78807" y="107462"/>
                </a:lnTo>
                <a:lnTo>
                  <a:pt x="79592" y="103976"/>
                </a:lnTo>
                <a:lnTo>
                  <a:pt x="76842" y="103549"/>
                </a:lnTo>
                <a:lnTo>
                  <a:pt x="73630" y="105886"/>
                </a:lnTo>
                <a:lnTo>
                  <a:pt x="73625" y="113693"/>
                </a:lnTo>
                <a:lnTo>
                  <a:pt x="70917" y="111042"/>
                </a:lnTo>
                <a:lnTo>
                  <a:pt x="62774" y="114684"/>
                </a:lnTo>
                <a:lnTo>
                  <a:pt x="59794" y="112145"/>
                </a:lnTo>
                <a:lnTo>
                  <a:pt x="57169" y="114599"/>
                </a:lnTo>
                <a:lnTo>
                  <a:pt x="53356" y="113274"/>
                </a:lnTo>
                <a:lnTo>
                  <a:pt x="48790" y="114652"/>
                </a:lnTo>
                <a:lnTo>
                  <a:pt x="41435" y="121781"/>
                </a:lnTo>
                <a:lnTo>
                  <a:pt x="32729" y="112616"/>
                </a:lnTo>
                <a:lnTo>
                  <a:pt x="27740" y="112741"/>
                </a:lnTo>
                <a:lnTo>
                  <a:pt x="25503" y="108884"/>
                </a:lnTo>
                <a:lnTo>
                  <a:pt x="18244" y="109226"/>
                </a:lnTo>
                <a:lnTo>
                  <a:pt x="16256" y="104179"/>
                </a:lnTo>
                <a:lnTo>
                  <a:pt x="6494" y="94917"/>
                </a:lnTo>
                <a:lnTo>
                  <a:pt x="7224" y="85379"/>
                </a:lnTo>
                <a:lnTo>
                  <a:pt x="212" y="81731"/>
                </a:lnTo>
                <a:lnTo>
                  <a:pt x="0" y="71251"/>
                </a:lnTo>
                <a:lnTo>
                  <a:pt x="12991" y="51642"/>
                </a:lnTo>
                <a:lnTo>
                  <a:pt x="15457" y="55492"/>
                </a:lnTo>
                <a:lnTo>
                  <a:pt x="18295" y="52153"/>
                </a:lnTo>
                <a:lnTo>
                  <a:pt x="21182" y="56714"/>
                </a:lnTo>
                <a:lnTo>
                  <a:pt x="26016" y="50307"/>
                </a:lnTo>
                <a:lnTo>
                  <a:pt x="31763" y="48790"/>
                </a:lnTo>
                <a:lnTo>
                  <a:pt x="33647" y="42337"/>
                </a:lnTo>
                <a:lnTo>
                  <a:pt x="38247" y="39459"/>
                </a:lnTo>
                <a:lnTo>
                  <a:pt x="42468" y="41662"/>
                </a:lnTo>
                <a:lnTo>
                  <a:pt x="53918" y="15660"/>
                </a:lnTo>
                <a:lnTo>
                  <a:pt x="62392" y="12768"/>
                </a:lnTo>
                <a:lnTo>
                  <a:pt x="70301" y="126"/>
                </a:lnTo>
                <a:lnTo>
                  <a:pt x="74147" y="2343"/>
                </a:lnTo>
                <a:lnTo>
                  <a:pt x="75433" y="0"/>
                </a:lnTo>
                <a:lnTo>
                  <a:pt x="82069" y="3646"/>
                </a:lnTo>
                <a:lnTo>
                  <a:pt x="80895" y="6835"/>
                </a:lnTo>
                <a:lnTo>
                  <a:pt x="84686" y="8432"/>
                </a:lnTo>
                <a:lnTo>
                  <a:pt x="84108" y="11703"/>
                </a:lnTo>
                <a:lnTo>
                  <a:pt x="91909" y="6690"/>
                </a:lnTo>
                <a:lnTo>
                  <a:pt x="92868" y="3680"/>
                </a:lnTo>
                <a:lnTo>
                  <a:pt x="93950" y="5333"/>
                </a:lnTo>
                <a:lnTo>
                  <a:pt x="96904" y="3417"/>
                </a:lnTo>
                <a:lnTo>
                  <a:pt x="96172" y="6618"/>
                </a:lnTo>
                <a:lnTo>
                  <a:pt x="103432" y="10935"/>
                </a:lnTo>
                <a:lnTo>
                  <a:pt x="105656" y="7209"/>
                </a:lnTo>
                <a:lnTo>
                  <a:pt x="109327" y="7742"/>
                </a:lnTo>
                <a:lnTo>
                  <a:pt x="114733" y="3000"/>
                </a:lnTo>
                <a:lnTo>
                  <a:pt x="119784" y="6116"/>
                </a:lnTo>
                <a:lnTo>
                  <a:pt x="106708" y="26172"/>
                </a:lnTo>
                <a:lnTo>
                  <a:pt x="102924" y="45605"/>
                </a:lnTo>
                <a:lnTo>
                  <a:pt x="75861" y="64181"/>
                </a:lnTo>
                <a:lnTo>
                  <a:pt x="75680" y="67417"/>
                </a:lnTo>
                <a:lnTo>
                  <a:pt x="72217" y="67986"/>
                </a:lnTo>
                <a:lnTo>
                  <a:pt x="73803" y="76862"/>
                </a:lnTo>
                <a:lnTo>
                  <a:pt x="70014" y="76501"/>
                </a:lnTo>
                <a:lnTo>
                  <a:pt x="69601" y="81588"/>
                </a:lnTo>
                <a:lnTo>
                  <a:pt x="75381" y="82502"/>
                </a:lnTo>
                <a:lnTo>
                  <a:pt x="79624" y="79822"/>
                </a:lnTo>
                <a:lnTo>
                  <a:pt x="80306" y="89478"/>
                </a:lnTo>
                <a:lnTo>
                  <a:pt x="76323" y="94389"/>
                </a:lnTo>
                <a:lnTo>
                  <a:pt x="81711" y="96550"/>
                </a:lnTo>
                <a:lnTo>
                  <a:pt x="83329" y="92613"/>
                </a:lnTo>
                <a:close/>
              </a:path>
            </a:pathLst>
          </a:custGeom>
          <a:solidFill>
            <a:srgbClr val="DCE2E1"/>
          </a:solidFill>
          <a:ln w="7144">
            <a:solidFill>
              <a:srgbClr val="FFFFFF"/>
            </a:solidFill>
            <a:prstDash val="solid"/>
          </a:ln>
        </p:spPr>
        <p:txBody>
          <a:bodyPr/>
          <a:lstStyle/>
          <a:p>
            <a:endParaRPr lang="en-NZ"/>
          </a:p>
        </p:txBody>
      </p:sp>
      <p:sp>
        <p:nvSpPr>
          <p:cNvPr id="44" name="TLA 048 Masterton category 0">
            <a:extLst>
              <a:ext uri="{FF2B5EF4-FFF2-40B4-BE49-F238E27FC236}">
                <a16:creationId xmlns:a16="http://schemas.microsoft.com/office/drawing/2014/main" id="{C2D46FBD-A4AB-4002-97F1-07648863CD2B}"/>
              </a:ext>
            </a:extLst>
          </p:cNvPr>
          <p:cNvSpPr>
            <a:spLocks noGrp="1"/>
          </p:cNvSpPr>
          <p:nvPr/>
        </p:nvSpPr>
        <p:spPr>
          <a:xfrm>
            <a:off x="1867112" y="5247242"/>
            <a:ext cx="355640" cy="291060"/>
          </a:xfrm>
          <a:custGeom>
            <a:avLst/>
            <a:gdLst/>
            <a:ahLst/>
            <a:cxnLst/>
            <a:rect l="0" t="0" r="0" b="0"/>
            <a:pathLst>
              <a:path w="355640" h="291060">
                <a:moveTo>
                  <a:pt x="93171" y="212299"/>
                </a:moveTo>
                <a:lnTo>
                  <a:pt x="89752" y="210093"/>
                </a:lnTo>
                <a:lnTo>
                  <a:pt x="90022" y="213188"/>
                </a:lnTo>
                <a:lnTo>
                  <a:pt x="85972" y="216025"/>
                </a:lnTo>
                <a:lnTo>
                  <a:pt x="84281" y="212462"/>
                </a:lnTo>
                <a:lnTo>
                  <a:pt x="78409" y="215162"/>
                </a:lnTo>
                <a:lnTo>
                  <a:pt x="76655" y="208852"/>
                </a:lnTo>
                <a:lnTo>
                  <a:pt x="82055" y="203668"/>
                </a:lnTo>
                <a:lnTo>
                  <a:pt x="86534" y="203895"/>
                </a:lnTo>
                <a:lnTo>
                  <a:pt x="89447" y="199720"/>
                </a:lnTo>
                <a:lnTo>
                  <a:pt x="89145" y="193763"/>
                </a:lnTo>
                <a:lnTo>
                  <a:pt x="93035" y="183213"/>
                </a:lnTo>
                <a:lnTo>
                  <a:pt x="91234" y="177414"/>
                </a:lnTo>
                <a:lnTo>
                  <a:pt x="81206" y="170035"/>
                </a:lnTo>
                <a:lnTo>
                  <a:pt x="65729" y="150791"/>
                </a:lnTo>
                <a:lnTo>
                  <a:pt x="64100" y="145738"/>
                </a:lnTo>
                <a:lnTo>
                  <a:pt x="50504" y="133093"/>
                </a:lnTo>
                <a:lnTo>
                  <a:pt x="43368" y="117255"/>
                </a:lnTo>
                <a:lnTo>
                  <a:pt x="39882" y="117018"/>
                </a:lnTo>
                <a:lnTo>
                  <a:pt x="32484" y="109292"/>
                </a:lnTo>
                <a:lnTo>
                  <a:pt x="23994" y="109656"/>
                </a:lnTo>
                <a:lnTo>
                  <a:pt x="22494" y="99025"/>
                </a:lnTo>
                <a:lnTo>
                  <a:pt x="14938" y="90621"/>
                </a:lnTo>
                <a:lnTo>
                  <a:pt x="19302" y="70945"/>
                </a:lnTo>
                <a:lnTo>
                  <a:pt x="22703" y="65205"/>
                </a:lnTo>
                <a:lnTo>
                  <a:pt x="23748" y="49761"/>
                </a:lnTo>
                <a:lnTo>
                  <a:pt x="9284" y="43317"/>
                </a:lnTo>
                <a:lnTo>
                  <a:pt x="3017" y="32725"/>
                </a:lnTo>
                <a:lnTo>
                  <a:pt x="0" y="31925"/>
                </a:lnTo>
                <a:lnTo>
                  <a:pt x="17150" y="2940"/>
                </a:lnTo>
                <a:lnTo>
                  <a:pt x="53642" y="23779"/>
                </a:lnTo>
                <a:lnTo>
                  <a:pt x="53649" y="27196"/>
                </a:lnTo>
                <a:lnTo>
                  <a:pt x="64964" y="27156"/>
                </a:lnTo>
                <a:lnTo>
                  <a:pt x="81809" y="38064"/>
                </a:lnTo>
                <a:lnTo>
                  <a:pt x="83800" y="34496"/>
                </a:lnTo>
                <a:lnTo>
                  <a:pt x="82093" y="32418"/>
                </a:lnTo>
                <a:lnTo>
                  <a:pt x="92838" y="32626"/>
                </a:lnTo>
                <a:lnTo>
                  <a:pt x="96661" y="23169"/>
                </a:lnTo>
                <a:lnTo>
                  <a:pt x="102728" y="25615"/>
                </a:lnTo>
                <a:lnTo>
                  <a:pt x="106039" y="22066"/>
                </a:lnTo>
                <a:lnTo>
                  <a:pt x="105671" y="18264"/>
                </a:lnTo>
                <a:lnTo>
                  <a:pt x="110516" y="18504"/>
                </a:lnTo>
                <a:lnTo>
                  <a:pt x="109544" y="7428"/>
                </a:lnTo>
                <a:lnTo>
                  <a:pt x="135815" y="8721"/>
                </a:lnTo>
                <a:lnTo>
                  <a:pt x="136360" y="15387"/>
                </a:lnTo>
                <a:lnTo>
                  <a:pt x="143322" y="9780"/>
                </a:lnTo>
                <a:lnTo>
                  <a:pt x="147944" y="15114"/>
                </a:lnTo>
                <a:lnTo>
                  <a:pt x="144593" y="21056"/>
                </a:lnTo>
                <a:lnTo>
                  <a:pt x="146319" y="23830"/>
                </a:lnTo>
                <a:lnTo>
                  <a:pt x="151629" y="24994"/>
                </a:lnTo>
                <a:lnTo>
                  <a:pt x="144634" y="38904"/>
                </a:lnTo>
                <a:lnTo>
                  <a:pt x="140756" y="41129"/>
                </a:lnTo>
                <a:lnTo>
                  <a:pt x="139816" y="48406"/>
                </a:lnTo>
                <a:lnTo>
                  <a:pt x="148550" y="51057"/>
                </a:lnTo>
                <a:lnTo>
                  <a:pt x="149960" y="48669"/>
                </a:lnTo>
                <a:lnTo>
                  <a:pt x="153574" y="53186"/>
                </a:lnTo>
                <a:lnTo>
                  <a:pt x="159247" y="55458"/>
                </a:lnTo>
                <a:lnTo>
                  <a:pt x="166381" y="45240"/>
                </a:lnTo>
                <a:lnTo>
                  <a:pt x="166842" y="48168"/>
                </a:lnTo>
                <a:lnTo>
                  <a:pt x="172679" y="50103"/>
                </a:lnTo>
                <a:lnTo>
                  <a:pt x="175970" y="45943"/>
                </a:lnTo>
                <a:lnTo>
                  <a:pt x="183076" y="50706"/>
                </a:lnTo>
                <a:lnTo>
                  <a:pt x="185085" y="55356"/>
                </a:lnTo>
                <a:lnTo>
                  <a:pt x="191049" y="52966"/>
                </a:lnTo>
                <a:lnTo>
                  <a:pt x="201832" y="40807"/>
                </a:lnTo>
                <a:lnTo>
                  <a:pt x="212220" y="50045"/>
                </a:lnTo>
                <a:lnTo>
                  <a:pt x="216304" y="35535"/>
                </a:lnTo>
                <a:lnTo>
                  <a:pt x="221402" y="37184"/>
                </a:lnTo>
                <a:lnTo>
                  <a:pt x="223692" y="33409"/>
                </a:lnTo>
                <a:lnTo>
                  <a:pt x="229978" y="34694"/>
                </a:lnTo>
                <a:lnTo>
                  <a:pt x="228272" y="33713"/>
                </a:lnTo>
                <a:lnTo>
                  <a:pt x="231385" y="31517"/>
                </a:lnTo>
                <a:lnTo>
                  <a:pt x="229647" y="26036"/>
                </a:lnTo>
                <a:lnTo>
                  <a:pt x="238704" y="27546"/>
                </a:lnTo>
                <a:lnTo>
                  <a:pt x="245434" y="21114"/>
                </a:lnTo>
                <a:lnTo>
                  <a:pt x="246148" y="23255"/>
                </a:lnTo>
                <a:lnTo>
                  <a:pt x="248347" y="17021"/>
                </a:lnTo>
                <a:lnTo>
                  <a:pt x="251294" y="18049"/>
                </a:lnTo>
                <a:lnTo>
                  <a:pt x="250476" y="20370"/>
                </a:lnTo>
                <a:lnTo>
                  <a:pt x="259420" y="23446"/>
                </a:lnTo>
                <a:lnTo>
                  <a:pt x="264478" y="23828"/>
                </a:lnTo>
                <a:lnTo>
                  <a:pt x="265108" y="21733"/>
                </a:lnTo>
                <a:lnTo>
                  <a:pt x="275725" y="23610"/>
                </a:lnTo>
                <a:lnTo>
                  <a:pt x="274659" y="18940"/>
                </a:lnTo>
                <a:lnTo>
                  <a:pt x="281515" y="1115"/>
                </a:lnTo>
                <a:lnTo>
                  <a:pt x="285606" y="0"/>
                </a:lnTo>
                <a:lnTo>
                  <a:pt x="289897" y="4238"/>
                </a:lnTo>
                <a:lnTo>
                  <a:pt x="298082" y="6994"/>
                </a:lnTo>
                <a:lnTo>
                  <a:pt x="306798" y="3038"/>
                </a:lnTo>
                <a:lnTo>
                  <a:pt x="310645" y="6090"/>
                </a:lnTo>
                <a:lnTo>
                  <a:pt x="308207" y="11582"/>
                </a:lnTo>
                <a:lnTo>
                  <a:pt x="315852" y="16741"/>
                </a:lnTo>
                <a:lnTo>
                  <a:pt x="320009" y="14868"/>
                </a:lnTo>
                <a:lnTo>
                  <a:pt x="330089" y="19679"/>
                </a:lnTo>
                <a:lnTo>
                  <a:pt x="335752" y="18759"/>
                </a:lnTo>
                <a:lnTo>
                  <a:pt x="338065" y="20090"/>
                </a:lnTo>
                <a:lnTo>
                  <a:pt x="337073" y="21664"/>
                </a:lnTo>
                <a:lnTo>
                  <a:pt x="340711" y="21451"/>
                </a:lnTo>
                <a:lnTo>
                  <a:pt x="340540" y="25852"/>
                </a:lnTo>
                <a:lnTo>
                  <a:pt x="343468" y="27126"/>
                </a:lnTo>
                <a:lnTo>
                  <a:pt x="341354" y="29042"/>
                </a:lnTo>
                <a:lnTo>
                  <a:pt x="343301" y="31729"/>
                </a:lnTo>
                <a:lnTo>
                  <a:pt x="341678" y="33479"/>
                </a:lnTo>
                <a:lnTo>
                  <a:pt x="347393" y="36165"/>
                </a:lnTo>
                <a:lnTo>
                  <a:pt x="344496" y="36324"/>
                </a:lnTo>
                <a:lnTo>
                  <a:pt x="345238" y="40241"/>
                </a:lnTo>
                <a:lnTo>
                  <a:pt x="347852" y="40652"/>
                </a:lnTo>
                <a:lnTo>
                  <a:pt x="347676" y="42913"/>
                </a:lnTo>
                <a:lnTo>
                  <a:pt x="350600" y="42235"/>
                </a:lnTo>
                <a:lnTo>
                  <a:pt x="351180" y="39065"/>
                </a:lnTo>
                <a:lnTo>
                  <a:pt x="355019" y="41210"/>
                </a:lnTo>
                <a:lnTo>
                  <a:pt x="355640" y="42922"/>
                </a:lnTo>
                <a:lnTo>
                  <a:pt x="352428" y="43651"/>
                </a:lnTo>
                <a:lnTo>
                  <a:pt x="354972" y="45347"/>
                </a:lnTo>
                <a:lnTo>
                  <a:pt x="352228" y="47481"/>
                </a:lnTo>
                <a:lnTo>
                  <a:pt x="352917" y="49657"/>
                </a:lnTo>
                <a:lnTo>
                  <a:pt x="349777" y="51077"/>
                </a:lnTo>
                <a:lnTo>
                  <a:pt x="353230" y="53284"/>
                </a:lnTo>
                <a:lnTo>
                  <a:pt x="351845" y="62802"/>
                </a:lnTo>
                <a:lnTo>
                  <a:pt x="354596" y="62931"/>
                </a:lnTo>
                <a:lnTo>
                  <a:pt x="348875" y="76829"/>
                </a:lnTo>
                <a:lnTo>
                  <a:pt x="348105" y="86850"/>
                </a:lnTo>
                <a:lnTo>
                  <a:pt x="340224" y="106918"/>
                </a:lnTo>
                <a:lnTo>
                  <a:pt x="334617" y="112251"/>
                </a:lnTo>
                <a:lnTo>
                  <a:pt x="330905" y="121042"/>
                </a:lnTo>
                <a:lnTo>
                  <a:pt x="331548" y="128490"/>
                </a:lnTo>
                <a:lnTo>
                  <a:pt x="336027" y="128808"/>
                </a:lnTo>
                <a:lnTo>
                  <a:pt x="330296" y="135378"/>
                </a:lnTo>
                <a:lnTo>
                  <a:pt x="324953" y="135603"/>
                </a:lnTo>
                <a:lnTo>
                  <a:pt x="298110" y="159609"/>
                </a:lnTo>
                <a:lnTo>
                  <a:pt x="292292" y="171111"/>
                </a:lnTo>
                <a:lnTo>
                  <a:pt x="289846" y="182378"/>
                </a:lnTo>
                <a:lnTo>
                  <a:pt x="280391" y="191483"/>
                </a:lnTo>
                <a:lnTo>
                  <a:pt x="278897" y="204347"/>
                </a:lnTo>
                <a:lnTo>
                  <a:pt x="275696" y="207741"/>
                </a:lnTo>
                <a:lnTo>
                  <a:pt x="276072" y="214401"/>
                </a:lnTo>
                <a:lnTo>
                  <a:pt x="263755" y="235071"/>
                </a:lnTo>
                <a:lnTo>
                  <a:pt x="259625" y="255033"/>
                </a:lnTo>
                <a:lnTo>
                  <a:pt x="234865" y="275755"/>
                </a:lnTo>
                <a:lnTo>
                  <a:pt x="229541" y="283378"/>
                </a:lnTo>
                <a:lnTo>
                  <a:pt x="228334" y="291060"/>
                </a:lnTo>
                <a:lnTo>
                  <a:pt x="220378" y="288228"/>
                </a:lnTo>
                <a:lnTo>
                  <a:pt x="217251" y="289853"/>
                </a:lnTo>
                <a:lnTo>
                  <a:pt x="205871" y="284110"/>
                </a:lnTo>
                <a:lnTo>
                  <a:pt x="204779" y="272429"/>
                </a:lnTo>
                <a:lnTo>
                  <a:pt x="200409" y="264176"/>
                </a:lnTo>
                <a:lnTo>
                  <a:pt x="191088" y="261252"/>
                </a:lnTo>
                <a:lnTo>
                  <a:pt x="191929" y="263822"/>
                </a:lnTo>
                <a:lnTo>
                  <a:pt x="189425" y="266947"/>
                </a:lnTo>
                <a:lnTo>
                  <a:pt x="182779" y="262280"/>
                </a:lnTo>
                <a:lnTo>
                  <a:pt x="181197" y="258417"/>
                </a:lnTo>
                <a:lnTo>
                  <a:pt x="173320" y="259775"/>
                </a:lnTo>
                <a:lnTo>
                  <a:pt x="163858" y="268567"/>
                </a:lnTo>
                <a:lnTo>
                  <a:pt x="160201" y="264266"/>
                </a:lnTo>
                <a:lnTo>
                  <a:pt x="155387" y="263079"/>
                </a:lnTo>
                <a:lnTo>
                  <a:pt x="155271" y="255917"/>
                </a:lnTo>
                <a:lnTo>
                  <a:pt x="150130" y="251459"/>
                </a:lnTo>
                <a:lnTo>
                  <a:pt x="146872" y="251533"/>
                </a:lnTo>
                <a:lnTo>
                  <a:pt x="147751" y="248615"/>
                </a:lnTo>
                <a:lnTo>
                  <a:pt x="144194" y="241778"/>
                </a:lnTo>
                <a:lnTo>
                  <a:pt x="137599" y="240258"/>
                </a:lnTo>
                <a:lnTo>
                  <a:pt x="137295" y="234535"/>
                </a:lnTo>
                <a:lnTo>
                  <a:pt x="131629" y="230415"/>
                </a:lnTo>
                <a:lnTo>
                  <a:pt x="133797" y="226418"/>
                </a:lnTo>
                <a:lnTo>
                  <a:pt x="123248" y="224503"/>
                </a:lnTo>
                <a:lnTo>
                  <a:pt x="129219" y="215452"/>
                </a:lnTo>
                <a:lnTo>
                  <a:pt x="130220" y="207253"/>
                </a:lnTo>
                <a:lnTo>
                  <a:pt x="140193" y="201291"/>
                </a:lnTo>
                <a:lnTo>
                  <a:pt x="137386" y="194588"/>
                </a:lnTo>
                <a:lnTo>
                  <a:pt x="130442" y="188770"/>
                </a:lnTo>
                <a:lnTo>
                  <a:pt x="132518" y="179656"/>
                </a:lnTo>
                <a:lnTo>
                  <a:pt x="126986" y="181386"/>
                </a:lnTo>
                <a:lnTo>
                  <a:pt x="125648" y="179531"/>
                </a:lnTo>
                <a:lnTo>
                  <a:pt x="124609" y="186208"/>
                </a:lnTo>
                <a:lnTo>
                  <a:pt x="121786" y="187305"/>
                </a:lnTo>
                <a:lnTo>
                  <a:pt x="121223" y="185436"/>
                </a:lnTo>
                <a:lnTo>
                  <a:pt x="120287" y="188653"/>
                </a:lnTo>
                <a:lnTo>
                  <a:pt x="117616" y="187347"/>
                </a:lnTo>
                <a:lnTo>
                  <a:pt x="106867" y="189641"/>
                </a:lnTo>
                <a:lnTo>
                  <a:pt x="107264" y="191393"/>
                </a:lnTo>
                <a:lnTo>
                  <a:pt x="102751" y="190342"/>
                </a:lnTo>
                <a:lnTo>
                  <a:pt x="103992" y="198604"/>
                </a:lnTo>
                <a:lnTo>
                  <a:pt x="106061" y="199214"/>
                </a:lnTo>
                <a:lnTo>
                  <a:pt x="96147" y="201152"/>
                </a:lnTo>
                <a:lnTo>
                  <a:pt x="97061" y="204372"/>
                </a:lnTo>
                <a:lnTo>
                  <a:pt x="93375" y="207281"/>
                </a:lnTo>
                <a:lnTo>
                  <a:pt x="93171" y="212299"/>
                </a:lnTo>
                <a:close/>
              </a:path>
            </a:pathLst>
          </a:custGeom>
          <a:solidFill>
            <a:srgbClr val="DCE2E1"/>
          </a:solidFill>
          <a:ln w="7144">
            <a:solidFill>
              <a:srgbClr val="FFFFFF"/>
            </a:solidFill>
            <a:prstDash val="solid"/>
          </a:ln>
        </p:spPr>
        <p:txBody>
          <a:bodyPr/>
          <a:lstStyle/>
          <a:p>
            <a:endParaRPr lang="en-NZ"/>
          </a:p>
        </p:txBody>
      </p:sp>
      <p:sp>
        <p:nvSpPr>
          <p:cNvPr id="45" name="TLA 049 Carterton category 1">
            <a:extLst>
              <a:ext uri="{FF2B5EF4-FFF2-40B4-BE49-F238E27FC236}">
                <a16:creationId xmlns:a16="http://schemas.microsoft.com/office/drawing/2014/main" id="{B0B54181-F33A-41D2-8417-F81D58FA60DF}"/>
              </a:ext>
            </a:extLst>
          </p:cNvPr>
          <p:cNvSpPr>
            <a:spLocks noGrp="1"/>
          </p:cNvSpPr>
          <p:nvPr/>
        </p:nvSpPr>
        <p:spPr>
          <a:xfrm>
            <a:off x="1794504" y="5278570"/>
            <a:ext cx="300942" cy="349891"/>
          </a:xfrm>
          <a:custGeom>
            <a:avLst/>
            <a:gdLst/>
            <a:ahLst/>
            <a:cxnLst/>
            <a:rect l="0" t="0" r="0" b="0"/>
            <a:pathLst>
              <a:path w="300942" h="349891">
                <a:moveTo>
                  <a:pt x="102757" y="228335"/>
                </a:moveTo>
                <a:lnTo>
                  <a:pt x="101208" y="225808"/>
                </a:lnTo>
                <a:lnTo>
                  <a:pt x="91391" y="224473"/>
                </a:lnTo>
                <a:lnTo>
                  <a:pt x="89494" y="227025"/>
                </a:lnTo>
                <a:lnTo>
                  <a:pt x="83388" y="222494"/>
                </a:lnTo>
                <a:lnTo>
                  <a:pt x="84052" y="218807"/>
                </a:lnTo>
                <a:lnTo>
                  <a:pt x="89022" y="217522"/>
                </a:lnTo>
                <a:lnTo>
                  <a:pt x="84410" y="210370"/>
                </a:lnTo>
                <a:lnTo>
                  <a:pt x="90195" y="209076"/>
                </a:lnTo>
                <a:lnTo>
                  <a:pt x="100130" y="197563"/>
                </a:lnTo>
                <a:lnTo>
                  <a:pt x="96047" y="190924"/>
                </a:lnTo>
                <a:lnTo>
                  <a:pt x="98565" y="183803"/>
                </a:lnTo>
                <a:lnTo>
                  <a:pt x="94654" y="182169"/>
                </a:lnTo>
                <a:lnTo>
                  <a:pt x="93321" y="176509"/>
                </a:lnTo>
                <a:lnTo>
                  <a:pt x="87048" y="179113"/>
                </a:lnTo>
                <a:lnTo>
                  <a:pt x="70229" y="176041"/>
                </a:lnTo>
                <a:lnTo>
                  <a:pt x="58601" y="177959"/>
                </a:lnTo>
                <a:lnTo>
                  <a:pt x="52051" y="172727"/>
                </a:lnTo>
                <a:lnTo>
                  <a:pt x="53407" y="165330"/>
                </a:lnTo>
                <a:lnTo>
                  <a:pt x="50430" y="165402"/>
                </a:lnTo>
                <a:lnTo>
                  <a:pt x="50526" y="158433"/>
                </a:lnTo>
                <a:lnTo>
                  <a:pt x="54320" y="153450"/>
                </a:lnTo>
                <a:lnTo>
                  <a:pt x="49753" y="146545"/>
                </a:lnTo>
                <a:lnTo>
                  <a:pt x="51191" y="144703"/>
                </a:lnTo>
                <a:lnTo>
                  <a:pt x="48670" y="139720"/>
                </a:lnTo>
                <a:lnTo>
                  <a:pt x="51166" y="135297"/>
                </a:lnTo>
                <a:lnTo>
                  <a:pt x="46545" y="127328"/>
                </a:lnTo>
                <a:lnTo>
                  <a:pt x="47987" y="115618"/>
                </a:lnTo>
                <a:lnTo>
                  <a:pt x="50864" y="114625"/>
                </a:lnTo>
                <a:lnTo>
                  <a:pt x="56534" y="104618"/>
                </a:lnTo>
                <a:lnTo>
                  <a:pt x="51766" y="99423"/>
                </a:lnTo>
                <a:lnTo>
                  <a:pt x="47135" y="100233"/>
                </a:lnTo>
                <a:lnTo>
                  <a:pt x="45425" y="97790"/>
                </a:lnTo>
                <a:lnTo>
                  <a:pt x="30141" y="105951"/>
                </a:lnTo>
                <a:lnTo>
                  <a:pt x="14075" y="104241"/>
                </a:lnTo>
                <a:lnTo>
                  <a:pt x="3656" y="112612"/>
                </a:lnTo>
                <a:lnTo>
                  <a:pt x="0" y="109702"/>
                </a:lnTo>
                <a:lnTo>
                  <a:pt x="840" y="105223"/>
                </a:lnTo>
                <a:lnTo>
                  <a:pt x="26779" y="93618"/>
                </a:lnTo>
                <a:lnTo>
                  <a:pt x="28907" y="85652"/>
                </a:lnTo>
                <a:lnTo>
                  <a:pt x="35809" y="81467"/>
                </a:lnTo>
                <a:lnTo>
                  <a:pt x="39228" y="70688"/>
                </a:lnTo>
                <a:lnTo>
                  <a:pt x="36874" y="44720"/>
                </a:lnTo>
                <a:lnTo>
                  <a:pt x="38222" y="38133"/>
                </a:lnTo>
                <a:lnTo>
                  <a:pt x="46939" y="35187"/>
                </a:lnTo>
                <a:lnTo>
                  <a:pt x="48744" y="19223"/>
                </a:lnTo>
                <a:lnTo>
                  <a:pt x="55918" y="6988"/>
                </a:lnTo>
                <a:lnTo>
                  <a:pt x="69038" y="0"/>
                </a:lnTo>
                <a:lnTo>
                  <a:pt x="75625" y="1397"/>
                </a:lnTo>
                <a:lnTo>
                  <a:pt x="81892" y="11989"/>
                </a:lnTo>
                <a:lnTo>
                  <a:pt x="96357" y="18433"/>
                </a:lnTo>
                <a:lnTo>
                  <a:pt x="95311" y="33877"/>
                </a:lnTo>
                <a:lnTo>
                  <a:pt x="87455" y="56659"/>
                </a:lnTo>
                <a:lnTo>
                  <a:pt x="88756" y="61881"/>
                </a:lnTo>
                <a:lnTo>
                  <a:pt x="95102" y="67696"/>
                </a:lnTo>
                <a:lnTo>
                  <a:pt x="96602" y="78328"/>
                </a:lnTo>
                <a:lnTo>
                  <a:pt x="105092" y="77963"/>
                </a:lnTo>
                <a:lnTo>
                  <a:pt x="112490" y="85690"/>
                </a:lnTo>
                <a:lnTo>
                  <a:pt x="115976" y="85926"/>
                </a:lnTo>
                <a:lnTo>
                  <a:pt x="123112" y="101765"/>
                </a:lnTo>
                <a:lnTo>
                  <a:pt x="128242" y="104824"/>
                </a:lnTo>
                <a:lnTo>
                  <a:pt x="153815" y="138707"/>
                </a:lnTo>
                <a:lnTo>
                  <a:pt x="165535" y="149470"/>
                </a:lnTo>
                <a:lnTo>
                  <a:pt x="161258" y="169973"/>
                </a:lnTo>
                <a:lnTo>
                  <a:pt x="149319" y="176913"/>
                </a:lnTo>
                <a:lnTo>
                  <a:pt x="151017" y="183834"/>
                </a:lnTo>
                <a:lnTo>
                  <a:pt x="156889" y="181134"/>
                </a:lnTo>
                <a:lnTo>
                  <a:pt x="158580" y="184697"/>
                </a:lnTo>
                <a:lnTo>
                  <a:pt x="162630" y="181860"/>
                </a:lnTo>
                <a:lnTo>
                  <a:pt x="162360" y="178765"/>
                </a:lnTo>
                <a:lnTo>
                  <a:pt x="166258" y="180677"/>
                </a:lnTo>
                <a:lnTo>
                  <a:pt x="165983" y="175953"/>
                </a:lnTo>
                <a:lnTo>
                  <a:pt x="169669" y="173044"/>
                </a:lnTo>
                <a:lnTo>
                  <a:pt x="168755" y="169824"/>
                </a:lnTo>
                <a:lnTo>
                  <a:pt x="178670" y="167885"/>
                </a:lnTo>
                <a:lnTo>
                  <a:pt x="176601" y="167275"/>
                </a:lnTo>
                <a:lnTo>
                  <a:pt x="175359" y="159014"/>
                </a:lnTo>
                <a:lnTo>
                  <a:pt x="179872" y="160064"/>
                </a:lnTo>
                <a:lnTo>
                  <a:pt x="179475" y="158313"/>
                </a:lnTo>
                <a:lnTo>
                  <a:pt x="190225" y="156019"/>
                </a:lnTo>
                <a:lnTo>
                  <a:pt x="192896" y="157324"/>
                </a:lnTo>
                <a:lnTo>
                  <a:pt x="193831" y="154107"/>
                </a:lnTo>
                <a:lnTo>
                  <a:pt x="194394" y="155977"/>
                </a:lnTo>
                <a:lnTo>
                  <a:pt x="197218" y="154880"/>
                </a:lnTo>
                <a:lnTo>
                  <a:pt x="198256" y="148203"/>
                </a:lnTo>
                <a:lnTo>
                  <a:pt x="199594" y="150058"/>
                </a:lnTo>
                <a:lnTo>
                  <a:pt x="205126" y="148328"/>
                </a:lnTo>
                <a:lnTo>
                  <a:pt x="203051" y="157442"/>
                </a:lnTo>
                <a:lnTo>
                  <a:pt x="209994" y="163260"/>
                </a:lnTo>
                <a:lnTo>
                  <a:pt x="212801" y="169963"/>
                </a:lnTo>
                <a:lnTo>
                  <a:pt x="202829" y="175925"/>
                </a:lnTo>
                <a:lnTo>
                  <a:pt x="201827" y="184124"/>
                </a:lnTo>
                <a:lnTo>
                  <a:pt x="195856" y="193175"/>
                </a:lnTo>
                <a:lnTo>
                  <a:pt x="206406" y="195090"/>
                </a:lnTo>
                <a:lnTo>
                  <a:pt x="204237" y="199087"/>
                </a:lnTo>
                <a:lnTo>
                  <a:pt x="209903" y="203206"/>
                </a:lnTo>
                <a:lnTo>
                  <a:pt x="210207" y="208930"/>
                </a:lnTo>
                <a:lnTo>
                  <a:pt x="216803" y="210450"/>
                </a:lnTo>
                <a:lnTo>
                  <a:pt x="220359" y="217287"/>
                </a:lnTo>
                <a:lnTo>
                  <a:pt x="219481" y="220204"/>
                </a:lnTo>
                <a:lnTo>
                  <a:pt x="222738" y="220131"/>
                </a:lnTo>
                <a:lnTo>
                  <a:pt x="227879" y="224588"/>
                </a:lnTo>
                <a:lnTo>
                  <a:pt x="227995" y="231751"/>
                </a:lnTo>
                <a:lnTo>
                  <a:pt x="232809" y="232938"/>
                </a:lnTo>
                <a:lnTo>
                  <a:pt x="236466" y="237239"/>
                </a:lnTo>
                <a:lnTo>
                  <a:pt x="245928" y="228447"/>
                </a:lnTo>
                <a:lnTo>
                  <a:pt x="253805" y="227089"/>
                </a:lnTo>
                <a:lnTo>
                  <a:pt x="255387" y="230951"/>
                </a:lnTo>
                <a:lnTo>
                  <a:pt x="262033" y="235618"/>
                </a:lnTo>
                <a:lnTo>
                  <a:pt x="264538" y="232494"/>
                </a:lnTo>
                <a:lnTo>
                  <a:pt x="263697" y="229924"/>
                </a:lnTo>
                <a:lnTo>
                  <a:pt x="273017" y="232847"/>
                </a:lnTo>
                <a:lnTo>
                  <a:pt x="277387" y="241101"/>
                </a:lnTo>
                <a:lnTo>
                  <a:pt x="278479" y="252782"/>
                </a:lnTo>
                <a:lnTo>
                  <a:pt x="289860" y="258524"/>
                </a:lnTo>
                <a:lnTo>
                  <a:pt x="292986" y="256899"/>
                </a:lnTo>
                <a:lnTo>
                  <a:pt x="300942" y="259732"/>
                </a:lnTo>
                <a:lnTo>
                  <a:pt x="297219" y="270824"/>
                </a:lnTo>
                <a:lnTo>
                  <a:pt x="291718" y="276709"/>
                </a:lnTo>
                <a:lnTo>
                  <a:pt x="287636" y="286443"/>
                </a:lnTo>
                <a:lnTo>
                  <a:pt x="266990" y="292270"/>
                </a:lnTo>
                <a:lnTo>
                  <a:pt x="253221" y="301726"/>
                </a:lnTo>
                <a:lnTo>
                  <a:pt x="245883" y="310895"/>
                </a:lnTo>
                <a:lnTo>
                  <a:pt x="244066" y="325391"/>
                </a:lnTo>
                <a:lnTo>
                  <a:pt x="234879" y="332286"/>
                </a:lnTo>
                <a:lnTo>
                  <a:pt x="230225" y="341494"/>
                </a:lnTo>
                <a:lnTo>
                  <a:pt x="225532" y="342413"/>
                </a:lnTo>
                <a:lnTo>
                  <a:pt x="221305" y="348849"/>
                </a:lnTo>
                <a:lnTo>
                  <a:pt x="217234" y="349891"/>
                </a:lnTo>
                <a:lnTo>
                  <a:pt x="217545" y="343803"/>
                </a:lnTo>
                <a:lnTo>
                  <a:pt x="210658" y="338961"/>
                </a:lnTo>
                <a:lnTo>
                  <a:pt x="221531" y="329239"/>
                </a:lnTo>
                <a:lnTo>
                  <a:pt x="203611" y="323892"/>
                </a:lnTo>
                <a:lnTo>
                  <a:pt x="206729" y="313515"/>
                </a:lnTo>
                <a:lnTo>
                  <a:pt x="215949" y="316295"/>
                </a:lnTo>
                <a:lnTo>
                  <a:pt x="218865" y="306995"/>
                </a:lnTo>
                <a:lnTo>
                  <a:pt x="197365" y="300609"/>
                </a:lnTo>
                <a:lnTo>
                  <a:pt x="199845" y="292544"/>
                </a:lnTo>
                <a:lnTo>
                  <a:pt x="197346" y="289014"/>
                </a:lnTo>
                <a:lnTo>
                  <a:pt x="192581" y="286672"/>
                </a:lnTo>
                <a:lnTo>
                  <a:pt x="190980" y="291206"/>
                </a:lnTo>
                <a:lnTo>
                  <a:pt x="187838" y="288362"/>
                </a:lnTo>
                <a:lnTo>
                  <a:pt x="195337" y="279596"/>
                </a:lnTo>
                <a:lnTo>
                  <a:pt x="193364" y="276941"/>
                </a:lnTo>
                <a:lnTo>
                  <a:pt x="196524" y="277903"/>
                </a:lnTo>
                <a:lnTo>
                  <a:pt x="200860" y="263500"/>
                </a:lnTo>
                <a:lnTo>
                  <a:pt x="199011" y="260419"/>
                </a:lnTo>
                <a:lnTo>
                  <a:pt x="190123" y="259885"/>
                </a:lnTo>
                <a:lnTo>
                  <a:pt x="185757" y="274446"/>
                </a:lnTo>
                <a:lnTo>
                  <a:pt x="175130" y="278228"/>
                </a:lnTo>
                <a:lnTo>
                  <a:pt x="175246" y="273504"/>
                </a:lnTo>
                <a:lnTo>
                  <a:pt x="171940" y="274948"/>
                </a:lnTo>
                <a:lnTo>
                  <a:pt x="170285" y="273450"/>
                </a:lnTo>
                <a:lnTo>
                  <a:pt x="171826" y="271625"/>
                </a:lnTo>
                <a:lnTo>
                  <a:pt x="168217" y="271083"/>
                </a:lnTo>
                <a:lnTo>
                  <a:pt x="167313" y="267446"/>
                </a:lnTo>
                <a:lnTo>
                  <a:pt x="154621" y="264686"/>
                </a:lnTo>
                <a:lnTo>
                  <a:pt x="154847" y="262035"/>
                </a:lnTo>
                <a:lnTo>
                  <a:pt x="150499" y="263612"/>
                </a:lnTo>
                <a:lnTo>
                  <a:pt x="137110" y="258536"/>
                </a:lnTo>
                <a:lnTo>
                  <a:pt x="132877" y="259477"/>
                </a:lnTo>
                <a:lnTo>
                  <a:pt x="127543" y="255221"/>
                </a:lnTo>
                <a:lnTo>
                  <a:pt x="128763" y="247214"/>
                </a:lnTo>
                <a:lnTo>
                  <a:pt x="132060" y="243473"/>
                </a:lnTo>
                <a:lnTo>
                  <a:pt x="125692" y="239436"/>
                </a:lnTo>
                <a:lnTo>
                  <a:pt x="126446" y="234234"/>
                </a:lnTo>
                <a:lnTo>
                  <a:pt x="120514" y="234574"/>
                </a:lnTo>
                <a:lnTo>
                  <a:pt x="102757" y="228335"/>
                </a:lnTo>
                <a:close/>
              </a:path>
            </a:pathLst>
          </a:custGeom>
          <a:solidFill>
            <a:srgbClr val="4477AA"/>
          </a:solidFill>
          <a:ln w="7144">
            <a:solidFill>
              <a:srgbClr val="FFFFFF"/>
            </a:solidFill>
            <a:prstDash val="solid"/>
          </a:ln>
        </p:spPr>
        <p:txBody>
          <a:bodyPr/>
          <a:lstStyle/>
          <a:p>
            <a:endParaRPr lang="en-NZ"/>
          </a:p>
        </p:txBody>
      </p:sp>
      <p:sp>
        <p:nvSpPr>
          <p:cNvPr id="46" name="TLA 050 South Wairarapa category 0">
            <a:extLst>
              <a:ext uri="{FF2B5EF4-FFF2-40B4-BE49-F238E27FC236}">
                <a16:creationId xmlns:a16="http://schemas.microsoft.com/office/drawing/2014/main" id="{85B33AE9-8840-43BB-8601-52A2BC1D281B}"/>
              </a:ext>
            </a:extLst>
          </p:cNvPr>
          <p:cNvSpPr>
            <a:spLocks noGrp="1"/>
          </p:cNvSpPr>
          <p:nvPr/>
        </p:nvSpPr>
        <p:spPr>
          <a:xfrm>
            <a:off x="1656507" y="5376360"/>
            <a:ext cx="359528" cy="386265"/>
          </a:xfrm>
          <a:custGeom>
            <a:avLst/>
            <a:gdLst/>
            <a:ahLst/>
            <a:cxnLst/>
            <a:rect l="0" t="0" r="0" b="0"/>
            <a:pathLst>
              <a:path w="359528" h="386265">
                <a:moveTo>
                  <a:pt x="237982" y="98601"/>
                </a:moveTo>
                <a:lnTo>
                  <a:pt x="228192" y="111287"/>
                </a:lnTo>
                <a:lnTo>
                  <a:pt x="222407" y="112580"/>
                </a:lnTo>
                <a:lnTo>
                  <a:pt x="227019" y="119733"/>
                </a:lnTo>
                <a:lnTo>
                  <a:pt x="222049" y="121018"/>
                </a:lnTo>
                <a:lnTo>
                  <a:pt x="221521" y="125016"/>
                </a:lnTo>
                <a:lnTo>
                  <a:pt x="227492" y="129235"/>
                </a:lnTo>
                <a:lnTo>
                  <a:pt x="228878" y="126717"/>
                </a:lnTo>
                <a:lnTo>
                  <a:pt x="239205" y="128019"/>
                </a:lnTo>
                <a:lnTo>
                  <a:pt x="244337" y="132734"/>
                </a:lnTo>
                <a:lnTo>
                  <a:pt x="264443" y="136445"/>
                </a:lnTo>
                <a:lnTo>
                  <a:pt x="263689" y="141647"/>
                </a:lnTo>
                <a:lnTo>
                  <a:pt x="270057" y="145683"/>
                </a:lnTo>
                <a:lnTo>
                  <a:pt x="266760" y="149425"/>
                </a:lnTo>
                <a:lnTo>
                  <a:pt x="265540" y="157432"/>
                </a:lnTo>
                <a:lnTo>
                  <a:pt x="270874" y="161687"/>
                </a:lnTo>
                <a:lnTo>
                  <a:pt x="275107" y="160747"/>
                </a:lnTo>
                <a:lnTo>
                  <a:pt x="288497" y="165823"/>
                </a:lnTo>
                <a:lnTo>
                  <a:pt x="292844" y="164246"/>
                </a:lnTo>
                <a:lnTo>
                  <a:pt x="292618" y="166896"/>
                </a:lnTo>
                <a:lnTo>
                  <a:pt x="305310" y="169656"/>
                </a:lnTo>
                <a:lnTo>
                  <a:pt x="306214" y="173293"/>
                </a:lnTo>
                <a:lnTo>
                  <a:pt x="309823" y="173835"/>
                </a:lnTo>
                <a:lnTo>
                  <a:pt x="308282" y="175661"/>
                </a:lnTo>
                <a:lnTo>
                  <a:pt x="310332" y="177287"/>
                </a:lnTo>
                <a:lnTo>
                  <a:pt x="313243" y="175715"/>
                </a:lnTo>
                <a:lnTo>
                  <a:pt x="313127" y="180438"/>
                </a:lnTo>
                <a:lnTo>
                  <a:pt x="314910" y="178850"/>
                </a:lnTo>
                <a:lnTo>
                  <a:pt x="315350" y="180743"/>
                </a:lnTo>
                <a:lnTo>
                  <a:pt x="315993" y="178196"/>
                </a:lnTo>
                <a:lnTo>
                  <a:pt x="323754" y="176656"/>
                </a:lnTo>
                <a:lnTo>
                  <a:pt x="328120" y="162096"/>
                </a:lnTo>
                <a:lnTo>
                  <a:pt x="337008" y="162630"/>
                </a:lnTo>
                <a:lnTo>
                  <a:pt x="338857" y="165710"/>
                </a:lnTo>
                <a:lnTo>
                  <a:pt x="334521" y="180113"/>
                </a:lnTo>
                <a:lnTo>
                  <a:pt x="331361" y="179152"/>
                </a:lnTo>
                <a:lnTo>
                  <a:pt x="333335" y="181807"/>
                </a:lnTo>
                <a:lnTo>
                  <a:pt x="325835" y="190572"/>
                </a:lnTo>
                <a:lnTo>
                  <a:pt x="328977" y="193417"/>
                </a:lnTo>
                <a:lnTo>
                  <a:pt x="330578" y="188883"/>
                </a:lnTo>
                <a:lnTo>
                  <a:pt x="335343" y="191224"/>
                </a:lnTo>
                <a:lnTo>
                  <a:pt x="337842" y="194754"/>
                </a:lnTo>
                <a:lnTo>
                  <a:pt x="335362" y="202819"/>
                </a:lnTo>
                <a:lnTo>
                  <a:pt x="356862" y="209205"/>
                </a:lnTo>
                <a:lnTo>
                  <a:pt x="353946" y="218505"/>
                </a:lnTo>
                <a:lnTo>
                  <a:pt x="344726" y="215725"/>
                </a:lnTo>
                <a:lnTo>
                  <a:pt x="341608" y="226102"/>
                </a:lnTo>
                <a:lnTo>
                  <a:pt x="359528" y="231449"/>
                </a:lnTo>
                <a:lnTo>
                  <a:pt x="348655" y="241172"/>
                </a:lnTo>
                <a:lnTo>
                  <a:pt x="354438" y="244366"/>
                </a:lnTo>
                <a:lnTo>
                  <a:pt x="355951" y="251638"/>
                </a:lnTo>
                <a:lnTo>
                  <a:pt x="342111" y="256067"/>
                </a:lnTo>
                <a:lnTo>
                  <a:pt x="340558" y="260844"/>
                </a:lnTo>
                <a:lnTo>
                  <a:pt x="330739" y="267550"/>
                </a:lnTo>
                <a:lnTo>
                  <a:pt x="321865" y="269546"/>
                </a:lnTo>
                <a:lnTo>
                  <a:pt x="316113" y="274959"/>
                </a:lnTo>
                <a:lnTo>
                  <a:pt x="300934" y="279487"/>
                </a:lnTo>
                <a:lnTo>
                  <a:pt x="289760" y="294452"/>
                </a:lnTo>
                <a:lnTo>
                  <a:pt x="274355" y="305409"/>
                </a:lnTo>
                <a:lnTo>
                  <a:pt x="262139" y="319197"/>
                </a:lnTo>
                <a:lnTo>
                  <a:pt x="258239" y="317298"/>
                </a:lnTo>
                <a:lnTo>
                  <a:pt x="247546" y="323668"/>
                </a:lnTo>
                <a:lnTo>
                  <a:pt x="240668" y="323133"/>
                </a:lnTo>
                <a:lnTo>
                  <a:pt x="239110" y="328820"/>
                </a:lnTo>
                <a:lnTo>
                  <a:pt x="234264" y="328025"/>
                </a:lnTo>
                <a:lnTo>
                  <a:pt x="229034" y="331277"/>
                </a:lnTo>
                <a:lnTo>
                  <a:pt x="224637" y="340771"/>
                </a:lnTo>
                <a:lnTo>
                  <a:pt x="196222" y="364859"/>
                </a:lnTo>
                <a:lnTo>
                  <a:pt x="193485" y="361903"/>
                </a:lnTo>
                <a:lnTo>
                  <a:pt x="186239" y="360979"/>
                </a:lnTo>
                <a:lnTo>
                  <a:pt x="168672" y="363628"/>
                </a:lnTo>
                <a:lnTo>
                  <a:pt x="165194" y="369637"/>
                </a:lnTo>
                <a:lnTo>
                  <a:pt x="166323" y="371612"/>
                </a:lnTo>
                <a:lnTo>
                  <a:pt x="164194" y="370956"/>
                </a:lnTo>
                <a:lnTo>
                  <a:pt x="161258" y="374963"/>
                </a:lnTo>
                <a:lnTo>
                  <a:pt x="155862" y="376721"/>
                </a:lnTo>
                <a:lnTo>
                  <a:pt x="150839" y="382630"/>
                </a:lnTo>
                <a:lnTo>
                  <a:pt x="136378" y="386265"/>
                </a:lnTo>
                <a:lnTo>
                  <a:pt x="129221" y="385000"/>
                </a:lnTo>
                <a:lnTo>
                  <a:pt x="121892" y="379920"/>
                </a:lnTo>
                <a:lnTo>
                  <a:pt x="116097" y="380039"/>
                </a:lnTo>
                <a:lnTo>
                  <a:pt x="113850" y="382393"/>
                </a:lnTo>
                <a:lnTo>
                  <a:pt x="113014" y="369588"/>
                </a:lnTo>
                <a:lnTo>
                  <a:pt x="110000" y="367596"/>
                </a:lnTo>
                <a:lnTo>
                  <a:pt x="108309" y="361571"/>
                </a:lnTo>
                <a:lnTo>
                  <a:pt x="106797" y="344506"/>
                </a:lnTo>
                <a:lnTo>
                  <a:pt x="97597" y="336495"/>
                </a:lnTo>
                <a:lnTo>
                  <a:pt x="103596" y="321792"/>
                </a:lnTo>
                <a:lnTo>
                  <a:pt x="103591" y="307813"/>
                </a:lnTo>
                <a:lnTo>
                  <a:pt x="109599" y="295730"/>
                </a:lnTo>
                <a:lnTo>
                  <a:pt x="106906" y="281993"/>
                </a:lnTo>
                <a:lnTo>
                  <a:pt x="80155" y="264237"/>
                </a:lnTo>
                <a:lnTo>
                  <a:pt x="37322" y="249425"/>
                </a:lnTo>
                <a:lnTo>
                  <a:pt x="23513" y="258250"/>
                </a:lnTo>
                <a:lnTo>
                  <a:pt x="14979" y="258389"/>
                </a:lnTo>
                <a:lnTo>
                  <a:pt x="11652" y="261507"/>
                </a:lnTo>
                <a:lnTo>
                  <a:pt x="0" y="253859"/>
                </a:lnTo>
                <a:lnTo>
                  <a:pt x="9576" y="243946"/>
                </a:lnTo>
                <a:lnTo>
                  <a:pt x="15140" y="232994"/>
                </a:lnTo>
                <a:lnTo>
                  <a:pt x="19538" y="232849"/>
                </a:lnTo>
                <a:lnTo>
                  <a:pt x="23907" y="236316"/>
                </a:lnTo>
                <a:lnTo>
                  <a:pt x="27281" y="235088"/>
                </a:lnTo>
                <a:lnTo>
                  <a:pt x="27553" y="230983"/>
                </a:lnTo>
                <a:lnTo>
                  <a:pt x="32055" y="225927"/>
                </a:lnTo>
                <a:lnTo>
                  <a:pt x="36733" y="224987"/>
                </a:lnTo>
                <a:lnTo>
                  <a:pt x="35388" y="222213"/>
                </a:lnTo>
                <a:lnTo>
                  <a:pt x="38420" y="215806"/>
                </a:lnTo>
                <a:lnTo>
                  <a:pt x="53663" y="200002"/>
                </a:lnTo>
                <a:lnTo>
                  <a:pt x="55481" y="196452"/>
                </a:lnTo>
                <a:lnTo>
                  <a:pt x="52966" y="191440"/>
                </a:lnTo>
                <a:lnTo>
                  <a:pt x="55668" y="187709"/>
                </a:lnTo>
                <a:lnTo>
                  <a:pt x="50516" y="177816"/>
                </a:lnTo>
                <a:lnTo>
                  <a:pt x="53098" y="175647"/>
                </a:lnTo>
                <a:lnTo>
                  <a:pt x="54865" y="165095"/>
                </a:lnTo>
                <a:lnTo>
                  <a:pt x="59984" y="159810"/>
                </a:lnTo>
                <a:lnTo>
                  <a:pt x="72084" y="159224"/>
                </a:lnTo>
                <a:lnTo>
                  <a:pt x="74060" y="161932"/>
                </a:lnTo>
                <a:lnTo>
                  <a:pt x="83824" y="155133"/>
                </a:lnTo>
                <a:lnTo>
                  <a:pt x="86725" y="144114"/>
                </a:lnTo>
                <a:lnTo>
                  <a:pt x="91233" y="137423"/>
                </a:lnTo>
                <a:lnTo>
                  <a:pt x="100342" y="125695"/>
                </a:lnTo>
                <a:lnTo>
                  <a:pt x="107370" y="125919"/>
                </a:lnTo>
                <a:lnTo>
                  <a:pt x="108140" y="120229"/>
                </a:lnTo>
                <a:lnTo>
                  <a:pt x="115965" y="108522"/>
                </a:lnTo>
                <a:lnTo>
                  <a:pt x="119264" y="108210"/>
                </a:lnTo>
                <a:lnTo>
                  <a:pt x="117849" y="100828"/>
                </a:lnTo>
                <a:lnTo>
                  <a:pt x="126936" y="92440"/>
                </a:lnTo>
                <a:lnTo>
                  <a:pt x="124359" y="78344"/>
                </a:lnTo>
                <a:lnTo>
                  <a:pt x="130003" y="71797"/>
                </a:lnTo>
                <a:lnTo>
                  <a:pt x="134158" y="57684"/>
                </a:lnTo>
                <a:lnTo>
                  <a:pt x="138555" y="55669"/>
                </a:lnTo>
                <a:lnTo>
                  <a:pt x="152255" y="37451"/>
                </a:lnTo>
                <a:lnTo>
                  <a:pt x="148383" y="34194"/>
                </a:lnTo>
                <a:lnTo>
                  <a:pt x="137589" y="34996"/>
                </a:lnTo>
                <a:lnTo>
                  <a:pt x="133384" y="26546"/>
                </a:lnTo>
                <a:lnTo>
                  <a:pt x="141810" y="19149"/>
                </a:lnTo>
                <a:lnTo>
                  <a:pt x="142414" y="13491"/>
                </a:lnTo>
                <a:lnTo>
                  <a:pt x="149508" y="7929"/>
                </a:lnTo>
                <a:lnTo>
                  <a:pt x="168138" y="8162"/>
                </a:lnTo>
                <a:lnTo>
                  <a:pt x="183422" y="0"/>
                </a:lnTo>
                <a:lnTo>
                  <a:pt x="185132" y="2444"/>
                </a:lnTo>
                <a:lnTo>
                  <a:pt x="190223" y="2089"/>
                </a:lnTo>
                <a:lnTo>
                  <a:pt x="194712" y="7329"/>
                </a:lnTo>
                <a:lnTo>
                  <a:pt x="188862" y="16835"/>
                </a:lnTo>
                <a:lnTo>
                  <a:pt x="185984" y="17828"/>
                </a:lnTo>
                <a:lnTo>
                  <a:pt x="184542" y="29539"/>
                </a:lnTo>
                <a:lnTo>
                  <a:pt x="189163" y="37507"/>
                </a:lnTo>
                <a:lnTo>
                  <a:pt x="186667" y="41931"/>
                </a:lnTo>
                <a:lnTo>
                  <a:pt x="189188" y="46913"/>
                </a:lnTo>
                <a:lnTo>
                  <a:pt x="187750" y="48756"/>
                </a:lnTo>
                <a:lnTo>
                  <a:pt x="192317" y="55661"/>
                </a:lnTo>
                <a:lnTo>
                  <a:pt x="188523" y="60643"/>
                </a:lnTo>
                <a:lnTo>
                  <a:pt x="188427" y="67613"/>
                </a:lnTo>
                <a:lnTo>
                  <a:pt x="191404" y="67541"/>
                </a:lnTo>
                <a:lnTo>
                  <a:pt x="190048" y="74938"/>
                </a:lnTo>
                <a:lnTo>
                  <a:pt x="196599" y="80169"/>
                </a:lnTo>
                <a:lnTo>
                  <a:pt x="208226" y="78252"/>
                </a:lnTo>
                <a:lnTo>
                  <a:pt x="225045" y="81324"/>
                </a:lnTo>
                <a:lnTo>
                  <a:pt x="230603" y="78120"/>
                </a:lnTo>
                <a:lnTo>
                  <a:pt x="232651" y="84380"/>
                </a:lnTo>
                <a:lnTo>
                  <a:pt x="236562" y="86013"/>
                </a:lnTo>
                <a:lnTo>
                  <a:pt x="234044" y="93135"/>
                </a:lnTo>
                <a:lnTo>
                  <a:pt x="237982" y="98601"/>
                </a:lnTo>
                <a:close/>
              </a:path>
            </a:pathLst>
          </a:custGeom>
          <a:solidFill>
            <a:srgbClr val="DCE2E1"/>
          </a:solidFill>
          <a:ln w="7144">
            <a:solidFill>
              <a:srgbClr val="FFFFFF"/>
            </a:solidFill>
            <a:prstDash val="solid"/>
          </a:ln>
        </p:spPr>
        <p:txBody>
          <a:bodyPr/>
          <a:lstStyle/>
          <a:p>
            <a:endParaRPr lang="en-NZ"/>
          </a:p>
        </p:txBody>
      </p:sp>
      <p:sp>
        <p:nvSpPr>
          <p:cNvPr id="47" name="TLA 076 Auckland category 5">
            <a:extLst>
              <a:ext uri="{FF2B5EF4-FFF2-40B4-BE49-F238E27FC236}">
                <a16:creationId xmlns:a16="http://schemas.microsoft.com/office/drawing/2014/main" id="{086146A9-E135-4433-9C83-24DA6ADDF27D}"/>
              </a:ext>
            </a:extLst>
          </p:cNvPr>
          <p:cNvSpPr>
            <a:spLocks noGrp="1"/>
          </p:cNvSpPr>
          <p:nvPr/>
        </p:nvSpPr>
        <p:spPr>
          <a:xfrm>
            <a:off x="1356114" y="2565717"/>
            <a:ext cx="628890" cy="775226"/>
          </a:xfrm>
          <a:custGeom>
            <a:avLst/>
            <a:gdLst/>
            <a:ahLst/>
            <a:cxnLst/>
            <a:rect l="0" t="0" r="0" b="0"/>
            <a:pathLst>
              <a:path w="628890" h="775226">
                <a:moveTo>
                  <a:pt x="68698" y="263967"/>
                </a:moveTo>
                <a:lnTo>
                  <a:pt x="67727" y="265365"/>
                </a:lnTo>
                <a:lnTo>
                  <a:pt x="68190" y="264037"/>
                </a:lnTo>
                <a:lnTo>
                  <a:pt x="68698" y="263967"/>
                </a:lnTo>
                <a:close/>
                <a:moveTo>
                  <a:pt x="410407" y="0"/>
                </a:moveTo>
                <a:lnTo>
                  <a:pt x="410400" y="1117"/>
                </a:lnTo>
                <a:lnTo>
                  <a:pt x="409623" y="408"/>
                </a:lnTo>
                <a:lnTo>
                  <a:pt x="410407" y="0"/>
                </a:lnTo>
                <a:close/>
                <a:moveTo>
                  <a:pt x="282817" y="319963"/>
                </a:moveTo>
                <a:lnTo>
                  <a:pt x="284375" y="320851"/>
                </a:lnTo>
                <a:lnTo>
                  <a:pt x="282727" y="320567"/>
                </a:lnTo>
                <a:lnTo>
                  <a:pt x="282817" y="319963"/>
                </a:lnTo>
                <a:close/>
                <a:moveTo>
                  <a:pt x="132785" y="584234"/>
                </a:moveTo>
                <a:lnTo>
                  <a:pt x="133611" y="584621"/>
                </a:lnTo>
                <a:lnTo>
                  <a:pt x="132536" y="585159"/>
                </a:lnTo>
                <a:lnTo>
                  <a:pt x="132785" y="584234"/>
                </a:lnTo>
                <a:close/>
                <a:moveTo>
                  <a:pt x="286050" y="291158"/>
                </a:moveTo>
                <a:lnTo>
                  <a:pt x="286088" y="292677"/>
                </a:lnTo>
                <a:lnTo>
                  <a:pt x="285442" y="292098"/>
                </a:lnTo>
                <a:lnTo>
                  <a:pt x="286050" y="291158"/>
                </a:lnTo>
                <a:close/>
                <a:moveTo>
                  <a:pt x="516267" y="172466"/>
                </a:moveTo>
                <a:lnTo>
                  <a:pt x="515854" y="171148"/>
                </a:lnTo>
                <a:lnTo>
                  <a:pt x="516783" y="171760"/>
                </a:lnTo>
                <a:lnTo>
                  <a:pt x="516267" y="172466"/>
                </a:lnTo>
                <a:close/>
                <a:moveTo>
                  <a:pt x="549725" y="203674"/>
                </a:moveTo>
                <a:lnTo>
                  <a:pt x="548592" y="203571"/>
                </a:lnTo>
                <a:lnTo>
                  <a:pt x="548019" y="202506"/>
                </a:lnTo>
                <a:lnTo>
                  <a:pt x="549725" y="203674"/>
                </a:lnTo>
                <a:close/>
                <a:moveTo>
                  <a:pt x="264135" y="337689"/>
                </a:moveTo>
                <a:lnTo>
                  <a:pt x="263535" y="341035"/>
                </a:lnTo>
                <a:lnTo>
                  <a:pt x="263139" y="340028"/>
                </a:lnTo>
                <a:lnTo>
                  <a:pt x="264135" y="337689"/>
                </a:lnTo>
                <a:close/>
                <a:moveTo>
                  <a:pt x="603615" y="203240"/>
                </a:moveTo>
                <a:lnTo>
                  <a:pt x="602804" y="203213"/>
                </a:lnTo>
                <a:lnTo>
                  <a:pt x="602930" y="202187"/>
                </a:lnTo>
                <a:lnTo>
                  <a:pt x="603615" y="203240"/>
                </a:lnTo>
                <a:close/>
                <a:moveTo>
                  <a:pt x="443748" y="574639"/>
                </a:moveTo>
                <a:lnTo>
                  <a:pt x="442995" y="574463"/>
                </a:lnTo>
                <a:lnTo>
                  <a:pt x="443332" y="573180"/>
                </a:lnTo>
                <a:lnTo>
                  <a:pt x="443748" y="574639"/>
                </a:lnTo>
                <a:close/>
                <a:moveTo>
                  <a:pt x="104941" y="286534"/>
                </a:moveTo>
                <a:lnTo>
                  <a:pt x="104438" y="287845"/>
                </a:lnTo>
                <a:lnTo>
                  <a:pt x="103717" y="287470"/>
                </a:lnTo>
                <a:lnTo>
                  <a:pt x="104941" y="286534"/>
                </a:lnTo>
                <a:close/>
                <a:moveTo>
                  <a:pt x="525199" y="191107"/>
                </a:moveTo>
                <a:lnTo>
                  <a:pt x="524390" y="190422"/>
                </a:lnTo>
                <a:lnTo>
                  <a:pt x="524749" y="188587"/>
                </a:lnTo>
                <a:lnTo>
                  <a:pt x="525199" y="191107"/>
                </a:lnTo>
                <a:close/>
                <a:moveTo>
                  <a:pt x="364008" y="545525"/>
                </a:moveTo>
                <a:lnTo>
                  <a:pt x="364452" y="546699"/>
                </a:lnTo>
                <a:lnTo>
                  <a:pt x="363372" y="546980"/>
                </a:lnTo>
                <a:lnTo>
                  <a:pt x="364008" y="545525"/>
                </a:lnTo>
                <a:close/>
                <a:moveTo>
                  <a:pt x="254328" y="326428"/>
                </a:moveTo>
                <a:lnTo>
                  <a:pt x="255476" y="328504"/>
                </a:lnTo>
                <a:lnTo>
                  <a:pt x="253642" y="327659"/>
                </a:lnTo>
                <a:lnTo>
                  <a:pt x="254328" y="326428"/>
                </a:lnTo>
                <a:close/>
                <a:moveTo>
                  <a:pt x="359116" y="440041"/>
                </a:moveTo>
                <a:lnTo>
                  <a:pt x="359744" y="439700"/>
                </a:lnTo>
                <a:lnTo>
                  <a:pt x="359624" y="442204"/>
                </a:lnTo>
                <a:lnTo>
                  <a:pt x="359116" y="440041"/>
                </a:lnTo>
                <a:close/>
                <a:moveTo>
                  <a:pt x="521224" y="138206"/>
                </a:moveTo>
                <a:lnTo>
                  <a:pt x="521902" y="139690"/>
                </a:lnTo>
                <a:lnTo>
                  <a:pt x="520864" y="139630"/>
                </a:lnTo>
                <a:lnTo>
                  <a:pt x="521224" y="138206"/>
                </a:lnTo>
                <a:close/>
                <a:moveTo>
                  <a:pt x="91937" y="394372"/>
                </a:moveTo>
                <a:lnTo>
                  <a:pt x="92156" y="397142"/>
                </a:lnTo>
                <a:lnTo>
                  <a:pt x="91121" y="395670"/>
                </a:lnTo>
                <a:lnTo>
                  <a:pt x="91937" y="394372"/>
                </a:lnTo>
                <a:close/>
                <a:moveTo>
                  <a:pt x="476335" y="498344"/>
                </a:moveTo>
                <a:lnTo>
                  <a:pt x="476289" y="500832"/>
                </a:lnTo>
                <a:lnTo>
                  <a:pt x="475295" y="499920"/>
                </a:lnTo>
                <a:lnTo>
                  <a:pt x="476335" y="498344"/>
                </a:lnTo>
                <a:close/>
                <a:moveTo>
                  <a:pt x="371052" y="566521"/>
                </a:moveTo>
                <a:lnTo>
                  <a:pt x="371491" y="568275"/>
                </a:lnTo>
                <a:lnTo>
                  <a:pt x="370523" y="569081"/>
                </a:lnTo>
                <a:lnTo>
                  <a:pt x="371052" y="566521"/>
                </a:lnTo>
                <a:close/>
                <a:moveTo>
                  <a:pt x="624021" y="248544"/>
                </a:moveTo>
                <a:lnTo>
                  <a:pt x="623075" y="247976"/>
                </a:lnTo>
                <a:lnTo>
                  <a:pt x="624198" y="246936"/>
                </a:lnTo>
                <a:lnTo>
                  <a:pt x="624021" y="248544"/>
                </a:lnTo>
                <a:close/>
                <a:moveTo>
                  <a:pt x="370040" y="569152"/>
                </a:moveTo>
                <a:lnTo>
                  <a:pt x="371369" y="571338"/>
                </a:lnTo>
                <a:lnTo>
                  <a:pt x="369525" y="570340"/>
                </a:lnTo>
                <a:lnTo>
                  <a:pt x="370040" y="569152"/>
                </a:lnTo>
                <a:close/>
                <a:moveTo>
                  <a:pt x="66332" y="263467"/>
                </a:moveTo>
                <a:lnTo>
                  <a:pt x="67442" y="264975"/>
                </a:lnTo>
                <a:lnTo>
                  <a:pt x="65841" y="264696"/>
                </a:lnTo>
                <a:lnTo>
                  <a:pt x="66332" y="263467"/>
                </a:lnTo>
                <a:close/>
                <a:moveTo>
                  <a:pt x="431710" y="5992"/>
                </a:moveTo>
                <a:lnTo>
                  <a:pt x="432635" y="6565"/>
                </a:lnTo>
                <a:lnTo>
                  <a:pt x="431298" y="8680"/>
                </a:lnTo>
                <a:lnTo>
                  <a:pt x="431710" y="5992"/>
                </a:lnTo>
                <a:close/>
                <a:moveTo>
                  <a:pt x="288894" y="201585"/>
                </a:moveTo>
                <a:lnTo>
                  <a:pt x="289944" y="202263"/>
                </a:lnTo>
                <a:lnTo>
                  <a:pt x="288368" y="203829"/>
                </a:lnTo>
                <a:lnTo>
                  <a:pt x="288894" y="201585"/>
                </a:lnTo>
                <a:close/>
                <a:moveTo>
                  <a:pt x="112493" y="408535"/>
                </a:moveTo>
                <a:lnTo>
                  <a:pt x="113587" y="405955"/>
                </a:lnTo>
                <a:lnTo>
                  <a:pt x="114163" y="407321"/>
                </a:lnTo>
                <a:lnTo>
                  <a:pt x="112493" y="408535"/>
                </a:lnTo>
                <a:close/>
                <a:moveTo>
                  <a:pt x="517827" y="150788"/>
                </a:moveTo>
                <a:lnTo>
                  <a:pt x="517968" y="152341"/>
                </a:lnTo>
                <a:lnTo>
                  <a:pt x="516092" y="151850"/>
                </a:lnTo>
                <a:lnTo>
                  <a:pt x="517827" y="150788"/>
                </a:lnTo>
                <a:close/>
                <a:moveTo>
                  <a:pt x="428545" y="6657"/>
                </a:moveTo>
                <a:lnTo>
                  <a:pt x="430756" y="10235"/>
                </a:lnTo>
                <a:lnTo>
                  <a:pt x="428453" y="8213"/>
                </a:lnTo>
                <a:lnTo>
                  <a:pt x="428545" y="6657"/>
                </a:lnTo>
                <a:close/>
                <a:moveTo>
                  <a:pt x="608601" y="256157"/>
                </a:moveTo>
                <a:lnTo>
                  <a:pt x="606710" y="255239"/>
                </a:lnTo>
                <a:lnTo>
                  <a:pt x="607514" y="253852"/>
                </a:lnTo>
                <a:lnTo>
                  <a:pt x="608601" y="256157"/>
                </a:lnTo>
                <a:close/>
                <a:moveTo>
                  <a:pt x="363922" y="443074"/>
                </a:moveTo>
                <a:lnTo>
                  <a:pt x="365370" y="443867"/>
                </a:lnTo>
                <a:lnTo>
                  <a:pt x="363408" y="446231"/>
                </a:lnTo>
                <a:lnTo>
                  <a:pt x="363922" y="443074"/>
                </a:lnTo>
                <a:close/>
                <a:moveTo>
                  <a:pt x="510523" y="177888"/>
                </a:moveTo>
                <a:lnTo>
                  <a:pt x="513337" y="181204"/>
                </a:lnTo>
                <a:lnTo>
                  <a:pt x="511497" y="181351"/>
                </a:lnTo>
                <a:lnTo>
                  <a:pt x="510523" y="177888"/>
                </a:lnTo>
                <a:close/>
                <a:moveTo>
                  <a:pt x="287084" y="317794"/>
                </a:moveTo>
                <a:lnTo>
                  <a:pt x="288351" y="319619"/>
                </a:lnTo>
                <a:lnTo>
                  <a:pt x="284723" y="320403"/>
                </a:lnTo>
                <a:lnTo>
                  <a:pt x="287084" y="317794"/>
                </a:lnTo>
                <a:close/>
                <a:moveTo>
                  <a:pt x="291412" y="315604"/>
                </a:moveTo>
                <a:lnTo>
                  <a:pt x="293457" y="316616"/>
                </a:lnTo>
                <a:lnTo>
                  <a:pt x="290772" y="318982"/>
                </a:lnTo>
                <a:lnTo>
                  <a:pt x="291412" y="315604"/>
                </a:lnTo>
                <a:close/>
                <a:moveTo>
                  <a:pt x="223509" y="532196"/>
                </a:moveTo>
                <a:lnTo>
                  <a:pt x="227555" y="536897"/>
                </a:lnTo>
                <a:lnTo>
                  <a:pt x="227235" y="538864"/>
                </a:lnTo>
                <a:lnTo>
                  <a:pt x="223509" y="532196"/>
                </a:lnTo>
                <a:close/>
                <a:moveTo>
                  <a:pt x="460384" y="500509"/>
                </a:moveTo>
                <a:lnTo>
                  <a:pt x="463869" y="503081"/>
                </a:lnTo>
                <a:lnTo>
                  <a:pt x="462589" y="504802"/>
                </a:lnTo>
                <a:lnTo>
                  <a:pt x="460384" y="500509"/>
                </a:lnTo>
                <a:close/>
                <a:moveTo>
                  <a:pt x="565439" y="82981"/>
                </a:moveTo>
                <a:lnTo>
                  <a:pt x="566862" y="87636"/>
                </a:lnTo>
                <a:lnTo>
                  <a:pt x="564425" y="88298"/>
                </a:lnTo>
                <a:lnTo>
                  <a:pt x="565439" y="82981"/>
                </a:lnTo>
                <a:close/>
                <a:moveTo>
                  <a:pt x="106719" y="367407"/>
                </a:moveTo>
                <a:lnTo>
                  <a:pt x="107282" y="373217"/>
                </a:lnTo>
                <a:lnTo>
                  <a:pt x="104833" y="368876"/>
                </a:lnTo>
                <a:lnTo>
                  <a:pt x="106719" y="367407"/>
                </a:lnTo>
                <a:close/>
                <a:moveTo>
                  <a:pt x="512560" y="148024"/>
                </a:moveTo>
                <a:lnTo>
                  <a:pt x="514829" y="150048"/>
                </a:lnTo>
                <a:lnTo>
                  <a:pt x="513403" y="152424"/>
                </a:lnTo>
                <a:lnTo>
                  <a:pt x="509649" y="148677"/>
                </a:lnTo>
                <a:lnTo>
                  <a:pt x="512560" y="148024"/>
                </a:lnTo>
                <a:close/>
                <a:moveTo>
                  <a:pt x="89070" y="388502"/>
                </a:moveTo>
                <a:lnTo>
                  <a:pt x="90543" y="393536"/>
                </a:lnTo>
                <a:lnTo>
                  <a:pt x="87268" y="394756"/>
                </a:lnTo>
                <a:lnTo>
                  <a:pt x="89070" y="388502"/>
                </a:lnTo>
                <a:close/>
                <a:moveTo>
                  <a:pt x="517496" y="186205"/>
                </a:moveTo>
                <a:lnTo>
                  <a:pt x="520021" y="190475"/>
                </a:lnTo>
                <a:lnTo>
                  <a:pt x="517251" y="191612"/>
                </a:lnTo>
                <a:lnTo>
                  <a:pt x="515305" y="189964"/>
                </a:lnTo>
                <a:lnTo>
                  <a:pt x="517496" y="186205"/>
                </a:lnTo>
                <a:close/>
                <a:moveTo>
                  <a:pt x="438265" y="1156"/>
                </a:moveTo>
                <a:lnTo>
                  <a:pt x="438459" y="3796"/>
                </a:lnTo>
                <a:lnTo>
                  <a:pt x="433792" y="5856"/>
                </a:lnTo>
                <a:lnTo>
                  <a:pt x="432948" y="3687"/>
                </a:lnTo>
                <a:lnTo>
                  <a:pt x="438265" y="1156"/>
                </a:lnTo>
                <a:close/>
                <a:moveTo>
                  <a:pt x="516081" y="180920"/>
                </a:moveTo>
                <a:lnTo>
                  <a:pt x="519464" y="181151"/>
                </a:lnTo>
                <a:lnTo>
                  <a:pt x="521895" y="184872"/>
                </a:lnTo>
                <a:lnTo>
                  <a:pt x="519883" y="186026"/>
                </a:lnTo>
                <a:lnTo>
                  <a:pt x="518417" y="183390"/>
                </a:lnTo>
                <a:lnTo>
                  <a:pt x="514459" y="183344"/>
                </a:lnTo>
                <a:lnTo>
                  <a:pt x="516081" y="180920"/>
                </a:lnTo>
                <a:close/>
                <a:moveTo>
                  <a:pt x="327051" y="516896"/>
                </a:moveTo>
                <a:lnTo>
                  <a:pt x="328890" y="519591"/>
                </a:lnTo>
                <a:lnTo>
                  <a:pt x="325216" y="522068"/>
                </a:lnTo>
                <a:lnTo>
                  <a:pt x="324026" y="517928"/>
                </a:lnTo>
                <a:lnTo>
                  <a:pt x="327051" y="516896"/>
                </a:lnTo>
                <a:close/>
                <a:moveTo>
                  <a:pt x="568480" y="76634"/>
                </a:moveTo>
                <a:lnTo>
                  <a:pt x="569054" y="80369"/>
                </a:lnTo>
                <a:lnTo>
                  <a:pt x="564620" y="81610"/>
                </a:lnTo>
                <a:lnTo>
                  <a:pt x="565254" y="77935"/>
                </a:lnTo>
                <a:lnTo>
                  <a:pt x="568480" y="76634"/>
                </a:lnTo>
                <a:close/>
                <a:moveTo>
                  <a:pt x="37118" y="257847"/>
                </a:moveTo>
                <a:lnTo>
                  <a:pt x="38010" y="262533"/>
                </a:lnTo>
                <a:lnTo>
                  <a:pt x="35955" y="263608"/>
                </a:lnTo>
                <a:lnTo>
                  <a:pt x="34302" y="260367"/>
                </a:lnTo>
                <a:lnTo>
                  <a:pt x="37118" y="257847"/>
                </a:lnTo>
                <a:close/>
                <a:moveTo>
                  <a:pt x="451430" y="20942"/>
                </a:moveTo>
                <a:lnTo>
                  <a:pt x="454777" y="27053"/>
                </a:lnTo>
                <a:lnTo>
                  <a:pt x="448056" y="24893"/>
                </a:lnTo>
                <a:lnTo>
                  <a:pt x="451430" y="20942"/>
                </a:lnTo>
                <a:close/>
                <a:moveTo>
                  <a:pt x="288277" y="334006"/>
                </a:moveTo>
                <a:lnTo>
                  <a:pt x="281029" y="340766"/>
                </a:lnTo>
                <a:lnTo>
                  <a:pt x="282148" y="336351"/>
                </a:lnTo>
                <a:lnTo>
                  <a:pt x="287285" y="332668"/>
                </a:lnTo>
                <a:lnTo>
                  <a:pt x="288277" y="334006"/>
                </a:lnTo>
                <a:close/>
                <a:moveTo>
                  <a:pt x="463449" y="508630"/>
                </a:moveTo>
                <a:lnTo>
                  <a:pt x="465397" y="512318"/>
                </a:lnTo>
                <a:lnTo>
                  <a:pt x="463717" y="519112"/>
                </a:lnTo>
                <a:lnTo>
                  <a:pt x="462929" y="514584"/>
                </a:lnTo>
                <a:lnTo>
                  <a:pt x="459930" y="515104"/>
                </a:lnTo>
                <a:lnTo>
                  <a:pt x="460219" y="510987"/>
                </a:lnTo>
                <a:lnTo>
                  <a:pt x="463449" y="508630"/>
                </a:lnTo>
                <a:close/>
                <a:moveTo>
                  <a:pt x="447487" y="562516"/>
                </a:moveTo>
                <a:lnTo>
                  <a:pt x="449393" y="565079"/>
                </a:lnTo>
                <a:lnTo>
                  <a:pt x="444240" y="566772"/>
                </a:lnTo>
                <a:lnTo>
                  <a:pt x="442687" y="571269"/>
                </a:lnTo>
                <a:lnTo>
                  <a:pt x="440710" y="567917"/>
                </a:lnTo>
                <a:lnTo>
                  <a:pt x="442455" y="564620"/>
                </a:lnTo>
                <a:lnTo>
                  <a:pt x="447487" y="562516"/>
                </a:lnTo>
                <a:close/>
                <a:moveTo>
                  <a:pt x="350551" y="455521"/>
                </a:moveTo>
                <a:lnTo>
                  <a:pt x="350654" y="451447"/>
                </a:lnTo>
                <a:lnTo>
                  <a:pt x="354709" y="453846"/>
                </a:lnTo>
                <a:lnTo>
                  <a:pt x="353373" y="462319"/>
                </a:lnTo>
                <a:lnTo>
                  <a:pt x="351875" y="460549"/>
                </a:lnTo>
                <a:lnTo>
                  <a:pt x="349590" y="462066"/>
                </a:lnTo>
                <a:lnTo>
                  <a:pt x="348127" y="456525"/>
                </a:lnTo>
                <a:lnTo>
                  <a:pt x="350551" y="455521"/>
                </a:lnTo>
                <a:close/>
                <a:moveTo>
                  <a:pt x="345663" y="502099"/>
                </a:moveTo>
                <a:lnTo>
                  <a:pt x="355883" y="508779"/>
                </a:lnTo>
                <a:lnTo>
                  <a:pt x="348363" y="515068"/>
                </a:lnTo>
                <a:lnTo>
                  <a:pt x="347755" y="506670"/>
                </a:lnTo>
                <a:lnTo>
                  <a:pt x="344056" y="504504"/>
                </a:lnTo>
                <a:lnTo>
                  <a:pt x="345663" y="502099"/>
                </a:lnTo>
                <a:close/>
                <a:moveTo>
                  <a:pt x="323091" y="384956"/>
                </a:moveTo>
                <a:lnTo>
                  <a:pt x="328102" y="387380"/>
                </a:lnTo>
                <a:lnTo>
                  <a:pt x="331216" y="395539"/>
                </a:lnTo>
                <a:lnTo>
                  <a:pt x="327020" y="395056"/>
                </a:lnTo>
                <a:lnTo>
                  <a:pt x="322308" y="389404"/>
                </a:lnTo>
                <a:lnTo>
                  <a:pt x="323091" y="384956"/>
                </a:lnTo>
                <a:close/>
                <a:moveTo>
                  <a:pt x="607107" y="125661"/>
                </a:moveTo>
                <a:lnTo>
                  <a:pt x="614922" y="130338"/>
                </a:lnTo>
                <a:lnTo>
                  <a:pt x="604501" y="138342"/>
                </a:lnTo>
                <a:lnTo>
                  <a:pt x="602137" y="132656"/>
                </a:lnTo>
                <a:lnTo>
                  <a:pt x="607107" y="125661"/>
                </a:lnTo>
                <a:close/>
                <a:moveTo>
                  <a:pt x="535111" y="150786"/>
                </a:moveTo>
                <a:lnTo>
                  <a:pt x="536624" y="158845"/>
                </a:lnTo>
                <a:lnTo>
                  <a:pt x="532159" y="159982"/>
                </a:lnTo>
                <a:lnTo>
                  <a:pt x="533935" y="163053"/>
                </a:lnTo>
                <a:lnTo>
                  <a:pt x="531208" y="165510"/>
                </a:lnTo>
                <a:lnTo>
                  <a:pt x="522924" y="160371"/>
                </a:lnTo>
                <a:lnTo>
                  <a:pt x="518783" y="152295"/>
                </a:lnTo>
                <a:lnTo>
                  <a:pt x="524666" y="155031"/>
                </a:lnTo>
                <a:lnTo>
                  <a:pt x="526534" y="152931"/>
                </a:lnTo>
                <a:lnTo>
                  <a:pt x="527029" y="155244"/>
                </a:lnTo>
                <a:lnTo>
                  <a:pt x="529235" y="152362"/>
                </a:lnTo>
                <a:lnTo>
                  <a:pt x="532269" y="155138"/>
                </a:lnTo>
                <a:lnTo>
                  <a:pt x="535111" y="150786"/>
                </a:lnTo>
                <a:close/>
                <a:moveTo>
                  <a:pt x="337187" y="463478"/>
                </a:moveTo>
                <a:lnTo>
                  <a:pt x="345265" y="470120"/>
                </a:lnTo>
                <a:lnTo>
                  <a:pt x="343066" y="473050"/>
                </a:lnTo>
                <a:lnTo>
                  <a:pt x="345864" y="476573"/>
                </a:lnTo>
                <a:lnTo>
                  <a:pt x="346402" y="484272"/>
                </a:lnTo>
                <a:lnTo>
                  <a:pt x="342917" y="483985"/>
                </a:lnTo>
                <a:lnTo>
                  <a:pt x="342258" y="493295"/>
                </a:lnTo>
                <a:lnTo>
                  <a:pt x="335568" y="495939"/>
                </a:lnTo>
                <a:lnTo>
                  <a:pt x="334576" y="499971"/>
                </a:lnTo>
                <a:lnTo>
                  <a:pt x="330848" y="496002"/>
                </a:lnTo>
                <a:lnTo>
                  <a:pt x="326513" y="484103"/>
                </a:lnTo>
                <a:lnTo>
                  <a:pt x="328352" y="477458"/>
                </a:lnTo>
                <a:lnTo>
                  <a:pt x="336903" y="472107"/>
                </a:lnTo>
                <a:lnTo>
                  <a:pt x="337187" y="463478"/>
                </a:lnTo>
                <a:close/>
                <a:moveTo>
                  <a:pt x="458473" y="521810"/>
                </a:moveTo>
                <a:lnTo>
                  <a:pt x="457879" y="525727"/>
                </a:lnTo>
                <a:lnTo>
                  <a:pt x="460615" y="527233"/>
                </a:lnTo>
                <a:lnTo>
                  <a:pt x="460574" y="523988"/>
                </a:lnTo>
                <a:lnTo>
                  <a:pt x="469816" y="524633"/>
                </a:lnTo>
                <a:lnTo>
                  <a:pt x="468767" y="527888"/>
                </a:lnTo>
                <a:lnTo>
                  <a:pt x="464090" y="527636"/>
                </a:lnTo>
                <a:lnTo>
                  <a:pt x="460994" y="536040"/>
                </a:lnTo>
                <a:lnTo>
                  <a:pt x="461688" y="543125"/>
                </a:lnTo>
                <a:lnTo>
                  <a:pt x="466061" y="549052"/>
                </a:lnTo>
                <a:lnTo>
                  <a:pt x="462735" y="554143"/>
                </a:lnTo>
                <a:lnTo>
                  <a:pt x="463312" y="559439"/>
                </a:lnTo>
                <a:lnTo>
                  <a:pt x="460366" y="561723"/>
                </a:lnTo>
                <a:lnTo>
                  <a:pt x="457213" y="560514"/>
                </a:lnTo>
                <a:lnTo>
                  <a:pt x="457141" y="558067"/>
                </a:lnTo>
                <a:lnTo>
                  <a:pt x="452060" y="557737"/>
                </a:lnTo>
                <a:lnTo>
                  <a:pt x="447784" y="544086"/>
                </a:lnTo>
                <a:lnTo>
                  <a:pt x="442092" y="539149"/>
                </a:lnTo>
                <a:lnTo>
                  <a:pt x="446543" y="539306"/>
                </a:lnTo>
                <a:lnTo>
                  <a:pt x="447799" y="536524"/>
                </a:lnTo>
                <a:lnTo>
                  <a:pt x="449209" y="538873"/>
                </a:lnTo>
                <a:lnTo>
                  <a:pt x="453091" y="538748"/>
                </a:lnTo>
                <a:lnTo>
                  <a:pt x="451589" y="536548"/>
                </a:lnTo>
                <a:lnTo>
                  <a:pt x="453836" y="533143"/>
                </a:lnTo>
                <a:lnTo>
                  <a:pt x="451120" y="530548"/>
                </a:lnTo>
                <a:lnTo>
                  <a:pt x="453379" y="527706"/>
                </a:lnTo>
                <a:lnTo>
                  <a:pt x="450840" y="526778"/>
                </a:lnTo>
                <a:lnTo>
                  <a:pt x="451616" y="524793"/>
                </a:lnTo>
                <a:lnTo>
                  <a:pt x="455709" y="525482"/>
                </a:lnTo>
                <a:lnTo>
                  <a:pt x="458473" y="521810"/>
                </a:lnTo>
                <a:close/>
                <a:moveTo>
                  <a:pt x="307832" y="304017"/>
                </a:moveTo>
                <a:lnTo>
                  <a:pt x="303134" y="305316"/>
                </a:lnTo>
                <a:lnTo>
                  <a:pt x="302260" y="302650"/>
                </a:lnTo>
                <a:lnTo>
                  <a:pt x="306541" y="300564"/>
                </a:lnTo>
                <a:lnTo>
                  <a:pt x="302891" y="300963"/>
                </a:lnTo>
                <a:lnTo>
                  <a:pt x="295239" y="295375"/>
                </a:lnTo>
                <a:lnTo>
                  <a:pt x="298100" y="292199"/>
                </a:lnTo>
                <a:lnTo>
                  <a:pt x="301838" y="292058"/>
                </a:lnTo>
                <a:lnTo>
                  <a:pt x="303227" y="294920"/>
                </a:lnTo>
                <a:lnTo>
                  <a:pt x="303911" y="292237"/>
                </a:lnTo>
                <a:lnTo>
                  <a:pt x="304910" y="294572"/>
                </a:lnTo>
                <a:lnTo>
                  <a:pt x="313152" y="292442"/>
                </a:lnTo>
                <a:lnTo>
                  <a:pt x="310691" y="290115"/>
                </a:lnTo>
                <a:lnTo>
                  <a:pt x="313299" y="287736"/>
                </a:lnTo>
                <a:lnTo>
                  <a:pt x="307390" y="290716"/>
                </a:lnTo>
                <a:lnTo>
                  <a:pt x="300798" y="287327"/>
                </a:lnTo>
                <a:lnTo>
                  <a:pt x="296825" y="287921"/>
                </a:lnTo>
                <a:lnTo>
                  <a:pt x="296614" y="285530"/>
                </a:lnTo>
                <a:lnTo>
                  <a:pt x="302727" y="284518"/>
                </a:lnTo>
                <a:lnTo>
                  <a:pt x="307056" y="279289"/>
                </a:lnTo>
                <a:lnTo>
                  <a:pt x="303674" y="281773"/>
                </a:lnTo>
                <a:lnTo>
                  <a:pt x="303196" y="279091"/>
                </a:lnTo>
                <a:lnTo>
                  <a:pt x="301365" y="283091"/>
                </a:lnTo>
                <a:lnTo>
                  <a:pt x="299539" y="282324"/>
                </a:lnTo>
                <a:lnTo>
                  <a:pt x="302193" y="276920"/>
                </a:lnTo>
                <a:lnTo>
                  <a:pt x="305952" y="277164"/>
                </a:lnTo>
                <a:lnTo>
                  <a:pt x="306483" y="273395"/>
                </a:lnTo>
                <a:lnTo>
                  <a:pt x="320691" y="283044"/>
                </a:lnTo>
                <a:lnTo>
                  <a:pt x="324072" y="297911"/>
                </a:lnTo>
                <a:lnTo>
                  <a:pt x="321516" y="302419"/>
                </a:lnTo>
                <a:lnTo>
                  <a:pt x="322550" y="306245"/>
                </a:lnTo>
                <a:lnTo>
                  <a:pt x="319378" y="305530"/>
                </a:lnTo>
                <a:lnTo>
                  <a:pt x="316255" y="300683"/>
                </a:lnTo>
                <a:lnTo>
                  <a:pt x="313684" y="300782"/>
                </a:lnTo>
                <a:lnTo>
                  <a:pt x="313130" y="304344"/>
                </a:lnTo>
                <a:lnTo>
                  <a:pt x="307832" y="304017"/>
                </a:lnTo>
                <a:close/>
                <a:moveTo>
                  <a:pt x="314800" y="480876"/>
                </a:moveTo>
                <a:lnTo>
                  <a:pt x="320479" y="485137"/>
                </a:lnTo>
                <a:lnTo>
                  <a:pt x="325055" y="484787"/>
                </a:lnTo>
                <a:lnTo>
                  <a:pt x="328055" y="488161"/>
                </a:lnTo>
                <a:lnTo>
                  <a:pt x="325370" y="492972"/>
                </a:lnTo>
                <a:lnTo>
                  <a:pt x="327793" y="495794"/>
                </a:lnTo>
                <a:lnTo>
                  <a:pt x="327007" y="500600"/>
                </a:lnTo>
                <a:lnTo>
                  <a:pt x="319904" y="505072"/>
                </a:lnTo>
                <a:lnTo>
                  <a:pt x="309366" y="506775"/>
                </a:lnTo>
                <a:lnTo>
                  <a:pt x="306859" y="504263"/>
                </a:lnTo>
                <a:lnTo>
                  <a:pt x="305710" y="506709"/>
                </a:lnTo>
                <a:lnTo>
                  <a:pt x="296983" y="496050"/>
                </a:lnTo>
                <a:lnTo>
                  <a:pt x="298063" y="489479"/>
                </a:lnTo>
                <a:lnTo>
                  <a:pt x="302410" y="483243"/>
                </a:lnTo>
                <a:lnTo>
                  <a:pt x="314800" y="480876"/>
                </a:lnTo>
                <a:close/>
                <a:moveTo>
                  <a:pt x="422809" y="149394"/>
                </a:moveTo>
                <a:lnTo>
                  <a:pt x="426193" y="153266"/>
                </a:lnTo>
                <a:lnTo>
                  <a:pt x="430136" y="152756"/>
                </a:lnTo>
                <a:lnTo>
                  <a:pt x="433060" y="158856"/>
                </a:lnTo>
                <a:lnTo>
                  <a:pt x="430569" y="163490"/>
                </a:lnTo>
                <a:lnTo>
                  <a:pt x="429759" y="182539"/>
                </a:lnTo>
                <a:lnTo>
                  <a:pt x="426036" y="186330"/>
                </a:lnTo>
                <a:lnTo>
                  <a:pt x="416497" y="185457"/>
                </a:lnTo>
                <a:lnTo>
                  <a:pt x="403547" y="179693"/>
                </a:lnTo>
                <a:lnTo>
                  <a:pt x="404440" y="159495"/>
                </a:lnTo>
                <a:lnTo>
                  <a:pt x="412350" y="155868"/>
                </a:lnTo>
                <a:lnTo>
                  <a:pt x="416467" y="156756"/>
                </a:lnTo>
                <a:lnTo>
                  <a:pt x="422809" y="149394"/>
                </a:lnTo>
                <a:close/>
                <a:moveTo>
                  <a:pt x="394775" y="499791"/>
                </a:moveTo>
                <a:lnTo>
                  <a:pt x="391686" y="501654"/>
                </a:lnTo>
                <a:lnTo>
                  <a:pt x="391308" y="499456"/>
                </a:lnTo>
                <a:lnTo>
                  <a:pt x="389335" y="501946"/>
                </a:lnTo>
                <a:lnTo>
                  <a:pt x="391820" y="502878"/>
                </a:lnTo>
                <a:lnTo>
                  <a:pt x="391375" y="505849"/>
                </a:lnTo>
                <a:lnTo>
                  <a:pt x="388629" y="503768"/>
                </a:lnTo>
                <a:lnTo>
                  <a:pt x="383731" y="510552"/>
                </a:lnTo>
                <a:lnTo>
                  <a:pt x="382182" y="508465"/>
                </a:lnTo>
                <a:lnTo>
                  <a:pt x="385486" y="506316"/>
                </a:lnTo>
                <a:lnTo>
                  <a:pt x="386619" y="501951"/>
                </a:lnTo>
                <a:lnTo>
                  <a:pt x="378514" y="497248"/>
                </a:lnTo>
                <a:lnTo>
                  <a:pt x="376626" y="504938"/>
                </a:lnTo>
                <a:lnTo>
                  <a:pt x="373246" y="505039"/>
                </a:lnTo>
                <a:lnTo>
                  <a:pt x="369468" y="509958"/>
                </a:lnTo>
                <a:lnTo>
                  <a:pt x="369997" y="499089"/>
                </a:lnTo>
                <a:lnTo>
                  <a:pt x="366629" y="497039"/>
                </a:lnTo>
                <a:lnTo>
                  <a:pt x="366147" y="493497"/>
                </a:lnTo>
                <a:lnTo>
                  <a:pt x="371000" y="493097"/>
                </a:lnTo>
                <a:lnTo>
                  <a:pt x="370367" y="490403"/>
                </a:lnTo>
                <a:lnTo>
                  <a:pt x="367813" y="490312"/>
                </a:lnTo>
                <a:lnTo>
                  <a:pt x="369197" y="486807"/>
                </a:lnTo>
                <a:lnTo>
                  <a:pt x="373463" y="488654"/>
                </a:lnTo>
                <a:lnTo>
                  <a:pt x="371828" y="485411"/>
                </a:lnTo>
                <a:lnTo>
                  <a:pt x="377610" y="485343"/>
                </a:lnTo>
                <a:lnTo>
                  <a:pt x="379288" y="487734"/>
                </a:lnTo>
                <a:lnTo>
                  <a:pt x="381136" y="485718"/>
                </a:lnTo>
                <a:lnTo>
                  <a:pt x="378512" y="491342"/>
                </a:lnTo>
                <a:lnTo>
                  <a:pt x="382164" y="494495"/>
                </a:lnTo>
                <a:lnTo>
                  <a:pt x="390884" y="488980"/>
                </a:lnTo>
                <a:lnTo>
                  <a:pt x="392115" y="491974"/>
                </a:lnTo>
                <a:lnTo>
                  <a:pt x="394930" y="492001"/>
                </a:lnTo>
                <a:lnTo>
                  <a:pt x="401196" y="487344"/>
                </a:lnTo>
                <a:lnTo>
                  <a:pt x="401744" y="484285"/>
                </a:lnTo>
                <a:lnTo>
                  <a:pt x="402762" y="493889"/>
                </a:lnTo>
                <a:lnTo>
                  <a:pt x="413346" y="497241"/>
                </a:lnTo>
                <a:lnTo>
                  <a:pt x="422109" y="494335"/>
                </a:lnTo>
                <a:lnTo>
                  <a:pt x="422392" y="484144"/>
                </a:lnTo>
                <a:lnTo>
                  <a:pt x="428352" y="482776"/>
                </a:lnTo>
                <a:lnTo>
                  <a:pt x="432386" y="486794"/>
                </a:lnTo>
                <a:lnTo>
                  <a:pt x="436163" y="483939"/>
                </a:lnTo>
                <a:lnTo>
                  <a:pt x="440634" y="484698"/>
                </a:lnTo>
                <a:lnTo>
                  <a:pt x="442711" y="476757"/>
                </a:lnTo>
                <a:lnTo>
                  <a:pt x="452172" y="470166"/>
                </a:lnTo>
                <a:lnTo>
                  <a:pt x="453727" y="471986"/>
                </a:lnTo>
                <a:lnTo>
                  <a:pt x="451313" y="472878"/>
                </a:lnTo>
                <a:lnTo>
                  <a:pt x="451359" y="476430"/>
                </a:lnTo>
                <a:lnTo>
                  <a:pt x="456321" y="478872"/>
                </a:lnTo>
                <a:lnTo>
                  <a:pt x="462989" y="478536"/>
                </a:lnTo>
                <a:lnTo>
                  <a:pt x="466039" y="485483"/>
                </a:lnTo>
                <a:lnTo>
                  <a:pt x="461375" y="493204"/>
                </a:lnTo>
                <a:lnTo>
                  <a:pt x="455374" y="489804"/>
                </a:lnTo>
                <a:lnTo>
                  <a:pt x="449257" y="492275"/>
                </a:lnTo>
                <a:lnTo>
                  <a:pt x="447389" y="495793"/>
                </a:lnTo>
                <a:lnTo>
                  <a:pt x="443470" y="495922"/>
                </a:lnTo>
                <a:lnTo>
                  <a:pt x="446026" y="499695"/>
                </a:lnTo>
                <a:lnTo>
                  <a:pt x="445668" y="504986"/>
                </a:lnTo>
                <a:lnTo>
                  <a:pt x="449249" y="507791"/>
                </a:lnTo>
                <a:lnTo>
                  <a:pt x="447040" y="512331"/>
                </a:lnTo>
                <a:lnTo>
                  <a:pt x="448477" y="514300"/>
                </a:lnTo>
                <a:lnTo>
                  <a:pt x="446088" y="522618"/>
                </a:lnTo>
                <a:lnTo>
                  <a:pt x="439679" y="522923"/>
                </a:lnTo>
                <a:lnTo>
                  <a:pt x="442597" y="527221"/>
                </a:lnTo>
                <a:lnTo>
                  <a:pt x="438291" y="531395"/>
                </a:lnTo>
                <a:lnTo>
                  <a:pt x="434942" y="529446"/>
                </a:lnTo>
                <a:lnTo>
                  <a:pt x="436064" y="524322"/>
                </a:lnTo>
                <a:lnTo>
                  <a:pt x="432219" y="524702"/>
                </a:lnTo>
                <a:lnTo>
                  <a:pt x="436917" y="517588"/>
                </a:lnTo>
                <a:lnTo>
                  <a:pt x="431702" y="517204"/>
                </a:lnTo>
                <a:lnTo>
                  <a:pt x="428654" y="526439"/>
                </a:lnTo>
                <a:lnTo>
                  <a:pt x="430538" y="531097"/>
                </a:lnTo>
                <a:lnTo>
                  <a:pt x="423489" y="528941"/>
                </a:lnTo>
                <a:lnTo>
                  <a:pt x="424939" y="522031"/>
                </a:lnTo>
                <a:lnTo>
                  <a:pt x="422483" y="519013"/>
                </a:lnTo>
                <a:lnTo>
                  <a:pt x="422885" y="512582"/>
                </a:lnTo>
                <a:lnTo>
                  <a:pt x="420194" y="512227"/>
                </a:lnTo>
                <a:lnTo>
                  <a:pt x="421256" y="516004"/>
                </a:lnTo>
                <a:lnTo>
                  <a:pt x="416618" y="521695"/>
                </a:lnTo>
                <a:lnTo>
                  <a:pt x="417315" y="527033"/>
                </a:lnTo>
                <a:lnTo>
                  <a:pt x="415649" y="524480"/>
                </a:lnTo>
                <a:lnTo>
                  <a:pt x="412645" y="525301"/>
                </a:lnTo>
                <a:lnTo>
                  <a:pt x="410337" y="522597"/>
                </a:lnTo>
                <a:lnTo>
                  <a:pt x="405807" y="524154"/>
                </a:lnTo>
                <a:lnTo>
                  <a:pt x="401981" y="521287"/>
                </a:lnTo>
                <a:lnTo>
                  <a:pt x="400858" y="519994"/>
                </a:lnTo>
                <a:lnTo>
                  <a:pt x="406019" y="518339"/>
                </a:lnTo>
                <a:lnTo>
                  <a:pt x="404318" y="513599"/>
                </a:lnTo>
                <a:lnTo>
                  <a:pt x="399544" y="515909"/>
                </a:lnTo>
                <a:lnTo>
                  <a:pt x="398187" y="513487"/>
                </a:lnTo>
                <a:lnTo>
                  <a:pt x="394203" y="514993"/>
                </a:lnTo>
                <a:lnTo>
                  <a:pt x="388663" y="513390"/>
                </a:lnTo>
                <a:lnTo>
                  <a:pt x="395638" y="506728"/>
                </a:lnTo>
                <a:lnTo>
                  <a:pt x="401212" y="507613"/>
                </a:lnTo>
                <a:lnTo>
                  <a:pt x="406282" y="504726"/>
                </a:lnTo>
                <a:lnTo>
                  <a:pt x="398670" y="504571"/>
                </a:lnTo>
                <a:lnTo>
                  <a:pt x="397848" y="501307"/>
                </a:lnTo>
                <a:lnTo>
                  <a:pt x="392569" y="506266"/>
                </a:lnTo>
                <a:lnTo>
                  <a:pt x="391864" y="502078"/>
                </a:lnTo>
                <a:lnTo>
                  <a:pt x="394775" y="499791"/>
                </a:lnTo>
                <a:close/>
                <a:moveTo>
                  <a:pt x="579556" y="207141"/>
                </a:moveTo>
                <a:lnTo>
                  <a:pt x="578502" y="204961"/>
                </a:lnTo>
                <a:lnTo>
                  <a:pt x="571269" y="206449"/>
                </a:lnTo>
                <a:lnTo>
                  <a:pt x="569744" y="210506"/>
                </a:lnTo>
                <a:lnTo>
                  <a:pt x="565402" y="207572"/>
                </a:lnTo>
                <a:lnTo>
                  <a:pt x="561607" y="209949"/>
                </a:lnTo>
                <a:lnTo>
                  <a:pt x="560436" y="205637"/>
                </a:lnTo>
                <a:lnTo>
                  <a:pt x="563388" y="203495"/>
                </a:lnTo>
                <a:lnTo>
                  <a:pt x="561036" y="200456"/>
                </a:lnTo>
                <a:lnTo>
                  <a:pt x="560361" y="191670"/>
                </a:lnTo>
                <a:lnTo>
                  <a:pt x="559518" y="195017"/>
                </a:lnTo>
                <a:lnTo>
                  <a:pt x="556609" y="195439"/>
                </a:lnTo>
                <a:lnTo>
                  <a:pt x="557483" y="202107"/>
                </a:lnTo>
                <a:lnTo>
                  <a:pt x="551542" y="201742"/>
                </a:lnTo>
                <a:lnTo>
                  <a:pt x="550265" y="197624"/>
                </a:lnTo>
                <a:lnTo>
                  <a:pt x="548241" y="199462"/>
                </a:lnTo>
                <a:lnTo>
                  <a:pt x="544842" y="197026"/>
                </a:lnTo>
                <a:lnTo>
                  <a:pt x="539409" y="187199"/>
                </a:lnTo>
                <a:lnTo>
                  <a:pt x="527215" y="181874"/>
                </a:lnTo>
                <a:lnTo>
                  <a:pt x="525791" y="183447"/>
                </a:lnTo>
                <a:lnTo>
                  <a:pt x="528177" y="185816"/>
                </a:lnTo>
                <a:lnTo>
                  <a:pt x="523175" y="185142"/>
                </a:lnTo>
                <a:lnTo>
                  <a:pt x="520812" y="177740"/>
                </a:lnTo>
                <a:lnTo>
                  <a:pt x="523161" y="175047"/>
                </a:lnTo>
                <a:lnTo>
                  <a:pt x="519895" y="172143"/>
                </a:lnTo>
                <a:lnTo>
                  <a:pt x="522402" y="170980"/>
                </a:lnTo>
                <a:lnTo>
                  <a:pt x="521107" y="162866"/>
                </a:lnTo>
                <a:lnTo>
                  <a:pt x="525090" y="170287"/>
                </a:lnTo>
                <a:lnTo>
                  <a:pt x="528633" y="164614"/>
                </a:lnTo>
                <a:lnTo>
                  <a:pt x="534734" y="180012"/>
                </a:lnTo>
                <a:lnTo>
                  <a:pt x="540240" y="179644"/>
                </a:lnTo>
                <a:lnTo>
                  <a:pt x="534911" y="177087"/>
                </a:lnTo>
                <a:lnTo>
                  <a:pt x="533838" y="174844"/>
                </a:lnTo>
                <a:lnTo>
                  <a:pt x="536233" y="174637"/>
                </a:lnTo>
                <a:lnTo>
                  <a:pt x="535937" y="172621"/>
                </a:lnTo>
                <a:lnTo>
                  <a:pt x="544118" y="176280"/>
                </a:lnTo>
                <a:lnTo>
                  <a:pt x="540531" y="171379"/>
                </a:lnTo>
                <a:lnTo>
                  <a:pt x="542287" y="169047"/>
                </a:lnTo>
                <a:lnTo>
                  <a:pt x="538405" y="169289"/>
                </a:lnTo>
                <a:lnTo>
                  <a:pt x="540461" y="167013"/>
                </a:lnTo>
                <a:lnTo>
                  <a:pt x="538279" y="163437"/>
                </a:lnTo>
                <a:lnTo>
                  <a:pt x="548902" y="162069"/>
                </a:lnTo>
                <a:lnTo>
                  <a:pt x="540457" y="158086"/>
                </a:lnTo>
                <a:lnTo>
                  <a:pt x="545995" y="155946"/>
                </a:lnTo>
                <a:lnTo>
                  <a:pt x="546005" y="150378"/>
                </a:lnTo>
                <a:lnTo>
                  <a:pt x="540302" y="153680"/>
                </a:lnTo>
                <a:lnTo>
                  <a:pt x="540084" y="150427"/>
                </a:lnTo>
                <a:lnTo>
                  <a:pt x="535376" y="147821"/>
                </a:lnTo>
                <a:lnTo>
                  <a:pt x="542293" y="143456"/>
                </a:lnTo>
                <a:lnTo>
                  <a:pt x="533682" y="140994"/>
                </a:lnTo>
                <a:lnTo>
                  <a:pt x="530023" y="136570"/>
                </a:lnTo>
                <a:lnTo>
                  <a:pt x="526574" y="137416"/>
                </a:lnTo>
                <a:lnTo>
                  <a:pt x="527473" y="139946"/>
                </a:lnTo>
                <a:lnTo>
                  <a:pt x="524692" y="141338"/>
                </a:lnTo>
                <a:lnTo>
                  <a:pt x="522330" y="137211"/>
                </a:lnTo>
                <a:lnTo>
                  <a:pt x="524611" y="135305"/>
                </a:lnTo>
                <a:lnTo>
                  <a:pt x="522916" y="131338"/>
                </a:lnTo>
                <a:lnTo>
                  <a:pt x="525011" y="130567"/>
                </a:lnTo>
                <a:lnTo>
                  <a:pt x="524107" y="128551"/>
                </a:lnTo>
                <a:lnTo>
                  <a:pt x="527306" y="129408"/>
                </a:lnTo>
                <a:lnTo>
                  <a:pt x="531581" y="134619"/>
                </a:lnTo>
                <a:lnTo>
                  <a:pt x="538094" y="129303"/>
                </a:lnTo>
                <a:lnTo>
                  <a:pt x="540469" y="132567"/>
                </a:lnTo>
                <a:lnTo>
                  <a:pt x="548495" y="130938"/>
                </a:lnTo>
                <a:lnTo>
                  <a:pt x="545105" y="127905"/>
                </a:lnTo>
                <a:lnTo>
                  <a:pt x="549186" y="128058"/>
                </a:lnTo>
                <a:lnTo>
                  <a:pt x="552832" y="124911"/>
                </a:lnTo>
                <a:lnTo>
                  <a:pt x="547341" y="125418"/>
                </a:lnTo>
                <a:lnTo>
                  <a:pt x="540661" y="120116"/>
                </a:lnTo>
                <a:lnTo>
                  <a:pt x="539594" y="114973"/>
                </a:lnTo>
                <a:lnTo>
                  <a:pt x="535970" y="112295"/>
                </a:lnTo>
                <a:lnTo>
                  <a:pt x="540384" y="102405"/>
                </a:lnTo>
                <a:lnTo>
                  <a:pt x="536561" y="100361"/>
                </a:lnTo>
                <a:lnTo>
                  <a:pt x="539993" y="95965"/>
                </a:lnTo>
                <a:lnTo>
                  <a:pt x="542054" y="98827"/>
                </a:lnTo>
                <a:lnTo>
                  <a:pt x="549296" y="96684"/>
                </a:lnTo>
                <a:lnTo>
                  <a:pt x="550361" y="91026"/>
                </a:lnTo>
                <a:lnTo>
                  <a:pt x="554746" y="89202"/>
                </a:lnTo>
                <a:lnTo>
                  <a:pt x="558905" y="90671"/>
                </a:lnTo>
                <a:lnTo>
                  <a:pt x="560699" y="87956"/>
                </a:lnTo>
                <a:lnTo>
                  <a:pt x="569737" y="92723"/>
                </a:lnTo>
                <a:lnTo>
                  <a:pt x="569554" y="96086"/>
                </a:lnTo>
                <a:lnTo>
                  <a:pt x="565725" y="99245"/>
                </a:lnTo>
                <a:lnTo>
                  <a:pt x="568697" y="100072"/>
                </a:lnTo>
                <a:lnTo>
                  <a:pt x="564933" y="104880"/>
                </a:lnTo>
                <a:lnTo>
                  <a:pt x="567453" y="106619"/>
                </a:lnTo>
                <a:lnTo>
                  <a:pt x="566963" y="112356"/>
                </a:lnTo>
                <a:lnTo>
                  <a:pt x="573573" y="108140"/>
                </a:lnTo>
                <a:lnTo>
                  <a:pt x="576256" y="112166"/>
                </a:lnTo>
                <a:lnTo>
                  <a:pt x="574667" y="119695"/>
                </a:lnTo>
                <a:lnTo>
                  <a:pt x="577763" y="119067"/>
                </a:lnTo>
                <a:lnTo>
                  <a:pt x="577768" y="121600"/>
                </a:lnTo>
                <a:lnTo>
                  <a:pt x="581846" y="122863"/>
                </a:lnTo>
                <a:lnTo>
                  <a:pt x="581505" y="124638"/>
                </a:lnTo>
                <a:lnTo>
                  <a:pt x="576421" y="122703"/>
                </a:lnTo>
                <a:lnTo>
                  <a:pt x="574146" y="126399"/>
                </a:lnTo>
                <a:lnTo>
                  <a:pt x="573531" y="132110"/>
                </a:lnTo>
                <a:lnTo>
                  <a:pt x="576651" y="140263"/>
                </a:lnTo>
                <a:lnTo>
                  <a:pt x="569219" y="134682"/>
                </a:lnTo>
                <a:lnTo>
                  <a:pt x="567851" y="142184"/>
                </a:lnTo>
                <a:lnTo>
                  <a:pt x="571482" y="139308"/>
                </a:lnTo>
                <a:lnTo>
                  <a:pt x="573980" y="143455"/>
                </a:lnTo>
                <a:lnTo>
                  <a:pt x="579064" y="139091"/>
                </a:lnTo>
                <a:lnTo>
                  <a:pt x="584303" y="146260"/>
                </a:lnTo>
                <a:lnTo>
                  <a:pt x="587167" y="145539"/>
                </a:lnTo>
                <a:lnTo>
                  <a:pt x="595249" y="151677"/>
                </a:lnTo>
                <a:lnTo>
                  <a:pt x="597378" y="149118"/>
                </a:lnTo>
                <a:lnTo>
                  <a:pt x="600485" y="155686"/>
                </a:lnTo>
                <a:lnTo>
                  <a:pt x="605344" y="154453"/>
                </a:lnTo>
                <a:lnTo>
                  <a:pt x="609527" y="156639"/>
                </a:lnTo>
                <a:lnTo>
                  <a:pt x="610465" y="158790"/>
                </a:lnTo>
                <a:lnTo>
                  <a:pt x="605506" y="161544"/>
                </a:lnTo>
                <a:lnTo>
                  <a:pt x="605865" y="166049"/>
                </a:lnTo>
                <a:lnTo>
                  <a:pt x="601795" y="165338"/>
                </a:lnTo>
                <a:lnTo>
                  <a:pt x="599294" y="176386"/>
                </a:lnTo>
                <a:lnTo>
                  <a:pt x="598615" y="173009"/>
                </a:lnTo>
                <a:lnTo>
                  <a:pt x="598276" y="178386"/>
                </a:lnTo>
                <a:lnTo>
                  <a:pt x="602292" y="182160"/>
                </a:lnTo>
                <a:lnTo>
                  <a:pt x="596990" y="188110"/>
                </a:lnTo>
                <a:lnTo>
                  <a:pt x="596870" y="198052"/>
                </a:lnTo>
                <a:lnTo>
                  <a:pt x="603810" y="204809"/>
                </a:lnTo>
                <a:lnTo>
                  <a:pt x="601926" y="206443"/>
                </a:lnTo>
                <a:lnTo>
                  <a:pt x="603738" y="209708"/>
                </a:lnTo>
                <a:lnTo>
                  <a:pt x="608542" y="211696"/>
                </a:lnTo>
                <a:lnTo>
                  <a:pt x="610564" y="208830"/>
                </a:lnTo>
                <a:lnTo>
                  <a:pt x="622817" y="225454"/>
                </a:lnTo>
                <a:lnTo>
                  <a:pt x="625479" y="225833"/>
                </a:lnTo>
                <a:lnTo>
                  <a:pt x="628890" y="237218"/>
                </a:lnTo>
                <a:lnTo>
                  <a:pt x="623381" y="239881"/>
                </a:lnTo>
                <a:lnTo>
                  <a:pt x="621415" y="245661"/>
                </a:lnTo>
                <a:lnTo>
                  <a:pt x="623150" y="247343"/>
                </a:lnTo>
                <a:lnTo>
                  <a:pt x="620932" y="248256"/>
                </a:lnTo>
                <a:lnTo>
                  <a:pt x="622339" y="250454"/>
                </a:lnTo>
                <a:lnTo>
                  <a:pt x="618668" y="255737"/>
                </a:lnTo>
                <a:lnTo>
                  <a:pt x="614700" y="256098"/>
                </a:lnTo>
                <a:lnTo>
                  <a:pt x="613935" y="253579"/>
                </a:lnTo>
                <a:lnTo>
                  <a:pt x="606402" y="251840"/>
                </a:lnTo>
                <a:lnTo>
                  <a:pt x="605504" y="249159"/>
                </a:lnTo>
                <a:lnTo>
                  <a:pt x="598504" y="250018"/>
                </a:lnTo>
                <a:lnTo>
                  <a:pt x="594049" y="246174"/>
                </a:lnTo>
                <a:lnTo>
                  <a:pt x="596694" y="239245"/>
                </a:lnTo>
                <a:lnTo>
                  <a:pt x="602920" y="241655"/>
                </a:lnTo>
                <a:lnTo>
                  <a:pt x="601854" y="237545"/>
                </a:lnTo>
                <a:lnTo>
                  <a:pt x="603742" y="236116"/>
                </a:lnTo>
                <a:lnTo>
                  <a:pt x="600726" y="234851"/>
                </a:lnTo>
                <a:lnTo>
                  <a:pt x="600211" y="229283"/>
                </a:lnTo>
                <a:lnTo>
                  <a:pt x="592664" y="229027"/>
                </a:lnTo>
                <a:lnTo>
                  <a:pt x="591713" y="233483"/>
                </a:lnTo>
                <a:lnTo>
                  <a:pt x="585637" y="235978"/>
                </a:lnTo>
                <a:lnTo>
                  <a:pt x="583684" y="234626"/>
                </a:lnTo>
                <a:lnTo>
                  <a:pt x="585759" y="234358"/>
                </a:lnTo>
                <a:lnTo>
                  <a:pt x="585025" y="231354"/>
                </a:lnTo>
                <a:lnTo>
                  <a:pt x="575715" y="232938"/>
                </a:lnTo>
                <a:lnTo>
                  <a:pt x="576916" y="220628"/>
                </a:lnTo>
                <a:lnTo>
                  <a:pt x="574861" y="217988"/>
                </a:lnTo>
                <a:lnTo>
                  <a:pt x="577013" y="216399"/>
                </a:lnTo>
                <a:lnTo>
                  <a:pt x="576712" y="212230"/>
                </a:lnTo>
                <a:lnTo>
                  <a:pt x="580743" y="211375"/>
                </a:lnTo>
                <a:lnTo>
                  <a:pt x="578589" y="209869"/>
                </a:lnTo>
                <a:lnTo>
                  <a:pt x="580901" y="208460"/>
                </a:lnTo>
                <a:lnTo>
                  <a:pt x="579556" y="207141"/>
                </a:lnTo>
                <a:close/>
                <a:moveTo>
                  <a:pt x="267410" y="571141"/>
                </a:moveTo>
                <a:lnTo>
                  <a:pt x="265171" y="574258"/>
                </a:lnTo>
                <a:lnTo>
                  <a:pt x="256060" y="574672"/>
                </a:lnTo>
                <a:lnTo>
                  <a:pt x="251217" y="578255"/>
                </a:lnTo>
                <a:lnTo>
                  <a:pt x="249860" y="575651"/>
                </a:lnTo>
                <a:lnTo>
                  <a:pt x="247911" y="577182"/>
                </a:lnTo>
                <a:lnTo>
                  <a:pt x="244457" y="575576"/>
                </a:lnTo>
                <a:lnTo>
                  <a:pt x="241132" y="570696"/>
                </a:lnTo>
                <a:lnTo>
                  <a:pt x="239138" y="574057"/>
                </a:lnTo>
                <a:lnTo>
                  <a:pt x="229759" y="575003"/>
                </a:lnTo>
                <a:lnTo>
                  <a:pt x="222148" y="580631"/>
                </a:lnTo>
                <a:lnTo>
                  <a:pt x="224032" y="582592"/>
                </a:lnTo>
                <a:lnTo>
                  <a:pt x="221925" y="586567"/>
                </a:lnTo>
                <a:lnTo>
                  <a:pt x="219670" y="584328"/>
                </a:lnTo>
                <a:lnTo>
                  <a:pt x="215344" y="592073"/>
                </a:lnTo>
                <a:lnTo>
                  <a:pt x="212706" y="582883"/>
                </a:lnTo>
                <a:lnTo>
                  <a:pt x="213312" y="586670"/>
                </a:lnTo>
                <a:lnTo>
                  <a:pt x="209826" y="586287"/>
                </a:lnTo>
                <a:lnTo>
                  <a:pt x="212625" y="588586"/>
                </a:lnTo>
                <a:lnTo>
                  <a:pt x="213073" y="594248"/>
                </a:lnTo>
                <a:lnTo>
                  <a:pt x="208408" y="596396"/>
                </a:lnTo>
                <a:lnTo>
                  <a:pt x="207534" y="599892"/>
                </a:lnTo>
                <a:lnTo>
                  <a:pt x="204573" y="598562"/>
                </a:lnTo>
                <a:lnTo>
                  <a:pt x="204614" y="595052"/>
                </a:lnTo>
                <a:lnTo>
                  <a:pt x="201309" y="594519"/>
                </a:lnTo>
                <a:lnTo>
                  <a:pt x="201619" y="592359"/>
                </a:lnTo>
                <a:lnTo>
                  <a:pt x="199308" y="592503"/>
                </a:lnTo>
                <a:lnTo>
                  <a:pt x="201911" y="597299"/>
                </a:lnTo>
                <a:lnTo>
                  <a:pt x="200771" y="604894"/>
                </a:lnTo>
                <a:lnTo>
                  <a:pt x="194697" y="606947"/>
                </a:lnTo>
                <a:lnTo>
                  <a:pt x="193985" y="610758"/>
                </a:lnTo>
                <a:lnTo>
                  <a:pt x="197781" y="622607"/>
                </a:lnTo>
                <a:lnTo>
                  <a:pt x="194651" y="623673"/>
                </a:lnTo>
                <a:lnTo>
                  <a:pt x="192704" y="621122"/>
                </a:lnTo>
                <a:lnTo>
                  <a:pt x="189436" y="611419"/>
                </a:lnTo>
                <a:lnTo>
                  <a:pt x="189546" y="616477"/>
                </a:lnTo>
                <a:lnTo>
                  <a:pt x="185454" y="615242"/>
                </a:lnTo>
                <a:lnTo>
                  <a:pt x="180617" y="617169"/>
                </a:lnTo>
                <a:lnTo>
                  <a:pt x="180255" y="611922"/>
                </a:lnTo>
                <a:lnTo>
                  <a:pt x="177680" y="610498"/>
                </a:lnTo>
                <a:lnTo>
                  <a:pt x="173184" y="623120"/>
                </a:lnTo>
                <a:lnTo>
                  <a:pt x="158553" y="629610"/>
                </a:lnTo>
                <a:lnTo>
                  <a:pt x="152046" y="635379"/>
                </a:lnTo>
                <a:lnTo>
                  <a:pt x="152112" y="637897"/>
                </a:lnTo>
                <a:lnTo>
                  <a:pt x="143370" y="640088"/>
                </a:lnTo>
                <a:lnTo>
                  <a:pt x="140316" y="638212"/>
                </a:lnTo>
                <a:lnTo>
                  <a:pt x="137048" y="627595"/>
                </a:lnTo>
                <a:lnTo>
                  <a:pt x="135970" y="603137"/>
                </a:lnTo>
                <a:lnTo>
                  <a:pt x="133672" y="602345"/>
                </a:lnTo>
                <a:lnTo>
                  <a:pt x="135015" y="596933"/>
                </a:lnTo>
                <a:lnTo>
                  <a:pt x="132903" y="597209"/>
                </a:lnTo>
                <a:lnTo>
                  <a:pt x="131069" y="589859"/>
                </a:lnTo>
                <a:lnTo>
                  <a:pt x="133915" y="586531"/>
                </a:lnTo>
                <a:lnTo>
                  <a:pt x="134061" y="580290"/>
                </a:lnTo>
                <a:lnTo>
                  <a:pt x="126255" y="570060"/>
                </a:lnTo>
                <a:lnTo>
                  <a:pt x="129003" y="564548"/>
                </a:lnTo>
                <a:lnTo>
                  <a:pt x="127358" y="565485"/>
                </a:lnTo>
                <a:lnTo>
                  <a:pt x="123217" y="561024"/>
                </a:lnTo>
                <a:lnTo>
                  <a:pt x="125848" y="559571"/>
                </a:lnTo>
                <a:lnTo>
                  <a:pt x="123114" y="550007"/>
                </a:lnTo>
                <a:lnTo>
                  <a:pt x="125298" y="548968"/>
                </a:lnTo>
                <a:lnTo>
                  <a:pt x="119203" y="548996"/>
                </a:lnTo>
                <a:lnTo>
                  <a:pt x="121411" y="545860"/>
                </a:lnTo>
                <a:lnTo>
                  <a:pt x="117424" y="542450"/>
                </a:lnTo>
                <a:lnTo>
                  <a:pt x="119892" y="536069"/>
                </a:lnTo>
                <a:lnTo>
                  <a:pt x="116772" y="529285"/>
                </a:lnTo>
                <a:lnTo>
                  <a:pt x="118633" y="524502"/>
                </a:lnTo>
                <a:lnTo>
                  <a:pt x="112977" y="504716"/>
                </a:lnTo>
                <a:lnTo>
                  <a:pt x="48134" y="390025"/>
                </a:lnTo>
                <a:lnTo>
                  <a:pt x="4428" y="328750"/>
                </a:lnTo>
                <a:lnTo>
                  <a:pt x="0" y="319257"/>
                </a:lnTo>
                <a:lnTo>
                  <a:pt x="28" y="308524"/>
                </a:lnTo>
                <a:lnTo>
                  <a:pt x="3199" y="301963"/>
                </a:lnTo>
                <a:lnTo>
                  <a:pt x="21449" y="289880"/>
                </a:lnTo>
                <a:lnTo>
                  <a:pt x="22068" y="292693"/>
                </a:lnTo>
                <a:lnTo>
                  <a:pt x="13276" y="299062"/>
                </a:lnTo>
                <a:lnTo>
                  <a:pt x="16120" y="315438"/>
                </a:lnTo>
                <a:lnTo>
                  <a:pt x="16920" y="303389"/>
                </a:lnTo>
                <a:lnTo>
                  <a:pt x="20840" y="295030"/>
                </a:lnTo>
                <a:lnTo>
                  <a:pt x="33481" y="289360"/>
                </a:lnTo>
                <a:lnTo>
                  <a:pt x="40133" y="302850"/>
                </a:lnTo>
                <a:lnTo>
                  <a:pt x="43865" y="304206"/>
                </a:lnTo>
                <a:lnTo>
                  <a:pt x="46253" y="308515"/>
                </a:lnTo>
                <a:lnTo>
                  <a:pt x="52386" y="324314"/>
                </a:lnTo>
                <a:lnTo>
                  <a:pt x="50199" y="328050"/>
                </a:lnTo>
                <a:lnTo>
                  <a:pt x="54939" y="326412"/>
                </a:lnTo>
                <a:lnTo>
                  <a:pt x="58675" y="331878"/>
                </a:lnTo>
                <a:lnTo>
                  <a:pt x="57870" y="334532"/>
                </a:lnTo>
                <a:lnTo>
                  <a:pt x="61887" y="341777"/>
                </a:lnTo>
                <a:lnTo>
                  <a:pt x="60066" y="346679"/>
                </a:lnTo>
                <a:lnTo>
                  <a:pt x="85738" y="355428"/>
                </a:lnTo>
                <a:lnTo>
                  <a:pt x="86502" y="359516"/>
                </a:lnTo>
                <a:lnTo>
                  <a:pt x="96248" y="366670"/>
                </a:lnTo>
                <a:lnTo>
                  <a:pt x="97293" y="370425"/>
                </a:lnTo>
                <a:lnTo>
                  <a:pt x="93014" y="374884"/>
                </a:lnTo>
                <a:lnTo>
                  <a:pt x="81094" y="376894"/>
                </a:lnTo>
                <a:lnTo>
                  <a:pt x="82601" y="379793"/>
                </a:lnTo>
                <a:lnTo>
                  <a:pt x="83075" y="377332"/>
                </a:lnTo>
                <a:lnTo>
                  <a:pt x="88851" y="377105"/>
                </a:lnTo>
                <a:lnTo>
                  <a:pt x="89835" y="381676"/>
                </a:lnTo>
                <a:lnTo>
                  <a:pt x="84924" y="384465"/>
                </a:lnTo>
                <a:lnTo>
                  <a:pt x="86443" y="386675"/>
                </a:lnTo>
                <a:lnTo>
                  <a:pt x="82800" y="385310"/>
                </a:lnTo>
                <a:lnTo>
                  <a:pt x="78798" y="389063"/>
                </a:lnTo>
                <a:lnTo>
                  <a:pt x="88173" y="385851"/>
                </a:lnTo>
                <a:lnTo>
                  <a:pt x="83506" y="395891"/>
                </a:lnTo>
                <a:lnTo>
                  <a:pt x="84328" y="399990"/>
                </a:lnTo>
                <a:lnTo>
                  <a:pt x="90075" y="397772"/>
                </a:lnTo>
                <a:lnTo>
                  <a:pt x="89803" y="401725"/>
                </a:lnTo>
                <a:lnTo>
                  <a:pt x="96331" y="401351"/>
                </a:lnTo>
                <a:lnTo>
                  <a:pt x="91158" y="392502"/>
                </a:lnTo>
                <a:lnTo>
                  <a:pt x="94279" y="390783"/>
                </a:lnTo>
                <a:lnTo>
                  <a:pt x="91723" y="390572"/>
                </a:lnTo>
                <a:lnTo>
                  <a:pt x="90795" y="386701"/>
                </a:lnTo>
                <a:lnTo>
                  <a:pt x="93421" y="381410"/>
                </a:lnTo>
                <a:lnTo>
                  <a:pt x="96203" y="381406"/>
                </a:lnTo>
                <a:lnTo>
                  <a:pt x="95057" y="388634"/>
                </a:lnTo>
                <a:lnTo>
                  <a:pt x="97268" y="391857"/>
                </a:lnTo>
                <a:lnTo>
                  <a:pt x="94770" y="393138"/>
                </a:lnTo>
                <a:lnTo>
                  <a:pt x="98798" y="393414"/>
                </a:lnTo>
                <a:lnTo>
                  <a:pt x="97525" y="395241"/>
                </a:lnTo>
                <a:lnTo>
                  <a:pt x="99723" y="396202"/>
                </a:lnTo>
                <a:lnTo>
                  <a:pt x="96328" y="399099"/>
                </a:lnTo>
                <a:lnTo>
                  <a:pt x="101046" y="398602"/>
                </a:lnTo>
                <a:lnTo>
                  <a:pt x="101289" y="395836"/>
                </a:lnTo>
                <a:lnTo>
                  <a:pt x="105390" y="397600"/>
                </a:lnTo>
                <a:lnTo>
                  <a:pt x="107104" y="403598"/>
                </a:lnTo>
                <a:lnTo>
                  <a:pt x="97637" y="405853"/>
                </a:lnTo>
                <a:lnTo>
                  <a:pt x="100533" y="405279"/>
                </a:lnTo>
                <a:lnTo>
                  <a:pt x="101518" y="408830"/>
                </a:lnTo>
                <a:lnTo>
                  <a:pt x="106895" y="404496"/>
                </a:lnTo>
                <a:lnTo>
                  <a:pt x="103102" y="408611"/>
                </a:lnTo>
                <a:lnTo>
                  <a:pt x="104897" y="405697"/>
                </a:lnTo>
                <a:lnTo>
                  <a:pt x="104896" y="409359"/>
                </a:lnTo>
                <a:lnTo>
                  <a:pt x="107400" y="402896"/>
                </a:lnTo>
                <a:lnTo>
                  <a:pt x="112010" y="404074"/>
                </a:lnTo>
                <a:lnTo>
                  <a:pt x="112823" y="407324"/>
                </a:lnTo>
                <a:lnTo>
                  <a:pt x="109187" y="408144"/>
                </a:lnTo>
                <a:lnTo>
                  <a:pt x="108573" y="411275"/>
                </a:lnTo>
                <a:lnTo>
                  <a:pt x="113099" y="409196"/>
                </a:lnTo>
                <a:lnTo>
                  <a:pt x="111044" y="414815"/>
                </a:lnTo>
                <a:lnTo>
                  <a:pt x="113011" y="411792"/>
                </a:lnTo>
                <a:lnTo>
                  <a:pt x="113763" y="414910"/>
                </a:lnTo>
                <a:lnTo>
                  <a:pt x="117439" y="408262"/>
                </a:lnTo>
                <a:lnTo>
                  <a:pt x="108101" y="400256"/>
                </a:lnTo>
                <a:lnTo>
                  <a:pt x="114743" y="397573"/>
                </a:lnTo>
                <a:lnTo>
                  <a:pt x="126796" y="417980"/>
                </a:lnTo>
                <a:lnTo>
                  <a:pt x="123067" y="420108"/>
                </a:lnTo>
                <a:lnTo>
                  <a:pt x="127279" y="421543"/>
                </a:lnTo>
                <a:lnTo>
                  <a:pt x="123698" y="425216"/>
                </a:lnTo>
                <a:lnTo>
                  <a:pt x="127611" y="425712"/>
                </a:lnTo>
                <a:lnTo>
                  <a:pt x="127448" y="430070"/>
                </a:lnTo>
                <a:lnTo>
                  <a:pt x="124685" y="427821"/>
                </a:lnTo>
                <a:lnTo>
                  <a:pt x="123595" y="431104"/>
                </a:lnTo>
                <a:lnTo>
                  <a:pt x="127797" y="433943"/>
                </a:lnTo>
                <a:lnTo>
                  <a:pt x="124043" y="430947"/>
                </a:lnTo>
                <a:lnTo>
                  <a:pt x="124872" y="428124"/>
                </a:lnTo>
                <a:lnTo>
                  <a:pt x="126696" y="430938"/>
                </a:lnTo>
                <a:lnTo>
                  <a:pt x="127987" y="429900"/>
                </a:lnTo>
                <a:lnTo>
                  <a:pt x="127921" y="425166"/>
                </a:lnTo>
                <a:lnTo>
                  <a:pt x="124151" y="425315"/>
                </a:lnTo>
                <a:lnTo>
                  <a:pt x="128127" y="423334"/>
                </a:lnTo>
                <a:lnTo>
                  <a:pt x="127019" y="420372"/>
                </a:lnTo>
                <a:lnTo>
                  <a:pt x="124292" y="420173"/>
                </a:lnTo>
                <a:lnTo>
                  <a:pt x="127755" y="417848"/>
                </a:lnTo>
                <a:lnTo>
                  <a:pt x="124928" y="414442"/>
                </a:lnTo>
                <a:lnTo>
                  <a:pt x="125595" y="411627"/>
                </a:lnTo>
                <a:lnTo>
                  <a:pt x="121771" y="408784"/>
                </a:lnTo>
                <a:lnTo>
                  <a:pt x="122241" y="401580"/>
                </a:lnTo>
                <a:lnTo>
                  <a:pt x="118799" y="399575"/>
                </a:lnTo>
                <a:lnTo>
                  <a:pt x="122244" y="398956"/>
                </a:lnTo>
                <a:lnTo>
                  <a:pt x="126312" y="383759"/>
                </a:lnTo>
                <a:lnTo>
                  <a:pt x="122247" y="383349"/>
                </a:lnTo>
                <a:lnTo>
                  <a:pt x="123164" y="379750"/>
                </a:lnTo>
                <a:lnTo>
                  <a:pt x="110427" y="377590"/>
                </a:lnTo>
                <a:lnTo>
                  <a:pt x="112673" y="373679"/>
                </a:lnTo>
                <a:lnTo>
                  <a:pt x="120864" y="374262"/>
                </a:lnTo>
                <a:lnTo>
                  <a:pt x="118082" y="374068"/>
                </a:lnTo>
                <a:lnTo>
                  <a:pt x="114666" y="369576"/>
                </a:lnTo>
                <a:lnTo>
                  <a:pt x="117538" y="363847"/>
                </a:lnTo>
                <a:lnTo>
                  <a:pt x="125904" y="362609"/>
                </a:lnTo>
                <a:lnTo>
                  <a:pt x="126503" y="364157"/>
                </a:lnTo>
                <a:lnTo>
                  <a:pt x="127997" y="360843"/>
                </a:lnTo>
                <a:lnTo>
                  <a:pt x="124674" y="360393"/>
                </a:lnTo>
                <a:lnTo>
                  <a:pt x="121057" y="352447"/>
                </a:lnTo>
                <a:lnTo>
                  <a:pt x="117074" y="350614"/>
                </a:lnTo>
                <a:lnTo>
                  <a:pt x="116796" y="346756"/>
                </a:lnTo>
                <a:lnTo>
                  <a:pt x="121280" y="346633"/>
                </a:lnTo>
                <a:lnTo>
                  <a:pt x="117641" y="346403"/>
                </a:lnTo>
                <a:lnTo>
                  <a:pt x="119127" y="337697"/>
                </a:lnTo>
                <a:lnTo>
                  <a:pt x="121060" y="336909"/>
                </a:lnTo>
                <a:lnTo>
                  <a:pt x="117968" y="332905"/>
                </a:lnTo>
                <a:lnTo>
                  <a:pt x="118228" y="327524"/>
                </a:lnTo>
                <a:lnTo>
                  <a:pt x="113410" y="326281"/>
                </a:lnTo>
                <a:lnTo>
                  <a:pt x="110290" y="318031"/>
                </a:lnTo>
                <a:lnTo>
                  <a:pt x="113464" y="310772"/>
                </a:lnTo>
                <a:lnTo>
                  <a:pt x="111678" y="305127"/>
                </a:lnTo>
                <a:lnTo>
                  <a:pt x="115835" y="299747"/>
                </a:lnTo>
                <a:lnTo>
                  <a:pt x="114764" y="297598"/>
                </a:lnTo>
                <a:lnTo>
                  <a:pt x="126354" y="288146"/>
                </a:lnTo>
                <a:lnTo>
                  <a:pt x="120640" y="290474"/>
                </a:lnTo>
                <a:lnTo>
                  <a:pt x="119886" y="284237"/>
                </a:lnTo>
                <a:lnTo>
                  <a:pt x="117149" y="285422"/>
                </a:lnTo>
                <a:lnTo>
                  <a:pt x="113550" y="280730"/>
                </a:lnTo>
                <a:lnTo>
                  <a:pt x="118635" y="272929"/>
                </a:lnTo>
                <a:lnTo>
                  <a:pt x="113949" y="276310"/>
                </a:lnTo>
                <a:lnTo>
                  <a:pt x="104579" y="270133"/>
                </a:lnTo>
                <a:lnTo>
                  <a:pt x="107913" y="268374"/>
                </a:lnTo>
                <a:lnTo>
                  <a:pt x="110886" y="270716"/>
                </a:lnTo>
                <a:lnTo>
                  <a:pt x="113228" y="268196"/>
                </a:lnTo>
                <a:lnTo>
                  <a:pt x="109811" y="270605"/>
                </a:lnTo>
                <a:lnTo>
                  <a:pt x="109240" y="267269"/>
                </a:lnTo>
                <a:lnTo>
                  <a:pt x="115993" y="264515"/>
                </a:lnTo>
                <a:lnTo>
                  <a:pt x="120898" y="259123"/>
                </a:lnTo>
                <a:lnTo>
                  <a:pt x="117735" y="258937"/>
                </a:lnTo>
                <a:lnTo>
                  <a:pt x="116733" y="254560"/>
                </a:lnTo>
                <a:lnTo>
                  <a:pt x="119083" y="253790"/>
                </a:lnTo>
                <a:lnTo>
                  <a:pt x="115219" y="249525"/>
                </a:lnTo>
                <a:lnTo>
                  <a:pt x="117564" y="246870"/>
                </a:lnTo>
                <a:lnTo>
                  <a:pt x="122140" y="248647"/>
                </a:lnTo>
                <a:lnTo>
                  <a:pt x="119427" y="246241"/>
                </a:lnTo>
                <a:lnTo>
                  <a:pt x="126366" y="235932"/>
                </a:lnTo>
                <a:lnTo>
                  <a:pt x="121633" y="244082"/>
                </a:lnTo>
                <a:lnTo>
                  <a:pt x="116043" y="246170"/>
                </a:lnTo>
                <a:lnTo>
                  <a:pt x="115953" y="242762"/>
                </a:lnTo>
                <a:lnTo>
                  <a:pt x="111750" y="247034"/>
                </a:lnTo>
                <a:lnTo>
                  <a:pt x="110819" y="239570"/>
                </a:lnTo>
                <a:lnTo>
                  <a:pt x="104890" y="241359"/>
                </a:lnTo>
                <a:lnTo>
                  <a:pt x="102746" y="238409"/>
                </a:lnTo>
                <a:lnTo>
                  <a:pt x="106139" y="243210"/>
                </a:lnTo>
                <a:lnTo>
                  <a:pt x="101658" y="243187"/>
                </a:lnTo>
                <a:lnTo>
                  <a:pt x="106224" y="243845"/>
                </a:lnTo>
                <a:lnTo>
                  <a:pt x="102593" y="244829"/>
                </a:lnTo>
                <a:lnTo>
                  <a:pt x="104678" y="245248"/>
                </a:lnTo>
                <a:lnTo>
                  <a:pt x="102172" y="247811"/>
                </a:lnTo>
                <a:lnTo>
                  <a:pt x="106887" y="246404"/>
                </a:lnTo>
                <a:lnTo>
                  <a:pt x="105070" y="251809"/>
                </a:lnTo>
                <a:lnTo>
                  <a:pt x="109142" y="251915"/>
                </a:lnTo>
                <a:lnTo>
                  <a:pt x="107897" y="257627"/>
                </a:lnTo>
                <a:lnTo>
                  <a:pt x="111661" y="257276"/>
                </a:lnTo>
                <a:lnTo>
                  <a:pt x="114893" y="260650"/>
                </a:lnTo>
                <a:lnTo>
                  <a:pt x="108952" y="264471"/>
                </a:lnTo>
                <a:lnTo>
                  <a:pt x="103318" y="263576"/>
                </a:lnTo>
                <a:lnTo>
                  <a:pt x="102615" y="266654"/>
                </a:lnTo>
                <a:lnTo>
                  <a:pt x="94407" y="263513"/>
                </a:lnTo>
                <a:lnTo>
                  <a:pt x="93424" y="265148"/>
                </a:lnTo>
                <a:lnTo>
                  <a:pt x="96338" y="267325"/>
                </a:lnTo>
                <a:lnTo>
                  <a:pt x="93575" y="271867"/>
                </a:lnTo>
                <a:lnTo>
                  <a:pt x="98126" y="268400"/>
                </a:lnTo>
                <a:lnTo>
                  <a:pt x="101129" y="271746"/>
                </a:lnTo>
                <a:lnTo>
                  <a:pt x="100733" y="276438"/>
                </a:lnTo>
                <a:lnTo>
                  <a:pt x="99507" y="277924"/>
                </a:lnTo>
                <a:lnTo>
                  <a:pt x="93394" y="274204"/>
                </a:lnTo>
                <a:lnTo>
                  <a:pt x="91477" y="279751"/>
                </a:lnTo>
                <a:lnTo>
                  <a:pt x="88460" y="280710"/>
                </a:lnTo>
                <a:lnTo>
                  <a:pt x="77593" y="267288"/>
                </a:lnTo>
                <a:lnTo>
                  <a:pt x="67514" y="261317"/>
                </a:lnTo>
                <a:lnTo>
                  <a:pt x="68423" y="254440"/>
                </a:lnTo>
                <a:lnTo>
                  <a:pt x="64767" y="248296"/>
                </a:lnTo>
                <a:lnTo>
                  <a:pt x="66740" y="255044"/>
                </a:lnTo>
                <a:lnTo>
                  <a:pt x="63084" y="261868"/>
                </a:lnTo>
                <a:lnTo>
                  <a:pt x="66374" y="267072"/>
                </a:lnTo>
                <a:lnTo>
                  <a:pt x="60463" y="268666"/>
                </a:lnTo>
                <a:lnTo>
                  <a:pt x="53739" y="266385"/>
                </a:lnTo>
                <a:lnTo>
                  <a:pt x="54862" y="268759"/>
                </a:lnTo>
                <a:lnTo>
                  <a:pt x="51240" y="268721"/>
                </a:lnTo>
                <a:lnTo>
                  <a:pt x="43545" y="263081"/>
                </a:lnTo>
                <a:lnTo>
                  <a:pt x="41882" y="259207"/>
                </a:lnTo>
                <a:lnTo>
                  <a:pt x="44263" y="252953"/>
                </a:lnTo>
                <a:lnTo>
                  <a:pt x="44054" y="232274"/>
                </a:lnTo>
                <a:lnTo>
                  <a:pt x="48175" y="224185"/>
                </a:lnTo>
                <a:lnTo>
                  <a:pt x="54807" y="221154"/>
                </a:lnTo>
                <a:lnTo>
                  <a:pt x="62723" y="223164"/>
                </a:lnTo>
                <a:lnTo>
                  <a:pt x="67762" y="233751"/>
                </a:lnTo>
                <a:lnTo>
                  <a:pt x="71390" y="233342"/>
                </a:lnTo>
                <a:lnTo>
                  <a:pt x="72309" y="229537"/>
                </a:lnTo>
                <a:lnTo>
                  <a:pt x="74350" y="229383"/>
                </a:lnTo>
                <a:lnTo>
                  <a:pt x="72454" y="235785"/>
                </a:lnTo>
                <a:lnTo>
                  <a:pt x="76702" y="230257"/>
                </a:lnTo>
                <a:lnTo>
                  <a:pt x="81000" y="231899"/>
                </a:lnTo>
                <a:lnTo>
                  <a:pt x="77867" y="235753"/>
                </a:lnTo>
                <a:lnTo>
                  <a:pt x="81099" y="234106"/>
                </a:lnTo>
                <a:lnTo>
                  <a:pt x="83480" y="235662"/>
                </a:lnTo>
                <a:lnTo>
                  <a:pt x="82603" y="231010"/>
                </a:lnTo>
                <a:lnTo>
                  <a:pt x="90477" y="231902"/>
                </a:lnTo>
                <a:lnTo>
                  <a:pt x="89754" y="229189"/>
                </a:lnTo>
                <a:lnTo>
                  <a:pt x="94682" y="231978"/>
                </a:lnTo>
                <a:lnTo>
                  <a:pt x="93356" y="224642"/>
                </a:lnTo>
                <a:lnTo>
                  <a:pt x="101420" y="233028"/>
                </a:lnTo>
                <a:lnTo>
                  <a:pt x="99274" y="225429"/>
                </a:lnTo>
                <a:lnTo>
                  <a:pt x="104479" y="225532"/>
                </a:lnTo>
                <a:lnTo>
                  <a:pt x="105626" y="229890"/>
                </a:lnTo>
                <a:lnTo>
                  <a:pt x="105968" y="219760"/>
                </a:lnTo>
                <a:lnTo>
                  <a:pt x="111875" y="216097"/>
                </a:lnTo>
                <a:lnTo>
                  <a:pt x="115132" y="207742"/>
                </a:lnTo>
                <a:lnTo>
                  <a:pt x="117757" y="217295"/>
                </a:lnTo>
                <a:lnTo>
                  <a:pt x="119491" y="210449"/>
                </a:lnTo>
                <a:lnTo>
                  <a:pt x="123739" y="220203"/>
                </a:lnTo>
                <a:lnTo>
                  <a:pt x="123808" y="216058"/>
                </a:lnTo>
                <a:lnTo>
                  <a:pt x="124958" y="217278"/>
                </a:lnTo>
                <a:lnTo>
                  <a:pt x="129291" y="210202"/>
                </a:lnTo>
                <a:lnTo>
                  <a:pt x="123121" y="215199"/>
                </a:lnTo>
                <a:lnTo>
                  <a:pt x="119919" y="205715"/>
                </a:lnTo>
                <a:lnTo>
                  <a:pt x="122462" y="202603"/>
                </a:lnTo>
                <a:lnTo>
                  <a:pt x="123197" y="205557"/>
                </a:lnTo>
                <a:lnTo>
                  <a:pt x="126916" y="205162"/>
                </a:lnTo>
                <a:lnTo>
                  <a:pt x="126903" y="201558"/>
                </a:lnTo>
                <a:lnTo>
                  <a:pt x="129872" y="201902"/>
                </a:lnTo>
                <a:lnTo>
                  <a:pt x="129062" y="199125"/>
                </a:lnTo>
                <a:lnTo>
                  <a:pt x="133001" y="198135"/>
                </a:lnTo>
                <a:lnTo>
                  <a:pt x="133907" y="194350"/>
                </a:lnTo>
                <a:lnTo>
                  <a:pt x="136875" y="199591"/>
                </a:lnTo>
                <a:lnTo>
                  <a:pt x="140937" y="196983"/>
                </a:lnTo>
                <a:lnTo>
                  <a:pt x="144767" y="199010"/>
                </a:lnTo>
                <a:lnTo>
                  <a:pt x="146245" y="204196"/>
                </a:lnTo>
                <a:lnTo>
                  <a:pt x="143760" y="206884"/>
                </a:lnTo>
                <a:lnTo>
                  <a:pt x="147211" y="205400"/>
                </a:lnTo>
                <a:lnTo>
                  <a:pt x="146665" y="203225"/>
                </a:lnTo>
                <a:lnTo>
                  <a:pt x="151735" y="204285"/>
                </a:lnTo>
                <a:lnTo>
                  <a:pt x="146005" y="201941"/>
                </a:lnTo>
                <a:lnTo>
                  <a:pt x="145608" y="197841"/>
                </a:lnTo>
                <a:lnTo>
                  <a:pt x="147332" y="199235"/>
                </a:lnTo>
                <a:lnTo>
                  <a:pt x="149060" y="193594"/>
                </a:lnTo>
                <a:lnTo>
                  <a:pt x="154005" y="194585"/>
                </a:lnTo>
                <a:lnTo>
                  <a:pt x="156300" y="191247"/>
                </a:lnTo>
                <a:lnTo>
                  <a:pt x="158373" y="193077"/>
                </a:lnTo>
                <a:lnTo>
                  <a:pt x="156203" y="191060"/>
                </a:lnTo>
                <a:lnTo>
                  <a:pt x="150310" y="192965"/>
                </a:lnTo>
                <a:lnTo>
                  <a:pt x="153532" y="186007"/>
                </a:lnTo>
                <a:lnTo>
                  <a:pt x="148604" y="189005"/>
                </a:lnTo>
                <a:lnTo>
                  <a:pt x="146304" y="195789"/>
                </a:lnTo>
                <a:lnTo>
                  <a:pt x="142033" y="196557"/>
                </a:lnTo>
                <a:lnTo>
                  <a:pt x="144135" y="187315"/>
                </a:lnTo>
                <a:lnTo>
                  <a:pt x="142043" y="185040"/>
                </a:lnTo>
                <a:lnTo>
                  <a:pt x="144424" y="184790"/>
                </a:lnTo>
                <a:lnTo>
                  <a:pt x="142793" y="183911"/>
                </a:lnTo>
                <a:lnTo>
                  <a:pt x="144928" y="180136"/>
                </a:lnTo>
                <a:lnTo>
                  <a:pt x="147727" y="180045"/>
                </a:lnTo>
                <a:lnTo>
                  <a:pt x="149344" y="176349"/>
                </a:lnTo>
                <a:lnTo>
                  <a:pt x="153824" y="177184"/>
                </a:lnTo>
                <a:lnTo>
                  <a:pt x="165063" y="169400"/>
                </a:lnTo>
                <a:lnTo>
                  <a:pt x="164857" y="162215"/>
                </a:lnTo>
                <a:lnTo>
                  <a:pt x="170537" y="154640"/>
                </a:lnTo>
                <a:lnTo>
                  <a:pt x="178417" y="151369"/>
                </a:lnTo>
                <a:lnTo>
                  <a:pt x="183375" y="152374"/>
                </a:lnTo>
                <a:lnTo>
                  <a:pt x="187259" y="145207"/>
                </a:lnTo>
                <a:lnTo>
                  <a:pt x="191348" y="145766"/>
                </a:lnTo>
                <a:lnTo>
                  <a:pt x="194355" y="140832"/>
                </a:lnTo>
                <a:lnTo>
                  <a:pt x="193624" y="132451"/>
                </a:lnTo>
                <a:lnTo>
                  <a:pt x="199919" y="130955"/>
                </a:lnTo>
                <a:lnTo>
                  <a:pt x="201018" y="127034"/>
                </a:lnTo>
                <a:lnTo>
                  <a:pt x="203739" y="126782"/>
                </a:lnTo>
                <a:lnTo>
                  <a:pt x="203421" y="120584"/>
                </a:lnTo>
                <a:lnTo>
                  <a:pt x="208321" y="118393"/>
                </a:lnTo>
                <a:lnTo>
                  <a:pt x="224405" y="144267"/>
                </a:lnTo>
                <a:lnTo>
                  <a:pt x="224023" y="147559"/>
                </a:lnTo>
                <a:lnTo>
                  <a:pt x="229040" y="156471"/>
                </a:lnTo>
                <a:lnTo>
                  <a:pt x="257766" y="190254"/>
                </a:lnTo>
                <a:lnTo>
                  <a:pt x="266045" y="197731"/>
                </a:lnTo>
                <a:lnTo>
                  <a:pt x="275730" y="199790"/>
                </a:lnTo>
                <a:lnTo>
                  <a:pt x="280439" y="204803"/>
                </a:lnTo>
                <a:lnTo>
                  <a:pt x="290042" y="204394"/>
                </a:lnTo>
                <a:lnTo>
                  <a:pt x="299749" y="209334"/>
                </a:lnTo>
                <a:lnTo>
                  <a:pt x="297289" y="216344"/>
                </a:lnTo>
                <a:lnTo>
                  <a:pt x="294707" y="214795"/>
                </a:lnTo>
                <a:lnTo>
                  <a:pt x="295496" y="212099"/>
                </a:lnTo>
                <a:lnTo>
                  <a:pt x="293865" y="214961"/>
                </a:lnTo>
                <a:lnTo>
                  <a:pt x="291745" y="214121"/>
                </a:lnTo>
                <a:lnTo>
                  <a:pt x="293744" y="218289"/>
                </a:lnTo>
                <a:lnTo>
                  <a:pt x="287065" y="223620"/>
                </a:lnTo>
                <a:lnTo>
                  <a:pt x="289376" y="233323"/>
                </a:lnTo>
                <a:lnTo>
                  <a:pt x="281920" y="232677"/>
                </a:lnTo>
                <a:lnTo>
                  <a:pt x="282681" y="229632"/>
                </a:lnTo>
                <a:lnTo>
                  <a:pt x="279983" y="228873"/>
                </a:lnTo>
                <a:lnTo>
                  <a:pt x="282527" y="224542"/>
                </a:lnTo>
                <a:lnTo>
                  <a:pt x="276322" y="229672"/>
                </a:lnTo>
                <a:lnTo>
                  <a:pt x="269614" y="229134"/>
                </a:lnTo>
                <a:lnTo>
                  <a:pt x="267594" y="232976"/>
                </a:lnTo>
                <a:lnTo>
                  <a:pt x="265747" y="232134"/>
                </a:lnTo>
                <a:lnTo>
                  <a:pt x="267408" y="233978"/>
                </a:lnTo>
                <a:lnTo>
                  <a:pt x="263796" y="236871"/>
                </a:lnTo>
                <a:lnTo>
                  <a:pt x="263575" y="240625"/>
                </a:lnTo>
                <a:lnTo>
                  <a:pt x="259389" y="236443"/>
                </a:lnTo>
                <a:lnTo>
                  <a:pt x="260749" y="239899"/>
                </a:lnTo>
                <a:lnTo>
                  <a:pt x="263981" y="240533"/>
                </a:lnTo>
                <a:lnTo>
                  <a:pt x="270364" y="232392"/>
                </a:lnTo>
                <a:lnTo>
                  <a:pt x="272765" y="237098"/>
                </a:lnTo>
                <a:lnTo>
                  <a:pt x="270956" y="245764"/>
                </a:lnTo>
                <a:lnTo>
                  <a:pt x="273758" y="250905"/>
                </a:lnTo>
                <a:lnTo>
                  <a:pt x="271699" y="253451"/>
                </a:lnTo>
                <a:lnTo>
                  <a:pt x="277903" y="255724"/>
                </a:lnTo>
                <a:lnTo>
                  <a:pt x="278928" y="251595"/>
                </a:lnTo>
                <a:lnTo>
                  <a:pt x="281172" y="251639"/>
                </a:lnTo>
                <a:lnTo>
                  <a:pt x="277572" y="250032"/>
                </a:lnTo>
                <a:lnTo>
                  <a:pt x="275201" y="243113"/>
                </a:lnTo>
                <a:lnTo>
                  <a:pt x="280114" y="232344"/>
                </a:lnTo>
                <a:lnTo>
                  <a:pt x="280135" y="242180"/>
                </a:lnTo>
                <a:lnTo>
                  <a:pt x="284227" y="249989"/>
                </a:lnTo>
                <a:lnTo>
                  <a:pt x="291104" y="249010"/>
                </a:lnTo>
                <a:lnTo>
                  <a:pt x="304705" y="260488"/>
                </a:lnTo>
                <a:lnTo>
                  <a:pt x="314740" y="259515"/>
                </a:lnTo>
                <a:lnTo>
                  <a:pt x="316590" y="257094"/>
                </a:lnTo>
                <a:lnTo>
                  <a:pt x="319124" y="260865"/>
                </a:lnTo>
                <a:lnTo>
                  <a:pt x="310256" y="265615"/>
                </a:lnTo>
                <a:lnTo>
                  <a:pt x="299270" y="263991"/>
                </a:lnTo>
                <a:lnTo>
                  <a:pt x="290677" y="268262"/>
                </a:lnTo>
                <a:lnTo>
                  <a:pt x="286276" y="265239"/>
                </a:lnTo>
                <a:lnTo>
                  <a:pt x="284779" y="271892"/>
                </a:lnTo>
                <a:lnTo>
                  <a:pt x="280512" y="271195"/>
                </a:lnTo>
                <a:lnTo>
                  <a:pt x="279984" y="268896"/>
                </a:lnTo>
                <a:lnTo>
                  <a:pt x="275481" y="273361"/>
                </a:lnTo>
                <a:lnTo>
                  <a:pt x="272906" y="269954"/>
                </a:lnTo>
                <a:lnTo>
                  <a:pt x="275502" y="265470"/>
                </a:lnTo>
                <a:lnTo>
                  <a:pt x="273670" y="268453"/>
                </a:lnTo>
                <a:lnTo>
                  <a:pt x="268307" y="267044"/>
                </a:lnTo>
                <a:lnTo>
                  <a:pt x="269474" y="272882"/>
                </a:lnTo>
                <a:lnTo>
                  <a:pt x="265379" y="272925"/>
                </a:lnTo>
                <a:lnTo>
                  <a:pt x="262736" y="275677"/>
                </a:lnTo>
                <a:lnTo>
                  <a:pt x="259819" y="271997"/>
                </a:lnTo>
                <a:lnTo>
                  <a:pt x="263372" y="270399"/>
                </a:lnTo>
                <a:lnTo>
                  <a:pt x="257030" y="269525"/>
                </a:lnTo>
                <a:lnTo>
                  <a:pt x="258907" y="265165"/>
                </a:lnTo>
                <a:lnTo>
                  <a:pt x="262703" y="266236"/>
                </a:lnTo>
                <a:lnTo>
                  <a:pt x="261729" y="260679"/>
                </a:lnTo>
                <a:lnTo>
                  <a:pt x="259156" y="262235"/>
                </a:lnTo>
                <a:lnTo>
                  <a:pt x="258116" y="254585"/>
                </a:lnTo>
                <a:lnTo>
                  <a:pt x="256493" y="254956"/>
                </a:lnTo>
                <a:lnTo>
                  <a:pt x="258129" y="258725"/>
                </a:lnTo>
                <a:lnTo>
                  <a:pt x="256080" y="265165"/>
                </a:lnTo>
                <a:lnTo>
                  <a:pt x="256774" y="258433"/>
                </a:lnTo>
                <a:lnTo>
                  <a:pt x="252226" y="250014"/>
                </a:lnTo>
                <a:lnTo>
                  <a:pt x="253134" y="257118"/>
                </a:lnTo>
                <a:lnTo>
                  <a:pt x="256217" y="259822"/>
                </a:lnTo>
                <a:lnTo>
                  <a:pt x="255624" y="261272"/>
                </a:lnTo>
                <a:lnTo>
                  <a:pt x="252878" y="259027"/>
                </a:lnTo>
                <a:lnTo>
                  <a:pt x="252571" y="260784"/>
                </a:lnTo>
                <a:lnTo>
                  <a:pt x="255644" y="261705"/>
                </a:lnTo>
                <a:lnTo>
                  <a:pt x="255253" y="266222"/>
                </a:lnTo>
                <a:lnTo>
                  <a:pt x="251084" y="270494"/>
                </a:lnTo>
                <a:lnTo>
                  <a:pt x="247652" y="259886"/>
                </a:lnTo>
                <a:lnTo>
                  <a:pt x="249309" y="265702"/>
                </a:lnTo>
                <a:lnTo>
                  <a:pt x="247184" y="264698"/>
                </a:lnTo>
                <a:lnTo>
                  <a:pt x="250270" y="270558"/>
                </a:lnTo>
                <a:lnTo>
                  <a:pt x="248905" y="268476"/>
                </a:lnTo>
                <a:lnTo>
                  <a:pt x="248103" y="271822"/>
                </a:lnTo>
                <a:lnTo>
                  <a:pt x="250880" y="274785"/>
                </a:lnTo>
                <a:lnTo>
                  <a:pt x="251448" y="272556"/>
                </a:lnTo>
                <a:lnTo>
                  <a:pt x="255685" y="273220"/>
                </a:lnTo>
                <a:lnTo>
                  <a:pt x="257004" y="270716"/>
                </a:lnTo>
                <a:lnTo>
                  <a:pt x="256262" y="273234"/>
                </a:lnTo>
                <a:lnTo>
                  <a:pt x="260329" y="276530"/>
                </a:lnTo>
                <a:lnTo>
                  <a:pt x="256591" y="283188"/>
                </a:lnTo>
                <a:lnTo>
                  <a:pt x="257589" y="290677"/>
                </a:lnTo>
                <a:lnTo>
                  <a:pt x="260809" y="291099"/>
                </a:lnTo>
                <a:lnTo>
                  <a:pt x="265386" y="298150"/>
                </a:lnTo>
                <a:lnTo>
                  <a:pt x="269965" y="295642"/>
                </a:lnTo>
                <a:lnTo>
                  <a:pt x="270706" y="299500"/>
                </a:lnTo>
                <a:lnTo>
                  <a:pt x="276152" y="301069"/>
                </a:lnTo>
                <a:lnTo>
                  <a:pt x="278699" y="298342"/>
                </a:lnTo>
                <a:lnTo>
                  <a:pt x="277672" y="301838"/>
                </a:lnTo>
                <a:lnTo>
                  <a:pt x="272384" y="303765"/>
                </a:lnTo>
                <a:lnTo>
                  <a:pt x="272173" y="311302"/>
                </a:lnTo>
                <a:lnTo>
                  <a:pt x="267097" y="319556"/>
                </a:lnTo>
                <a:lnTo>
                  <a:pt x="265266" y="329511"/>
                </a:lnTo>
                <a:lnTo>
                  <a:pt x="261308" y="330355"/>
                </a:lnTo>
                <a:lnTo>
                  <a:pt x="258546" y="335405"/>
                </a:lnTo>
                <a:lnTo>
                  <a:pt x="260366" y="329209"/>
                </a:lnTo>
                <a:lnTo>
                  <a:pt x="258575" y="325840"/>
                </a:lnTo>
                <a:lnTo>
                  <a:pt x="263248" y="325926"/>
                </a:lnTo>
                <a:lnTo>
                  <a:pt x="263141" y="321256"/>
                </a:lnTo>
                <a:lnTo>
                  <a:pt x="264915" y="323475"/>
                </a:lnTo>
                <a:lnTo>
                  <a:pt x="262540" y="316681"/>
                </a:lnTo>
                <a:lnTo>
                  <a:pt x="266468" y="313303"/>
                </a:lnTo>
                <a:lnTo>
                  <a:pt x="263966" y="314094"/>
                </a:lnTo>
                <a:lnTo>
                  <a:pt x="261344" y="311563"/>
                </a:lnTo>
                <a:lnTo>
                  <a:pt x="260091" y="306033"/>
                </a:lnTo>
                <a:lnTo>
                  <a:pt x="259802" y="317211"/>
                </a:lnTo>
                <a:lnTo>
                  <a:pt x="254370" y="326020"/>
                </a:lnTo>
                <a:lnTo>
                  <a:pt x="255437" y="318106"/>
                </a:lnTo>
                <a:lnTo>
                  <a:pt x="258316" y="314868"/>
                </a:lnTo>
                <a:lnTo>
                  <a:pt x="257296" y="305741"/>
                </a:lnTo>
                <a:lnTo>
                  <a:pt x="253641" y="301018"/>
                </a:lnTo>
                <a:lnTo>
                  <a:pt x="257102" y="299472"/>
                </a:lnTo>
                <a:lnTo>
                  <a:pt x="254037" y="296479"/>
                </a:lnTo>
                <a:lnTo>
                  <a:pt x="257150" y="295437"/>
                </a:lnTo>
                <a:lnTo>
                  <a:pt x="250957" y="295581"/>
                </a:lnTo>
                <a:lnTo>
                  <a:pt x="251482" y="291806"/>
                </a:lnTo>
                <a:lnTo>
                  <a:pt x="253925" y="290740"/>
                </a:lnTo>
                <a:lnTo>
                  <a:pt x="251916" y="285684"/>
                </a:lnTo>
                <a:lnTo>
                  <a:pt x="251692" y="289508"/>
                </a:lnTo>
                <a:lnTo>
                  <a:pt x="247291" y="294013"/>
                </a:lnTo>
                <a:lnTo>
                  <a:pt x="238341" y="285312"/>
                </a:lnTo>
                <a:lnTo>
                  <a:pt x="238503" y="288369"/>
                </a:lnTo>
                <a:lnTo>
                  <a:pt x="234745" y="286750"/>
                </a:lnTo>
                <a:lnTo>
                  <a:pt x="240142" y="291436"/>
                </a:lnTo>
                <a:lnTo>
                  <a:pt x="236344" y="296888"/>
                </a:lnTo>
                <a:lnTo>
                  <a:pt x="242716" y="294590"/>
                </a:lnTo>
                <a:lnTo>
                  <a:pt x="246544" y="298448"/>
                </a:lnTo>
                <a:lnTo>
                  <a:pt x="246661" y="302755"/>
                </a:lnTo>
                <a:lnTo>
                  <a:pt x="239211" y="302776"/>
                </a:lnTo>
                <a:lnTo>
                  <a:pt x="247627" y="305994"/>
                </a:lnTo>
                <a:lnTo>
                  <a:pt x="242603" y="308834"/>
                </a:lnTo>
                <a:lnTo>
                  <a:pt x="243514" y="310780"/>
                </a:lnTo>
                <a:lnTo>
                  <a:pt x="240596" y="312969"/>
                </a:lnTo>
                <a:lnTo>
                  <a:pt x="236794" y="312733"/>
                </a:lnTo>
                <a:lnTo>
                  <a:pt x="242372" y="316215"/>
                </a:lnTo>
                <a:lnTo>
                  <a:pt x="248443" y="311817"/>
                </a:lnTo>
                <a:lnTo>
                  <a:pt x="251065" y="317138"/>
                </a:lnTo>
                <a:lnTo>
                  <a:pt x="248178" y="315878"/>
                </a:lnTo>
                <a:lnTo>
                  <a:pt x="245789" y="317718"/>
                </a:lnTo>
                <a:lnTo>
                  <a:pt x="250339" y="321647"/>
                </a:lnTo>
                <a:lnTo>
                  <a:pt x="248868" y="325868"/>
                </a:lnTo>
                <a:lnTo>
                  <a:pt x="246983" y="319512"/>
                </a:lnTo>
                <a:lnTo>
                  <a:pt x="244328" y="318184"/>
                </a:lnTo>
                <a:lnTo>
                  <a:pt x="240443" y="317879"/>
                </a:lnTo>
                <a:lnTo>
                  <a:pt x="238514" y="321379"/>
                </a:lnTo>
                <a:lnTo>
                  <a:pt x="231688" y="324365"/>
                </a:lnTo>
                <a:lnTo>
                  <a:pt x="238587" y="323632"/>
                </a:lnTo>
                <a:lnTo>
                  <a:pt x="238657" y="327704"/>
                </a:lnTo>
                <a:lnTo>
                  <a:pt x="241552" y="322530"/>
                </a:lnTo>
                <a:lnTo>
                  <a:pt x="243337" y="325650"/>
                </a:lnTo>
                <a:lnTo>
                  <a:pt x="246032" y="324778"/>
                </a:lnTo>
                <a:lnTo>
                  <a:pt x="246158" y="327932"/>
                </a:lnTo>
                <a:lnTo>
                  <a:pt x="243128" y="329793"/>
                </a:lnTo>
                <a:lnTo>
                  <a:pt x="250762" y="330484"/>
                </a:lnTo>
                <a:lnTo>
                  <a:pt x="249328" y="332624"/>
                </a:lnTo>
                <a:lnTo>
                  <a:pt x="255700" y="342000"/>
                </a:lnTo>
                <a:lnTo>
                  <a:pt x="251782" y="342897"/>
                </a:lnTo>
                <a:lnTo>
                  <a:pt x="251476" y="347793"/>
                </a:lnTo>
                <a:lnTo>
                  <a:pt x="248559" y="347401"/>
                </a:lnTo>
                <a:lnTo>
                  <a:pt x="249488" y="356193"/>
                </a:lnTo>
                <a:lnTo>
                  <a:pt x="245813" y="356686"/>
                </a:lnTo>
                <a:lnTo>
                  <a:pt x="245398" y="367807"/>
                </a:lnTo>
                <a:lnTo>
                  <a:pt x="240221" y="366978"/>
                </a:lnTo>
                <a:lnTo>
                  <a:pt x="237708" y="373966"/>
                </a:lnTo>
                <a:lnTo>
                  <a:pt x="241798" y="385816"/>
                </a:lnTo>
                <a:lnTo>
                  <a:pt x="240027" y="388818"/>
                </a:lnTo>
                <a:lnTo>
                  <a:pt x="244930" y="388822"/>
                </a:lnTo>
                <a:lnTo>
                  <a:pt x="247948" y="394495"/>
                </a:lnTo>
                <a:lnTo>
                  <a:pt x="256903" y="401761"/>
                </a:lnTo>
                <a:lnTo>
                  <a:pt x="261040" y="402603"/>
                </a:lnTo>
                <a:lnTo>
                  <a:pt x="261926" y="399328"/>
                </a:lnTo>
                <a:lnTo>
                  <a:pt x="262998" y="402775"/>
                </a:lnTo>
                <a:lnTo>
                  <a:pt x="267399" y="404901"/>
                </a:lnTo>
                <a:lnTo>
                  <a:pt x="270885" y="403421"/>
                </a:lnTo>
                <a:lnTo>
                  <a:pt x="273361" y="399274"/>
                </a:lnTo>
                <a:lnTo>
                  <a:pt x="272204" y="394969"/>
                </a:lnTo>
                <a:lnTo>
                  <a:pt x="274889" y="392881"/>
                </a:lnTo>
                <a:lnTo>
                  <a:pt x="292297" y="390298"/>
                </a:lnTo>
                <a:lnTo>
                  <a:pt x="296779" y="385753"/>
                </a:lnTo>
                <a:lnTo>
                  <a:pt x="303833" y="386036"/>
                </a:lnTo>
                <a:lnTo>
                  <a:pt x="304791" y="390810"/>
                </a:lnTo>
                <a:lnTo>
                  <a:pt x="301740" y="400135"/>
                </a:lnTo>
                <a:lnTo>
                  <a:pt x="299460" y="400840"/>
                </a:lnTo>
                <a:lnTo>
                  <a:pt x="297339" y="397546"/>
                </a:lnTo>
                <a:lnTo>
                  <a:pt x="293593" y="399477"/>
                </a:lnTo>
                <a:lnTo>
                  <a:pt x="292422" y="393619"/>
                </a:lnTo>
                <a:lnTo>
                  <a:pt x="289970" y="393847"/>
                </a:lnTo>
                <a:lnTo>
                  <a:pt x="286719" y="404873"/>
                </a:lnTo>
                <a:lnTo>
                  <a:pt x="280294" y="404211"/>
                </a:lnTo>
                <a:lnTo>
                  <a:pt x="284332" y="401481"/>
                </a:lnTo>
                <a:lnTo>
                  <a:pt x="282331" y="397445"/>
                </a:lnTo>
                <a:lnTo>
                  <a:pt x="280111" y="403798"/>
                </a:lnTo>
                <a:lnTo>
                  <a:pt x="273755" y="402998"/>
                </a:lnTo>
                <a:lnTo>
                  <a:pt x="271153" y="409495"/>
                </a:lnTo>
                <a:lnTo>
                  <a:pt x="267767" y="412376"/>
                </a:lnTo>
                <a:lnTo>
                  <a:pt x="263372" y="411226"/>
                </a:lnTo>
                <a:lnTo>
                  <a:pt x="259281" y="415768"/>
                </a:lnTo>
                <a:lnTo>
                  <a:pt x="251174" y="409270"/>
                </a:lnTo>
                <a:lnTo>
                  <a:pt x="245678" y="397076"/>
                </a:lnTo>
                <a:lnTo>
                  <a:pt x="239578" y="395850"/>
                </a:lnTo>
                <a:lnTo>
                  <a:pt x="237348" y="398786"/>
                </a:lnTo>
                <a:lnTo>
                  <a:pt x="230929" y="399376"/>
                </a:lnTo>
                <a:lnTo>
                  <a:pt x="236747" y="399030"/>
                </a:lnTo>
                <a:lnTo>
                  <a:pt x="233912" y="403406"/>
                </a:lnTo>
                <a:lnTo>
                  <a:pt x="238596" y="398275"/>
                </a:lnTo>
                <a:lnTo>
                  <a:pt x="238863" y="400430"/>
                </a:lnTo>
                <a:lnTo>
                  <a:pt x="241080" y="397452"/>
                </a:lnTo>
                <a:lnTo>
                  <a:pt x="241083" y="399148"/>
                </a:lnTo>
                <a:lnTo>
                  <a:pt x="245338" y="398643"/>
                </a:lnTo>
                <a:lnTo>
                  <a:pt x="239409" y="407102"/>
                </a:lnTo>
                <a:lnTo>
                  <a:pt x="245212" y="400977"/>
                </a:lnTo>
                <a:lnTo>
                  <a:pt x="248206" y="405813"/>
                </a:lnTo>
                <a:lnTo>
                  <a:pt x="246102" y="409535"/>
                </a:lnTo>
                <a:lnTo>
                  <a:pt x="248825" y="407573"/>
                </a:lnTo>
                <a:lnTo>
                  <a:pt x="248591" y="410044"/>
                </a:lnTo>
                <a:lnTo>
                  <a:pt x="251809" y="410714"/>
                </a:lnTo>
                <a:lnTo>
                  <a:pt x="250876" y="413276"/>
                </a:lnTo>
                <a:lnTo>
                  <a:pt x="253447" y="412714"/>
                </a:lnTo>
                <a:lnTo>
                  <a:pt x="254149" y="423294"/>
                </a:lnTo>
                <a:lnTo>
                  <a:pt x="260585" y="422903"/>
                </a:lnTo>
                <a:lnTo>
                  <a:pt x="262631" y="425032"/>
                </a:lnTo>
                <a:lnTo>
                  <a:pt x="261091" y="433960"/>
                </a:lnTo>
                <a:lnTo>
                  <a:pt x="268291" y="442684"/>
                </a:lnTo>
                <a:lnTo>
                  <a:pt x="263865" y="446163"/>
                </a:lnTo>
                <a:lnTo>
                  <a:pt x="264803" y="451219"/>
                </a:lnTo>
                <a:lnTo>
                  <a:pt x="262637" y="452938"/>
                </a:lnTo>
                <a:lnTo>
                  <a:pt x="265950" y="461732"/>
                </a:lnTo>
                <a:lnTo>
                  <a:pt x="263920" y="463057"/>
                </a:lnTo>
                <a:lnTo>
                  <a:pt x="271352" y="478561"/>
                </a:lnTo>
                <a:lnTo>
                  <a:pt x="268827" y="482471"/>
                </a:lnTo>
                <a:lnTo>
                  <a:pt x="269620" y="480972"/>
                </a:lnTo>
                <a:lnTo>
                  <a:pt x="273807" y="486182"/>
                </a:lnTo>
                <a:lnTo>
                  <a:pt x="273343" y="494209"/>
                </a:lnTo>
                <a:lnTo>
                  <a:pt x="287502" y="509602"/>
                </a:lnTo>
                <a:lnTo>
                  <a:pt x="290178" y="517216"/>
                </a:lnTo>
                <a:lnTo>
                  <a:pt x="281733" y="520141"/>
                </a:lnTo>
                <a:lnTo>
                  <a:pt x="276386" y="518707"/>
                </a:lnTo>
                <a:lnTo>
                  <a:pt x="275371" y="515940"/>
                </a:lnTo>
                <a:lnTo>
                  <a:pt x="271842" y="517374"/>
                </a:lnTo>
                <a:lnTo>
                  <a:pt x="277030" y="513046"/>
                </a:lnTo>
                <a:lnTo>
                  <a:pt x="279953" y="514503"/>
                </a:lnTo>
                <a:lnTo>
                  <a:pt x="281709" y="511144"/>
                </a:lnTo>
                <a:lnTo>
                  <a:pt x="276748" y="511318"/>
                </a:lnTo>
                <a:lnTo>
                  <a:pt x="279158" y="508550"/>
                </a:lnTo>
                <a:lnTo>
                  <a:pt x="268795" y="512980"/>
                </a:lnTo>
                <a:lnTo>
                  <a:pt x="270752" y="508525"/>
                </a:lnTo>
                <a:lnTo>
                  <a:pt x="277383" y="504833"/>
                </a:lnTo>
                <a:lnTo>
                  <a:pt x="274614" y="505358"/>
                </a:lnTo>
                <a:lnTo>
                  <a:pt x="276157" y="502024"/>
                </a:lnTo>
                <a:lnTo>
                  <a:pt x="272527" y="504579"/>
                </a:lnTo>
                <a:lnTo>
                  <a:pt x="271093" y="498613"/>
                </a:lnTo>
                <a:lnTo>
                  <a:pt x="266545" y="503311"/>
                </a:lnTo>
                <a:lnTo>
                  <a:pt x="262483" y="500907"/>
                </a:lnTo>
                <a:lnTo>
                  <a:pt x="265325" y="504681"/>
                </a:lnTo>
                <a:lnTo>
                  <a:pt x="266528" y="503345"/>
                </a:lnTo>
                <a:lnTo>
                  <a:pt x="260555" y="516022"/>
                </a:lnTo>
                <a:lnTo>
                  <a:pt x="257808" y="509837"/>
                </a:lnTo>
                <a:lnTo>
                  <a:pt x="254365" y="513539"/>
                </a:lnTo>
                <a:lnTo>
                  <a:pt x="251679" y="510556"/>
                </a:lnTo>
                <a:lnTo>
                  <a:pt x="249949" y="513345"/>
                </a:lnTo>
                <a:lnTo>
                  <a:pt x="243643" y="515117"/>
                </a:lnTo>
                <a:lnTo>
                  <a:pt x="237803" y="513232"/>
                </a:lnTo>
                <a:lnTo>
                  <a:pt x="237061" y="508814"/>
                </a:lnTo>
                <a:lnTo>
                  <a:pt x="239696" y="507712"/>
                </a:lnTo>
                <a:lnTo>
                  <a:pt x="234676" y="507296"/>
                </a:lnTo>
                <a:lnTo>
                  <a:pt x="229906" y="494595"/>
                </a:lnTo>
                <a:lnTo>
                  <a:pt x="237436" y="490590"/>
                </a:lnTo>
                <a:lnTo>
                  <a:pt x="238211" y="493968"/>
                </a:lnTo>
                <a:lnTo>
                  <a:pt x="240241" y="491979"/>
                </a:lnTo>
                <a:lnTo>
                  <a:pt x="242736" y="495740"/>
                </a:lnTo>
                <a:lnTo>
                  <a:pt x="241386" y="492450"/>
                </a:lnTo>
                <a:lnTo>
                  <a:pt x="243519" y="491464"/>
                </a:lnTo>
                <a:lnTo>
                  <a:pt x="240728" y="491768"/>
                </a:lnTo>
                <a:lnTo>
                  <a:pt x="238462" y="488719"/>
                </a:lnTo>
                <a:lnTo>
                  <a:pt x="240939" y="484420"/>
                </a:lnTo>
                <a:lnTo>
                  <a:pt x="228794" y="492634"/>
                </a:lnTo>
                <a:lnTo>
                  <a:pt x="223626" y="488828"/>
                </a:lnTo>
                <a:lnTo>
                  <a:pt x="222740" y="484406"/>
                </a:lnTo>
                <a:lnTo>
                  <a:pt x="225224" y="484613"/>
                </a:lnTo>
                <a:lnTo>
                  <a:pt x="226592" y="479320"/>
                </a:lnTo>
                <a:lnTo>
                  <a:pt x="227193" y="482721"/>
                </a:lnTo>
                <a:lnTo>
                  <a:pt x="227475" y="479680"/>
                </a:lnTo>
                <a:lnTo>
                  <a:pt x="231276" y="481493"/>
                </a:lnTo>
                <a:lnTo>
                  <a:pt x="232514" y="479537"/>
                </a:lnTo>
                <a:lnTo>
                  <a:pt x="228942" y="477417"/>
                </a:lnTo>
                <a:lnTo>
                  <a:pt x="231147" y="475213"/>
                </a:lnTo>
                <a:lnTo>
                  <a:pt x="229672" y="472943"/>
                </a:lnTo>
                <a:lnTo>
                  <a:pt x="231689" y="472652"/>
                </a:lnTo>
                <a:lnTo>
                  <a:pt x="230640" y="468755"/>
                </a:lnTo>
                <a:lnTo>
                  <a:pt x="236943" y="457334"/>
                </a:lnTo>
                <a:lnTo>
                  <a:pt x="221595" y="483596"/>
                </a:lnTo>
                <a:lnTo>
                  <a:pt x="216556" y="480567"/>
                </a:lnTo>
                <a:lnTo>
                  <a:pt x="210144" y="484320"/>
                </a:lnTo>
                <a:lnTo>
                  <a:pt x="211861" y="473051"/>
                </a:lnTo>
                <a:lnTo>
                  <a:pt x="208118" y="477775"/>
                </a:lnTo>
                <a:lnTo>
                  <a:pt x="209242" y="483108"/>
                </a:lnTo>
                <a:lnTo>
                  <a:pt x="200900" y="484416"/>
                </a:lnTo>
                <a:lnTo>
                  <a:pt x="200859" y="482469"/>
                </a:lnTo>
                <a:lnTo>
                  <a:pt x="199221" y="483521"/>
                </a:lnTo>
                <a:lnTo>
                  <a:pt x="195837" y="480601"/>
                </a:lnTo>
                <a:lnTo>
                  <a:pt x="197411" y="478658"/>
                </a:lnTo>
                <a:lnTo>
                  <a:pt x="193198" y="473852"/>
                </a:lnTo>
                <a:lnTo>
                  <a:pt x="194991" y="479247"/>
                </a:lnTo>
                <a:lnTo>
                  <a:pt x="192336" y="481877"/>
                </a:lnTo>
                <a:lnTo>
                  <a:pt x="195415" y="481743"/>
                </a:lnTo>
                <a:lnTo>
                  <a:pt x="197507" y="484524"/>
                </a:lnTo>
                <a:lnTo>
                  <a:pt x="190533" y="496004"/>
                </a:lnTo>
                <a:lnTo>
                  <a:pt x="193078" y="492968"/>
                </a:lnTo>
                <a:lnTo>
                  <a:pt x="195630" y="496832"/>
                </a:lnTo>
                <a:lnTo>
                  <a:pt x="193640" y="492748"/>
                </a:lnTo>
                <a:lnTo>
                  <a:pt x="199487" y="485097"/>
                </a:lnTo>
                <a:lnTo>
                  <a:pt x="202711" y="485574"/>
                </a:lnTo>
                <a:lnTo>
                  <a:pt x="202147" y="488538"/>
                </a:lnTo>
                <a:lnTo>
                  <a:pt x="204254" y="485868"/>
                </a:lnTo>
                <a:lnTo>
                  <a:pt x="209474" y="486189"/>
                </a:lnTo>
                <a:lnTo>
                  <a:pt x="209952" y="488745"/>
                </a:lnTo>
                <a:lnTo>
                  <a:pt x="214150" y="485782"/>
                </a:lnTo>
                <a:lnTo>
                  <a:pt x="215125" y="490098"/>
                </a:lnTo>
                <a:lnTo>
                  <a:pt x="222084" y="485702"/>
                </a:lnTo>
                <a:lnTo>
                  <a:pt x="221435" y="489022"/>
                </a:lnTo>
                <a:lnTo>
                  <a:pt x="215112" y="490215"/>
                </a:lnTo>
                <a:lnTo>
                  <a:pt x="211297" y="498304"/>
                </a:lnTo>
                <a:lnTo>
                  <a:pt x="215279" y="493921"/>
                </a:lnTo>
                <a:lnTo>
                  <a:pt x="217765" y="495773"/>
                </a:lnTo>
                <a:lnTo>
                  <a:pt x="218549" y="493401"/>
                </a:lnTo>
                <a:lnTo>
                  <a:pt x="224178" y="491891"/>
                </a:lnTo>
                <a:lnTo>
                  <a:pt x="227502" y="494410"/>
                </a:lnTo>
                <a:lnTo>
                  <a:pt x="227846" y="498282"/>
                </a:lnTo>
                <a:lnTo>
                  <a:pt x="224132" y="497714"/>
                </a:lnTo>
                <a:lnTo>
                  <a:pt x="226321" y="499803"/>
                </a:lnTo>
                <a:lnTo>
                  <a:pt x="223315" y="500048"/>
                </a:lnTo>
                <a:lnTo>
                  <a:pt x="227202" y="501142"/>
                </a:lnTo>
                <a:lnTo>
                  <a:pt x="226253" y="502904"/>
                </a:lnTo>
                <a:lnTo>
                  <a:pt x="222503" y="504159"/>
                </a:lnTo>
                <a:lnTo>
                  <a:pt x="217148" y="500608"/>
                </a:lnTo>
                <a:lnTo>
                  <a:pt x="214392" y="506521"/>
                </a:lnTo>
                <a:lnTo>
                  <a:pt x="215842" y="504752"/>
                </a:lnTo>
                <a:lnTo>
                  <a:pt x="215977" y="506905"/>
                </a:lnTo>
                <a:lnTo>
                  <a:pt x="212587" y="506006"/>
                </a:lnTo>
                <a:lnTo>
                  <a:pt x="214791" y="509973"/>
                </a:lnTo>
                <a:lnTo>
                  <a:pt x="207270" y="513653"/>
                </a:lnTo>
                <a:lnTo>
                  <a:pt x="210091" y="513541"/>
                </a:lnTo>
                <a:lnTo>
                  <a:pt x="211932" y="517167"/>
                </a:lnTo>
                <a:lnTo>
                  <a:pt x="205695" y="522204"/>
                </a:lnTo>
                <a:lnTo>
                  <a:pt x="207766" y="522625"/>
                </a:lnTo>
                <a:lnTo>
                  <a:pt x="206657" y="525090"/>
                </a:lnTo>
                <a:lnTo>
                  <a:pt x="212157" y="525828"/>
                </a:lnTo>
                <a:lnTo>
                  <a:pt x="212094" y="529151"/>
                </a:lnTo>
                <a:lnTo>
                  <a:pt x="214296" y="530145"/>
                </a:lnTo>
                <a:lnTo>
                  <a:pt x="213770" y="524073"/>
                </a:lnTo>
                <a:lnTo>
                  <a:pt x="208575" y="522408"/>
                </a:lnTo>
                <a:lnTo>
                  <a:pt x="214314" y="518626"/>
                </a:lnTo>
                <a:lnTo>
                  <a:pt x="213966" y="514186"/>
                </a:lnTo>
                <a:lnTo>
                  <a:pt x="216762" y="513717"/>
                </a:lnTo>
                <a:lnTo>
                  <a:pt x="222095" y="519485"/>
                </a:lnTo>
                <a:lnTo>
                  <a:pt x="219429" y="533151"/>
                </a:lnTo>
                <a:lnTo>
                  <a:pt x="232050" y="540356"/>
                </a:lnTo>
                <a:lnTo>
                  <a:pt x="238593" y="539789"/>
                </a:lnTo>
                <a:lnTo>
                  <a:pt x="237026" y="538872"/>
                </a:lnTo>
                <a:lnTo>
                  <a:pt x="240326" y="528845"/>
                </a:lnTo>
                <a:lnTo>
                  <a:pt x="243775" y="534520"/>
                </a:lnTo>
                <a:lnTo>
                  <a:pt x="243113" y="530800"/>
                </a:lnTo>
                <a:lnTo>
                  <a:pt x="246504" y="532678"/>
                </a:lnTo>
                <a:lnTo>
                  <a:pt x="244381" y="532036"/>
                </a:lnTo>
                <a:lnTo>
                  <a:pt x="245158" y="529699"/>
                </a:lnTo>
                <a:lnTo>
                  <a:pt x="249654" y="529361"/>
                </a:lnTo>
                <a:lnTo>
                  <a:pt x="250546" y="525225"/>
                </a:lnTo>
                <a:lnTo>
                  <a:pt x="256588" y="523226"/>
                </a:lnTo>
                <a:lnTo>
                  <a:pt x="258202" y="520300"/>
                </a:lnTo>
                <a:lnTo>
                  <a:pt x="260765" y="520646"/>
                </a:lnTo>
                <a:lnTo>
                  <a:pt x="258129" y="522144"/>
                </a:lnTo>
                <a:lnTo>
                  <a:pt x="262224" y="525205"/>
                </a:lnTo>
                <a:lnTo>
                  <a:pt x="265643" y="521204"/>
                </a:lnTo>
                <a:lnTo>
                  <a:pt x="265043" y="526091"/>
                </a:lnTo>
                <a:lnTo>
                  <a:pt x="268378" y="522762"/>
                </a:lnTo>
                <a:lnTo>
                  <a:pt x="268456" y="524756"/>
                </a:lnTo>
                <a:lnTo>
                  <a:pt x="273426" y="523342"/>
                </a:lnTo>
                <a:lnTo>
                  <a:pt x="272737" y="525106"/>
                </a:lnTo>
                <a:lnTo>
                  <a:pt x="274999" y="524003"/>
                </a:lnTo>
                <a:lnTo>
                  <a:pt x="274057" y="525619"/>
                </a:lnTo>
                <a:lnTo>
                  <a:pt x="276827" y="526476"/>
                </a:lnTo>
                <a:lnTo>
                  <a:pt x="277456" y="523587"/>
                </a:lnTo>
                <a:lnTo>
                  <a:pt x="279040" y="527736"/>
                </a:lnTo>
                <a:lnTo>
                  <a:pt x="284049" y="530879"/>
                </a:lnTo>
                <a:lnTo>
                  <a:pt x="288603" y="528649"/>
                </a:lnTo>
                <a:lnTo>
                  <a:pt x="290811" y="530074"/>
                </a:lnTo>
                <a:lnTo>
                  <a:pt x="291458" y="526695"/>
                </a:lnTo>
                <a:lnTo>
                  <a:pt x="294758" y="525766"/>
                </a:lnTo>
                <a:lnTo>
                  <a:pt x="305217" y="529941"/>
                </a:lnTo>
                <a:lnTo>
                  <a:pt x="310877" y="529175"/>
                </a:lnTo>
                <a:lnTo>
                  <a:pt x="312597" y="526112"/>
                </a:lnTo>
                <a:lnTo>
                  <a:pt x="317703" y="527824"/>
                </a:lnTo>
                <a:lnTo>
                  <a:pt x="320911" y="533147"/>
                </a:lnTo>
                <a:lnTo>
                  <a:pt x="319469" y="538131"/>
                </a:lnTo>
                <a:lnTo>
                  <a:pt x="324894" y="542072"/>
                </a:lnTo>
                <a:lnTo>
                  <a:pt x="314797" y="545331"/>
                </a:lnTo>
                <a:lnTo>
                  <a:pt x="318356" y="545903"/>
                </a:lnTo>
                <a:lnTo>
                  <a:pt x="313966" y="550849"/>
                </a:lnTo>
                <a:lnTo>
                  <a:pt x="314146" y="558856"/>
                </a:lnTo>
                <a:lnTo>
                  <a:pt x="309027" y="561956"/>
                </a:lnTo>
                <a:lnTo>
                  <a:pt x="307255" y="558564"/>
                </a:lnTo>
                <a:lnTo>
                  <a:pt x="302831" y="561010"/>
                </a:lnTo>
                <a:lnTo>
                  <a:pt x="308099" y="560887"/>
                </a:lnTo>
                <a:lnTo>
                  <a:pt x="308527" y="564254"/>
                </a:lnTo>
                <a:lnTo>
                  <a:pt x="305538" y="564609"/>
                </a:lnTo>
                <a:lnTo>
                  <a:pt x="307516" y="564336"/>
                </a:lnTo>
                <a:lnTo>
                  <a:pt x="305910" y="566668"/>
                </a:lnTo>
                <a:lnTo>
                  <a:pt x="307453" y="565898"/>
                </a:lnTo>
                <a:lnTo>
                  <a:pt x="311209" y="571931"/>
                </a:lnTo>
                <a:lnTo>
                  <a:pt x="302640" y="577726"/>
                </a:lnTo>
                <a:lnTo>
                  <a:pt x="307326" y="575021"/>
                </a:lnTo>
                <a:lnTo>
                  <a:pt x="307789" y="578459"/>
                </a:lnTo>
                <a:lnTo>
                  <a:pt x="309569" y="575337"/>
                </a:lnTo>
                <a:lnTo>
                  <a:pt x="312689" y="575980"/>
                </a:lnTo>
                <a:lnTo>
                  <a:pt x="308681" y="579188"/>
                </a:lnTo>
                <a:lnTo>
                  <a:pt x="308082" y="584380"/>
                </a:lnTo>
                <a:lnTo>
                  <a:pt x="306319" y="582710"/>
                </a:lnTo>
                <a:lnTo>
                  <a:pt x="305671" y="587553"/>
                </a:lnTo>
                <a:lnTo>
                  <a:pt x="302191" y="588548"/>
                </a:lnTo>
                <a:lnTo>
                  <a:pt x="304767" y="589461"/>
                </a:lnTo>
                <a:lnTo>
                  <a:pt x="301424" y="593901"/>
                </a:lnTo>
                <a:lnTo>
                  <a:pt x="302831" y="595736"/>
                </a:lnTo>
                <a:lnTo>
                  <a:pt x="304921" y="588298"/>
                </a:lnTo>
                <a:lnTo>
                  <a:pt x="308390" y="589852"/>
                </a:lnTo>
                <a:lnTo>
                  <a:pt x="306197" y="586769"/>
                </a:lnTo>
                <a:lnTo>
                  <a:pt x="309703" y="583298"/>
                </a:lnTo>
                <a:lnTo>
                  <a:pt x="313155" y="587119"/>
                </a:lnTo>
                <a:lnTo>
                  <a:pt x="313839" y="584503"/>
                </a:lnTo>
                <a:lnTo>
                  <a:pt x="318412" y="584336"/>
                </a:lnTo>
                <a:lnTo>
                  <a:pt x="318980" y="588372"/>
                </a:lnTo>
                <a:lnTo>
                  <a:pt x="318755" y="585386"/>
                </a:lnTo>
                <a:lnTo>
                  <a:pt x="321129" y="585624"/>
                </a:lnTo>
                <a:lnTo>
                  <a:pt x="317106" y="583009"/>
                </a:lnTo>
                <a:lnTo>
                  <a:pt x="318586" y="581568"/>
                </a:lnTo>
                <a:lnTo>
                  <a:pt x="312690" y="584361"/>
                </a:lnTo>
                <a:lnTo>
                  <a:pt x="312955" y="582001"/>
                </a:lnTo>
                <a:lnTo>
                  <a:pt x="310543" y="582839"/>
                </a:lnTo>
                <a:lnTo>
                  <a:pt x="316514" y="577071"/>
                </a:lnTo>
                <a:lnTo>
                  <a:pt x="313935" y="573028"/>
                </a:lnTo>
                <a:lnTo>
                  <a:pt x="317820" y="573707"/>
                </a:lnTo>
                <a:lnTo>
                  <a:pt x="318338" y="575949"/>
                </a:lnTo>
                <a:lnTo>
                  <a:pt x="319401" y="572846"/>
                </a:lnTo>
                <a:lnTo>
                  <a:pt x="324084" y="574320"/>
                </a:lnTo>
                <a:lnTo>
                  <a:pt x="322841" y="571973"/>
                </a:lnTo>
                <a:lnTo>
                  <a:pt x="324717" y="572322"/>
                </a:lnTo>
                <a:lnTo>
                  <a:pt x="326147" y="567888"/>
                </a:lnTo>
                <a:lnTo>
                  <a:pt x="330334" y="573950"/>
                </a:lnTo>
                <a:lnTo>
                  <a:pt x="328093" y="569733"/>
                </a:lnTo>
                <a:lnTo>
                  <a:pt x="330200" y="565944"/>
                </a:lnTo>
                <a:lnTo>
                  <a:pt x="327460" y="569153"/>
                </a:lnTo>
                <a:lnTo>
                  <a:pt x="324553" y="562792"/>
                </a:lnTo>
                <a:lnTo>
                  <a:pt x="325721" y="568063"/>
                </a:lnTo>
                <a:lnTo>
                  <a:pt x="321926" y="572287"/>
                </a:lnTo>
                <a:lnTo>
                  <a:pt x="314989" y="571694"/>
                </a:lnTo>
                <a:lnTo>
                  <a:pt x="315874" y="567734"/>
                </a:lnTo>
                <a:lnTo>
                  <a:pt x="311908" y="570085"/>
                </a:lnTo>
                <a:lnTo>
                  <a:pt x="312368" y="566111"/>
                </a:lnTo>
                <a:lnTo>
                  <a:pt x="309321" y="566598"/>
                </a:lnTo>
                <a:lnTo>
                  <a:pt x="310486" y="561465"/>
                </a:lnTo>
                <a:lnTo>
                  <a:pt x="311013" y="563612"/>
                </a:lnTo>
                <a:lnTo>
                  <a:pt x="312200" y="561536"/>
                </a:lnTo>
                <a:lnTo>
                  <a:pt x="314476" y="563654"/>
                </a:lnTo>
                <a:lnTo>
                  <a:pt x="317293" y="560691"/>
                </a:lnTo>
                <a:lnTo>
                  <a:pt x="319213" y="552768"/>
                </a:lnTo>
                <a:lnTo>
                  <a:pt x="326531" y="553756"/>
                </a:lnTo>
                <a:lnTo>
                  <a:pt x="322840" y="551635"/>
                </a:lnTo>
                <a:lnTo>
                  <a:pt x="331095" y="544355"/>
                </a:lnTo>
                <a:lnTo>
                  <a:pt x="328110" y="536415"/>
                </a:lnTo>
                <a:lnTo>
                  <a:pt x="328999" y="528095"/>
                </a:lnTo>
                <a:lnTo>
                  <a:pt x="335384" y="543970"/>
                </a:lnTo>
                <a:lnTo>
                  <a:pt x="346599" y="554072"/>
                </a:lnTo>
                <a:lnTo>
                  <a:pt x="350759" y="555232"/>
                </a:lnTo>
                <a:lnTo>
                  <a:pt x="352549" y="559381"/>
                </a:lnTo>
                <a:lnTo>
                  <a:pt x="352512" y="564215"/>
                </a:lnTo>
                <a:lnTo>
                  <a:pt x="346233" y="566704"/>
                </a:lnTo>
                <a:lnTo>
                  <a:pt x="342777" y="574397"/>
                </a:lnTo>
                <a:lnTo>
                  <a:pt x="345611" y="568513"/>
                </a:lnTo>
                <a:lnTo>
                  <a:pt x="347127" y="569893"/>
                </a:lnTo>
                <a:lnTo>
                  <a:pt x="349556" y="567005"/>
                </a:lnTo>
                <a:lnTo>
                  <a:pt x="349719" y="570070"/>
                </a:lnTo>
                <a:lnTo>
                  <a:pt x="350980" y="565641"/>
                </a:lnTo>
                <a:lnTo>
                  <a:pt x="354661" y="566163"/>
                </a:lnTo>
                <a:lnTo>
                  <a:pt x="353865" y="574882"/>
                </a:lnTo>
                <a:lnTo>
                  <a:pt x="354832" y="577388"/>
                </a:lnTo>
                <a:lnTo>
                  <a:pt x="355498" y="573591"/>
                </a:lnTo>
                <a:lnTo>
                  <a:pt x="357831" y="572898"/>
                </a:lnTo>
                <a:lnTo>
                  <a:pt x="356117" y="583706"/>
                </a:lnTo>
                <a:lnTo>
                  <a:pt x="358878" y="585872"/>
                </a:lnTo>
                <a:lnTo>
                  <a:pt x="356837" y="582711"/>
                </a:lnTo>
                <a:lnTo>
                  <a:pt x="361526" y="578305"/>
                </a:lnTo>
                <a:lnTo>
                  <a:pt x="356379" y="566110"/>
                </a:lnTo>
                <a:lnTo>
                  <a:pt x="359044" y="566791"/>
                </a:lnTo>
                <a:lnTo>
                  <a:pt x="361989" y="562899"/>
                </a:lnTo>
                <a:lnTo>
                  <a:pt x="368719" y="564400"/>
                </a:lnTo>
                <a:lnTo>
                  <a:pt x="368743" y="573260"/>
                </a:lnTo>
                <a:lnTo>
                  <a:pt x="371904" y="572051"/>
                </a:lnTo>
                <a:lnTo>
                  <a:pt x="372166" y="566349"/>
                </a:lnTo>
                <a:lnTo>
                  <a:pt x="367012" y="558322"/>
                </a:lnTo>
                <a:lnTo>
                  <a:pt x="366524" y="553233"/>
                </a:lnTo>
                <a:lnTo>
                  <a:pt x="368687" y="553185"/>
                </a:lnTo>
                <a:lnTo>
                  <a:pt x="365874" y="548298"/>
                </a:lnTo>
                <a:lnTo>
                  <a:pt x="373112" y="545694"/>
                </a:lnTo>
                <a:lnTo>
                  <a:pt x="383221" y="549965"/>
                </a:lnTo>
                <a:lnTo>
                  <a:pt x="382202" y="546262"/>
                </a:lnTo>
                <a:lnTo>
                  <a:pt x="390449" y="544873"/>
                </a:lnTo>
                <a:lnTo>
                  <a:pt x="391939" y="547939"/>
                </a:lnTo>
                <a:lnTo>
                  <a:pt x="398324" y="549686"/>
                </a:lnTo>
                <a:lnTo>
                  <a:pt x="404233" y="561950"/>
                </a:lnTo>
                <a:lnTo>
                  <a:pt x="417492" y="560198"/>
                </a:lnTo>
                <a:lnTo>
                  <a:pt x="407491" y="567801"/>
                </a:lnTo>
                <a:lnTo>
                  <a:pt x="411434" y="580424"/>
                </a:lnTo>
                <a:lnTo>
                  <a:pt x="407694" y="580682"/>
                </a:lnTo>
                <a:lnTo>
                  <a:pt x="409545" y="584876"/>
                </a:lnTo>
                <a:lnTo>
                  <a:pt x="405944" y="589228"/>
                </a:lnTo>
                <a:lnTo>
                  <a:pt x="408146" y="592309"/>
                </a:lnTo>
                <a:lnTo>
                  <a:pt x="415362" y="582196"/>
                </a:lnTo>
                <a:lnTo>
                  <a:pt x="416593" y="587124"/>
                </a:lnTo>
                <a:lnTo>
                  <a:pt x="422748" y="587699"/>
                </a:lnTo>
                <a:lnTo>
                  <a:pt x="424713" y="581607"/>
                </a:lnTo>
                <a:lnTo>
                  <a:pt x="431791" y="581666"/>
                </a:lnTo>
                <a:lnTo>
                  <a:pt x="435932" y="575516"/>
                </a:lnTo>
                <a:lnTo>
                  <a:pt x="437179" y="581713"/>
                </a:lnTo>
                <a:lnTo>
                  <a:pt x="440831" y="583034"/>
                </a:lnTo>
                <a:lnTo>
                  <a:pt x="439666" y="585924"/>
                </a:lnTo>
                <a:lnTo>
                  <a:pt x="443694" y="588931"/>
                </a:lnTo>
                <a:lnTo>
                  <a:pt x="449339" y="586932"/>
                </a:lnTo>
                <a:lnTo>
                  <a:pt x="451594" y="581812"/>
                </a:lnTo>
                <a:lnTo>
                  <a:pt x="458864" y="577695"/>
                </a:lnTo>
                <a:lnTo>
                  <a:pt x="464548" y="583921"/>
                </a:lnTo>
                <a:lnTo>
                  <a:pt x="476494" y="589498"/>
                </a:lnTo>
                <a:lnTo>
                  <a:pt x="477263" y="592573"/>
                </a:lnTo>
                <a:lnTo>
                  <a:pt x="484111" y="593641"/>
                </a:lnTo>
                <a:lnTo>
                  <a:pt x="485913" y="601759"/>
                </a:lnTo>
                <a:lnTo>
                  <a:pt x="499015" y="611175"/>
                </a:lnTo>
                <a:lnTo>
                  <a:pt x="499080" y="618295"/>
                </a:lnTo>
                <a:lnTo>
                  <a:pt x="502047" y="622700"/>
                </a:lnTo>
                <a:lnTo>
                  <a:pt x="502112" y="631119"/>
                </a:lnTo>
                <a:lnTo>
                  <a:pt x="464573" y="633600"/>
                </a:lnTo>
                <a:lnTo>
                  <a:pt x="462259" y="636866"/>
                </a:lnTo>
                <a:lnTo>
                  <a:pt x="464018" y="637660"/>
                </a:lnTo>
                <a:lnTo>
                  <a:pt x="459761" y="636743"/>
                </a:lnTo>
                <a:lnTo>
                  <a:pt x="454155" y="639344"/>
                </a:lnTo>
                <a:lnTo>
                  <a:pt x="445113" y="625334"/>
                </a:lnTo>
                <a:lnTo>
                  <a:pt x="439761" y="628276"/>
                </a:lnTo>
                <a:lnTo>
                  <a:pt x="441014" y="642554"/>
                </a:lnTo>
                <a:lnTo>
                  <a:pt x="437325" y="646854"/>
                </a:lnTo>
                <a:lnTo>
                  <a:pt x="436204" y="654409"/>
                </a:lnTo>
                <a:lnTo>
                  <a:pt x="438414" y="655497"/>
                </a:lnTo>
                <a:lnTo>
                  <a:pt x="433738" y="671291"/>
                </a:lnTo>
                <a:lnTo>
                  <a:pt x="439447" y="683883"/>
                </a:lnTo>
                <a:lnTo>
                  <a:pt x="439118" y="692314"/>
                </a:lnTo>
                <a:lnTo>
                  <a:pt x="438292" y="696130"/>
                </a:lnTo>
                <a:lnTo>
                  <a:pt x="435140" y="696965"/>
                </a:lnTo>
                <a:lnTo>
                  <a:pt x="434364" y="709863"/>
                </a:lnTo>
                <a:lnTo>
                  <a:pt x="429769" y="710037"/>
                </a:lnTo>
                <a:lnTo>
                  <a:pt x="433255" y="714351"/>
                </a:lnTo>
                <a:lnTo>
                  <a:pt x="428125" y="720170"/>
                </a:lnTo>
                <a:lnTo>
                  <a:pt x="418961" y="720813"/>
                </a:lnTo>
                <a:lnTo>
                  <a:pt x="416778" y="717141"/>
                </a:lnTo>
                <a:lnTo>
                  <a:pt x="409820" y="715920"/>
                </a:lnTo>
                <a:lnTo>
                  <a:pt x="406059" y="717055"/>
                </a:lnTo>
                <a:lnTo>
                  <a:pt x="408144" y="723161"/>
                </a:lnTo>
                <a:lnTo>
                  <a:pt x="402567" y="724286"/>
                </a:lnTo>
                <a:lnTo>
                  <a:pt x="399437" y="722066"/>
                </a:lnTo>
                <a:lnTo>
                  <a:pt x="399275" y="717020"/>
                </a:lnTo>
                <a:lnTo>
                  <a:pt x="394091" y="716297"/>
                </a:lnTo>
                <a:lnTo>
                  <a:pt x="389963" y="717341"/>
                </a:lnTo>
                <a:lnTo>
                  <a:pt x="389776" y="720303"/>
                </a:lnTo>
                <a:lnTo>
                  <a:pt x="386576" y="720411"/>
                </a:lnTo>
                <a:lnTo>
                  <a:pt x="386285" y="722428"/>
                </a:lnTo>
                <a:lnTo>
                  <a:pt x="382675" y="720555"/>
                </a:lnTo>
                <a:lnTo>
                  <a:pt x="382800" y="724647"/>
                </a:lnTo>
                <a:lnTo>
                  <a:pt x="378650" y="726484"/>
                </a:lnTo>
                <a:lnTo>
                  <a:pt x="377764" y="724170"/>
                </a:lnTo>
                <a:lnTo>
                  <a:pt x="375888" y="724925"/>
                </a:lnTo>
                <a:lnTo>
                  <a:pt x="364957" y="735688"/>
                </a:lnTo>
                <a:lnTo>
                  <a:pt x="360296" y="731445"/>
                </a:lnTo>
                <a:lnTo>
                  <a:pt x="357596" y="723334"/>
                </a:lnTo>
                <a:lnTo>
                  <a:pt x="350242" y="725317"/>
                </a:lnTo>
                <a:lnTo>
                  <a:pt x="346303" y="723648"/>
                </a:lnTo>
                <a:lnTo>
                  <a:pt x="338117" y="729344"/>
                </a:lnTo>
                <a:lnTo>
                  <a:pt x="340930" y="734107"/>
                </a:lnTo>
                <a:lnTo>
                  <a:pt x="338178" y="744371"/>
                </a:lnTo>
                <a:lnTo>
                  <a:pt x="335939" y="742802"/>
                </a:lnTo>
                <a:lnTo>
                  <a:pt x="333027" y="746206"/>
                </a:lnTo>
                <a:lnTo>
                  <a:pt x="331809" y="742968"/>
                </a:lnTo>
                <a:lnTo>
                  <a:pt x="318556" y="742591"/>
                </a:lnTo>
                <a:lnTo>
                  <a:pt x="310426" y="750455"/>
                </a:lnTo>
                <a:lnTo>
                  <a:pt x="304354" y="749911"/>
                </a:lnTo>
                <a:lnTo>
                  <a:pt x="302051" y="753746"/>
                </a:lnTo>
                <a:lnTo>
                  <a:pt x="301236" y="744243"/>
                </a:lnTo>
                <a:lnTo>
                  <a:pt x="285950" y="740684"/>
                </a:lnTo>
                <a:lnTo>
                  <a:pt x="284978" y="742102"/>
                </a:lnTo>
                <a:lnTo>
                  <a:pt x="282637" y="739768"/>
                </a:lnTo>
                <a:lnTo>
                  <a:pt x="276408" y="743947"/>
                </a:lnTo>
                <a:lnTo>
                  <a:pt x="275903" y="746868"/>
                </a:lnTo>
                <a:lnTo>
                  <a:pt x="269601" y="747588"/>
                </a:lnTo>
                <a:lnTo>
                  <a:pt x="260269" y="753169"/>
                </a:lnTo>
                <a:lnTo>
                  <a:pt x="252079" y="762174"/>
                </a:lnTo>
                <a:lnTo>
                  <a:pt x="249373" y="762477"/>
                </a:lnTo>
                <a:lnTo>
                  <a:pt x="248827" y="759300"/>
                </a:lnTo>
                <a:lnTo>
                  <a:pt x="246349" y="760316"/>
                </a:lnTo>
                <a:lnTo>
                  <a:pt x="244875" y="756560"/>
                </a:lnTo>
                <a:lnTo>
                  <a:pt x="229947" y="760773"/>
                </a:lnTo>
                <a:lnTo>
                  <a:pt x="215901" y="769407"/>
                </a:lnTo>
                <a:lnTo>
                  <a:pt x="216442" y="775226"/>
                </a:lnTo>
                <a:lnTo>
                  <a:pt x="179732" y="683958"/>
                </a:lnTo>
                <a:lnTo>
                  <a:pt x="177632" y="683648"/>
                </a:lnTo>
                <a:lnTo>
                  <a:pt x="165608" y="657597"/>
                </a:lnTo>
                <a:lnTo>
                  <a:pt x="163334" y="641432"/>
                </a:lnTo>
                <a:lnTo>
                  <a:pt x="167692" y="637171"/>
                </a:lnTo>
                <a:lnTo>
                  <a:pt x="179026" y="634837"/>
                </a:lnTo>
                <a:lnTo>
                  <a:pt x="195893" y="638664"/>
                </a:lnTo>
                <a:lnTo>
                  <a:pt x="204971" y="631740"/>
                </a:lnTo>
                <a:lnTo>
                  <a:pt x="209110" y="635429"/>
                </a:lnTo>
                <a:lnTo>
                  <a:pt x="218275" y="636237"/>
                </a:lnTo>
                <a:lnTo>
                  <a:pt x="221785" y="645210"/>
                </a:lnTo>
                <a:lnTo>
                  <a:pt x="217280" y="649134"/>
                </a:lnTo>
                <a:lnTo>
                  <a:pt x="220900" y="649967"/>
                </a:lnTo>
                <a:lnTo>
                  <a:pt x="210880" y="655052"/>
                </a:lnTo>
                <a:lnTo>
                  <a:pt x="215192" y="653790"/>
                </a:lnTo>
                <a:lnTo>
                  <a:pt x="217875" y="657473"/>
                </a:lnTo>
                <a:lnTo>
                  <a:pt x="207669" y="660235"/>
                </a:lnTo>
                <a:lnTo>
                  <a:pt x="213414" y="659364"/>
                </a:lnTo>
                <a:lnTo>
                  <a:pt x="218287" y="667492"/>
                </a:lnTo>
                <a:lnTo>
                  <a:pt x="215387" y="670568"/>
                </a:lnTo>
                <a:lnTo>
                  <a:pt x="222408" y="671133"/>
                </a:lnTo>
                <a:lnTo>
                  <a:pt x="216317" y="677459"/>
                </a:lnTo>
                <a:lnTo>
                  <a:pt x="210545" y="679031"/>
                </a:lnTo>
                <a:lnTo>
                  <a:pt x="215639" y="678995"/>
                </a:lnTo>
                <a:lnTo>
                  <a:pt x="215034" y="681040"/>
                </a:lnTo>
                <a:lnTo>
                  <a:pt x="217028" y="677953"/>
                </a:lnTo>
                <a:lnTo>
                  <a:pt x="221633" y="678047"/>
                </a:lnTo>
                <a:lnTo>
                  <a:pt x="222609" y="687193"/>
                </a:lnTo>
                <a:lnTo>
                  <a:pt x="221350" y="684475"/>
                </a:lnTo>
                <a:lnTo>
                  <a:pt x="214377" y="686967"/>
                </a:lnTo>
                <a:lnTo>
                  <a:pt x="217831" y="687327"/>
                </a:lnTo>
                <a:lnTo>
                  <a:pt x="215666" y="689558"/>
                </a:lnTo>
                <a:lnTo>
                  <a:pt x="219210" y="688543"/>
                </a:lnTo>
                <a:lnTo>
                  <a:pt x="215454" y="692750"/>
                </a:lnTo>
                <a:lnTo>
                  <a:pt x="220816" y="689563"/>
                </a:lnTo>
                <a:lnTo>
                  <a:pt x="231243" y="694110"/>
                </a:lnTo>
                <a:lnTo>
                  <a:pt x="229706" y="696888"/>
                </a:lnTo>
                <a:lnTo>
                  <a:pt x="224670" y="697998"/>
                </a:lnTo>
                <a:lnTo>
                  <a:pt x="227777" y="699495"/>
                </a:lnTo>
                <a:lnTo>
                  <a:pt x="220768" y="703040"/>
                </a:lnTo>
                <a:lnTo>
                  <a:pt x="235497" y="696686"/>
                </a:lnTo>
                <a:lnTo>
                  <a:pt x="227649" y="705640"/>
                </a:lnTo>
                <a:lnTo>
                  <a:pt x="231403" y="704499"/>
                </a:lnTo>
                <a:lnTo>
                  <a:pt x="230573" y="707731"/>
                </a:lnTo>
                <a:lnTo>
                  <a:pt x="226750" y="709529"/>
                </a:lnTo>
                <a:lnTo>
                  <a:pt x="234185" y="707080"/>
                </a:lnTo>
                <a:lnTo>
                  <a:pt x="232585" y="715000"/>
                </a:lnTo>
                <a:lnTo>
                  <a:pt x="227702" y="717066"/>
                </a:lnTo>
                <a:lnTo>
                  <a:pt x="231923" y="717426"/>
                </a:lnTo>
                <a:lnTo>
                  <a:pt x="235553" y="714127"/>
                </a:lnTo>
                <a:lnTo>
                  <a:pt x="236697" y="715933"/>
                </a:lnTo>
                <a:lnTo>
                  <a:pt x="229645" y="725537"/>
                </a:lnTo>
                <a:lnTo>
                  <a:pt x="237067" y="721509"/>
                </a:lnTo>
                <a:lnTo>
                  <a:pt x="235032" y="727270"/>
                </a:lnTo>
                <a:lnTo>
                  <a:pt x="236750" y="724908"/>
                </a:lnTo>
                <a:lnTo>
                  <a:pt x="238224" y="726088"/>
                </a:lnTo>
                <a:lnTo>
                  <a:pt x="232272" y="732958"/>
                </a:lnTo>
                <a:lnTo>
                  <a:pt x="238059" y="728493"/>
                </a:lnTo>
                <a:lnTo>
                  <a:pt x="235729" y="733623"/>
                </a:lnTo>
                <a:lnTo>
                  <a:pt x="240365" y="731037"/>
                </a:lnTo>
                <a:lnTo>
                  <a:pt x="243745" y="733086"/>
                </a:lnTo>
                <a:lnTo>
                  <a:pt x="243515" y="735254"/>
                </a:lnTo>
                <a:lnTo>
                  <a:pt x="237006" y="738447"/>
                </a:lnTo>
                <a:lnTo>
                  <a:pt x="242542" y="737680"/>
                </a:lnTo>
                <a:lnTo>
                  <a:pt x="237086" y="742646"/>
                </a:lnTo>
                <a:lnTo>
                  <a:pt x="238796" y="742448"/>
                </a:lnTo>
                <a:lnTo>
                  <a:pt x="237850" y="744649"/>
                </a:lnTo>
                <a:lnTo>
                  <a:pt x="243448" y="739455"/>
                </a:lnTo>
                <a:lnTo>
                  <a:pt x="243089" y="748988"/>
                </a:lnTo>
                <a:lnTo>
                  <a:pt x="247358" y="742446"/>
                </a:lnTo>
                <a:lnTo>
                  <a:pt x="249175" y="752790"/>
                </a:lnTo>
                <a:lnTo>
                  <a:pt x="250748" y="752657"/>
                </a:lnTo>
                <a:lnTo>
                  <a:pt x="248387" y="743961"/>
                </a:lnTo>
                <a:lnTo>
                  <a:pt x="255282" y="747333"/>
                </a:lnTo>
                <a:lnTo>
                  <a:pt x="251356" y="745125"/>
                </a:lnTo>
                <a:lnTo>
                  <a:pt x="249895" y="740569"/>
                </a:lnTo>
                <a:lnTo>
                  <a:pt x="252479" y="739172"/>
                </a:lnTo>
                <a:lnTo>
                  <a:pt x="251919" y="736457"/>
                </a:lnTo>
                <a:lnTo>
                  <a:pt x="247661" y="737885"/>
                </a:lnTo>
                <a:lnTo>
                  <a:pt x="246677" y="732018"/>
                </a:lnTo>
                <a:lnTo>
                  <a:pt x="243784" y="731788"/>
                </a:lnTo>
                <a:lnTo>
                  <a:pt x="245233" y="728296"/>
                </a:lnTo>
                <a:lnTo>
                  <a:pt x="241453" y="722282"/>
                </a:lnTo>
                <a:lnTo>
                  <a:pt x="244894" y="718300"/>
                </a:lnTo>
                <a:lnTo>
                  <a:pt x="248344" y="718291"/>
                </a:lnTo>
                <a:lnTo>
                  <a:pt x="242720" y="714019"/>
                </a:lnTo>
                <a:lnTo>
                  <a:pt x="242316" y="705090"/>
                </a:lnTo>
                <a:lnTo>
                  <a:pt x="237510" y="700022"/>
                </a:lnTo>
                <a:lnTo>
                  <a:pt x="246706" y="697386"/>
                </a:lnTo>
                <a:lnTo>
                  <a:pt x="248463" y="698786"/>
                </a:lnTo>
                <a:lnTo>
                  <a:pt x="247060" y="703054"/>
                </a:lnTo>
                <a:lnTo>
                  <a:pt x="251155" y="699969"/>
                </a:lnTo>
                <a:lnTo>
                  <a:pt x="249840" y="704721"/>
                </a:lnTo>
                <a:lnTo>
                  <a:pt x="254352" y="702863"/>
                </a:lnTo>
                <a:lnTo>
                  <a:pt x="252428" y="709234"/>
                </a:lnTo>
                <a:lnTo>
                  <a:pt x="255376" y="708896"/>
                </a:lnTo>
                <a:lnTo>
                  <a:pt x="253201" y="713515"/>
                </a:lnTo>
                <a:lnTo>
                  <a:pt x="256927" y="713310"/>
                </a:lnTo>
                <a:lnTo>
                  <a:pt x="256412" y="717660"/>
                </a:lnTo>
                <a:lnTo>
                  <a:pt x="259078" y="714676"/>
                </a:lnTo>
                <a:lnTo>
                  <a:pt x="256188" y="707571"/>
                </a:lnTo>
                <a:lnTo>
                  <a:pt x="260210" y="710771"/>
                </a:lnTo>
                <a:lnTo>
                  <a:pt x="259753" y="706837"/>
                </a:lnTo>
                <a:lnTo>
                  <a:pt x="264235" y="705726"/>
                </a:lnTo>
                <a:lnTo>
                  <a:pt x="266334" y="709318"/>
                </a:lnTo>
                <a:lnTo>
                  <a:pt x="269302" y="703788"/>
                </a:lnTo>
                <a:lnTo>
                  <a:pt x="269441" y="709331"/>
                </a:lnTo>
                <a:lnTo>
                  <a:pt x="269944" y="704673"/>
                </a:lnTo>
                <a:lnTo>
                  <a:pt x="272963" y="705974"/>
                </a:lnTo>
                <a:lnTo>
                  <a:pt x="274636" y="704126"/>
                </a:lnTo>
                <a:lnTo>
                  <a:pt x="277728" y="710410"/>
                </a:lnTo>
                <a:lnTo>
                  <a:pt x="276987" y="704111"/>
                </a:lnTo>
                <a:lnTo>
                  <a:pt x="266186" y="700419"/>
                </a:lnTo>
                <a:lnTo>
                  <a:pt x="261074" y="703495"/>
                </a:lnTo>
                <a:lnTo>
                  <a:pt x="261591" y="700794"/>
                </a:lnTo>
                <a:lnTo>
                  <a:pt x="258543" y="700807"/>
                </a:lnTo>
                <a:lnTo>
                  <a:pt x="259652" y="702413"/>
                </a:lnTo>
                <a:lnTo>
                  <a:pt x="255692" y="705171"/>
                </a:lnTo>
                <a:lnTo>
                  <a:pt x="256265" y="700481"/>
                </a:lnTo>
                <a:lnTo>
                  <a:pt x="252072" y="696742"/>
                </a:lnTo>
                <a:lnTo>
                  <a:pt x="256064" y="696116"/>
                </a:lnTo>
                <a:lnTo>
                  <a:pt x="254906" y="694456"/>
                </a:lnTo>
                <a:lnTo>
                  <a:pt x="248621" y="697428"/>
                </a:lnTo>
                <a:lnTo>
                  <a:pt x="247966" y="694903"/>
                </a:lnTo>
                <a:lnTo>
                  <a:pt x="242215" y="697520"/>
                </a:lnTo>
                <a:lnTo>
                  <a:pt x="240441" y="694767"/>
                </a:lnTo>
                <a:lnTo>
                  <a:pt x="239594" y="697253"/>
                </a:lnTo>
                <a:lnTo>
                  <a:pt x="237956" y="691094"/>
                </a:lnTo>
                <a:lnTo>
                  <a:pt x="234527" y="692349"/>
                </a:lnTo>
                <a:lnTo>
                  <a:pt x="233057" y="689708"/>
                </a:lnTo>
                <a:lnTo>
                  <a:pt x="231504" y="691434"/>
                </a:lnTo>
                <a:lnTo>
                  <a:pt x="231839" y="688414"/>
                </a:lnTo>
                <a:lnTo>
                  <a:pt x="253785" y="683079"/>
                </a:lnTo>
                <a:lnTo>
                  <a:pt x="270289" y="662333"/>
                </a:lnTo>
                <a:lnTo>
                  <a:pt x="277865" y="664501"/>
                </a:lnTo>
                <a:lnTo>
                  <a:pt x="276963" y="667339"/>
                </a:lnTo>
                <a:lnTo>
                  <a:pt x="277294" y="665060"/>
                </a:lnTo>
                <a:lnTo>
                  <a:pt x="276623" y="667144"/>
                </a:lnTo>
                <a:lnTo>
                  <a:pt x="274630" y="664854"/>
                </a:lnTo>
                <a:lnTo>
                  <a:pt x="276064" y="671402"/>
                </a:lnTo>
                <a:lnTo>
                  <a:pt x="274985" y="669144"/>
                </a:lnTo>
                <a:lnTo>
                  <a:pt x="270419" y="671382"/>
                </a:lnTo>
                <a:lnTo>
                  <a:pt x="275568" y="673135"/>
                </a:lnTo>
                <a:lnTo>
                  <a:pt x="271950" y="678207"/>
                </a:lnTo>
                <a:lnTo>
                  <a:pt x="275252" y="677885"/>
                </a:lnTo>
                <a:lnTo>
                  <a:pt x="271819" y="689595"/>
                </a:lnTo>
                <a:lnTo>
                  <a:pt x="275336" y="685842"/>
                </a:lnTo>
                <a:lnTo>
                  <a:pt x="277627" y="689787"/>
                </a:lnTo>
                <a:lnTo>
                  <a:pt x="278775" y="687428"/>
                </a:lnTo>
                <a:lnTo>
                  <a:pt x="275578" y="682779"/>
                </a:lnTo>
                <a:lnTo>
                  <a:pt x="277580" y="671569"/>
                </a:lnTo>
                <a:lnTo>
                  <a:pt x="280880" y="671902"/>
                </a:lnTo>
                <a:lnTo>
                  <a:pt x="279794" y="666676"/>
                </a:lnTo>
                <a:lnTo>
                  <a:pt x="285783" y="660588"/>
                </a:lnTo>
                <a:lnTo>
                  <a:pt x="297663" y="655370"/>
                </a:lnTo>
                <a:lnTo>
                  <a:pt x="300723" y="648668"/>
                </a:lnTo>
                <a:lnTo>
                  <a:pt x="306909" y="644467"/>
                </a:lnTo>
                <a:lnTo>
                  <a:pt x="305352" y="647425"/>
                </a:lnTo>
                <a:lnTo>
                  <a:pt x="306905" y="646188"/>
                </a:lnTo>
                <a:lnTo>
                  <a:pt x="306745" y="649036"/>
                </a:lnTo>
                <a:lnTo>
                  <a:pt x="309838" y="649155"/>
                </a:lnTo>
                <a:lnTo>
                  <a:pt x="309454" y="651732"/>
                </a:lnTo>
                <a:lnTo>
                  <a:pt x="312860" y="648794"/>
                </a:lnTo>
                <a:lnTo>
                  <a:pt x="312957" y="654289"/>
                </a:lnTo>
                <a:lnTo>
                  <a:pt x="315466" y="654622"/>
                </a:lnTo>
                <a:lnTo>
                  <a:pt x="313998" y="659000"/>
                </a:lnTo>
                <a:lnTo>
                  <a:pt x="311615" y="658273"/>
                </a:lnTo>
                <a:lnTo>
                  <a:pt x="308517" y="663209"/>
                </a:lnTo>
                <a:lnTo>
                  <a:pt x="310942" y="662283"/>
                </a:lnTo>
                <a:lnTo>
                  <a:pt x="308213" y="669143"/>
                </a:lnTo>
                <a:lnTo>
                  <a:pt x="312357" y="676116"/>
                </a:lnTo>
                <a:lnTo>
                  <a:pt x="309779" y="668703"/>
                </a:lnTo>
                <a:lnTo>
                  <a:pt x="311439" y="661699"/>
                </a:lnTo>
                <a:lnTo>
                  <a:pt x="315747" y="659102"/>
                </a:lnTo>
                <a:lnTo>
                  <a:pt x="316330" y="652218"/>
                </a:lnTo>
                <a:lnTo>
                  <a:pt x="320595" y="652386"/>
                </a:lnTo>
                <a:lnTo>
                  <a:pt x="324967" y="647900"/>
                </a:lnTo>
                <a:lnTo>
                  <a:pt x="324586" y="653004"/>
                </a:lnTo>
                <a:lnTo>
                  <a:pt x="326836" y="655078"/>
                </a:lnTo>
                <a:lnTo>
                  <a:pt x="324740" y="661649"/>
                </a:lnTo>
                <a:lnTo>
                  <a:pt x="330328" y="662188"/>
                </a:lnTo>
                <a:lnTo>
                  <a:pt x="331495" y="668541"/>
                </a:lnTo>
                <a:lnTo>
                  <a:pt x="325923" y="678091"/>
                </a:lnTo>
                <a:lnTo>
                  <a:pt x="323492" y="677864"/>
                </a:lnTo>
                <a:lnTo>
                  <a:pt x="326472" y="678839"/>
                </a:lnTo>
                <a:lnTo>
                  <a:pt x="329896" y="671099"/>
                </a:lnTo>
                <a:lnTo>
                  <a:pt x="333597" y="669875"/>
                </a:lnTo>
                <a:lnTo>
                  <a:pt x="333731" y="666684"/>
                </a:lnTo>
                <a:lnTo>
                  <a:pt x="335324" y="669878"/>
                </a:lnTo>
                <a:lnTo>
                  <a:pt x="333835" y="676884"/>
                </a:lnTo>
                <a:lnTo>
                  <a:pt x="336854" y="670209"/>
                </a:lnTo>
                <a:lnTo>
                  <a:pt x="333930" y="665678"/>
                </a:lnTo>
                <a:lnTo>
                  <a:pt x="335488" y="665015"/>
                </a:lnTo>
                <a:lnTo>
                  <a:pt x="340943" y="669365"/>
                </a:lnTo>
                <a:lnTo>
                  <a:pt x="343765" y="667412"/>
                </a:lnTo>
                <a:lnTo>
                  <a:pt x="345164" y="675011"/>
                </a:lnTo>
                <a:lnTo>
                  <a:pt x="346401" y="666930"/>
                </a:lnTo>
                <a:lnTo>
                  <a:pt x="342819" y="666066"/>
                </a:lnTo>
                <a:lnTo>
                  <a:pt x="341168" y="668272"/>
                </a:lnTo>
                <a:lnTo>
                  <a:pt x="341154" y="664881"/>
                </a:lnTo>
                <a:lnTo>
                  <a:pt x="338741" y="665718"/>
                </a:lnTo>
                <a:lnTo>
                  <a:pt x="334687" y="660509"/>
                </a:lnTo>
                <a:lnTo>
                  <a:pt x="332806" y="663500"/>
                </a:lnTo>
                <a:lnTo>
                  <a:pt x="329097" y="659460"/>
                </a:lnTo>
                <a:lnTo>
                  <a:pt x="328037" y="662546"/>
                </a:lnTo>
                <a:lnTo>
                  <a:pt x="326244" y="661161"/>
                </a:lnTo>
                <a:lnTo>
                  <a:pt x="328041" y="653992"/>
                </a:lnTo>
                <a:lnTo>
                  <a:pt x="329622" y="655214"/>
                </a:lnTo>
                <a:lnTo>
                  <a:pt x="332750" y="652012"/>
                </a:lnTo>
                <a:lnTo>
                  <a:pt x="328234" y="650702"/>
                </a:lnTo>
                <a:lnTo>
                  <a:pt x="329778" y="647987"/>
                </a:lnTo>
                <a:lnTo>
                  <a:pt x="332262" y="647299"/>
                </a:lnTo>
                <a:lnTo>
                  <a:pt x="329301" y="650174"/>
                </a:lnTo>
                <a:lnTo>
                  <a:pt x="331071" y="651224"/>
                </a:lnTo>
                <a:lnTo>
                  <a:pt x="336752" y="647266"/>
                </a:lnTo>
                <a:lnTo>
                  <a:pt x="341577" y="650956"/>
                </a:lnTo>
                <a:lnTo>
                  <a:pt x="343177" y="647475"/>
                </a:lnTo>
                <a:lnTo>
                  <a:pt x="338935" y="645875"/>
                </a:lnTo>
                <a:lnTo>
                  <a:pt x="341164" y="644803"/>
                </a:lnTo>
                <a:lnTo>
                  <a:pt x="338305" y="643563"/>
                </a:lnTo>
                <a:lnTo>
                  <a:pt x="336511" y="647221"/>
                </a:lnTo>
                <a:lnTo>
                  <a:pt x="334906" y="645051"/>
                </a:lnTo>
                <a:lnTo>
                  <a:pt x="337425" y="642010"/>
                </a:lnTo>
                <a:lnTo>
                  <a:pt x="336204" y="639741"/>
                </a:lnTo>
                <a:lnTo>
                  <a:pt x="334912" y="643623"/>
                </a:lnTo>
                <a:lnTo>
                  <a:pt x="330838" y="643714"/>
                </a:lnTo>
                <a:lnTo>
                  <a:pt x="328380" y="641383"/>
                </a:lnTo>
                <a:lnTo>
                  <a:pt x="329983" y="637764"/>
                </a:lnTo>
                <a:lnTo>
                  <a:pt x="326846" y="638748"/>
                </a:lnTo>
                <a:lnTo>
                  <a:pt x="320744" y="646682"/>
                </a:lnTo>
                <a:lnTo>
                  <a:pt x="317112" y="643605"/>
                </a:lnTo>
                <a:lnTo>
                  <a:pt x="312827" y="643595"/>
                </a:lnTo>
                <a:lnTo>
                  <a:pt x="313801" y="640852"/>
                </a:lnTo>
                <a:lnTo>
                  <a:pt x="317361" y="638734"/>
                </a:lnTo>
                <a:lnTo>
                  <a:pt x="318491" y="641124"/>
                </a:lnTo>
                <a:lnTo>
                  <a:pt x="321062" y="636304"/>
                </a:lnTo>
                <a:lnTo>
                  <a:pt x="323288" y="636390"/>
                </a:lnTo>
                <a:lnTo>
                  <a:pt x="315341" y="636966"/>
                </a:lnTo>
                <a:lnTo>
                  <a:pt x="314730" y="634477"/>
                </a:lnTo>
                <a:lnTo>
                  <a:pt x="309890" y="643146"/>
                </a:lnTo>
                <a:lnTo>
                  <a:pt x="307490" y="641978"/>
                </a:lnTo>
                <a:lnTo>
                  <a:pt x="306564" y="634755"/>
                </a:lnTo>
                <a:lnTo>
                  <a:pt x="306168" y="625921"/>
                </a:lnTo>
                <a:lnTo>
                  <a:pt x="308877" y="625193"/>
                </a:lnTo>
                <a:lnTo>
                  <a:pt x="306557" y="624064"/>
                </a:lnTo>
                <a:lnTo>
                  <a:pt x="307561" y="622684"/>
                </a:lnTo>
                <a:lnTo>
                  <a:pt x="304868" y="625369"/>
                </a:lnTo>
                <a:lnTo>
                  <a:pt x="300097" y="623552"/>
                </a:lnTo>
                <a:lnTo>
                  <a:pt x="305910" y="627369"/>
                </a:lnTo>
                <a:lnTo>
                  <a:pt x="305505" y="629544"/>
                </a:lnTo>
                <a:lnTo>
                  <a:pt x="301760" y="629854"/>
                </a:lnTo>
                <a:lnTo>
                  <a:pt x="292819" y="619480"/>
                </a:lnTo>
                <a:lnTo>
                  <a:pt x="294802" y="617664"/>
                </a:lnTo>
                <a:lnTo>
                  <a:pt x="288653" y="618569"/>
                </a:lnTo>
                <a:lnTo>
                  <a:pt x="290781" y="614787"/>
                </a:lnTo>
                <a:lnTo>
                  <a:pt x="283094" y="619789"/>
                </a:lnTo>
                <a:lnTo>
                  <a:pt x="289588" y="622924"/>
                </a:lnTo>
                <a:lnTo>
                  <a:pt x="279353" y="619432"/>
                </a:lnTo>
                <a:lnTo>
                  <a:pt x="266936" y="623341"/>
                </a:lnTo>
                <a:lnTo>
                  <a:pt x="266341" y="621313"/>
                </a:lnTo>
                <a:lnTo>
                  <a:pt x="270645" y="618963"/>
                </a:lnTo>
                <a:lnTo>
                  <a:pt x="269165" y="615396"/>
                </a:lnTo>
                <a:lnTo>
                  <a:pt x="256938" y="611010"/>
                </a:lnTo>
                <a:lnTo>
                  <a:pt x="257279" y="603609"/>
                </a:lnTo>
                <a:lnTo>
                  <a:pt x="262492" y="599424"/>
                </a:lnTo>
                <a:lnTo>
                  <a:pt x="265776" y="600253"/>
                </a:lnTo>
                <a:lnTo>
                  <a:pt x="267897" y="598061"/>
                </a:lnTo>
                <a:lnTo>
                  <a:pt x="267214" y="594482"/>
                </a:lnTo>
                <a:lnTo>
                  <a:pt x="257998" y="597218"/>
                </a:lnTo>
                <a:lnTo>
                  <a:pt x="253364" y="594556"/>
                </a:lnTo>
                <a:lnTo>
                  <a:pt x="253781" y="591201"/>
                </a:lnTo>
                <a:lnTo>
                  <a:pt x="251068" y="591196"/>
                </a:lnTo>
                <a:lnTo>
                  <a:pt x="259844" y="590186"/>
                </a:lnTo>
                <a:lnTo>
                  <a:pt x="270817" y="593700"/>
                </a:lnTo>
                <a:lnTo>
                  <a:pt x="271223" y="589614"/>
                </a:lnTo>
                <a:lnTo>
                  <a:pt x="274309" y="588311"/>
                </a:lnTo>
                <a:lnTo>
                  <a:pt x="268525" y="589572"/>
                </a:lnTo>
                <a:lnTo>
                  <a:pt x="263082" y="584366"/>
                </a:lnTo>
                <a:lnTo>
                  <a:pt x="263908" y="579476"/>
                </a:lnTo>
                <a:lnTo>
                  <a:pt x="273302" y="577898"/>
                </a:lnTo>
                <a:lnTo>
                  <a:pt x="275911" y="579463"/>
                </a:lnTo>
                <a:lnTo>
                  <a:pt x="278051" y="576436"/>
                </a:lnTo>
                <a:lnTo>
                  <a:pt x="282059" y="581356"/>
                </a:lnTo>
                <a:lnTo>
                  <a:pt x="281443" y="585010"/>
                </a:lnTo>
                <a:lnTo>
                  <a:pt x="290457" y="581216"/>
                </a:lnTo>
                <a:lnTo>
                  <a:pt x="287016" y="587077"/>
                </a:lnTo>
                <a:lnTo>
                  <a:pt x="290734" y="586523"/>
                </a:lnTo>
                <a:lnTo>
                  <a:pt x="290445" y="589462"/>
                </a:lnTo>
                <a:lnTo>
                  <a:pt x="292914" y="587367"/>
                </a:lnTo>
                <a:lnTo>
                  <a:pt x="290323" y="584620"/>
                </a:lnTo>
                <a:lnTo>
                  <a:pt x="296656" y="580695"/>
                </a:lnTo>
                <a:lnTo>
                  <a:pt x="296018" y="574597"/>
                </a:lnTo>
                <a:lnTo>
                  <a:pt x="293154" y="573048"/>
                </a:lnTo>
                <a:lnTo>
                  <a:pt x="275066" y="575562"/>
                </a:lnTo>
                <a:lnTo>
                  <a:pt x="272060" y="571347"/>
                </a:lnTo>
                <a:lnTo>
                  <a:pt x="267410" y="571141"/>
                </a:lnTo>
                <a:close/>
                <a:moveTo>
                  <a:pt x="206379" y="526644"/>
                </a:moveTo>
                <a:lnTo>
                  <a:pt x="207186" y="525835"/>
                </a:lnTo>
                <a:lnTo>
                  <a:pt x="206485" y="525180"/>
                </a:lnTo>
                <a:lnTo>
                  <a:pt x="206379" y="526644"/>
                </a:lnTo>
                <a:close/>
                <a:moveTo>
                  <a:pt x="261712" y="507609"/>
                </a:moveTo>
                <a:lnTo>
                  <a:pt x="261738" y="509422"/>
                </a:lnTo>
                <a:lnTo>
                  <a:pt x="259514" y="505016"/>
                </a:lnTo>
                <a:lnTo>
                  <a:pt x="261712" y="507609"/>
                </a:lnTo>
                <a:close/>
                <a:moveTo>
                  <a:pt x="269918" y="498577"/>
                </a:moveTo>
                <a:lnTo>
                  <a:pt x="271169" y="497224"/>
                </a:lnTo>
                <a:lnTo>
                  <a:pt x="269333" y="495503"/>
                </a:lnTo>
                <a:lnTo>
                  <a:pt x="269918" y="498577"/>
                </a:lnTo>
                <a:close/>
                <a:moveTo>
                  <a:pt x="209973" y="538946"/>
                </a:moveTo>
                <a:lnTo>
                  <a:pt x="212006" y="529311"/>
                </a:lnTo>
                <a:lnTo>
                  <a:pt x="211123" y="529371"/>
                </a:lnTo>
                <a:lnTo>
                  <a:pt x="209973" y="538946"/>
                </a:lnTo>
                <a:close/>
                <a:moveTo>
                  <a:pt x="295701" y="537970"/>
                </a:moveTo>
                <a:lnTo>
                  <a:pt x="289178" y="535946"/>
                </a:lnTo>
                <a:lnTo>
                  <a:pt x="292847" y="538350"/>
                </a:lnTo>
                <a:lnTo>
                  <a:pt x="295701" y="537970"/>
                </a:lnTo>
                <a:close/>
                <a:moveTo>
                  <a:pt x="201838" y="530441"/>
                </a:moveTo>
                <a:lnTo>
                  <a:pt x="204703" y="528289"/>
                </a:lnTo>
                <a:lnTo>
                  <a:pt x="204042" y="531182"/>
                </a:lnTo>
                <a:lnTo>
                  <a:pt x="205620" y="531072"/>
                </a:lnTo>
                <a:lnTo>
                  <a:pt x="206119" y="526177"/>
                </a:lnTo>
                <a:lnTo>
                  <a:pt x="201838" y="530441"/>
                </a:lnTo>
                <a:close/>
                <a:moveTo>
                  <a:pt x="291721" y="539530"/>
                </a:moveTo>
                <a:lnTo>
                  <a:pt x="291083" y="543063"/>
                </a:lnTo>
                <a:lnTo>
                  <a:pt x="293694" y="541576"/>
                </a:lnTo>
                <a:lnTo>
                  <a:pt x="288204" y="536943"/>
                </a:lnTo>
                <a:lnTo>
                  <a:pt x="288059" y="540210"/>
                </a:lnTo>
                <a:lnTo>
                  <a:pt x="291721" y="539530"/>
                </a:lnTo>
                <a:close/>
                <a:moveTo>
                  <a:pt x="224494" y="387378"/>
                </a:moveTo>
                <a:lnTo>
                  <a:pt x="234041" y="387388"/>
                </a:lnTo>
                <a:lnTo>
                  <a:pt x="232908" y="391878"/>
                </a:lnTo>
                <a:lnTo>
                  <a:pt x="240299" y="388295"/>
                </a:lnTo>
                <a:lnTo>
                  <a:pt x="237896" y="383378"/>
                </a:lnTo>
                <a:lnTo>
                  <a:pt x="237562" y="386439"/>
                </a:lnTo>
                <a:lnTo>
                  <a:pt x="228951" y="383109"/>
                </a:lnTo>
                <a:lnTo>
                  <a:pt x="231595" y="385115"/>
                </a:lnTo>
                <a:lnTo>
                  <a:pt x="224494" y="387378"/>
                </a:lnTo>
                <a:close/>
                <a:moveTo>
                  <a:pt x="289094" y="535894"/>
                </a:moveTo>
                <a:lnTo>
                  <a:pt x="286219" y="530770"/>
                </a:lnTo>
                <a:lnTo>
                  <a:pt x="283092" y="531140"/>
                </a:lnTo>
                <a:lnTo>
                  <a:pt x="286018" y="534835"/>
                </a:lnTo>
                <a:lnTo>
                  <a:pt x="277913" y="528097"/>
                </a:lnTo>
                <a:lnTo>
                  <a:pt x="280421" y="528526"/>
                </a:lnTo>
                <a:lnTo>
                  <a:pt x="280764" y="531903"/>
                </a:lnTo>
                <a:lnTo>
                  <a:pt x="278545" y="536684"/>
                </a:lnTo>
                <a:lnTo>
                  <a:pt x="285199" y="535908"/>
                </a:lnTo>
                <a:lnTo>
                  <a:pt x="286467" y="538265"/>
                </a:lnTo>
                <a:lnTo>
                  <a:pt x="286155" y="534838"/>
                </a:lnTo>
                <a:lnTo>
                  <a:pt x="289094" y="535894"/>
                </a:lnTo>
                <a:close/>
                <a:moveTo>
                  <a:pt x="278538" y="606495"/>
                </a:moveTo>
                <a:lnTo>
                  <a:pt x="282374" y="607702"/>
                </a:lnTo>
                <a:lnTo>
                  <a:pt x="281858" y="610049"/>
                </a:lnTo>
                <a:lnTo>
                  <a:pt x="285155" y="611987"/>
                </a:lnTo>
                <a:lnTo>
                  <a:pt x="282494" y="612089"/>
                </a:lnTo>
                <a:lnTo>
                  <a:pt x="283077" y="613732"/>
                </a:lnTo>
                <a:lnTo>
                  <a:pt x="286002" y="616107"/>
                </a:lnTo>
                <a:lnTo>
                  <a:pt x="288073" y="611310"/>
                </a:lnTo>
                <a:lnTo>
                  <a:pt x="292577" y="610956"/>
                </a:lnTo>
                <a:lnTo>
                  <a:pt x="291250" y="609089"/>
                </a:lnTo>
                <a:lnTo>
                  <a:pt x="294399" y="609289"/>
                </a:lnTo>
                <a:lnTo>
                  <a:pt x="294957" y="612306"/>
                </a:lnTo>
                <a:lnTo>
                  <a:pt x="294825" y="610586"/>
                </a:lnTo>
                <a:lnTo>
                  <a:pt x="297128" y="611398"/>
                </a:lnTo>
                <a:lnTo>
                  <a:pt x="294746" y="609957"/>
                </a:lnTo>
                <a:lnTo>
                  <a:pt x="298563" y="606646"/>
                </a:lnTo>
                <a:lnTo>
                  <a:pt x="295120" y="609650"/>
                </a:lnTo>
                <a:lnTo>
                  <a:pt x="291384" y="608955"/>
                </a:lnTo>
                <a:lnTo>
                  <a:pt x="291203" y="600833"/>
                </a:lnTo>
                <a:lnTo>
                  <a:pt x="290683" y="606752"/>
                </a:lnTo>
                <a:lnTo>
                  <a:pt x="287653" y="605195"/>
                </a:lnTo>
                <a:lnTo>
                  <a:pt x="291027" y="608086"/>
                </a:lnTo>
                <a:lnTo>
                  <a:pt x="289719" y="609233"/>
                </a:lnTo>
                <a:lnTo>
                  <a:pt x="285702" y="610565"/>
                </a:lnTo>
                <a:lnTo>
                  <a:pt x="286441" y="607453"/>
                </a:lnTo>
                <a:lnTo>
                  <a:pt x="283714" y="607263"/>
                </a:lnTo>
                <a:lnTo>
                  <a:pt x="281773" y="601909"/>
                </a:lnTo>
                <a:lnTo>
                  <a:pt x="282075" y="606499"/>
                </a:lnTo>
                <a:lnTo>
                  <a:pt x="278538" y="606495"/>
                </a:lnTo>
                <a:close/>
                <a:moveTo>
                  <a:pt x="232558" y="547705"/>
                </a:moveTo>
                <a:lnTo>
                  <a:pt x="235922" y="549598"/>
                </a:lnTo>
                <a:lnTo>
                  <a:pt x="236502" y="541583"/>
                </a:lnTo>
                <a:lnTo>
                  <a:pt x="239779" y="541232"/>
                </a:lnTo>
                <a:lnTo>
                  <a:pt x="231090" y="540538"/>
                </a:lnTo>
                <a:lnTo>
                  <a:pt x="229132" y="542445"/>
                </a:lnTo>
                <a:lnTo>
                  <a:pt x="226696" y="539223"/>
                </a:lnTo>
                <a:lnTo>
                  <a:pt x="226182" y="543141"/>
                </a:lnTo>
                <a:lnTo>
                  <a:pt x="233277" y="546155"/>
                </a:lnTo>
                <a:lnTo>
                  <a:pt x="232558" y="547705"/>
                </a:lnTo>
                <a:close/>
                <a:moveTo>
                  <a:pt x="220661" y="552392"/>
                </a:moveTo>
                <a:lnTo>
                  <a:pt x="219654" y="554739"/>
                </a:lnTo>
                <a:lnTo>
                  <a:pt x="224863" y="550674"/>
                </a:lnTo>
                <a:lnTo>
                  <a:pt x="224922" y="556143"/>
                </a:lnTo>
                <a:lnTo>
                  <a:pt x="228084" y="555377"/>
                </a:lnTo>
                <a:lnTo>
                  <a:pt x="228547" y="559348"/>
                </a:lnTo>
                <a:lnTo>
                  <a:pt x="229007" y="555908"/>
                </a:lnTo>
                <a:lnTo>
                  <a:pt x="234920" y="558466"/>
                </a:lnTo>
                <a:lnTo>
                  <a:pt x="234127" y="562714"/>
                </a:lnTo>
                <a:lnTo>
                  <a:pt x="235658" y="558108"/>
                </a:lnTo>
                <a:lnTo>
                  <a:pt x="226948" y="553831"/>
                </a:lnTo>
                <a:lnTo>
                  <a:pt x="228019" y="551541"/>
                </a:lnTo>
                <a:lnTo>
                  <a:pt x="225982" y="549931"/>
                </a:lnTo>
                <a:lnTo>
                  <a:pt x="228085" y="547547"/>
                </a:lnTo>
                <a:lnTo>
                  <a:pt x="222289" y="544603"/>
                </a:lnTo>
                <a:lnTo>
                  <a:pt x="224353" y="541680"/>
                </a:lnTo>
                <a:lnTo>
                  <a:pt x="222990" y="535966"/>
                </a:lnTo>
                <a:lnTo>
                  <a:pt x="219404" y="533284"/>
                </a:lnTo>
                <a:lnTo>
                  <a:pt x="217153" y="536608"/>
                </a:lnTo>
                <a:lnTo>
                  <a:pt x="219799" y="543214"/>
                </a:lnTo>
                <a:lnTo>
                  <a:pt x="217470" y="548171"/>
                </a:lnTo>
                <a:lnTo>
                  <a:pt x="220035" y="545204"/>
                </a:lnTo>
                <a:lnTo>
                  <a:pt x="223726" y="548028"/>
                </a:lnTo>
                <a:lnTo>
                  <a:pt x="220661" y="552392"/>
                </a:lnTo>
                <a:close/>
              </a:path>
            </a:pathLst>
          </a:custGeom>
          <a:solidFill>
            <a:srgbClr val="66CCEE"/>
          </a:solidFill>
          <a:ln w="7144">
            <a:solidFill>
              <a:srgbClr val="FFFFFF"/>
            </a:solidFill>
            <a:prstDash val="solid"/>
          </a:ln>
        </p:spPr>
        <p:txBody>
          <a:bodyPr/>
          <a:lstStyle/>
          <a:p>
            <a:endParaRPr lang="en-NZ"/>
          </a:p>
        </p:txBody>
      </p:sp>
      <p:sp>
        <p:nvSpPr>
          <p:cNvPr id="48" name="TLA 051 Tasman category 4">
            <a:extLst>
              <a:ext uri="{FF2B5EF4-FFF2-40B4-BE49-F238E27FC236}">
                <a16:creationId xmlns:a16="http://schemas.microsoft.com/office/drawing/2014/main" id="{76374018-94EA-409A-9AA3-F27342265E55}"/>
              </a:ext>
            </a:extLst>
          </p:cNvPr>
          <p:cNvSpPr>
            <a:spLocks noGrp="1"/>
          </p:cNvSpPr>
          <p:nvPr/>
        </p:nvSpPr>
        <p:spPr>
          <a:xfrm>
            <a:off x="6136067" y="1802517"/>
            <a:ext cx="524123" cy="1011278"/>
          </a:xfrm>
          <a:custGeom>
            <a:avLst/>
            <a:gdLst/>
            <a:ahLst/>
            <a:cxnLst/>
            <a:rect l="0" t="0" r="0" b="0"/>
            <a:pathLst>
              <a:path w="524123" h="1011278">
                <a:moveTo>
                  <a:pt x="256468" y="99063"/>
                </a:moveTo>
                <a:lnTo>
                  <a:pt x="255768" y="98957"/>
                </a:lnTo>
                <a:lnTo>
                  <a:pt x="256583" y="98151"/>
                </a:lnTo>
                <a:lnTo>
                  <a:pt x="256468" y="99063"/>
                </a:lnTo>
                <a:close/>
                <a:moveTo>
                  <a:pt x="438668" y="428301"/>
                </a:moveTo>
                <a:lnTo>
                  <a:pt x="438118" y="427716"/>
                </a:lnTo>
                <a:lnTo>
                  <a:pt x="438843" y="427293"/>
                </a:lnTo>
                <a:lnTo>
                  <a:pt x="438668" y="428301"/>
                </a:lnTo>
                <a:close/>
                <a:moveTo>
                  <a:pt x="235666" y="11440"/>
                </a:moveTo>
                <a:lnTo>
                  <a:pt x="235973" y="11992"/>
                </a:lnTo>
                <a:lnTo>
                  <a:pt x="235170" y="12641"/>
                </a:lnTo>
                <a:lnTo>
                  <a:pt x="235666" y="11440"/>
                </a:lnTo>
                <a:close/>
                <a:moveTo>
                  <a:pt x="459115" y="445320"/>
                </a:moveTo>
                <a:lnTo>
                  <a:pt x="460923" y="446855"/>
                </a:lnTo>
                <a:lnTo>
                  <a:pt x="458592" y="445782"/>
                </a:lnTo>
                <a:lnTo>
                  <a:pt x="459115" y="445320"/>
                </a:lnTo>
                <a:close/>
                <a:moveTo>
                  <a:pt x="259734" y="1564"/>
                </a:moveTo>
                <a:lnTo>
                  <a:pt x="259028" y="959"/>
                </a:lnTo>
                <a:lnTo>
                  <a:pt x="259814" y="217"/>
                </a:lnTo>
                <a:lnTo>
                  <a:pt x="259734" y="1564"/>
                </a:lnTo>
                <a:close/>
                <a:moveTo>
                  <a:pt x="350605" y="12040"/>
                </a:moveTo>
                <a:lnTo>
                  <a:pt x="353136" y="13128"/>
                </a:lnTo>
                <a:lnTo>
                  <a:pt x="349406" y="12184"/>
                </a:lnTo>
                <a:lnTo>
                  <a:pt x="350605" y="12040"/>
                </a:lnTo>
                <a:close/>
                <a:moveTo>
                  <a:pt x="401817" y="320896"/>
                </a:moveTo>
                <a:lnTo>
                  <a:pt x="398813" y="316003"/>
                </a:lnTo>
                <a:lnTo>
                  <a:pt x="401000" y="318542"/>
                </a:lnTo>
                <a:lnTo>
                  <a:pt x="401817" y="320896"/>
                </a:lnTo>
                <a:close/>
                <a:moveTo>
                  <a:pt x="417407" y="275664"/>
                </a:moveTo>
                <a:lnTo>
                  <a:pt x="418633" y="277185"/>
                </a:lnTo>
                <a:lnTo>
                  <a:pt x="416690" y="277094"/>
                </a:lnTo>
                <a:lnTo>
                  <a:pt x="417407" y="275664"/>
                </a:lnTo>
                <a:close/>
                <a:moveTo>
                  <a:pt x="425377" y="218653"/>
                </a:moveTo>
                <a:lnTo>
                  <a:pt x="425066" y="220021"/>
                </a:lnTo>
                <a:lnTo>
                  <a:pt x="423591" y="219075"/>
                </a:lnTo>
                <a:lnTo>
                  <a:pt x="425377" y="218653"/>
                </a:lnTo>
                <a:close/>
                <a:moveTo>
                  <a:pt x="367559" y="15865"/>
                </a:moveTo>
                <a:lnTo>
                  <a:pt x="371043" y="16625"/>
                </a:lnTo>
                <a:lnTo>
                  <a:pt x="373349" y="18100"/>
                </a:lnTo>
                <a:lnTo>
                  <a:pt x="367559" y="15865"/>
                </a:lnTo>
                <a:close/>
                <a:moveTo>
                  <a:pt x="256081" y="99487"/>
                </a:moveTo>
                <a:lnTo>
                  <a:pt x="259288" y="100711"/>
                </a:lnTo>
                <a:lnTo>
                  <a:pt x="254247" y="101294"/>
                </a:lnTo>
                <a:lnTo>
                  <a:pt x="256081" y="99487"/>
                </a:lnTo>
                <a:close/>
                <a:moveTo>
                  <a:pt x="407066" y="357873"/>
                </a:moveTo>
                <a:lnTo>
                  <a:pt x="412951" y="368402"/>
                </a:lnTo>
                <a:lnTo>
                  <a:pt x="410608" y="365250"/>
                </a:lnTo>
                <a:lnTo>
                  <a:pt x="411571" y="368601"/>
                </a:lnTo>
                <a:lnTo>
                  <a:pt x="409128" y="366519"/>
                </a:lnTo>
                <a:lnTo>
                  <a:pt x="405262" y="358997"/>
                </a:lnTo>
                <a:lnTo>
                  <a:pt x="408085" y="360853"/>
                </a:lnTo>
                <a:lnTo>
                  <a:pt x="407066" y="357873"/>
                </a:lnTo>
                <a:close/>
                <a:moveTo>
                  <a:pt x="421101" y="266338"/>
                </a:moveTo>
                <a:lnTo>
                  <a:pt x="425437" y="267233"/>
                </a:lnTo>
                <a:lnTo>
                  <a:pt x="420630" y="272818"/>
                </a:lnTo>
                <a:lnTo>
                  <a:pt x="418739" y="270201"/>
                </a:lnTo>
                <a:lnTo>
                  <a:pt x="421101" y="266338"/>
                </a:lnTo>
                <a:close/>
                <a:moveTo>
                  <a:pt x="457493" y="440819"/>
                </a:moveTo>
                <a:lnTo>
                  <a:pt x="463350" y="443145"/>
                </a:lnTo>
                <a:lnTo>
                  <a:pt x="465758" y="448721"/>
                </a:lnTo>
                <a:lnTo>
                  <a:pt x="461678" y="447405"/>
                </a:lnTo>
                <a:lnTo>
                  <a:pt x="454615" y="440119"/>
                </a:lnTo>
                <a:lnTo>
                  <a:pt x="457493" y="440819"/>
                </a:lnTo>
                <a:close/>
                <a:moveTo>
                  <a:pt x="459200" y="439428"/>
                </a:moveTo>
                <a:lnTo>
                  <a:pt x="471644" y="441323"/>
                </a:lnTo>
                <a:lnTo>
                  <a:pt x="472121" y="447458"/>
                </a:lnTo>
                <a:lnTo>
                  <a:pt x="459200" y="439428"/>
                </a:lnTo>
                <a:close/>
                <a:moveTo>
                  <a:pt x="443594" y="429738"/>
                </a:moveTo>
                <a:lnTo>
                  <a:pt x="455616" y="438177"/>
                </a:lnTo>
                <a:lnTo>
                  <a:pt x="452948" y="439567"/>
                </a:lnTo>
                <a:lnTo>
                  <a:pt x="445119" y="435113"/>
                </a:lnTo>
                <a:lnTo>
                  <a:pt x="444123" y="430907"/>
                </a:lnTo>
                <a:lnTo>
                  <a:pt x="441697" y="430917"/>
                </a:lnTo>
                <a:lnTo>
                  <a:pt x="443594" y="429738"/>
                </a:lnTo>
                <a:close/>
                <a:moveTo>
                  <a:pt x="449911" y="424051"/>
                </a:moveTo>
                <a:lnTo>
                  <a:pt x="474135" y="433872"/>
                </a:lnTo>
                <a:lnTo>
                  <a:pt x="480912" y="439393"/>
                </a:lnTo>
                <a:lnTo>
                  <a:pt x="475866" y="441126"/>
                </a:lnTo>
                <a:lnTo>
                  <a:pt x="471740" y="437322"/>
                </a:lnTo>
                <a:lnTo>
                  <a:pt x="460099" y="439061"/>
                </a:lnTo>
                <a:lnTo>
                  <a:pt x="456272" y="437212"/>
                </a:lnTo>
                <a:lnTo>
                  <a:pt x="440325" y="427650"/>
                </a:lnTo>
                <a:lnTo>
                  <a:pt x="441349" y="424578"/>
                </a:lnTo>
                <a:lnTo>
                  <a:pt x="444241" y="424772"/>
                </a:lnTo>
                <a:lnTo>
                  <a:pt x="440536" y="424014"/>
                </a:lnTo>
                <a:lnTo>
                  <a:pt x="442826" y="421565"/>
                </a:lnTo>
                <a:lnTo>
                  <a:pt x="449911" y="424051"/>
                </a:lnTo>
                <a:close/>
                <a:moveTo>
                  <a:pt x="487001" y="473634"/>
                </a:moveTo>
                <a:lnTo>
                  <a:pt x="488090" y="478896"/>
                </a:lnTo>
                <a:lnTo>
                  <a:pt x="494057" y="483335"/>
                </a:lnTo>
                <a:lnTo>
                  <a:pt x="493212" y="486774"/>
                </a:lnTo>
                <a:lnTo>
                  <a:pt x="496480" y="488494"/>
                </a:lnTo>
                <a:lnTo>
                  <a:pt x="501451" y="484415"/>
                </a:lnTo>
                <a:lnTo>
                  <a:pt x="500786" y="487747"/>
                </a:lnTo>
                <a:lnTo>
                  <a:pt x="504281" y="494286"/>
                </a:lnTo>
                <a:lnTo>
                  <a:pt x="510962" y="492368"/>
                </a:lnTo>
                <a:lnTo>
                  <a:pt x="521560" y="500459"/>
                </a:lnTo>
                <a:lnTo>
                  <a:pt x="516308" y="505785"/>
                </a:lnTo>
                <a:lnTo>
                  <a:pt x="520406" y="518626"/>
                </a:lnTo>
                <a:lnTo>
                  <a:pt x="501813" y="541462"/>
                </a:lnTo>
                <a:lnTo>
                  <a:pt x="511801" y="553919"/>
                </a:lnTo>
                <a:lnTo>
                  <a:pt x="517756" y="556439"/>
                </a:lnTo>
                <a:lnTo>
                  <a:pt x="524123" y="563538"/>
                </a:lnTo>
                <a:lnTo>
                  <a:pt x="521834" y="568930"/>
                </a:lnTo>
                <a:lnTo>
                  <a:pt x="501064" y="573844"/>
                </a:lnTo>
                <a:lnTo>
                  <a:pt x="486924" y="570304"/>
                </a:lnTo>
                <a:lnTo>
                  <a:pt x="474583" y="576190"/>
                </a:lnTo>
                <a:lnTo>
                  <a:pt x="468780" y="573538"/>
                </a:lnTo>
                <a:lnTo>
                  <a:pt x="467199" y="577487"/>
                </a:lnTo>
                <a:lnTo>
                  <a:pt x="469651" y="583810"/>
                </a:lnTo>
                <a:lnTo>
                  <a:pt x="461477" y="598228"/>
                </a:lnTo>
                <a:lnTo>
                  <a:pt x="459942" y="607890"/>
                </a:lnTo>
                <a:lnTo>
                  <a:pt x="451791" y="610170"/>
                </a:lnTo>
                <a:lnTo>
                  <a:pt x="447297" y="620435"/>
                </a:lnTo>
                <a:lnTo>
                  <a:pt x="439750" y="621678"/>
                </a:lnTo>
                <a:lnTo>
                  <a:pt x="433767" y="629441"/>
                </a:lnTo>
                <a:lnTo>
                  <a:pt x="420987" y="630259"/>
                </a:lnTo>
                <a:lnTo>
                  <a:pt x="418791" y="637027"/>
                </a:lnTo>
                <a:lnTo>
                  <a:pt x="420371" y="654206"/>
                </a:lnTo>
                <a:lnTo>
                  <a:pt x="397902" y="685705"/>
                </a:lnTo>
                <a:lnTo>
                  <a:pt x="378679" y="699530"/>
                </a:lnTo>
                <a:lnTo>
                  <a:pt x="367258" y="696345"/>
                </a:lnTo>
                <a:lnTo>
                  <a:pt x="365428" y="704133"/>
                </a:lnTo>
                <a:lnTo>
                  <a:pt x="369419" y="711709"/>
                </a:lnTo>
                <a:lnTo>
                  <a:pt x="373032" y="708797"/>
                </a:lnTo>
                <a:lnTo>
                  <a:pt x="370802" y="712431"/>
                </a:lnTo>
                <a:lnTo>
                  <a:pt x="373578" y="717100"/>
                </a:lnTo>
                <a:lnTo>
                  <a:pt x="366999" y="720716"/>
                </a:lnTo>
                <a:lnTo>
                  <a:pt x="350700" y="737990"/>
                </a:lnTo>
                <a:lnTo>
                  <a:pt x="343017" y="752376"/>
                </a:lnTo>
                <a:lnTo>
                  <a:pt x="341001" y="765033"/>
                </a:lnTo>
                <a:lnTo>
                  <a:pt x="332605" y="769354"/>
                </a:lnTo>
                <a:lnTo>
                  <a:pt x="331423" y="778622"/>
                </a:lnTo>
                <a:lnTo>
                  <a:pt x="337833" y="782354"/>
                </a:lnTo>
                <a:lnTo>
                  <a:pt x="339808" y="788686"/>
                </a:lnTo>
                <a:lnTo>
                  <a:pt x="332501" y="807540"/>
                </a:lnTo>
                <a:lnTo>
                  <a:pt x="316198" y="816276"/>
                </a:lnTo>
                <a:lnTo>
                  <a:pt x="317690" y="820117"/>
                </a:lnTo>
                <a:lnTo>
                  <a:pt x="314114" y="831404"/>
                </a:lnTo>
                <a:lnTo>
                  <a:pt x="304140" y="838632"/>
                </a:lnTo>
                <a:lnTo>
                  <a:pt x="305941" y="844703"/>
                </a:lnTo>
                <a:lnTo>
                  <a:pt x="295066" y="859876"/>
                </a:lnTo>
                <a:lnTo>
                  <a:pt x="292187" y="858010"/>
                </a:lnTo>
                <a:lnTo>
                  <a:pt x="285015" y="859037"/>
                </a:lnTo>
                <a:lnTo>
                  <a:pt x="285998" y="872146"/>
                </a:lnTo>
                <a:lnTo>
                  <a:pt x="281950" y="881209"/>
                </a:lnTo>
                <a:lnTo>
                  <a:pt x="282779" y="892612"/>
                </a:lnTo>
                <a:lnTo>
                  <a:pt x="280319" y="897663"/>
                </a:lnTo>
                <a:lnTo>
                  <a:pt x="272073" y="896468"/>
                </a:lnTo>
                <a:lnTo>
                  <a:pt x="267619" y="899418"/>
                </a:lnTo>
                <a:lnTo>
                  <a:pt x="262350" y="888979"/>
                </a:lnTo>
                <a:lnTo>
                  <a:pt x="254606" y="894523"/>
                </a:lnTo>
                <a:lnTo>
                  <a:pt x="244791" y="896959"/>
                </a:lnTo>
                <a:lnTo>
                  <a:pt x="242959" y="908099"/>
                </a:lnTo>
                <a:lnTo>
                  <a:pt x="246817" y="914233"/>
                </a:lnTo>
                <a:lnTo>
                  <a:pt x="234771" y="928367"/>
                </a:lnTo>
                <a:lnTo>
                  <a:pt x="234676" y="940756"/>
                </a:lnTo>
                <a:lnTo>
                  <a:pt x="237084" y="947640"/>
                </a:lnTo>
                <a:lnTo>
                  <a:pt x="232433" y="953942"/>
                </a:lnTo>
                <a:lnTo>
                  <a:pt x="225386" y="960472"/>
                </a:lnTo>
                <a:lnTo>
                  <a:pt x="217239" y="960312"/>
                </a:lnTo>
                <a:lnTo>
                  <a:pt x="213148" y="963081"/>
                </a:lnTo>
                <a:lnTo>
                  <a:pt x="207342" y="973475"/>
                </a:lnTo>
                <a:lnTo>
                  <a:pt x="202652" y="975106"/>
                </a:lnTo>
                <a:lnTo>
                  <a:pt x="195707" y="983932"/>
                </a:lnTo>
                <a:lnTo>
                  <a:pt x="194922" y="987826"/>
                </a:lnTo>
                <a:lnTo>
                  <a:pt x="189581" y="990290"/>
                </a:lnTo>
                <a:lnTo>
                  <a:pt x="182960" y="988967"/>
                </a:lnTo>
                <a:lnTo>
                  <a:pt x="179945" y="995186"/>
                </a:lnTo>
                <a:lnTo>
                  <a:pt x="169386" y="994002"/>
                </a:lnTo>
                <a:lnTo>
                  <a:pt x="163276" y="1009122"/>
                </a:lnTo>
                <a:lnTo>
                  <a:pt x="160073" y="1011278"/>
                </a:lnTo>
                <a:lnTo>
                  <a:pt x="148087" y="1007271"/>
                </a:lnTo>
                <a:lnTo>
                  <a:pt x="135604" y="997809"/>
                </a:lnTo>
                <a:lnTo>
                  <a:pt x="128754" y="997772"/>
                </a:lnTo>
                <a:lnTo>
                  <a:pt x="125481" y="995377"/>
                </a:lnTo>
                <a:lnTo>
                  <a:pt x="129007" y="990145"/>
                </a:lnTo>
                <a:lnTo>
                  <a:pt x="128112" y="983856"/>
                </a:lnTo>
                <a:lnTo>
                  <a:pt x="124722" y="982703"/>
                </a:lnTo>
                <a:lnTo>
                  <a:pt x="122327" y="977047"/>
                </a:lnTo>
                <a:lnTo>
                  <a:pt x="119676" y="977337"/>
                </a:lnTo>
                <a:lnTo>
                  <a:pt x="120233" y="971730"/>
                </a:lnTo>
                <a:lnTo>
                  <a:pt x="125872" y="964940"/>
                </a:lnTo>
                <a:lnTo>
                  <a:pt x="121722" y="951223"/>
                </a:lnTo>
                <a:lnTo>
                  <a:pt x="123891" y="938967"/>
                </a:lnTo>
                <a:lnTo>
                  <a:pt x="118932" y="924068"/>
                </a:lnTo>
                <a:lnTo>
                  <a:pt x="84824" y="925006"/>
                </a:lnTo>
                <a:lnTo>
                  <a:pt x="83142" y="915005"/>
                </a:lnTo>
                <a:lnTo>
                  <a:pt x="72021" y="914691"/>
                </a:lnTo>
                <a:lnTo>
                  <a:pt x="70703" y="905350"/>
                </a:lnTo>
                <a:lnTo>
                  <a:pt x="65542" y="905180"/>
                </a:lnTo>
                <a:lnTo>
                  <a:pt x="65629" y="903012"/>
                </a:lnTo>
                <a:lnTo>
                  <a:pt x="69413" y="902116"/>
                </a:lnTo>
                <a:lnTo>
                  <a:pt x="65643" y="899871"/>
                </a:lnTo>
                <a:lnTo>
                  <a:pt x="65923" y="896112"/>
                </a:lnTo>
                <a:lnTo>
                  <a:pt x="57883" y="900247"/>
                </a:lnTo>
                <a:lnTo>
                  <a:pt x="52435" y="897318"/>
                </a:lnTo>
                <a:lnTo>
                  <a:pt x="49887" y="899390"/>
                </a:lnTo>
                <a:lnTo>
                  <a:pt x="36165" y="899605"/>
                </a:lnTo>
                <a:lnTo>
                  <a:pt x="33870" y="893139"/>
                </a:lnTo>
                <a:lnTo>
                  <a:pt x="34919" y="886525"/>
                </a:lnTo>
                <a:lnTo>
                  <a:pt x="28216" y="883798"/>
                </a:lnTo>
                <a:lnTo>
                  <a:pt x="29505" y="882119"/>
                </a:lnTo>
                <a:lnTo>
                  <a:pt x="23240" y="868915"/>
                </a:lnTo>
                <a:lnTo>
                  <a:pt x="28625" y="857635"/>
                </a:lnTo>
                <a:lnTo>
                  <a:pt x="29333" y="849634"/>
                </a:lnTo>
                <a:lnTo>
                  <a:pt x="13605" y="846213"/>
                </a:lnTo>
                <a:lnTo>
                  <a:pt x="8803" y="840864"/>
                </a:lnTo>
                <a:lnTo>
                  <a:pt x="11059" y="834685"/>
                </a:lnTo>
                <a:lnTo>
                  <a:pt x="8136" y="830557"/>
                </a:lnTo>
                <a:lnTo>
                  <a:pt x="8174" y="821876"/>
                </a:lnTo>
                <a:lnTo>
                  <a:pt x="1302" y="818964"/>
                </a:lnTo>
                <a:lnTo>
                  <a:pt x="0" y="814900"/>
                </a:lnTo>
                <a:lnTo>
                  <a:pt x="2145" y="807811"/>
                </a:lnTo>
                <a:lnTo>
                  <a:pt x="6146" y="806199"/>
                </a:lnTo>
                <a:lnTo>
                  <a:pt x="10972" y="797210"/>
                </a:lnTo>
                <a:lnTo>
                  <a:pt x="5030" y="785203"/>
                </a:lnTo>
                <a:lnTo>
                  <a:pt x="6534" y="782019"/>
                </a:lnTo>
                <a:lnTo>
                  <a:pt x="11245" y="783812"/>
                </a:lnTo>
                <a:lnTo>
                  <a:pt x="17287" y="781177"/>
                </a:lnTo>
                <a:lnTo>
                  <a:pt x="17574" y="771347"/>
                </a:lnTo>
                <a:lnTo>
                  <a:pt x="21469" y="768221"/>
                </a:lnTo>
                <a:lnTo>
                  <a:pt x="26694" y="767911"/>
                </a:lnTo>
                <a:lnTo>
                  <a:pt x="26470" y="723589"/>
                </a:lnTo>
                <a:lnTo>
                  <a:pt x="21823" y="723753"/>
                </a:lnTo>
                <a:lnTo>
                  <a:pt x="18428" y="715344"/>
                </a:lnTo>
                <a:lnTo>
                  <a:pt x="26942" y="705172"/>
                </a:lnTo>
                <a:lnTo>
                  <a:pt x="29647" y="695044"/>
                </a:lnTo>
                <a:lnTo>
                  <a:pt x="25963" y="691713"/>
                </a:lnTo>
                <a:lnTo>
                  <a:pt x="27265" y="687945"/>
                </a:lnTo>
                <a:lnTo>
                  <a:pt x="31364" y="681582"/>
                </a:lnTo>
                <a:lnTo>
                  <a:pt x="35697" y="682488"/>
                </a:lnTo>
                <a:lnTo>
                  <a:pt x="40305" y="679638"/>
                </a:lnTo>
                <a:lnTo>
                  <a:pt x="42318" y="673399"/>
                </a:lnTo>
                <a:lnTo>
                  <a:pt x="50364" y="675190"/>
                </a:lnTo>
                <a:lnTo>
                  <a:pt x="56939" y="669150"/>
                </a:lnTo>
                <a:lnTo>
                  <a:pt x="65036" y="673275"/>
                </a:lnTo>
                <a:lnTo>
                  <a:pt x="66588" y="667215"/>
                </a:lnTo>
                <a:lnTo>
                  <a:pt x="71775" y="669726"/>
                </a:lnTo>
                <a:lnTo>
                  <a:pt x="75359" y="668738"/>
                </a:lnTo>
                <a:lnTo>
                  <a:pt x="78343" y="673209"/>
                </a:lnTo>
                <a:lnTo>
                  <a:pt x="82604" y="674712"/>
                </a:lnTo>
                <a:lnTo>
                  <a:pt x="86050" y="670035"/>
                </a:lnTo>
                <a:lnTo>
                  <a:pt x="80696" y="664388"/>
                </a:lnTo>
                <a:lnTo>
                  <a:pt x="83453" y="655350"/>
                </a:lnTo>
                <a:lnTo>
                  <a:pt x="77659" y="648321"/>
                </a:lnTo>
                <a:lnTo>
                  <a:pt x="76404" y="639808"/>
                </a:lnTo>
                <a:lnTo>
                  <a:pt x="87698" y="632484"/>
                </a:lnTo>
                <a:lnTo>
                  <a:pt x="94441" y="637571"/>
                </a:lnTo>
                <a:lnTo>
                  <a:pt x="98890" y="636612"/>
                </a:lnTo>
                <a:lnTo>
                  <a:pt x="99730" y="630507"/>
                </a:lnTo>
                <a:lnTo>
                  <a:pt x="114090" y="618964"/>
                </a:lnTo>
                <a:lnTo>
                  <a:pt x="116903" y="607820"/>
                </a:lnTo>
                <a:lnTo>
                  <a:pt x="113591" y="594821"/>
                </a:lnTo>
                <a:lnTo>
                  <a:pt x="121083" y="591908"/>
                </a:lnTo>
                <a:lnTo>
                  <a:pt x="120185" y="567497"/>
                </a:lnTo>
                <a:lnTo>
                  <a:pt x="132738" y="557259"/>
                </a:lnTo>
                <a:lnTo>
                  <a:pt x="139399" y="555630"/>
                </a:lnTo>
                <a:lnTo>
                  <a:pt x="142346" y="548909"/>
                </a:lnTo>
                <a:lnTo>
                  <a:pt x="151931" y="544354"/>
                </a:lnTo>
                <a:lnTo>
                  <a:pt x="154581" y="533826"/>
                </a:lnTo>
                <a:lnTo>
                  <a:pt x="153183" y="526750"/>
                </a:lnTo>
                <a:lnTo>
                  <a:pt x="156899" y="521098"/>
                </a:lnTo>
                <a:lnTo>
                  <a:pt x="151678" y="517499"/>
                </a:lnTo>
                <a:lnTo>
                  <a:pt x="150529" y="511825"/>
                </a:lnTo>
                <a:lnTo>
                  <a:pt x="159971" y="509354"/>
                </a:lnTo>
                <a:lnTo>
                  <a:pt x="169434" y="501629"/>
                </a:lnTo>
                <a:lnTo>
                  <a:pt x="171195" y="507894"/>
                </a:lnTo>
                <a:lnTo>
                  <a:pt x="184926" y="508741"/>
                </a:lnTo>
                <a:lnTo>
                  <a:pt x="191066" y="511812"/>
                </a:lnTo>
                <a:lnTo>
                  <a:pt x="201175" y="504859"/>
                </a:lnTo>
                <a:lnTo>
                  <a:pt x="207864" y="503609"/>
                </a:lnTo>
                <a:lnTo>
                  <a:pt x="210951" y="494908"/>
                </a:lnTo>
                <a:lnTo>
                  <a:pt x="221214" y="491229"/>
                </a:lnTo>
                <a:lnTo>
                  <a:pt x="222128" y="484685"/>
                </a:lnTo>
                <a:lnTo>
                  <a:pt x="220138" y="481336"/>
                </a:lnTo>
                <a:lnTo>
                  <a:pt x="221883" y="477398"/>
                </a:lnTo>
                <a:lnTo>
                  <a:pt x="219983" y="473016"/>
                </a:lnTo>
                <a:lnTo>
                  <a:pt x="223234" y="468372"/>
                </a:lnTo>
                <a:lnTo>
                  <a:pt x="222580" y="461304"/>
                </a:lnTo>
                <a:lnTo>
                  <a:pt x="227774" y="449031"/>
                </a:lnTo>
                <a:lnTo>
                  <a:pt x="226153" y="444394"/>
                </a:lnTo>
                <a:lnTo>
                  <a:pt x="221794" y="442317"/>
                </a:lnTo>
                <a:lnTo>
                  <a:pt x="219911" y="433067"/>
                </a:lnTo>
                <a:lnTo>
                  <a:pt x="216015" y="428356"/>
                </a:lnTo>
                <a:lnTo>
                  <a:pt x="216803" y="425143"/>
                </a:lnTo>
                <a:lnTo>
                  <a:pt x="219231" y="422869"/>
                </a:lnTo>
                <a:lnTo>
                  <a:pt x="229776" y="422486"/>
                </a:lnTo>
                <a:lnTo>
                  <a:pt x="238224" y="416654"/>
                </a:lnTo>
                <a:lnTo>
                  <a:pt x="243043" y="417837"/>
                </a:lnTo>
                <a:lnTo>
                  <a:pt x="251941" y="414433"/>
                </a:lnTo>
                <a:lnTo>
                  <a:pt x="265767" y="398789"/>
                </a:lnTo>
                <a:lnTo>
                  <a:pt x="266262" y="392497"/>
                </a:lnTo>
                <a:lnTo>
                  <a:pt x="258228" y="385918"/>
                </a:lnTo>
                <a:lnTo>
                  <a:pt x="254505" y="389519"/>
                </a:lnTo>
                <a:lnTo>
                  <a:pt x="239584" y="389678"/>
                </a:lnTo>
                <a:lnTo>
                  <a:pt x="235113" y="370431"/>
                </a:lnTo>
                <a:lnTo>
                  <a:pt x="225880" y="363628"/>
                </a:lnTo>
                <a:lnTo>
                  <a:pt x="223727" y="357844"/>
                </a:lnTo>
                <a:lnTo>
                  <a:pt x="219351" y="357429"/>
                </a:lnTo>
                <a:lnTo>
                  <a:pt x="207229" y="338186"/>
                </a:lnTo>
                <a:lnTo>
                  <a:pt x="193172" y="334415"/>
                </a:lnTo>
                <a:lnTo>
                  <a:pt x="194354" y="326639"/>
                </a:lnTo>
                <a:lnTo>
                  <a:pt x="190367" y="318377"/>
                </a:lnTo>
                <a:lnTo>
                  <a:pt x="181344" y="317203"/>
                </a:lnTo>
                <a:lnTo>
                  <a:pt x="178742" y="311569"/>
                </a:lnTo>
                <a:lnTo>
                  <a:pt x="182981" y="303948"/>
                </a:lnTo>
                <a:lnTo>
                  <a:pt x="180964" y="293680"/>
                </a:lnTo>
                <a:lnTo>
                  <a:pt x="175088" y="295195"/>
                </a:lnTo>
                <a:lnTo>
                  <a:pt x="159028" y="292610"/>
                </a:lnTo>
                <a:lnTo>
                  <a:pt x="157203" y="296640"/>
                </a:lnTo>
                <a:lnTo>
                  <a:pt x="150482" y="299997"/>
                </a:lnTo>
                <a:lnTo>
                  <a:pt x="134845" y="293978"/>
                </a:lnTo>
                <a:lnTo>
                  <a:pt x="125836" y="306067"/>
                </a:lnTo>
                <a:lnTo>
                  <a:pt x="126377" y="310185"/>
                </a:lnTo>
                <a:lnTo>
                  <a:pt x="121539" y="311561"/>
                </a:lnTo>
                <a:lnTo>
                  <a:pt x="121365" y="316885"/>
                </a:lnTo>
                <a:lnTo>
                  <a:pt x="110538" y="314803"/>
                </a:lnTo>
                <a:lnTo>
                  <a:pt x="114227" y="301080"/>
                </a:lnTo>
                <a:lnTo>
                  <a:pt x="104454" y="287840"/>
                </a:lnTo>
                <a:lnTo>
                  <a:pt x="112363" y="274210"/>
                </a:lnTo>
                <a:lnTo>
                  <a:pt x="124149" y="269833"/>
                </a:lnTo>
                <a:lnTo>
                  <a:pt x="136170" y="253009"/>
                </a:lnTo>
                <a:lnTo>
                  <a:pt x="131629" y="244688"/>
                </a:lnTo>
                <a:lnTo>
                  <a:pt x="128723" y="245950"/>
                </a:lnTo>
                <a:lnTo>
                  <a:pt x="120904" y="243382"/>
                </a:lnTo>
                <a:lnTo>
                  <a:pt x="111418" y="245899"/>
                </a:lnTo>
                <a:lnTo>
                  <a:pt x="106502" y="239329"/>
                </a:lnTo>
                <a:lnTo>
                  <a:pt x="98448" y="238272"/>
                </a:lnTo>
                <a:lnTo>
                  <a:pt x="96902" y="236564"/>
                </a:lnTo>
                <a:lnTo>
                  <a:pt x="99827" y="231428"/>
                </a:lnTo>
                <a:lnTo>
                  <a:pt x="97428" y="227558"/>
                </a:lnTo>
                <a:lnTo>
                  <a:pt x="91509" y="225158"/>
                </a:lnTo>
                <a:lnTo>
                  <a:pt x="94988" y="213281"/>
                </a:lnTo>
                <a:lnTo>
                  <a:pt x="85008" y="209215"/>
                </a:lnTo>
                <a:lnTo>
                  <a:pt x="83225" y="202890"/>
                </a:lnTo>
                <a:lnTo>
                  <a:pt x="79239" y="204058"/>
                </a:lnTo>
                <a:lnTo>
                  <a:pt x="78429" y="208530"/>
                </a:lnTo>
                <a:lnTo>
                  <a:pt x="76742" y="206882"/>
                </a:lnTo>
                <a:lnTo>
                  <a:pt x="73186" y="209873"/>
                </a:lnTo>
                <a:lnTo>
                  <a:pt x="71047" y="208636"/>
                </a:lnTo>
                <a:lnTo>
                  <a:pt x="69007" y="201337"/>
                </a:lnTo>
                <a:lnTo>
                  <a:pt x="73696" y="193332"/>
                </a:lnTo>
                <a:lnTo>
                  <a:pt x="72774" y="186590"/>
                </a:lnTo>
                <a:lnTo>
                  <a:pt x="77158" y="173798"/>
                </a:lnTo>
                <a:lnTo>
                  <a:pt x="63847" y="155844"/>
                </a:lnTo>
                <a:lnTo>
                  <a:pt x="73209" y="154484"/>
                </a:lnTo>
                <a:lnTo>
                  <a:pt x="95472" y="140280"/>
                </a:lnTo>
                <a:lnTo>
                  <a:pt x="108303" y="125821"/>
                </a:lnTo>
                <a:lnTo>
                  <a:pt x="127723" y="112559"/>
                </a:lnTo>
                <a:lnTo>
                  <a:pt x="139387" y="95167"/>
                </a:lnTo>
                <a:lnTo>
                  <a:pt x="158844" y="75678"/>
                </a:lnTo>
                <a:lnTo>
                  <a:pt x="175635" y="66650"/>
                </a:lnTo>
                <a:lnTo>
                  <a:pt x="177978" y="61467"/>
                </a:lnTo>
                <a:lnTo>
                  <a:pt x="187745" y="56654"/>
                </a:lnTo>
                <a:lnTo>
                  <a:pt x="197515" y="47153"/>
                </a:lnTo>
                <a:lnTo>
                  <a:pt x="201804" y="55293"/>
                </a:lnTo>
                <a:lnTo>
                  <a:pt x="197357" y="57939"/>
                </a:lnTo>
                <a:lnTo>
                  <a:pt x="201969" y="60373"/>
                </a:lnTo>
                <a:lnTo>
                  <a:pt x="194791" y="59831"/>
                </a:lnTo>
                <a:lnTo>
                  <a:pt x="195765" y="61830"/>
                </a:lnTo>
                <a:lnTo>
                  <a:pt x="185631" y="69746"/>
                </a:lnTo>
                <a:lnTo>
                  <a:pt x="189123" y="69789"/>
                </a:lnTo>
                <a:lnTo>
                  <a:pt x="187054" y="72397"/>
                </a:lnTo>
                <a:lnTo>
                  <a:pt x="187660" y="74869"/>
                </a:lnTo>
                <a:lnTo>
                  <a:pt x="189199" y="72893"/>
                </a:lnTo>
                <a:lnTo>
                  <a:pt x="190410" y="80313"/>
                </a:lnTo>
                <a:lnTo>
                  <a:pt x="193138" y="79033"/>
                </a:lnTo>
                <a:lnTo>
                  <a:pt x="190811" y="78261"/>
                </a:lnTo>
                <a:lnTo>
                  <a:pt x="190258" y="71642"/>
                </a:lnTo>
                <a:lnTo>
                  <a:pt x="194803" y="68952"/>
                </a:lnTo>
                <a:lnTo>
                  <a:pt x="194307" y="75007"/>
                </a:lnTo>
                <a:lnTo>
                  <a:pt x="196052" y="67143"/>
                </a:lnTo>
                <a:lnTo>
                  <a:pt x="197701" y="71485"/>
                </a:lnTo>
                <a:lnTo>
                  <a:pt x="198221" y="66947"/>
                </a:lnTo>
                <a:lnTo>
                  <a:pt x="200487" y="68403"/>
                </a:lnTo>
                <a:lnTo>
                  <a:pt x="202926" y="65844"/>
                </a:lnTo>
                <a:lnTo>
                  <a:pt x="199644" y="67094"/>
                </a:lnTo>
                <a:lnTo>
                  <a:pt x="200852" y="64064"/>
                </a:lnTo>
                <a:lnTo>
                  <a:pt x="204855" y="63943"/>
                </a:lnTo>
                <a:lnTo>
                  <a:pt x="207343" y="60739"/>
                </a:lnTo>
                <a:lnTo>
                  <a:pt x="210482" y="61302"/>
                </a:lnTo>
                <a:lnTo>
                  <a:pt x="205488" y="67879"/>
                </a:lnTo>
                <a:lnTo>
                  <a:pt x="208054" y="66227"/>
                </a:lnTo>
                <a:lnTo>
                  <a:pt x="209245" y="68117"/>
                </a:lnTo>
                <a:lnTo>
                  <a:pt x="211883" y="61491"/>
                </a:lnTo>
                <a:lnTo>
                  <a:pt x="217254" y="64722"/>
                </a:lnTo>
                <a:lnTo>
                  <a:pt x="217735" y="63050"/>
                </a:lnTo>
                <a:lnTo>
                  <a:pt x="220069" y="66850"/>
                </a:lnTo>
                <a:lnTo>
                  <a:pt x="219876" y="61347"/>
                </a:lnTo>
                <a:lnTo>
                  <a:pt x="216475" y="61273"/>
                </a:lnTo>
                <a:lnTo>
                  <a:pt x="217881" y="56817"/>
                </a:lnTo>
                <a:lnTo>
                  <a:pt x="213342" y="60203"/>
                </a:lnTo>
                <a:lnTo>
                  <a:pt x="212080" y="57866"/>
                </a:lnTo>
                <a:lnTo>
                  <a:pt x="215745" y="52239"/>
                </a:lnTo>
                <a:lnTo>
                  <a:pt x="231423" y="50643"/>
                </a:lnTo>
                <a:lnTo>
                  <a:pt x="234471" y="56347"/>
                </a:lnTo>
                <a:lnTo>
                  <a:pt x="232631" y="57552"/>
                </a:lnTo>
                <a:lnTo>
                  <a:pt x="236469" y="59280"/>
                </a:lnTo>
                <a:lnTo>
                  <a:pt x="233764" y="51078"/>
                </a:lnTo>
                <a:lnTo>
                  <a:pt x="239051" y="48258"/>
                </a:lnTo>
                <a:lnTo>
                  <a:pt x="236292" y="45765"/>
                </a:lnTo>
                <a:lnTo>
                  <a:pt x="240421" y="41644"/>
                </a:lnTo>
                <a:lnTo>
                  <a:pt x="236983" y="39595"/>
                </a:lnTo>
                <a:lnTo>
                  <a:pt x="238483" y="32181"/>
                </a:lnTo>
                <a:lnTo>
                  <a:pt x="234211" y="32588"/>
                </a:lnTo>
                <a:lnTo>
                  <a:pt x="235150" y="35594"/>
                </a:lnTo>
                <a:lnTo>
                  <a:pt x="231231" y="39491"/>
                </a:lnTo>
                <a:lnTo>
                  <a:pt x="228381" y="39125"/>
                </a:lnTo>
                <a:lnTo>
                  <a:pt x="230275" y="35185"/>
                </a:lnTo>
                <a:lnTo>
                  <a:pt x="225585" y="40809"/>
                </a:lnTo>
                <a:lnTo>
                  <a:pt x="223547" y="39367"/>
                </a:lnTo>
                <a:lnTo>
                  <a:pt x="219441" y="41475"/>
                </a:lnTo>
                <a:lnTo>
                  <a:pt x="219391" y="38712"/>
                </a:lnTo>
                <a:lnTo>
                  <a:pt x="217393" y="40085"/>
                </a:lnTo>
                <a:lnTo>
                  <a:pt x="215711" y="38121"/>
                </a:lnTo>
                <a:lnTo>
                  <a:pt x="212788" y="44419"/>
                </a:lnTo>
                <a:lnTo>
                  <a:pt x="214012" y="47252"/>
                </a:lnTo>
                <a:lnTo>
                  <a:pt x="206073" y="50834"/>
                </a:lnTo>
                <a:lnTo>
                  <a:pt x="204540" y="41329"/>
                </a:lnTo>
                <a:lnTo>
                  <a:pt x="217984" y="27990"/>
                </a:lnTo>
                <a:lnTo>
                  <a:pt x="223478" y="27449"/>
                </a:lnTo>
                <a:lnTo>
                  <a:pt x="222499" y="24954"/>
                </a:lnTo>
                <a:lnTo>
                  <a:pt x="226104" y="20681"/>
                </a:lnTo>
                <a:lnTo>
                  <a:pt x="235559" y="15264"/>
                </a:lnTo>
                <a:lnTo>
                  <a:pt x="236632" y="11873"/>
                </a:lnTo>
                <a:lnTo>
                  <a:pt x="245734" y="4624"/>
                </a:lnTo>
                <a:lnTo>
                  <a:pt x="247864" y="6799"/>
                </a:lnTo>
                <a:lnTo>
                  <a:pt x="250035" y="3068"/>
                </a:lnTo>
                <a:lnTo>
                  <a:pt x="254996" y="4903"/>
                </a:lnTo>
                <a:lnTo>
                  <a:pt x="263169" y="0"/>
                </a:lnTo>
                <a:lnTo>
                  <a:pt x="283302" y="6174"/>
                </a:lnTo>
                <a:lnTo>
                  <a:pt x="315236" y="3012"/>
                </a:lnTo>
                <a:lnTo>
                  <a:pt x="347763" y="7383"/>
                </a:lnTo>
                <a:lnTo>
                  <a:pt x="387124" y="17503"/>
                </a:lnTo>
                <a:lnTo>
                  <a:pt x="400676" y="26332"/>
                </a:lnTo>
                <a:lnTo>
                  <a:pt x="403242" y="29425"/>
                </a:lnTo>
                <a:lnTo>
                  <a:pt x="401558" y="31235"/>
                </a:lnTo>
                <a:lnTo>
                  <a:pt x="386602" y="21667"/>
                </a:lnTo>
                <a:lnTo>
                  <a:pt x="350618" y="11794"/>
                </a:lnTo>
                <a:lnTo>
                  <a:pt x="309791" y="8309"/>
                </a:lnTo>
                <a:lnTo>
                  <a:pt x="290652" y="10153"/>
                </a:lnTo>
                <a:lnTo>
                  <a:pt x="284257" y="17059"/>
                </a:lnTo>
                <a:lnTo>
                  <a:pt x="283753" y="13501"/>
                </a:lnTo>
                <a:lnTo>
                  <a:pt x="280633" y="17387"/>
                </a:lnTo>
                <a:lnTo>
                  <a:pt x="278596" y="26568"/>
                </a:lnTo>
                <a:lnTo>
                  <a:pt x="262254" y="47976"/>
                </a:lnTo>
                <a:lnTo>
                  <a:pt x="264311" y="53423"/>
                </a:lnTo>
                <a:lnTo>
                  <a:pt x="260490" y="66563"/>
                </a:lnTo>
                <a:lnTo>
                  <a:pt x="260933" y="90858"/>
                </a:lnTo>
                <a:lnTo>
                  <a:pt x="259011" y="81487"/>
                </a:lnTo>
                <a:lnTo>
                  <a:pt x="257865" y="85257"/>
                </a:lnTo>
                <a:lnTo>
                  <a:pt x="255577" y="85075"/>
                </a:lnTo>
                <a:lnTo>
                  <a:pt x="257391" y="80354"/>
                </a:lnTo>
                <a:lnTo>
                  <a:pt x="254218" y="80494"/>
                </a:lnTo>
                <a:lnTo>
                  <a:pt x="255668" y="78553"/>
                </a:lnTo>
                <a:lnTo>
                  <a:pt x="247021" y="87696"/>
                </a:lnTo>
                <a:lnTo>
                  <a:pt x="253346" y="92797"/>
                </a:lnTo>
                <a:lnTo>
                  <a:pt x="252256" y="97666"/>
                </a:lnTo>
                <a:lnTo>
                  <a:pt x="256813" y="97338"/>
                </a:lnTo>
                <a:lnTo>
                  <a:pt x="252222" y="98672"/>
                </a:lnTo>
                <a:lnTo>
                  <a:pt x="256028" y="102010"/>
                </a:lnTo>
                <a:lnTo>
                  <a:pt x="254594" y="102611"/>
                </a:lnTo>
                <a:lnTo>
                  <a:pt x="259238" y="101591"/>
                </a:lnTo>
                <a:lnTo>
                  <a:pt x="260638" y="98986"/>
                </a:lnTo>
                <a:lnTo>
                  <a:pt x="262853" y="101044"/>
                </a:lnTo>
                <a:lnTo>
                  <a:pt x="263940" y="120011"/>
                </a:lnTo>
                <a:lnTo>
                  <a:pt x="258661" y="124011"/>
                </a:lnTo>
                <a:lnTo>
                  <a:pt x="259700" y="130901"/>
                </a:lnTo>
                <a:lnTo>
                  <a:pt x="262205" y="132525"/>
                </a:lnTo>
                <a:lnTo>
                  <a:pt x="265524" y="128503"/>
                </a:lnTo>
                <a:lnTo>
                  <a:pt x="263552" y="126572"/>
                </a:lnTo>
                <a:lnTo>
                  <a:pt x="264634" y="123033"/>
                </a:lnTo>
                <a:lnTo>
                  <a:pt x="262417" y="123018"/>
                </a:lnTo>
                <a:lnTo>
                  <a:pt x="264775" y="122811"/>
                </a:lnTo>
                <a:lnTo>
                  <a:pt x="282945" y="153181"/>
                </a:lnTo>
                <a:lnTo>
                  <a:pt x="292524" y="160662"/>
                </a:lnTo>
                <a:lnTo>
                  <a:pt x="296283" y="161106"/>
                </a:lnTo>
                <a:lnTo>
                  <a:pt x="295268" y="162703"/>
                </a:lnTo>
                <a:lnTo>
                  <a:pt x="299998" y="166286"/>
                </a:lnTo>
                <a:lnTo>
                  <a:pt x="308519" y="168654"/>
                </a:lnTo>
                <a:lnTo>
                  <a:pt x="306766" y="172623"/>
                </a:lnTo>
                <a:lnTo>
                  <a:pt x="310513" y="177796"/>
                </a:lnTo>
                <a:lnTo>
                  <a:pt x="315350" y="179386"/>
                </a:lnTo>
                <a:lnTo>
                  <a:pt x="311302" y="180881"/>
                </a:lnTo>
                <a:lnTo>
                  <a:pt x="311667" y="183737"/>
                </a:lnTo>
                <a:lnTo>
                  <a:pt x="314914" y="181492"/>
                </a:lnTo>
                <a:lnTo>
                  <a:pt x="313000" y="184298"/>
                </a:lnTo>
                <a:lnTo>
                  <a:pt x="315430" y="184532"/>
                </a:lnTo>
                <a:lnTo>
                  <a:pt x="315375" y="186923"/>
                </a:lnTo>
                <a:lnTo>
                  <a:pt x="318868" y="186442"/>
                </a:lnTo>
                <a:lnTo>
                  <a:pt x="315180" y="182173"/>
                </a:lnTo>
                <a:lnTo>
                  <a:pt x="317259" y="179761"/>
                </a:lnTo>
                <a:lnTo>
                  <a:pt x="328348" y="187182"/>
                </a:lnTo>
                <a:lnTo>
                  <a:pt x="349704" y="186167"/>
                </a:lnTo>
                <a:lnTo>
                  <a:pt x="352078" y="183831"/>
                </a:lnTo>
                <a:lnTo>
                  <a:pt x="350843" y="180445"/>
                </a:lnTo>
                <a:lnTo>
                  <a:pt x="353383" y="181965"/>
                </a:lnTo>
                <a:lnTo>
                  <a:pt x="351346" y="179979"/>
                </a:lnTo>
                <a:lnTo>
                  <a:pt x="358082" y="180415"/>
                </a:lnTo>
                <a:lnTo>
                  <a:pt x="360256" y="169863"/>
                </a:lnTo>
                <a:lnTo>
                  <a:pt x="362844" y="168716"/>
                </a:lnTo>
                <a:lnTo>
                  <a:pt x="368121" y="175308"/>
                </a:lnTo>
                <a:lnTo>
                  <a:pt x="371205" y="175636"/>
                </a:lnTo>
                <a:lnTo>
                  <a:pt x="369649" y="182778"/>
                </a:lnTo>
                <a:lnTo>
                  <a:pt x="372795" y="183762"/>
                </a:lnTo>
                <a:lnTo>
                  <a:pt x="376152" y="179735"/>
                </a:lnTo>
                <a:lnTo>
                  <a:pt x="374092" y="177860"/>
                </a:lnTo>
                <a:lnTo>
                  <a:pt x="377579" y="175500"/>
                </a:lnTo>
                <a:lnTo>
                  <a:pt x="376667" y="171395"/>
                </a:lnTo>
                <a:lnTo>
                  <a:pt x="372411" y="173359"/>
                </a:lnTo>
                <a:lnTo>
                  <a:pt x="377115" y="169720"/>
                </a:lnTo>
                <a:lnTo>
                  <a:pt x="376868" y="162319"/>
                </a:lnTo>
                <a:lnTo>
                  <a:pt x="380665" y="159630"/>
                </a:lnTo>
                <a:lnTo>
                  <a:pt x="385508" y="161430"/>
                </a:lnTo>
                <a:lnTo>
                  <a:pt x="391110" y="158033"/>
                </a:lnTo>
                <a:lnTo>
                  <a:pt x="395923" y="159154"/>
                </a:lnTo>
                <a:lnTo>
                  <a:pt x="393492" y="160781"/>
                </a:lnTo>
                <a:lnTo>
                  <a:pt x="393906" y="163907"/>
                </a:lnTo>
                <a:lnTo>
                  <a:pt x="401241" y="171222"/>
                </a:lnTo>
                <a:lnTo>
                  <a:pt x="403256" y="176918"/>
                </a:lnTo>
                <a:lnTo>
                  <a:pt x="399103" y="177908"/>
                </a:lnTo>
                <a:lnTo>
                  <a:pt x="398342" y="180533"/>
                </a:lnTo>
                <a:lnTo>
                  <a:pt x="402346" y="195064"/>
                </a:lnTo>
                <a:lnTo>
                  <a:pt x="406203" y="200324"/>
                </a:lnTo>
                <a:lnTo>
                  <a:pt x="410999" y="201810"/>
                </a:lnTo>
                <a:lnTo>
                  <a:pt x="414256" y="201828"/>
                </a:lnTo>
                <a:lnTo>
                  <a:pt x="415702" y="197211"/>
                </a:lnTo>
                <a:lnTo>
                  <a:pt x="416099" y="199749"/>
                </a:lnTo>
                <a:lnTo>
                  <a:pt x="420981" y="200460"/>
                </a:lnTo>
                <a:lnTo>
                  <a:pt x="422489" y="204823"/>
                </a:lnTo>
                <a:lnTo>
                  <a:pt x="421102" y="209095"/>
                </a:lnTo>
                <a:lnTo>
                  <a:pt x="424103" y="212422"/>
                </a:lnTo>
                <a:lnTo>
                  <a:pt x="421175" y="215634"/>
                </a:lnTo>
                <a:lnTo>
                  <a:pt x="417270" y="215014"/>
                </a:lnTo>
                <a:lnTo>
                  <a:pt x="418630" y="213315"/>
                </a:lnTo>
                <a:lnTo>
                  <a:pt x="415879" y="217079"/>
                </a:lnTo>
                <a:lnTo>
                  <a:pt x="423407" y="230253"/>
                </a:lnTo>
                <a:lnTo>
                  <a:pt x="418022" y="233541"/>
                </a:lnTo>
                <a:lnTo>
                  <a:pt x="421445" y="236113"/>
                </a:lnTo>
                <a:lnTo>
                  <a:pt x="420638" y="243660"/>
                </a:lnTo>
                <a:lnTo>
                  <a:pt x="422780" y="245392"/>
                </a:lnTo>
                <a:lnTo>
                  <a:pt x="417282" y="249001"/>
                </a:lnTo>
                <a:lnTo>
                  <a:pt x="417360" y="252294"/>
                </a:lnTo>
                <a:lnTo>
                  <a:pt x="421584" y="256310"/>
                </a:lnTo>
                <a:lnTo>
                  <a:pt x="421558" y="253063"/>
                </a:lnTo>
                <a:lnTo>
                  <a:pt x="424818" y="251558"/>
                </a:lnTo>
                <a:lnTo>
                  <a:pt x="423453" y="254255"/>
                </a:lnTo>
                <a:lnTo>
                  <a:pt x="425848" y="259139"/>
                </a:lnTo>
                <a:lnTo>
                  <a:pt x="417052" y="262615"/>
                </a:lnTo>
                <a:lnTo>
                  <a:pt x="411421" y="274573"/>
                </a:lnTo>
                <a:lnTo>
                  <a:pt x="401553" y="276025"/>
                </a:lnTo>
                <a:lnTo>
                  <a:pt x="399548" y="287618"/>
                </a:lnTo>
                <a:lnTo>
                  <a:pt x="405347" y="289722"/>
                </a:lnTo>
                <a:lnTo>
                  <a:pt x="403605" y="292146"/>
                </a:lnTo>
                <a:lnTo>
                  <a:pt x="406185" y="299656"/>
                </a:lnTo>
                <a:lnTo>
                  <a:pt x="403398" y="302313"/>
                </a:lnTo>
                <a:lnTo>
                  <a:pt x="406194" y="305504"/>
                </a:lnTo>
                <a:lnTo>
                  <a:pt x="404255" y="308779"/>
                </a:lnTo>
                <a:lnTo>
                  <a:pt x="398217" y="310346"/>
                </a:lnTo>
                <a:lnTo>
                  <a:pt x="396446" y="316056"/>
                </a:lnTo>
                <a:lnTo>
                  <a:pt x="400664" y="323763"/>
                </a:lnTo>
                <a:lnTo>
                  <a:pt x="409493" y="328671"/>
                </a:lnTo>
                <a:lnTo>
                  <a:pt x="411632" y="334139"/>
                </a:lnTo>
                <a:lnTo>
                  <a:pt x="408503" y="334251"/>
                </a:lnTo>
                <a:lnTo>
                  <a:pt x="406676" y="357537"/>
                </a:lnTo>
                <a:lnTo>
                  <a:pt x="400665" y="354967"/>
                </a:lnTo>
                <a:lnTo>
                  <a:pt x="400023" y="359870"/>
                </a:lnTo>
                <a:lnTo>
                  <a:pt x="403901" y="368580"/>
                </a:lnTo>
                <a:lnTo>
                  <a:pt x="417122" y="385041"/>
                </a:lnTo>
                <a:lnTo>
                  <a:pt x="420494" y="382282"/>
                </a:lnTo>
                <a:lnTo>
                  <a:pt x="411948" y="369167"/>
                </a:lnTo>
                <a:lnTo>
                  <a:pt x="424109" y="383222"/>
                </a:lnTo>
                <a:lnTo>
                  <a:pt x="432152" y="398819"/>
                </a:lnTo>
                <a:lnTo>
                  <a:pt x="432111" y="409229"/>
                </a:lnTo>
                <a:lnTo>
                  <a:pt x="441645" y="419550"/>
                </a:lnTo>
                <a:lnTo>
                  <a:pt x="440249" y="422135"/>
                </a:lnTo>
                <a:lnTo>
                  <a:pt x="437586" y="419437"/>
                </a:lnTo>
                <a:lnTo>
                  <a:pt x="438356" y="426595"/>
                </a:lnTo>
                <a:lnTo>
                  <a:pt x="437639" y="424145"/>
                </a:lnTo>
                <a:lnTo>
                  <a:pt x="433995" y="425335"/>
                </a:lnTo>
                <a:lnTo>
                  <a:pt x="431811" y="422512"/>
                </a:lnTo>
                <a:lnTo>
                  <a:pt x="426578" y="422153"/>
                </a:lnTo>
                <a:lnTo>
                  <a:pt x="429621" y="424840"/>
                </a:lnTo>
                <a:lnTo>
                  <a:pt x="426276" y="427816"/>
                </a:lnTo>
                <a:lnTo>
                  <a:pt x="432952" y="429893"/>
                </a:lnTo>
                <a:lnTo>
                  <a:pt x="428074" y="435443"/>
                </a:lnTo>
                <a:lnTo>
                  <a:pt x="434997" y="433918"/>
                </a:lnTo>
                <a:lnTo>
                  <a:pt x="436008" y="436077"/>
                </a:lnTo>
                <a:lnTo>
                  <a:pt x="437835" y="434031"/>
                </a:lnTo>
                <a:lnTo>
                  <a:pt x="440300" y="435424"/>
                </a:lnTo>
                <a:lnTo>
                  <a:pt x="432289" y="439906"/>
                </a:lnTo>
                <a:lnTo>
                  <a:pt x="436612" y="441057"/>
                </a:lnTo>
                <a:lnTo>
                  <a:pt x="436059" y="443945"/>
                </a:lnTo>
                <a:lnTo>
                  <a:pt x="438250" y="441392"/>
                </a:lnTo>
                <a:lnTo>
                  <a:pt x="443451" y="443693"/>
                </a:lnTo>
                <a:lnTo>
                  <a:pt x="442490" y="440869"/>
                </a:lnTo>
                <a:lnTo>
                  <a:pt x="444803" y="441993"/>
                </a:lnTo>
                <a:lnTo>
                  <a:pt x="444969" y="439876"/>
                </a:lnTo>
                <a:lnTo>
                  <a:pt x="453907" y="441293"/>
                </a:lnTo>
                <a:lnTo>
                  <a:pt x="464001" y="452076"/>
                </a:lnTo>
                <a:lnTo>
                  <a:pt x="461498" y="454768"/>
                </a:lnTo>
                <a:lnTo>
                  <a:pt x="463790" y="454439"/>
                </a:lnTo>
                <a:lnTo>
                  <a:pt x="465067" y="459176"/>
                </a:lnTo>
                <a:lnTo>
                  <a:pt x="466636" y="457799"/>
                </a:lnTo>
                <a:lnTo>
                  <a:pt x="480140" y="465380"/>
                </a:lnTo>
                <a:lnTo>
                  <a:pt x="487001" y="473634"/>
                </a:lnTo>
                <a:close/>
                <a:moveTo>
                  <a:pt x="402607" y="355417"/>
                </a:moveTo>
                <a:lnTo>
                  <a:pt x="405380" y="356036"/>
                </a:lnTo>
                <a:lnTo>
                  <a:pt x="404367" y="350115"/>
                </a:lnTo>
                <a:lnTo>
                  <a:pt x="401423" y="353617"/>
                </a:lnTo>
                <a:lnTo>
                  <a:pt x="402607" y="355417"/>
                </a:lnTo>
                <a:close/>
              </a:path>
            </a:pathLst>
          </a:custGeom>
          <a:solidFill>
            <a:srgbClr val="AA3377"/>
          </a:solidFill>
          <a:ln w="7144">
            <a:solidFill>
              <a:srgbClr val="FFFFFF"/>
            </a:solidFill>
            <a:prstDash val="solid"/>
          </a:ln>
        </p:spPr>
        <p:txBody>
          <a:bodyPr/>
          <a:lstStyle/>
          <a:p>
            <a:endParaRPr lang="en-NZ"/>
          </a:p>
        </p:txBody>
      </p:sp>
      <p:sp>
        <p:nvSpPr>
          <p:cNvPr id="49" name="TLA 052 Nelson category 2">
            <a:extLst>
              <a:ext uri="{FF2B5EF4-FFF2-40B4-BE49-F238E27FC236}">
                <a16:creationId xmlns:a16="http://schemas.microsoft.com/office/drawing/2014/main" id="{AB189204-B959-40E6-8210-D09A06C08AEC}"/>
              </a:ext>
            </a:extLst>
          </p:cNvPr>
          <p:cNvSpPr>
            <a:spLocks noGrp="1"/>
          </p:cNvSpPr>
          <p:nvPr/>
        </p:nvSpPr>
        <p:spPr>
          <a:xfrm>
            <a:off x="6616207" y="2112375"/>
            <a:ext cx="169543" cy="190725"/>
          </a:xfrm>
          <a:custGeom>
            <a:avLst/>
            <a:gdLst/>
            <a:ahLst/>
            <a:cxnLst/>
            <a:rect l="0" t="0" r="0" b="0"/>
            <a:pathLst>
              <a:path w="169543" h="190725">
                <a:moveTo>
                  <a:pt x="1809" y="139120"/>
                </a:moveTo>
                <a:lnTo>
                  <a:pt x="801" y="140059"/>
                </a:lnTo>
                <a:lnTo>
                  <a:pt x="218" y="139098"/>
                </a:lnTo>
                <a:lnTo>
                  <a:pt x="1809" y="139120"/>
                </a:lnTo>
                <a:close/>
                <a:moveTo>
                  <a:pt x="25230" y="119178"/>
                </a:moveTo>
                <a:lnTo>
                  <a:pt x="25496" y="121334"/>
                </a:lnTo>
                <a:lnTo>
                  <a:pt x="24496" y="120921"/>
                </a:lnTo>
                <a:lnTo>
                  <a:pt x="25230" y="119178"/>
                </a:lnTo>
                <a:close/>
                <a:moveTo>
                  <a:pt x="13917" y="173477"/>
                </a:moveTo>
                <a:lnTo>
                  <a:pt x="7949" y="169038"/>
                </a:lnTo>
                <a:lnTo>
                  <a:pt x="8495" y="165770"/>
                </a:lnTo>
                <a:lnTo>
                  <a:pt x="0" y="155522"/>
                </a:lnTo>
                <a:lnTo>
                  <a:pt x="4396" y="153053"/>
                </a:lnTo>
                <a:lnTo>
                  <a:pt x="9354" y="140752"/>
                </a:lnTo>
                <a:lnTo>
                  <a:pt x="2688" y="142000"/>
                </a:lnTo>
                <a:lnTo>
                  <a:pt x="11107" y="139784"/>
                </a:lnTo>
                <a:lnTo>
                  <a:pt x="6684" y="139550"/>
                </a:lnTo>
                <a:lnTo>
                  <a:pt x="9174" y="136512"/>
                </a:lnTo>
                <a:lnTo>
                  <a:pt x="3092" y="137715"/>
                </a:lnTo>
                <a:lnTo>
                  <a:pt x="9435" y="134752"/>
                </a:lnTo>
                <a:lnTo>
                  <a:pt x="16342" y="126375"/>
                </a:lnTo>
                <a:lnTo>
                  <a:pt x="22270" y="126771"/>
                </a:lnTo>
                <a:lnTo>
                  <a:pt x="30599" y="115982"/>
                </a:lnTo>
                <a:lnTo>
                  <a:pt x="33718" y="115929"/>
                </a:lnTo>
                <a:lnTo>
                  <a:pt x="32920" y="113511"/>
                </a:lnTo>
                <a:lnTo>
                  <a:pt x="34596" y="113729"/>
                </a:lnTo>
                <a:lnTo>
                  <a:pt x="34188" y="119044"/>
                </a:lnTo>
                <a:lnTo>
                  <a:pt x="34356" y="113050"/>
                </a:lnTo>
                <a:lnTo>
                  <a:pt x="36160" y="112890"/>
                </a:lnTo>
                <a:lnTo>
                  <a:pt x="34427" y="119319"/>
                </a:lnTo>
                <a:lnTo>
                  <a:pt x="47776" y="110612"/>
                </a:lnTo>
                <a:lnTo>
                  <a:pt x="51054" y="97566"/>
                </a:lnTo>
                <a:lnTo>
                  <a:pt x="55483" y="92823"/>
                </a:lnTo>
                <a:lnTo>
                  <a:pt x="52678" y="84294"/>
                </a:lnTo>
                <a:lnTo>
                  <a:pt x="69811" y="73796"/>
                </a:lnTo>
                <a:lnTo>
                  <a:pt x="86841" y="58031"/>
                </a:lnTo>
                <a:lnTo>
                  <a:pt x="91894" y="60018"/>
                </a:lnTo>
                <a:lnTo>
                  <a:pt x="90275" y="50506"/>
                </a:lnTo>
                <a:lnTo>
                  <a:pt x="92320" y="47158"/>
                </a:lnTo>
                <a:lnTo>
                  <a:pt x="99707" y="48434"/>
                </a:lnTo>
                <a:lnTo>
                  <a:pt x="101564" y="60739"/>
                </a:lnTo>
                <a:lnTo>
                  <a:pt x="103892" y="62988"/>
                </a:lnTo>
                <a:lnTo>
                  <a:pt x="101248" y="60226"/>
                </a:lnTo>
                <a:lnTo>
                  <a:pt x="101125" y="62537"/>
                </a:lnTo>
                <a:lnTo>
                  <a:pt x="97500" y="64061"/>
                </a:lnTo>
                <a:lnTo>
                  <a:pt x="94011" y="59340"/>
                </a:lnTo>
                <a:lnTo>
                  <a:pt x="91023" y="60822"/>
                </a:lnTo>
                <a:lnTo>
                  <a:pt x="97551" y="69857"/>
                </a:lnTo>
                <a:lnTo>
                  <a:pt x="101335" y="67263"/>
                </a:lnTo>
                <a:lnTo>
                  <a:pt x="99428" y="65629"/>
                </a:lnTo>
                <a:lnTo>
                  <a:pt x="104448" y="66204"/>
                </a:lnTo>
                <a:lnTo>
                  <a:pt x="107081" y="63077"/>
                </a:lnTo>
                <a:lnTo>
                  <a:pt x="111227" y="64373"/>
                </a:lnTo>
                <a:lnTo>
                  <a:pt x="114591" y="61357"/>
                </a:lnTo>
                <a:lnTo>
                  <a:pt x="102988" y="60842"/>
                </a:lnTo>
                <a:lnTo>
                  <a:pt x="120179" y="58773"/>
                </a:lnTo>
                <a:lnTo>
                  <a:pt x="130229" y="46553"/>
                </a:lnTo>
                <a:lnTo>
                  <a:pt x="133551" y="29572"/>
                </a:lnTo>
                <a:lnTo>
                  <a:pt x="147650" y="25328"/>
                </a:lnTo>
                <a:lnTo>
                  <a:pt x="152620" y="19185"/>
                </a:lnTo>
                <a:lnTo>
                  <a:pt x="152676" y="13271"/>
                </a:lnTo>
                <a:lnTo>
                  <a:pt x="155434" y="15168"/>
                </a:lnTo>
                <a:lnTo>
                  <a:pt x="157805" y="7110"/>
                </a:lnTo>
                <a:lnTo>
                  <a:pt x="161830" y="8537"/>
                </a:lnTo>
                <a:lnTo>
                  <a:pt x="164797" y="6830"/>
                </a:lnTo>
                <a:lnTo>
                  <a:pt x="167552" y="0"/>
                </a:lnTo>
                <a:lnTo>
                  <a:pt x="169543" y="10373"/>
                </a:lnTo>
                <a:lnTo>
                  <a:pt x="166611" y="15267"/>
                </a:lnTo>
                <a:lnTo>
                  <a:pt x="168558" y="21221"/>
                </a:lnTo>
                <a:lnTo>
                  <a:pt x="161354" y="38923"/>
                </a:lnTo>
                <a:lnTo>
                  <a:pt x="161636" y="63066"/>
                </a:lnTo>
                <a:lnTo>
                  <a:pt x="158821" y="74086"/>
                </a:lnTo>
                <a:lnTo>
                  <a:pt x="155826" y="77601"/>
                </a:lnTo>
                <a:lnTo>
                  <a:pt x="145912" y="77399"/>
                </a:lnTo>
                <a:lnTo>
                  <a:pt x="136770" y="82093"/>
                </a:lnTo>
                <a:lnTo>
                  <a:pt x="133959" y="90805"/>
                </a:lnTo>
                <a:lnTo>
                  <a:pt x="117178" y="99124"/>
                </a:lnTo>
                <a:lnTo>
                  <a:pt x="115018" y="106861"/>
                </a:lnTo>
                <a:lnTo>
                  <a:pt x="91412" y="132452"/>
                </a:lnTo>
                <a:lnTo>
                  <a:pt x="93577" y="143451"/>
                </a:lnTo>
                <a:lnTo>
                  <a:pt x="87625" y="156017"/>
                </a:lnTo>
                <a:lnTo>
                  <a:pt x="74621" y="162323"/>
                </a:lnTo>
                <a:lnTo>
                  <a:pt x="68167" y="168366"/>
                </a:lnTo>
                <a:lnTo>
                  <a:pt x="58312" y="186415"/>
                </a:lnTo>
                <a:lnTo>
                  <a:pt x="44438" y="190725"/>
                </a:lnTo>
                <a:lnTo>
                  <a:pt x="30821" y="182510"/>
                </a:lnTo>
                <a:lnTo>
                  <a:pt x="24141" y="184428"/>
                </a:lnTo>
                <a:lnTo>
                  <a:pt x="20646" y="177888"/>
                </a:lnTo>
                <a:lnTo>
                  <a:pt x="21311" y="174557"/>
                </a:lnTo>
                <a:lnTo>
                  <a:pt x="15430" y="178710"/>
                </a:lnTo>
                <a:lnTo>
                  <a:pt x="13071" y="176916"/>
                </a:lnTo>
                <a:lnTo>
                  <a:pt x="13917" y="173477"/>
                </a:lnTo>
                <a:close/>
              </a:path>
            </a:pathLst>
          </a:custGeom>
          <a:solidFill>
            <a:srgbClr val="EE7733"/>
          </a:solidFill>
          <a:ln w="7144">
            <a:solidFill>
              <a:srgbClr val="FFFFFF"/>
            </a:solidFill>
            <a:prstDash val="solid"/>
          </a:ln>
        </p:spPr>
        <p:txBody>
          <a:bodyPr/>
          <a:lstStyle/>
          <a:p>
            <a:endParaRPr lang="en-NZ"/>
          </a:p>
        </p:txBody>
      </p:sp>
      <p:sp>
        <p:nvSpPr>
          <p:cNvPr id="50" name="TLA 053 Marlborough category 2">
            <a:extLst>
              <a:ext uri="{FF2B5EF4-FFF2-40B4-BE49-F238E27FC236}">
                <a16:creationId xmlns:a16="http://schemas.microsoft.com/office/drawing/2014/main" id="{63C7A46C-3060-4721-BCE9-8EA40AA3B7FA}"/>
              </a:ext>
            </a:extLst>
          </p:cNvPr>
          <p:cNvSpPr>
            <a:spLocks noGrp="1"/>
          </p:cNvSpPr>
          <p:nvPr/>
        </p:nvSpPr>
        <p:spPr>
          <a:xfrm>
            <a:off x="6415256" y="1897366"/>
            <a:ext cx="727277" cy="1017718"/>
          </a:xfrm>
          <a:custGeom>
            <a:avLst/>
            <a:gdLst/>
            <a:ahLst/>
            <a:cxnLst/>
            <a:rect l="0" t="0" r="0" b="0"/>
            <a:pathLst>
              <a:path w="727277" h="1017718">
                <a:moveTo>
                  <a:pt x="594633" y="373777"/>
                </a:moveTo>
                <a:lnTo>
                  <a:pt x="595880" y="374110"/>
                </a:lnTo>
                <a:lnTo>
                  <a:pt x="594418" y="374262"/>
                </a:lnTo>
                <a:lnTo>
                  <a:pt x="594633" y="373777"/>
                </a:lnTo>
                <a:close/>
                <a:moveTo>
                  <a:pt x="448387" y="155500"/>
                </a:moveTo>
                <a:lnTo>
                  <a:pt x="448821" y="155585"/>
                </a:lnTo>
                <a:lnTo>
                  <a:pt x="448490" y="157114"/>
                </a:lnTo>
                <a:lnTo>
                  <a:pt x="448387" y="155500"/>
                </a:lnTo>
                <a:close/>
                <a:moveTo>
                  <a:pt x="561241" y="472036"/>
                </a:moveTo>
                <a:lnTo>
                  <a:pt x="559596" y="471702"/>
                </a:lnTo>
                <a:lnTo>
                  <a:pt x="560930" y="471441"/>
                </a:lnTo>
                <a:lnTo>
                  <a:pt x="561241" y="472036"/>
                </a:lnTo>
                <a:close/>
                <a:moveTo>
                  <a:pt x="468835" y="50035"/>
                </a:moveTo>
                <a:lnTo>
                  <a:pt x="468878" y="51540"/>
                </a:lnTo>
                <a:lnTo>
                  <a:pt x="468306" y="50388"/>
                </a:lnTo>
                <a:lnTo>
                  <a:pt x="468835" y="50035"/>
                </a:lnTo>
                <a:close/>
                <a:moveTo>
                  <a:pt x="727277" y="247684"/>
                </a:moveTo>
                <a:lnTo>
                  <a:pt x="726060" y="248962"/>
                </a:lnTo>
                <a:lnTo>
                  <a:pt x="726299" y="247921"/>
                </a:lnTo>
                <a:lnTo>
                  <a:pt x="727277" y="247684"/>
                </a:lnTo>
                <a:close/>
                <a:moveTo>
                  <a:pt x="458638" y="216112"/>
                </a:moveTo>
                <a:lnTo>
                  <a:pt x="459072" y="216406"/>
                </a:lnTo>
                <a:lnTo>
                  <a:pt x="458443" y="217565"/>
                </a:lnTo>
                <a:lnTo>
                  <a:pt x="458638" y="216112"/>
                </a:lnTo>
                <a:close/>
                <a:moveTo>
                  <a:pt x="531167" y="249257"/>
                </a:moveTo>
                <a:lnTo>
                  <a:pt x="529389" y="250241"/>
                </a:lnTo>
                <a:lnTo>
                  <a:pt x="531554" y="248391"/>
                </a:lnTo>
                <a:lnTo>
                  <a:pt x="531167" y="249257"/>
                </a:lnTo>
                <a:close/>
                <a:moveTo>
                  <a:pt x="677951" y="252971"/>
                </a:moveTo>
                <a:lnTo>
                  <a:pt x="679513" y="254276"/>
                </a:lnTo>
                <a:lnTo>
                  <a:pt x="678084" y="253744"/>
                </a:lnTo>
                <a:lnTo>
                  <a:pt x="677951" y="252971"/>
                </a:lnTo>
                <a:close/>
                <a:moveTo>
                  <a:pt x="582078" y="486621"/>
                </a:moveTo>
                <a:lnTo>
                  <a:pt x="583044" y="487595"/>
                </a:lnTo>
                <a:lnTo>
                  <a:pt x="581382" y="487229"/>
                </a:lnTo>
                <a:lnTo>
                  <a:pt x="582078" y="486621"/>
                </a:lnTo>
                <a:close/>
                <a:moveTo>
                  <a:pt x="693082" y="304485"/>
                </a:moveTo>
                <a:lnTo>
                  <a:pt x="693564" y="302293"/>
                </a:lnTo>
                <a:lnTo>
                  <a:pt x="693991" y="303331"/>
                </a:lnTo>
                <a:lnTo>
                  <a:pt x="693082" y="304485"/>
                </a:lnTo>
                <a:close/>
                <a:moveTo>
                  <a:pt x="722829" y="253246"/>
                </a:moveTo>
                <a:lnTo>
                  <a:pt x="723118" y="254203"/>
                </a:lnTo>
                <a:lnTo>
                  <a:pt x="721332" y="255664"/>
                </a:lnTo>
                <a:lnTo>
                  <a:pt x="722829" y="253246"/>
                </a:lnTo>
                <a:close/>
                <a:moveTo>
                  <a:pt x="388551" y="208682"/>
                </a:moveTo>
                <a:lnTo>
                  <a:pt x="388881" y="211074"/>
                </a:lnTo>
                <a:lnTo>
                  <a:pt x="387438" y="209400"/>
                </a:lnTo>
                <a:lnTo>
                  <a:pt x="388551" y="208682"/>
                </a:lnTo>
                <a:close/>
                <a:moveTo>
                  <a:pt x="506907" y="39002"/>
                </a:moveTo>
                <a:lnTo>
                  <a:pt x="505188" y="41442"/>
                </a:lnTo>
                <a:lnTo>
                  <a:pt x="504605" y="40138"/>
                </a:lnTo>
                <a:lnTo>
                  <a:pt x="506907" y="39002"/>
                </a:lnTo>
                <a:close/>
                <a:moveTo>
                  <a:pt x="562448" y="319483"/>
                </a:moveTo>
                <a:lnTo>
                  <a:pt x="564056" y="320007"/>
                </a:lnTo>
                <a:lnTo>
                  <a:pt x="563014" y="322085"/>
                </a:lnTo>
                <a:lnTo>
                  <a:pt x="562448" y="319483"/>
                </a:lnTo>
                <a:close/>
                <a:moveTo>
                  <a:pt x="540846" y="96069"/>
                </a:moveTo>
                <a:lnTo>
                  <a:pt x="543245" y="97342"/>
                </a:lnTo>
                <a:lnTo>
                  <a:pt x="540174" y="99227"/>
                </a:lnTo>
                <a:lnTo>
                  <a:pt x="540846" y="96069"/>
                </a:lnTo>
                <a:close/>
                <a:moveTo>
                  <a:pt x="568389" y="477951"/>
                </a:moveTo>
                <a:lnTo>
                  <a:pt x="569741" y="479809"/>
                </a:lnTo>
                <a:lnTo>
                  <a:pt x="567310" y="478043"/>
                </a:lnTo>
                <a:lnTo>
                  <a:pt x="567733" y="479913"/>
                </a:lnTo>
                <a:lnTo>
                  <a:pt x="565365" y="477214"/>
                </a:lnTo>
                <a:lnTo>
                  <a:pt x="568389" y="477951"/>
                </a:lnTo>
                <a:close/>
                <a:moveTo>
                  <a:pt x="579971" y="486126"/>
                </a:moveTo>
                <a:lnTo>
                  <a:pt x="577974" y="487220"/>
                </a:lnTo>
                <a:lnTo>
                  <a:pt x="576365" y="484877"/>
                </a:lnTo>
                <a:lnTo>
                  <a:pt x="579971" y="486126"/>
                </a:lnTo>
                <a:close/>
                <a:moveTo>
                  <a:pt x="397542" y="207182"/>
                </a:moveTo>
                <a:lnTo>
                  <a:pt x="397309" y="210989"/>
                </a:lnTo>
                <a:lnTo>
                  <a:pt x="395527" y="210566"/>
                </a:lnTo>
                <a:lnTo>
                  <a:pt x="397542" y="207182"/>
                </a:lnTo>
                <a:close/>
                <a:moveTo>
                  <a:pt x="456051" y="212872"/>
                </a:moveTo>
                <a:lnTo>
                  <a:pt x="457294" y="215632"/>
                </a:lnTo>
                <a:lnTo>
                  <a:pt x="453680" y="215654"/>
                </a:lnTo>
                <a:lnTo>
                  <a:pt x="456051" y="212872"/>
                </a:lnTo>
                <a:close/>
                <a:moveTo>
                  <a:pt x="599594" y="160019"/>
                </a:moveTo>
                <a:lnTo>
                  <a:pt x="603022" y="162140"/>
                </a:lnTo>
                <a:lnTo>
                  <a:pt x="597174" y="161699"/>
                </a:lnTo>
                <a:lnTo>
                  <a:pt x="599594" y="160019"/>
                </a:lnTo>
                <a:close/>
                <a:moveTo>
                  <a:pt x="455849" y="220712"/>
                </a:moveTo>
                <a:lnTo>
                  <a:pt x="455640" y="225666"/>
                </a:lnTo>
                <a:lnTo>
                  <a:pt x="453011" y="226641"/>
                </a:lnTo>
                <a:lnTo>
                  <a:pt x="455849" y="220712"/>
                </a:lnTo>
                <a:close/>
                <a:moveTo>
                  <a:pt x="538054" y="53252"/>
                </a:moveTo>
                <a:lnTo>
                  <a:pt x="540110" y="45566"/>
                </a:lnTo>
                <a:lnTo>
                  <a:pt x="540485" y="50219"/>
                </a:lnTo>
                <a:lnTo>
                  <a:pt x="538054" y="53252"/>
                </a:lnTo>
                <a:close/>
                <a:moveTo>
                  <a:pt x="658888" y="236402"/>
                </a:moveTo>
                <a:lnTo>
                  <a:pt x="656952" y="244392"/>
                </a:lnTo>
                <a:lnTo>
                  <a:pt x="654945" y="244025"/>
                </a:lnTo>
                <a:lnTo>
                  <a:pt x="655436" y="239155"/>
                </a:lnTo>
                <a:lnTo>
                  <a:pt x="658888" y="236402"/>
                </a:lnTo>
                <a:close/>
                <a:moveTo>
                  <a:pt x="552154" y="291485"/>
                </a:moveTo>
                <a:lnTo>
                  <a:pt x="554617" y="292805"/>
                </a:lnTo>
                <a:lnTo>
                  <a:pt x="553433" y="295021"/>
                </a:lnTo>
                <a:lnTo>
                  <a:pt x="546097" y="294333"/>
                </a:lnTo>
                <a:lnTo>
                  <a:pt x="552154" y="291485"/>
                </a:lnTo>
                <a:close/>
                <a:moveTo>
                  <a:pt x="536461" y="54493"/>
                </a:moveTo>
                <a:lnTo>
                  <a:pt x="534480" y="57963"/>
                </a:lnTo>
                <a:lnTo>
                  <a:pt x="534849" y="61476"/>
                </a:lnTo>
                <a:lnTo>
                  <a:pt x="538047" y="63600"/>
                </a:lnTo>
                <a:lnTo>
                  <a:pt x="536638" y="65400"/>
                </a:lnTo>
                <a:lnTo>
                  <a:pt x="532248" y="57413"/>
                </a:lnTo>
                <a:lnTo>
                  <a:pt x="536461" y="54493"/>
                </a:lnTo>
                <a:close/>
                <a:moveTo>
                  <a:pt x="585608" y="123531"/>
                </a:moveTo>
                <a:lnTo>
                  <a:pt x="588609" y="130408"/>
                </a:lnTo>
                <a:lnTo>
                  <a:pt x="586328" y="132266"/>
                </a:lnTo>
                <a:lnTo>
                  <a:pt x="585959" y="128844"/>
                </a:lnTo>
                <a:lnTo>
                  <a:pt x="582155" y="127630"/>
                </a:lnTo>
                <a:lnTo>
                  <a:pt x="585608" y="123531"/>
                </a:lnTo>
                <a:close/>
                <a:moveTo>
                  <a:pt x="531064" y="58618"/>
                </a:moveTo>
                <a:lnTo>
                  <a:pt x="529274" y="67124"/>
                </a:lnTo>
                <a:lnTo>
                  <a:pt x="525872" y="64392"/>
                </a:lnTo>
                <a:lnTo>
                  <a:pt x="527989" y="59578"/>
                </a:lnTo>
                <a:lnTo>
                  <a:pt x="531064" y="58618"/>
                </a:lnTo>
                <a:close/>
                <a:moveTo>
                  <a:pt x="657523" y="277626"/>
                </a:moveTo>
                <a:lnTo>
                  <a:pt x="662291" y="276348"/>
                </a:lnTo>
                <a:lnTo>
                  <a:pt x="662080" y="281841"/>
                </a:lnTo>
                <a:lnTo>
                  <a:pt x="655392" y="280749"/>
                </a:lnTo>
                <a:lnTo>
                  <a:pt x="655921" y="276312"/>
                </a:lnTo>
                <a:lnTo>
                  <a:pt x="657523" y="277626"/>
                </a:lnTo>
                <a:close/>
                <a:moveTo>
                  <a:pt x="666902" y="250335"/>
                </a:moveTo>
                <a:lnTo>
                  <a:pt x="658323" y="255057"/>
                </a:lnTo>
                <a:lnTo>
                  <a:pt x="652796" y="263663"/>
                </a:lnTo>
                <a:lnTo>
                  <a:pt x="658454" y="253173"/>
                </a:lnTo>
                <a:lnTo>
                  <a:pt x="666902" y="250335"/>
                </a:lnTo>
                <a:close/>
                <a:moveTo>
                  <a:pt x="568368" y="481611"/>
                </a:moveTo>
                <a:lnTo>
                  <a:pt x="575094" y="483100"/>
                </a:lnTo>
                <a:lnTo>
                  <a:pt x="574641" y="487106"/>
                </a:lnTo>
                <a:lnTo>
                  <a:pt x="572416" y="483928"/>
                </a:lnTo>
                <a:lnTo>
                  <a:pt x="571700" y="487419"/>
                </a:lnTo>
                <a:lnTo>
                  <a:pt x="568849" y="488315"/>
                </a:lnTo>
                <a:lnTo>
                  <a:pt x="571168" y="486368"/>
                </a:lnTo>
                <a:lnTo>
                  <a:pt x="569616" y="485271"/>
                </a:lnTo>
                <a:lnTo>
                  <a:pt x="566442" y="487356"/>
                </a:lnTo>
                <a:lnTo>
                  <a:pt x="568368" y="481611"/>
                </a:lnTo>
                <a:close/>
                <a:moveTo>
                  <a:pt x="542451" y="0"/>
                </a:moveTo>
                <a:lnTo>
                  <a:pt x="546751" y="3468"/>
                </a:lnTo>
                <a:lnTo>
                  <a:pt x="542982" y="6897"/>
                </a:lnTo>
                <a:lnTo>
                  <a:pt x="536947" y="7468"/>
                </a:lnTo>
                <a:lnTo>
                  <a:pt x="542451" y="0"/>
                </a:lnTo>
                <a:close/>
                <a:moveTo>
                  <a:pt x="577793" y="126296"/>
                </a:moveTo>
                <a:lnTo>
                  <a:pt x="579539" y="130451"/>
                </a:lnTo>
                <a:lnTo>
                  <a:pt x="577507" y="132823"/>
                </a:lnTo>
                <a:lnTo>
                  <a:pt x="575715" y="131418"/>
                </a:lnTo>
                <a:lnTo>
                  <a:pt x="574393" y="134588"/>
                </a:lnTo>
                <a:lnTo>
                  <a:pt x="571630" y="132599"/>
                </a:lnTo>
                <a:lnTo>
                  <a:pt x="570424" y="136733"/>
                </a:lnTo>
                <a:lnTo>
                  <a:pt x="568046" y="135259"/>
                </a:lnTo>
                <a:lnTo>
                  <a:pt x="565552" y="138530"/>
                </a:lnTo>
                <a:lnTo>
                  <a:pt x="567574" y="132098"/>
                </a:lnTo>
                <a:lnTo>
                  <a:pt x="573850" y="131374"/>
                </a:lnTo>
                <a:lnTo>
                  <a:pt x="577793" y="126296"/>
                </a:lnTo>
                <a:close/>
                <a:moveTo>
                  <a:pt x="501426" y="196490"/>
                </a:moveTo>
                <a:lnTo>
                  <a:pt x="495898" y="202553"/>
                </a:lnTo>
                <a:lnTo>
                  <a:pt x="503203" y="206453"/>
                </a:lnTo>
                <a:lnTo>
                  <a:pt x="501368" y="210187"/>
                </a:lnTo>
                <a:lnTo>
                  <a:pt x="500459" y="206760"/>
                </a:lnTo>
                <a:lnTo>
                  <a:pt x="495456" y="203979"/>
                </a:lnTo>
                <a:lnTo>
                  <a:pt x="490918" y="207816"/>
                </a:lnTo>
                <a:lnTo>
                  <a:pt x="490202" y="204576"/>
                </a:lnTo>
                <a:lnTo>
                  <a:pt x="485591" y="203659"/>
                </a:lnTo>
                <a:lnTo>
                  <a:pt x="492540" y="197624"/>
                </a:lnTo>
                <a:lnTo>
                  <a:pt x="501426" y="196490"/>
                </a:lnTo>
                <a:close/>
                <a:moveTo>
                  <a:pt x="640400" y="278265"/>
                </a:moveTo>
                <a:lnTo>
                  <a:pt x="643228" y="277811"/>
                </a:lnTo>
                <a:lnTo>
                  <a:pt x="642540" y="281209"/>
                </a:lnTo>
                <a:lnTo>
                  <a:pt x="647039" y="289593"/>
                </a:lnTo>
                <a:lnTo>
                  <a:pt x="641684" y="289252"/>
                </a:lnTo>
                <a:lnTo>
                  <a:pt x="633018" y="295541"/>
                </a:lnTo>
                <a:lnTo>
                  <a:pt x="636530" y="292440"/>
                </a:lnTo>
                <a:lnTo>
                  <a:pt x="634962" y="286489"/>
                </a:lnTo>
                <a:lnTo>
                  <a:pt x="638389" y="283486"/>
                </a:lnTo>
                <a:lnTo>
                  <a:pt x="636716" y="281514"/>
                </a:lnTo>
                <a:lnTo>
                  <a:pt x="640400" y="278265"/>
                </a:lnTo>
                <a:close/>
                <a:moveTo>
                  <a:pt x="575027" y="154980"/>
                </a:moveTo>
                <a:lnTo>
                  <a:pt x="573871" y="164249"/>
                </a:lnTo>
                <a:lnTo>
                  <a:pt x="578593" y="168303"/>
                </a:lnTo>
                <a:lnTo>
                  <a:pt x="577992" y="171611"/>
                </a:lnTo>
                <a:lnTo>
                  <a:pt x="573183" y="171577"/>
                </a:lnTo>
                <a:lnTo>
                  <a:pt x="570950" y="175766"/>
                </a:lnTo>
                <a:lnTo>
                  <a:pt x="572249" y="180289"/>
                </a:lnTo>
                <a:lnTo>
                  <a:pt x="565989" y="185593"/>
                </a:lnTo>
                <a:lnTo>
                  <a:pt x="563024" y="182220"/>
                </a:lnTo>
                <a:lnTo>
                  <a:pt x="565071" y="179231"/>
                </a:lnTo>
                <a:lnTo>
                  <a:pt x="561702" y="176818"/>
                </a:lnTo>
                <a:lnTo>
                  <a:pt x="572617" y="164443"/>
                </a:lnTo>
                <a:lnTo>
                  <a:pt x="570153" y="161403"/>
                </a:lnTo>
                <a:lnTo>
                  <a:pt x="562557" y="161422"/>
                </a:lnTo>
                <a:lnTo>
                  <a:pt x="569075" y="155543"/>
                </a:lnTo>
                <a:lnTo>
                  <a:pt x="575027" y="154980"/>
                </a:lnTo>
                <a:close/>
                <a:moveTo>
                  <a:pt x="701504" y="239399"/>
                </a:moveTo>
                <a:lnTo>
                  <a:pt x="706076" y="242755"/>
                </a:lnTo>
                <a:lnTo>
                  <a:pt x="705654" y="256307"/>
                </a:lnTo>
                <a:lnTo>
                  <a:pt x="696116" y="278980"/>
                </a:lnTo>
                <a:lnTo>
                  <a:pt x="694703" y="286856"/>
                </a:lnTo>
                <a:lnTo>
                  <a:pt x="697848" y="292471"/>
                </a:lnTo>
                <a:lnTo>
                  <a:pt x="696090" y="300269"/>
                </a:lnTo>
                <a:lnTo>
                  <a:pt x="691050" y="301966"/>
                </a:lnTo>
                <a:lnTo>
                  <a:pt x="688875" y="297961"/>
                </a:lnTo>
                <a:lnTo>
                  <a:pt x="684574" y="297118"/>
                </a:lnTo>
                <a:lnTo>
                  <a:pt x="675890" y="307660"/>
                </a:lnTo>
                <a:lnTo>
                  <a:pt x="670555" y="302166"/>
                </a:lnTo>
                <a:lnTo>
                  <a:pt x="664164" y="307048"/>
                </a:lnTo>
                <a:lnTo>
                  <a:pt x="657615" y="306207"/>
                </a:lnTo>
                <a:lnTo>
                  <a:pt x="657723" y="309728"/>
                </a:lnTo>
                <a:lnTo>
                  <a:pt x="654697" y="310042"/>
                </a:lnTo>
                <a:lnTo>
                  <a:pt x="654865" y="312783"/>
                </a:lnTo>
                <a:lnTo>
                  <a:pt x="651903" y="312393"/>
                </a:lnTo>
                <a:lnTo>
                  <a:pt x="649878" y="315936"/>
                </a:lnTo>
                <a:lnTo>
                  <a:pt x="643701" y="313676"/>
                </a:lnTo>
                <a:lnTo>
                  <a:pt x="648441" y="317519"/>
                </a:lnTo>
                <a:lnTo>
                  <a:pt x="646393" y="321674"/>
                </a:lnTo>
                <a:lnTo>
                  <a:pt x="642035" y="319657"/>
                </a:lnTo>
                <a:lnTo>
                  <a:pt x="636815" y="321279"/>
                </a:lnTo>
                <a:lnTo>
                  <a:pt x="635972" y="313112"/>
                </a:lnTo>
                <a:lnTo>
                  <a:pt x="632593" y="316232"/>
                </a:lnTo>
                <a:lnTo>
                  <a:pt x="629912" y="315527"/>
                </a:lnTo>
                <a:lnTo>
                  <a:pt x="631323" y="318808"/>
                </a:lnTo>
                <a:lnTo>
                  <a:pt x="627533" y="321276"/>
                </a:lnTo>
                <a:lnTo>
                  <a:pt x="619349" y="320208"/>
                </a:lnTo>
                <a:lnTo>
                  <a:pt x="617220" y="323689"/>
                </a:lnTo>
                <a:lnTo>
                  <a:pt x="607157" y="324155"/>
                </a:lnTo>
                <a:lnTo>
                  <a:pt x="609170" y="316816"/>
                </a:lnTo>
                <a:lnTo>
                  <a:pt x="613509" y="316363"/>
                </a:lnTo>
                <a:lnTo>
                  <a:pt x="613170" y="313579"/>
                </a:lnTo>
                <a:lnTo>
                  <a:pt x="616267" y="312745"/>
                </a:lnTo>
                <a:lnTo>
                  <a:pt x="616678" y="309967"/>
                </a:lnTo>
                <a:lnTo>
                  <a:pt x="622070" y="311373"/>
                </a:lnTo>
                <a:lnTo>
                  <a:pt x="619589" y="308358"/>
                </a:lnTo>
                <a:lnTo>
                  <a:pt x="621663" y="305952"/>
                </a:lnTo>
                <a:lnTo>
                  <a:pt x="626150" y="307532"/>
                </a:lnTo>
                <a:lnTo>
                  <a:pt x="630138" y="304545"/>
                </a:lnTo>
                <a:lnTo>
                  <a:pt x="637682" y="310441"/>
                </a:lnTo>
                <a:lnTo>
                  <a:pt x="639618" y="307925"/>
                </a:lnTo>
                <a:lnTo>
                  <a:pt x="637128" y="307401"/>
                </a:lnTo>
                <a:lnTo>
                  <a:pt x="635184" y="302866"/>
                </a:lnTo>
                <a:lnTo>
                  <a:pt x="639504" y="305667"/>
                </a:lnTo>
                <a:lnTo>
                  <a:pt x="642750" y="302445"/>
                </a:lnTo>
                <a:lnTo>
                  <a:pt x="647040" y="303154"/>
                </a:lnTo>
                <a:lnTo>
                  <a:pt x="647206" y="300378"/>
                </a:lnTo>
                <a:lnTo>
                  <a:pt x="651639" y="299237"/>
                </a:lnTo>
                <a:lnTo>
                  <a:pt x="645071" y="297342"/>
                </a:lnTo>
                <a:lnTo>
                  <a:pt x="648549" y="290941"/>
                </a:lnTo>
                <a:lnTo>
                  <a:pt x="655379" y="291674"/>
                </a:lnTo>
                <a:lnTo>
                  <a:pt x="656899" y="289657"/>
                </a:lnTo>
                <a:lnTo>
                  <a:pt x="661287" y="291722"/>
                </a:lnTo>
                <a:lnTo>
                  <a:pt x="662176" y="290073"/>
                </a:lnTo>
                <a:lnTo>
                  <a:pt x="659232" y="287499"/>
                </a:lnTo>
                <a:lnTo>
                  <a:pt x="661963" y="288509"/>
                </a:lnTo>
                <a:lnTo>
                  <a:pt x="662573" y="282967"/>
                </a:lnTo>
                <a:lnTo>
                  <a:pt x="666723" y="283309"/>
                </a:lnTo>
                <a:lnTo>
                  <a:pt x="667615" y="280550"/>
                </a:lnTo>
                <a:lnTo>
                  <a:pt x="669353" y="281972"/>
                </a:lnTo>
                <a:lnTo>
                  <a:pt x="675447" y="279934"/>
                </a:lnTo>
                <a:lnTo>
                  <a:pt x="671457" y="288798"/>
                </a:lnTo>
                <a:lnTo>
                  <a:pt x="677279" y="287005"/>
                </a:lnTo>
                <a:lnTo>
                  <a:pt x="683866" y="288692"/>
                </a:lnTo>
                <a:lnTo>
                  <a:pt x="680298" y="284041"/>
                </a:lnTo>
                <a:lnTo>
                  <a:pt x="683759" y="279781"/>
                </a:lnTo>
                <a:lnTo>
                  <a:pt x="686025" y="281373"/>
                </a:lnTo>
                <a:lnTo>
                  <a:pt x="688016" y="278581"/>
                </a:lnTo>
                <a:lnTo>
                  <a:pt x="693852" y="277196"/>
                </a:lnTo>
                <a:lnTo>
                  <a:pt x="698275" y="267521"/>
                </a:lnTo>
                <a:lnTo>
                  <a:pt x="698279" y="260155"/>
                </a:lnTo>
                <a:lnTo>
                  <a:pt x="695583" y="259920"/>
                </a:lnTo>
                <a:lnTo>
                  <a:pt x="691584" y="268023"/>
                </a:lnTo>
                <a:lnTo>
                  <a:pt x="688866" y="266971"/>
                </a:lnTo>
                <a:lnTo>
                  <a:pt x="688710" y="270392"/>
                </a:lnTo>
                <a:lnTo>
                  <a:pt x="683116" y="272000"/>
                </a:lnTo>
                <a:lnTo>
                  <a:pt x="677358" y="270287"/>
                </a:lnTo>
                <a:lnTo>
                  <a:pt x="677176" y="263086"/>
                </a:lnTo>
                <a:lnTo>
                  <a:pt x="669657" y="263525"/>
                </a:lnTo>
                <a:lnTo>
                  <a:pt x="667052" y="267845"/>
                </a:lnTo>
                <a:lnTo>
                  <a:pt x="661444" y="268450"/>
                </a:lnTo>
                <a:lnTo>
                  <a:pt x="668233" y="260669"/>
                </a:lnTo>
                <a:lnTo>
                  <a:pt x="675115" y="259383"/>
                </a:lnTo>
                <a:lnTo>
                  <a:pt x="673492" y="255731"/>
                </a:lnTo>
                <a:lnTo>
                  <a:pt x="679768" y="262479"/>
                </a:lnTo>
                <a:lnTo>
                  <a:pt x="687562" y="255087"/>
                </a:lnTo>
                <a:lnTo>
                  <a:pt x="691160" y="255914"/>
                </a:lnTo>
                <a:lnTo>
                  <a:pt x="693897" y="250625"/>
                </a:lnTo>
                <a:lnTo>
                  <a:pt x="700985" y="245379"/>
                </a:lnTo>
                <a:lnTo>
                  <a:pt x="701504" y="239399"/>
                </a:lnTo>
                <a:close/>
                <a:moveTo>
                  <a:pt x="524117" y="16041"/>
                </a:moveTo>
                <a:lnTo>
                  <a:pt x="525768" y="22341"/>
                </a:lnTo>
                <a:lnTo>
                  <a:pt x="528634" y="22375"/>
                </a:lnTo>
                <a:lnTo>
                  <a:pt x="528837" y="24581"/>
                </a:lnTo>
                <a:lnTo>
                  <a:pt x="523037" y="44925"/>
                </a:lnTo>
                <a:lnTo>
                  <a:pt x="525912" y="52322"/>
                </a:lnTo>
                <a:lnTo>
                  <a:pt x="525059" y="56479"/>
                </a:lnTo>
                <a:lnTo>
                  <a:pt x="517751" y="61238"/>
                </a:lnTo>
                <a:lnTo>
                  <a:pt x="516363" y="68868"/>
                </a:lnTo>
                <a:lnTo>
                  <a:pt x="517616" y="71636"/>
                </a:lnTo>
                <a:lnTo>
                  <a:pt x="521942" y="71063"/>
                </a:lnTo>
                <a:lnTo>
                  <a:pt x="523763" y="73825"/>
                </a:lnTo>
                <a:lnTo>
                  <a:pt x="518854" y="73024"/>
                </a:lnTo>
                <a:lnTo>
                  <a:pt x="517415" y="77995"/>
                </a:lnTo>
                <a:lnTo>
                  <a:pt x="514203" y="79520"/>
                </a:lnTo>
                <a:lnTo>
                  <a:pt x="515877" y="83549"/>
                </a:lnTo>
                <a:lnTo>
                  <a:pt x="512270" y="83524"/>
                </a:lnTo>
                <a:lnTo>
                  <a:pt x="511983" y="88779"/>
                </a:lnTo>
                <a:lnTo>
                  <a:pt x="515842" y="89076"/>
                </a:lnTo>
                <a:lnTo>
                  <a:pt x="509563" y="91664"/>
                </a:lnTo>
                <a:lnTo>
                  <a:pt x="503011" y="100756"/>
                </a:lnTo>
                <a:lnTo>
                  <a:pt x="501318" y="107376"/>
                </a:lnTo>
                <a:lnTo>
                  <a:pt x="505737" y="109614"/>
                </a:lnTo>
                <a:lnTo>
                  <a:pt x="504343" y="114100"/>
                </a:lnTo>
                <a:lnTo>
                  <a:pt x="499547" y="119831"/>
                </a:lnTo>
                <a:lnTo>
                  <a:pt x="497182" y="119198"/>
                </a:lnTo>
                <a:lnTo>
                  <a:pt x="501869" y="116081"/>
                </a:lnTo>
                <a:lnTo>
                  <a:pt x="502268" y="110129"/>
                </a:lnTo>
                <a:lnTo>
                  <a:pt x="500488" y="108062"/>
                </a:lnTo>
                <a:lnTo>
                  <a:pt x="495901" y="110583"/>
                </a:lnTo>
                <a:lnTo>
                  <a:pt x="494954" y="108005"/>
                </a:lnTo>
                <a:lnTo>
                  <a:pt x="487284" y="116169"/>
                </a:lnTo>
                <a:lnTo>
                  <a:pt x="490259" y="117801"/>
                </a:lnTo>
                <a:lnTo>
                  <a:pt x="485299" y="120267"/>
                </a:lnTo>
                <a:lnTo>
                  <a:pt x="484676" y="126189"/>
                </a:lnTo>
                <a:lnTo>
                  <a:pt x="482151" y="126391"/>
                </a:lnTo>
                <a:lnTo>
                  <a:pt x="480229" y="130766"/>
                </a:lnTo>
                <a:lnTo>
                  <a:pt x="472619" y="133093"/>
                </a:lnTo>
                <a:lnTo>
                  <a:pt x="469957" y="137544"/>
                </a:lnTo>
                <a:lnTo>
                  <a:pt x="470768" y="142337"/>
                </a:lnTo>
                <a:lnTo>
                  <a:pt x="467100" y="142529"/>
                </a:lnTo>
                <a:lnTo>
                  <a:pt x="462260" y="148312"/>
                </a:lnTo>
                <a:lnTo>
                  <a:pt x="457771" y="147149"/>
                </a:lnTo>
                <a:lnTo>
                  <a:pt x="452355" y="154169"/>
                </a:lnTo>
                <a:lnTo>
                  <a:pt x="444860" y="155308"/>
                </a:lnTo>
                <a:lnTo>
                  <a:pt x="446697" y="151661"/>
                </a:lnTo>
                <a:lnTo>
                  <a:pt x="445241" y="147475"/>
                </a:lnTo>
                <a:lnTo>
                  <a:pt x="449579" y="144910"/>
                </a:lnTo>
                <a:lnTo>
                  <a:pt x="451412" y="136333"/>
                </a:lnTo>
                <a:lnTo>
                  <a:pt x="454349" y="135484"/>
                </a:lnTo>
                <a:lnTo>
                  <a:pt x="454704" y="131931"/>
                </a:lnTo>
                <a:lnTo>
                  <a:pt x="451807" y="128963"/>
                </a:lnTo>
                <a:lnTo>
                  <a:pt x="455838" y="125520"/>
                </a:lnTo>
                <a:lnTo>
                  <a:pt x="452206" y="125574"/>
                </a:lnTo>
                <a:lnTo>
                  <a:pt x="449928" y="121065"/>
                </a:lnTo>
                <a:lnTo>
                  <a:pt x="443828" y="128762"/>
                </a:lnTo>
                <a:lnTo>
                  <a:pt x="447892" y="122203"/>
                </a:lnTo>
                <a:lnTo>
                  <a:pt x="444739" y="112295"/>
                </a:lnTo>
                <a:lnTo>
                  <a:pt x="448982" y="94387"/>
                </a:lnTo>
                <a:lnTo>
                  <a:pt x="451209" y="93005"/>
                </a:lnTo>
                <a:lnTo>
                  <a:pt x="452946" y="97958"/>
                </a:lnTo>
                <a:lnTo>
                  <a:pt x="453102" y="107519"/>
                </a:lnTo>
                <a:lnTo>
                  <a:pt x="465274" y="106859"/>
                </a:lnTo>
                <a:lnTo>
                  <a:pt x="468063" y="114879"/>
                </a:lnTo>
                <a:lnTo>
                  <a:pt x="467955" y="109784"/>
                </a:lnTo>
                <a:lnTo>
                  <a:pt x="471155" y="114333"/>
                </a:lnTo>
                <a:lnTo>
                  <a:pt x="472144" y="110345"/>
                </a:lnTo>
                <a:lnTo>
                  <a:pt x="475952" y="110512"/>
                </a:lnTo>
                <a:lnTo>
                  <a:pt x="475497" y="107341"/>
                </a:lnTo>
                <a:lnTo>
                  <a:pt x="471776" y="108148"/>
                </a:lnTo>
                <a:lnTo>
                  <a:pt x="474354" y="103458"/>
                </a:lnTo>
                <a:lnTo>
                  <a:pt x="472140" y="100999"/>
                </a:lnTo>
                <a:lnTo>
                  <a:pt x="477937" y="96119"/>
                </a:lnTo>
                <a:lnTo>
                  <a:pt x="471327" y="99513"/>
                </a:lnTo>
                <a:lnTo>
                  <a:pt x="471960" y="103981"/>
                </a:lnTo>
                <a:lnTo>
                  <a:pt x="468858" y="106928"/>
                </a:lnTo>
                <a:lnTo>
                  <a:pt x="463960" y="102336"/>
                </a:lnTo>
                <a:lnTo>
                  <a:pt x="460854" y="102551"/>
                </a:lnTo>
                <a:lnTo>
                  <a:pt x="463462" y="96690"/>
                </a:lnTo>
                <a:lnTo>
                  <a:pt x="462157" y="91613"/>
                </a:lnTo>
                <a:lnTo>
                  <a:pt x="459078" y="92197"/>
                </a:lnTo>
                <a:lnTo>
                  <a:pt x="461239" y="88609"/>
                </a:lnTo>
                <a:lnTo>
                  <a:pt x="460267" y="83696"/>
                </a:lnTo>
                <a:lnTo>
                  <a:pt x="457551" y="81767"/>
                </a:lnTo>
                <a:lnTo>
                  <a:pt x="454458" y="83688"/>
                </a:lnTo>
                <a:lnTo>
                  <a:pt x="471786" y="59151"/>
                </a:lnTo>
                <a:lnTo>
                  <a:pt x="469137" y="50439"/>
                </a:lnTo>
                <a:lnTo>
                  <a:pt x="471269" y="50176"/>
                </a:lnTo>
                <a:lnTo>
                  <a:pt x="471473" y="56159"/>
                </a:lnTo>
                <a:lnTo>
                  <a:pt x="474348" y="58306"/>
                </a:lnTo>
                <a:lnTo>
                  <a:pt x="476442" y="52004"/>
                </a:lnTo>
                <a:lnTo>
                  <a:pt x="474480" y="49220"/>
                </a:lnTo>
                <a:lnTo>
                  <a:pt x="480637" y="46856"/>
                </a:lnTo>
                <a:lnTo>
                  <a:pt x="485122" y="37026"/>
                </a:lnTo>
                <a:lnTo>
                  <a:pt x="487566" y="35392"/>
                </a:lnTo>
                <a:lnTo>
                  <a:pt x="488069" y="40700"/>
                </a:lnTo>
                <a:lnTo>
                  <a:pt x="493208" y="39829"/>
                </a:lnTo>
                <a:lnTo>
                  <a:pt x="482948" y="57725"/>
                </a:lnTo>
                <a:lnTo>
                  <a:pt x="483216" y="60735"/>
                </a:lnTo>
                <a:lnTo>
                  <a:pt x="487498" y="60552"/>
                </a:lnTo>
                <a:lnTo>
                  <a:pt x="488723" y="64601"/>
                </a:lnTo>
                <a:lnTo>
                  <a:pt x="486290" y="66735"/>
                </a:lnTo>
                <a:lnTo>
                  <a:pt x="487689" y="68060"/>
                </a:lnTo>
                <a:lnTo>
                  <a:pt x="484961" y="79518"/>
                </a:lnTo>
                <a:lnTo>
                  <a:pt x="489322" y="77083"/>
                </a:lnTo>
                <a:lnTo>
                  <a:pt x="489836" y="72590"/>
                </a:lnTo>
                <a:lnTo>
                  <a:pt x="492133" y="73628"/>
                </a:lnTo>
                <a:lnTo>
                  <a:pt x="491042" y="69679"/>
                </a:lnTo>
                <a:lnTo>
                  <a:pt x="494827" y="69316"/>
                </a:lnTo>
                <a:lnTo>
                  <a:pt x="494088" y="64254"/>
                </a:lnTo>
                <a:lnTo>
                  <a:pt x="497013" y="63324"/>
                </a:lnTo>
                <a:lnTo>
                  <a:pt x="500935" y="65761"/>
                </a:lnTo>
                <a:lnTo>
                  <a:pt x="501855" y="77711"/>
                </a:lnTo>
                <a:lnTo>
                  <a:pt x="503049" y="69371"/>
                </a:lnTo>
                <a:lnTo>
                  <a:pt x="505166" y="70126"/>
                </a:lnTo>
                <a:lnTo>
                  <a:pt x="503283" y="67954"/>
                </a:lnTo>
                <a:lnTo>
                  <a:pt x="504313" y="64785"/>
                </a:lnTo>
                <a:lnTo>
                  <a:pt x="510934" y="66748"/>
                </a:lnTo>
                <a:lnTo>
                  <a:pt x="509443" y="62331"/>
                </a:lnTo>
                <a:lnTo>
                  <a:pt x="511375" y="60429"/>
                </a:lnTo>
                <a:lnTo>
                  <a:pt x="513146" y="61870"/>
                </a:lnTo>
                <a:lnTo>
                  <a:pt x="511981" y="59571"/>
                </a:lnTo>
                <a:lnTo>
                  <a:pt x="513749" y="58549"/>
                </a:lnTo>
                <a:lnTo>
                  <a:pt x="511731" y="56853"/>
                </a:lnTo>
                <a:lnTo>
                  <a:pt x="509700" y="59019"/>
                </a:lnTo>
                <a:lnTo>
                  <a:pt x="508603" y="55978"/>
                </a:lnTo>
                <a:lnTo>
                  <a:pt x="508256" y="59553"/>
                </a:lnTo>
                <a:lnTo>
                  <a:pt x="502492" y="61338"/>
                </a:lnTo>
                <a:lnTo>
                  <a:pt x="497803" y="56833"/>
                </a:lnTo>
                <a:lnTo>
                  <a:pt x="495535" y="59644"/>
                </a:lnTo>
                <a:lnTo>
                  <a:pt x="492785" y="58152"/>
                </a:lnTo>
                <a:lnTo>
                  <a:pt x="494335" y="54244"/>
                </a:lnTo>
                <a:lnTo>
                  <a:pt x="500238" y="52165"/>
                </a:lnTo>
                <a:lnTo>
                  <a:pt x="501227" y="49486"/>
                </a:lnTo>
                <a:lnTo>
                  <a:pt x="506683" y="49139"/>
                </a:lnTo>
                <a:lnTo>
                  <a:pt x="507488" y="46184"/>
                </a:lnTo>
                <a:lnTo>
                  <a:pt x="508945" y="47825"/>
                </a:lnTo>
                <a:lnTo>
                  <a:pt x="511144" y="45305"/>
                </a:lnTo>
                <a:lnTo>
                  <a:pt x="516188" y="45870"/>
                </a:lnTo>
                <a:lnTo>
                  <a:pt x="515227" y="41569"/>
                </a:lnTo>
                <a:lnTo>
                  <a:pt x="518020" y="38785"/>
                </a:lnTo>
                <a:lnTo>
                  <a:pt x="515327" y="35435"/>
                </a:lnTo>
                <a:lnTo>
                  <a:pt x="520884" y="35679"/>
                </a:lnTo>
                <a:lnTo>
                  <a:pt x="523779" y="32219"/>
                </a:lnTo>
                <a:lnTo>
                  <a:pt x="521913" y="29161"/>
                </a:lnTo>
                <a:lnTo>
                  <a:pt x="525142" y="26077"/>
                </a:lnTo>
                <a:lnTo>
                  <a:pt x="521697" y="22821"/>
                </a:lnTo>
                <a:lnTo>
                  <a:pt x="521954" y="15905"/>
                </a:lnTo>
                <a:lnTo>
                  <a:pt x="524117" y="16041"/>
                </a:lnTo>
                <a:close/>
                <a:moveTo>
                  <a:pt x="563895" y="497265"/>
                </a:moveTo>
                <a:lnTo>
                  <a:pt x="569166" y="498625"/>
                </a:lnTo>
                <a:lnTo>
                  <a:pt x="568056" y="495147"/>
                </a:lnTo>
                <a:lnTo>
                  <a:pt x="569246" y="496958"/>
                </a:lnTo>
                <a:lnTo>
                  <a:pt x="570759" y="495604"/>
                </a:lnTo>
                <a:lnTo>
                  <a:pt x="568916" y="495373"/>
                </a:lnTo>
                <a:lnTo>
                  <a:pt x="570692" y="488683"/>
                </a:lnTo>
                <a:lnTo>
                  <a:pt x="570856" y="491409"/>
                </a:lnTo>
                <a:lnTo>
                  <a:pt x="574906" y="493262"/>
                </a:lnTo>
                <a:lnTo>
                  <a:pt x="571015" y="496579"/>
                </a:lnTo>
                <a:lnTo>
                  <a:pt x="574557" y="501314"/>
                </a:lnTo>
                <a:lnTo>
                  <a:pt x="583956" y="499925"/>
                </a:lnTo>
                <a:lnTo>
                  <a:pt x="590193" y="493756"/>
                </a:lnTo>
                <a:lnTo>
                  <a:pt x="585087" y="487059"/>
                </a:lnTo>
                <a:lnTo>
                  <a:pt x="566542" y="474271"/>
                </a:lnTo>
                <a:lnTo>
                  <a:pt x="564666" y="474961"/>
                </a:lnTo>
                <a:lnTo>
                  <a:pt x="562302" y="471486"/>
                </a:lnTo>
                <a:lnTo>
                  <a:pt x="563587" y="468473"/>
                </a:lnTo>
                <a:lnTo>
                  <a:pt x="565608" y="472568"/>
                </a:lnTo>
                <a:lnTo>
                  <a:pt x="599494" y="500352"/>
                </a:lnTo>
                <a:lnTo>
                  <a:pt x="599733" y="512715"/>
                </a:lnTo>
                <a:lnTo>
                  <a:pt x="606619" y="527221"/>
                </a:lnTo>
                <a:lnTo>
                  <a:pt x="602139" y="556315"/>
                </a:lnTo>
                <a:lnTo>
                  <a:pt x="611317" y="584787"/>
                </a:lnTo>
                <a:lnTo>
                  <a:pt x="617120" y="591904"/>
                </a:lnTo>
                <a:lnTo>
                  <a:pt x="624618" y="596056"/>
                </a:lnTo>
                <a:lnTo>
                  <a:pt x="629562" y="593606"/>
                </a:lnTo>
                <a:lnTo>
                  <a:pt x="646530" y="600041"/>
                </a:lnTo>
                <a:lnTo>
                  <a:pt x="651792" y="596019"/>
                </a:lnTo>
                <a:lnTo>
                  <a:pt x="649484" y="607524"/>
                </a:lnTo>
                <a:lnTo>
                  <a:pt x="626472" y="632773"/>
                </a:lnTo>
                <a:lnTo>
                  <a:pt x="624531" y="643977"/>
                </a:lnTo>
                <a:lnTo>
                  <a:pt x="616378" y="651671"/>
                </a:lnTo>
                <a:lnTo>
                  <a:pt x="617504" y="656779"/>
                </a:lnTo>
                <a:lnTo>
                  <a:pt x="602626" y="671122"/>
                </a:lnTo>
                <a:lnTo>
                  <a:pt x="602287" y="676488"/>
                </a:lnTo>
                <a:lnTo>
                  <a:pt x="579446" y="699043"/>
                </a:lnTo>
                <a:lnTo>
                  <a:pt x="569231" y="716951"/>
                </a:lnTo>
                <a:lnTo>
                  <a:pt x="554361" y="729658"/>
                </a:lnTo>
                <a:lnTo>
                  <a:pt x="559717" y="721980"/>
                </a:lnTo>
                <a:lnTo>
                  <a:pt x="558672" y="713494"/>
                </a:lnTo>
                <a:lnTo>
                  <a:pt x="561177" y="710991"/>
                </a:lnTo>
                <a:lnTo>
                  <a:pt x="555355" y="707775"/>
                </a:lnTo>
                <a:lnTo>
                  <a:pt x="550949" y="710980"/>
                </a:lnTo>
                <a:lnTo>
                  <a:pt x="546913" y="708865"/>
                </a:lnTo>
                <a:lnTo>
                  <a:pt x="542825" y="713467"/>
                </a:lnTo>
                <a:lnTo>
                  <a:pt x="536188" y="709211"/>
                </a:lnTo>
                <a:lnTo>
                  <a:pt x="525162" y="709803"/>
                </a:lnTo>
                <a:lnTo>
                  <a:pt x="526140" y="705486"/>
                </a:lnTo>
                <a:lnTo>
                  <a:pt x="520260" y="703885"/>
                </a:lnTo>
                <a:lnTo>
                  <a:pt x="517754" y="695812"/>
                </a:lnTo>
                <a:lnTo>
                  <a:pt x="505787" y="702559"/>
                </a:lnTo>
                <a:lnTo>
                  <a:pt x="499125" y="699370"/>
                </a:lnTo>
                <a:lnTo>
                  <a:pt x="472573" y="709080"/>
                </a:lnTo>
                <a:lnTo>
                  <a:pt x="458404" y="708895"/>
                </a:lnTo>
                <a:lnTo>
                  <a:pt x="446648" y="722880"/>
                </a:lnTo>
                <a:lnTo>
                  <a:pt x="437402" y="702452"/>
                </a:lnTo>
                <a:lnTo>
                  <a:pt x="432052" y="698295"/>
                </a:lnTo>
                <a:lnTo>
                  <a:pt x="435464" y="696892"/>
                </a:lnTo>
                <a:lnTo>
                  <a:pt x="428093" y="694299"/>
                </a:lnTo>
                <a:lnTo>
                  <a:pt x="421439" y="700534"/>
                </a:lnTo>
                <a:lnTo>
                  <a:pt x="415355" y="712698"/>
                </a:lnTo>
                <a:lnTo>
                  <a:pt x="414963" y="718259"/>
                </a:lnTo>
                <a:lnTo>
                  <a:pt x="417749" y="724069"/>
                </a:lnTo>
                <a:lnTo>
                  <a:pt x="409356" y="730267"/>
                </a:lnTo>
                <a:lnTo>
                  <a:pt x="393853" y="735812"/>
                </a:lnTo>
                <a:lnTo>
                  <a:pt x="393632" y="743553"/>
                </a:lnTo>
                <a:lnTo>
                  <a:pt x="383280" y="750982"/>
                </a:lnTo>
                <a:lnTo>
                  <a:pt x="377474" y="751689"/>
                </a:lnTo>
                <a:lnTo>
                  <a:pt x="371436" y="748186"/>
                </a:lnTo>
                <a:lnTo>
                  <a:pt x="364999" y="761990"/>
                </a:lnTo>
                <a:lnTo>
                  <a:pt x="355319" y="763997"/>
                </a:lnTo>
                <a:lnTo>
                  <a:pt x="348526" y="771181"/>
                </a:lnTo>
                <a:lnTo>
                  <a:pt x="344102" y="779725"/>
                </a:lnTo>
                <a:lnTo>
                  <a:pt x="344979" y="784505"/>
                </a:lnTo>
                <a:lnTo>
                  <a:pt x="332826" y="784209"/>
                </a:lnTo>
                <a:lnTo>
                  <a:pt x="325074" y="789389"/>
                </a:lnTo>
                <a:lnTo>
                  <a:pt x="318709" y="800914"/>
                </a:lnTo>
                <a:lnTo>
                  <a:pt x="319712" y="807093"/>
                </a:lnTo>
                <a:lnTo>
                  <a:pt x="315555" y="810479"/>
                </a:lnTo>
                <a:lnTo>
                  <a:pt x="309930" y="811156"/>
                </a:lnTo>
                <a:lnTo>
                  <a:pt x="317990" y="838201"/>
                </a:lnTo>
                <a:lnTo>
                  <a:pt x="318488" y="846800"/>
                </a:lnTo>
                <a:lnTo>
                  <a:pt x="310140" y="845799"/>
                </a:lnTo>
                <a:lnTo>
                  <a:pt x="310273" y="854703"/>
                </a:lnTo>
                <a:lnTo>
                  <a:pt x="301485" y="858253"/>
                </a:lnTo>
                <a:lnTo>
                  <a:pt x="298784" y="864994"/>
                </a:lnTo>
                <a:lnTo>
                  <a:pt x="292654" y="862090"/>
                </a:lnTo>
                <a:lnTo>
                  <a:pt x="282378" y="868808"/>
                </a:lnTo>
                <a:lnTo>
                  <a:pt x="276698" y="866545"/>
                </a:lnTo>
                <a:lnTo>
                  <a:pt x="270164" y="870705"/>
                </a:lnTo>
                <a:lnTo>
                  <a:pt x="270526" y="875561"/>
                </a:lnTo>
                <a:lnTo>
                  <a:pt x="273259" y="875396"/>
                </a:lnTo>
                <a:lnTo>
                  <a:pt x="272217" y="877521"/>
                </a:lnTo>
                <a:lnTo>
                  <a:pt x="265518" y="877407"/>
                </a:lnTo>
                <a:lnTo>
                  <a:pt x="263038" y="880784"/>
                </a:lnTo>
                <a:lnTo>
                  <a:pt x="260219" y="879059"/>
                </a:lnTo>
                <a:lnTo>
                  <a:pt x="261809" y="875982"/>
                </a:lnTo>
                <a:lnTo>
                  <a:pt x="259086" y="872486"/>
                </a:lnTo>
                <a:lnTo>
                  <a:pt x="255626" y="882956"/>
                </a:lnTo>
                <a:lnTo>
                  <a:pt x="246842" y="885010"/>
                </a:lnTo>
                <a:lnTo>
                  <a:pt x="243351" y="882587"/>
                </a:lnTo>
                <a:lnTo>
                  <a:pt x="240304" y="883673"/>
                </a:lnTo>
                <a:lnTo>
                  <a:pt x="242595" y="888307"/>
                </a:lnTo>
                <a:lnTo>
                  <a:pt x="240028" y="893583"/>
                </a:lnTo>
                <a:lnTo>
                  <a:pt x="218639" y="914404"/>
                </a:lnTo>
                <a:lnTo>
                  <a:pt x="203107" y="922172"/>
                </a:lnTo>
                <a:lnTo>
                  <a:pt x="202177" y="931624"/>
                </a:lnTo>
                <a:lnTo>
                  <a:pt x="196841" y="930299"/>
                </a:lnTo>
                <a:lnTo>
                  <a:pt x="196378" y="932608"/>
                </a:lnTo>
                <a:lnTo>
                  <a:pt x="193553" y="932658"/>
                </a:lnTo>
                <a:lnTo>
                  <a:pt x="192070" y="938553"/>
                </a:lnTo>
                <a:lnTo>
                  <a:pt x="210843" y="938556"/>
                </a:lnTo>
                <a:lnTo>
                  <a:pt x="218052" y="944032"/>
                </a:lnTo>
                <a:lnTo>
                  <a:pt x="209941" y="944346"/>
                </a:lnTo>
                <a:lnTo>
                  <a:pt x="207879" y="948609"/>
                </a:lnTo>
                <a:lnTo>
                  <a:pt x="208624" y="957438"/>
                </a:lnTo>
                <a:lnTo>
                  <a:pt x="203810" y="959076"/>
                </a:lnTo>
                <a:lnTo>
                  <a:pt x="201398" y="967222"/>
                </a:lnTo>
                <a:lnTo>
                  <a:pt x="195911" y="974361"/>
                </a:lnTo>
                <a:lnTo>
                  <a:pt x="185210" y="978864"/>
                </a:lnTo>
                <a:lnTo>
                  <a:pt x="180100" y="996373"/>
                </a:lnTo>
                <a:lnTo>
                  <a:pt x="161110" y="995168"/>
                </a:lnTo>
                <a:lnTo>
                  <a:pt x="156798" y="1002448"/>
                </a:lnTo>
                <a:lnTo>
                  <a:pt x="148639" y="1002533"/>
                </a:lnTo>
                <a:lnTo>
                  <a:pt x="145778" y="1013590"/>
                </a:lnTo>
                <a:lnTo>
                  <a:pt x="139569" y="1017718"/>
                </a:lnTo>
                <a:lnTo>
                  <a:pt x="131869" y="1014979"/>
                </a:lnTo>
                <a:lnTo>
                  <a:pt x="133401" y="1008071"/>
                </a:lnTo>
                <a:lnTo>
                  <a:pt x="130933" y="1001050"/>
                </a:lnTo>
                <a:lnTo>
                  <a:pt x="123128" y="994338"/>
                </a:lnTo>
                <a:lnTo>
                  <a:pt x="116687" y="997752"/>
                </a:lnTo>
                <a:lnTo>
                  <a:pt x="104503" y="995676"/>
                </a:lnTo>
                <a:lnTo>
                  <a:pt x="107359" y="987185"/>
                </a:lnTo>
                <a:lnTo>
                  <a:pt x="110214" y="987099"/>
                </a:lnTo>
                <a:lnTo>
                  <a:pt x="110771" y="979291"/>
                </a:lnTo>
                <a:lnTo>
                  <a:pt x="118322" y="964689"/>
                </a:lnTo>
                <a:lnTo>
                  <a:pt x="112174" y="963769"/>
                </a:lnTo>
                <a:lnTo>
                  <a:pt x="106535" y="965847"/>
                </a:lnTo>
                <a:lnTo>
                  <a:pt x="92823" y="956055"/>
                </a:lnTo>
                <a:lnTo>
                  <a:pt x="93806" y="941207"/>
                </a:lnTo>
                <a:lnTo>
                  <a:pt x="85958" y="940765"/>
                </a:lnTo>
                <a:lnTo>
                  <a:pt x="83773" y="938203"/>
                </a:lnTo>
                <a:lnTo>
                  <a:pt x="84765" y="926956"/>
                </a:lnTo>
                <a:lnTo>
                  <a:pt x="81405" y="917300"/>
                </a:lnTo>
                <a:lnTo>
                  <a:pt x="73908" y="920722"/>
                </a:lnTo>
                <a:lnTo>
                  <a:pt x="71228" y="918092"/>
                </a:lnTo>
                <a:lnTo>
                  <a:pt x="62970" y="922445"/>
                </a:lnTo>
                <a:lnTo>
                  <a:pt x="53563" y="917022"/>
                </a:lnTo>
                <a:lnTo>
                  <a:pt x="51622" y="906760"/>
                </a:lnTo>
                <a:lnTo>
                  <a:pt x="58655" y="895763"/>
                </a:lnTo>
                <a:lnTo>
                  <a:pt x="60400" y="888094"/>
                </a:lnTo>
                <a:lnTo>
                  <a:pt x="45060" y="883642"/>
                </a:lnTo>
                <a:lnTo>
                  <a:pt x="43401" y="861519"/>
                </a:lnTo>
                <a:lnTo>
                  <a:pt x="47031" y="856110"/>
                </a:lnTo>
                <a:lnTo>
                  <a:pt x="47271" y="847973"/>
                </a:lnTo>
                <a:lnTo>
                  <a:pt x="42673" y="846975"/>
                </a:lnTo>
                <a:lnTo>
                  <a:pt x="36835" y="850802"/>
                </a:lnTo>
                <a:lnTo>
                  <a:pt x="32172" y="845291"/>
                </a:lnTo>
                <a:lnTo>
                  <a:pt x="33545" y="836975"/>
                </a:lnTo>
                <a:lnTo>
                  <a:pt x="31327" y="835286"/>
                </a:lnTo>
                <a:lnTo>
                  <a:pt x="12936" y="841296"/>
                </a:lnTo>
                <a:lnTo>
                  <a:pt x="1299" y="833688"/>
                </a:lnTo>
                <a:lnTo>
                  <a:pt x="68" y="823017"/>
                </a:lnTo>
                <a:lnTo>
                  <a:pt x="3075" y="820266"/>
                </a:lnTo>
                <a:lnTo>
                  <a:pt x="0" y="807168"/>
                </a:lnTo>
                <a:lnTo>
                  <a:pt x="3590" y="797763"/>
                </a:lnTo>
                <a:lnTo>
                  <a:pt x="2760" y="786360"/>
                </a:lnTo>
                <a:lnTo>
                  <a:pt x="6809" y="777297"/>
                </a:lnTo>
                <a:lnTo>
                  <a:pt x="5826" y="764188"/>
                </a:lnTo>
                <a:lnTo>
                  <a:pt x="12997" y="763161"/>
                </a:lnTo>
                <a:lnTo>
                  <a:pt x="15876" y="765027"/>
                </a:lnTo>
                <a:lnTo>
                  <a:pt x="26751" y="749853"/>
                </a:lnTo>
                <a:lnTo>
                  <a:pt x="24950" y="743783"/>
                </a:lnTo>
                <a:lnTo>
                  <a:pt x="34924" y="736555"/>
                </a:lnTo>
                <a:lnTo>
                  <a:pt x="38500" y="725268"/>
                </a:lnTo>
                <a:lnTo>
                  <a:pt x="37009" y="721427"/>
                </a:lnTo>
                <a:lnTo>
                  <a:pt x="53312" y="712691"/>
                </a:lnTo>
                <a:lnTo>
                  <a:pt x="60618" y="693837"/>
                </a:lnTo>
                <a:lnTo>
                  <a:pt x="58644" y="687505"/>
                </a:lnTo>
                <a:lnTo>
                  <a:pt x="52233" y="683772"/>
                </a:lnTo>
                <a:lnTo>
                  <a:pt x="53416" y="674505"/>
                </a:lnTo>
                <a:lnTo>
                  <a:pt x="61811" y="670184"/>
                </a:lnTo>
                <a:lnTo>
                  <a:pt x="63828" y="657527"/>
                </a:lnTo>
                <a:lnTo>
                  <a:pt x="71510" y="643141"/>
                </a:lnTo>
                <a:lnTo>
                  <a:pt x="87810" y="625867"/>
                </a:lnTo>
                <a:lnTo>
                  <a:pt x="94388" y="622251"/>
                </a:lnTo>
                <a:lnTo>
                  <a:pt x="91612" y="617582"/>
                </a:lnTo>
                <a:lnTo>
                  <a:pt x="93842" y="613948"/>
                </a:lnTo>
                <a:lnTo>
                  <a:pt x="90465" y="616813"/>
                </a:lnTo>
                <a:lnTo>
                  <a:pt x="89101" y="615679"/>
                </a:lnTo>
                <a:lnTo>
                  <a:pt x="86155" y="604058"/>
                </a:lnTo>
                <a:lnTo>
                  <a:pt x="88069" y="601496"/>
                </a:lnTo>
                <a:lnTo>
                  <a:pt x="99489" y="604681"/>
                </a:lnTo>
                <a:lnTo>
                  <a:pt x="118712" y="590855"/>
                </a:lnTo>
                <a:lnTo>
                  <a:pt x="141181" y="559357"/>
                </a:lnTo>
                <a:lnTo>
                  <a:pt x="139601" y="542177"/>
                </a:lnTo>
                <a:lnTo>
                  <a:pt x="141797" y="535410"/>
                </a:lnTo>
                <a:lnTo>
                  <a:pt x="154577" y="534592"/>
                </a:lnTo>
                <a:lnTo>
                  <a:pt x="160560" y="526829"/>
                </a:lnTo>
                <a:lnTo>
                  <a:pt x="168107" y="525586"/>
                </a:lnTo>
                <a:lnTo>
                  <a:pt x="172601" y="515321"/>
                </a:lnTo>
                <a:lnTo>
                  <a:pt x="180752" y="513041"/>
                </a:lnTo>
                <a:lnTo>
                  <a:pt x="182287" y="503379"/>
                </a:lnTo>
                <a:lnTo>
                  <a:pt x="190462" y="488961"/>
                </a:lnTo>
                <a:lnTo>
                  <a:pt x="188009" y="482638"/>
                </a:lnTo>
                <a:lnTo>
                  <a:pt x="189590" y="478689"/>
                </a:lnTo>
                <a:lnTo>
                  <a:pt x="195393" y="481341"/>
                </a:lnTo>
                <a:lnTo>
                  <a:pt x="207734" y="475455"/>
                </a:lnTo>
                <a:lnTo>
                  <a:pt x="221874" y="478995"/>
                </a:lnTo>
                <a:lnTo>
                  <a:pt x="242644" y="474081"/>
                </a:lnTo>
                <a:lnTo>
                  <a:pt x="244933" y="468689"/>
                </a:lnTo>
                <a:lnTo>
                  <a:pt x="238567" y="461590"/>
                </a:lnTo>
                <a:lnTo>
                  <a:pt x="232612" y="459070"/>
                </a:lnTo>
                <a:lnTo>
                  <a:pt x="222624" y="446613"/>
                </a:lnTo>
                <a:lnTo>
                  <a:pt x="241216" y="423777"/>
                </a:lnTo>
                <a:lnTo>
                  <a:pt x="237118" y="410936"/>
                </a:lnTo>
                <a:lnTo>
                  <a:pt x="242370" y="405610"/>
                </a:lnTo>
                <a:lnTo>
                  <a:pt x="259263" y="401424"/>
                </a:lnTo>
                <a:lnTo>
                  <a:pt x="269118" y="383375"/>
                </a:lnTo>
                <a:lnTo>
                  <a:pt x="275572" y="377332"/>
                </a:lnTo>
                <a:lnTo>
                  <a:pt x="288576" y="371026"/>
                </a:lnTo>
                <a:lnTo>
                  <a:pt x="294528" y="358460"/>
                </a:lnTo>
                <a:lnTo>
                  <a:pt x="292363" y="347461"/>
                </a:lnTo>
                <a:lnTo>
                  <a:pt x="315969" y="321870"/>
                </a:lnTo>
                <a:lnTo>
                  <a:pt x="318129" y="314133"/>
                </a:lnTo>
                <a:lnTo>
                  <a:pt x="334910" y="305814"/>
                </a:lnTo>
                <a:lnTo>
                  <a:pt x="337721" y="297102"/>
                </a:lnTo>
                <a:lnTo>
                  <a:pt x="346863" y="292408"/>
                </a:lnTo>
                <a:lnTo>
                  <a:pt x="356777" y="292610"/>
                </a:lnTo>
                <a:lnTo>
                  <a:pt x="359772" y="289095"/>
                </a:lnTo>
                <a:lnTo>
                  <a:pt x="362587" y="278075"/>
                </a:lnTo>
                <a:lnTo>
                  <a:pt x="362305" y="253932"/>
                </a:lnTo>
                <a:lnTo>
                  <a:pt x="369509" y="236230"/>
                </a:lnTo>
                <a:lnTo>
                  <a:pt x="367561" y="230276"/>
                </a:lnTo>
                <a:lnTo>
                  <a:pt x="370494" y="225382"/>
                </a:lnTo>
                <a:lnTo>
                  <a:pt x="368503" y="215009"/>
                </a:lnTo>
                <a:lnTo>
                  <a:pt x="377681" y="226959"/>
                </a:lnTo>
                <a:lnTo>
                  <a:pt x="380184" y="228278"/>
                </a:lnTo>
                <a:lnTo>
                  <a:pt x="383562" y="225648"/>
                </a:lnTo>
                <a:lnTo>
                  <a:pt x="386471" y="230644"/>
                </a:lnTo>
                <a:lnTo>
                  <a:pt x="381586" y="237782"/>
                </a:lnTo>
                <a:lnTo>
                  <a:pt x="382285" y="233591"/>
                </a:lnTo>
                <a:lnTo>
                  <a:pt x="379896" y="235257"/>
                </a:lnTo>
                <a:lnTo>
                  <a:pt x="377636" y="244439"/>
                </a:lnTo>
                <a:lnTo>
                  <a:pt x="379457" y="242605"/>
                </a:lnTo>
                <a:lnTo>
                  <a:pt x="379517" y="244950"/>
                </a:lnTo>
                <a:lnTo>
                  <a:pt x="383047" y="240543"/>
                </a:lnTo>
                <a:lnTo>
                  <a:pt x="381882" y="238484"/>
                </a:lnTo>
                <a:lnTo>
                  <a:pt x="387482" y="241001"/>
                </a:lnTo>
                <a:lnTo>
                  <a:pt x="390803" y="236240"/>
                </a:lnTo>
                <a:lnTo>
                  <a:pt x="396111" y="242916"/>
                </a:lnTo>
                <a:lnTo>
                  <a:pt x="392734" y="247574"/>
                </a:lnTo>
                <a:lnTo>
                  <a:pt x="398345" y="248655"/>
                </a:lnTo>
                <a:lnTo>
                  <a:pt x="402539" y="242668"/>
                </a:lnTo>
                <a:lnTo>
                  <a:pt x="402008" y="239578"/>
                </a:lnTo>
                <a:lnTo>
                  <a:pt x="399293" y="240347"/>
                </a:lnTo>
                <a:lnTo>
                  <a:pt x="396667" y="236333"/>
                </a:lnTo>
                <a:lnTo>
                  <a:pt x="397760" y="230392"/>
                </a:lnTo>
                <a:lnTo>
                  <a:pt x="409071" y="228726"/>
                </a:lnTo>
                <a:lnTo>
                  <a:pt x="412399" y="225936"/>
                </a:lnTo>
                <a:lnTo>
                  <a:pt x="416506" y="227080"/>
                </a:lnTo>
                <a:lnTo>
                  <a:pt x="418140" y="223906"/>
                </a:lnTo>
                <a:lnTo>
                  <a:pt x="423023" y="224676"/>
                </a:lnTo>
                <a:lnTo>
                  <a:pt x="423348" y="219674"/>
                </a:lnTo>
                <a:lnTo>
                  <a:pt x="435586" y="217550"/>
                </a:lnTo>
                <a:lnTo>
                  <a:pt x="439985" y="212539"/>
                </a:lnTo>
                <a:lnTo>
                  <a:pt x="439459" y="211034"/>
                </a:lnTo>
                <a:lnTo>
                  <a:pt x="430726" y="213802"/>
                </a:lnTo>
                <a:lnTo>
                  <a:pt x="430332" y="211630"/>
                </a:lnTo>
                <a:lnTo>
                  <a:pt x="435960" y="206690"/>
                </a:lnTo>
                <a:lnTo>
                  <a:pt x="432361" y="205416"/>
                </a:lnTo>
                <a:lnTo>
                  <a:pt x="425026" y="213606"/>
                </a:lnTo>
                <a:lnTo>
                  <a:pt x="421549" y="207861"/>
                </a:lnTo>
                <a:lnTo>
                  <a:pt x="419912" y="213022"/>
                </a:lnTo>
                <a:lnTo>
                  <a:pt x="409090" y="218187"/>
                </a:lnTo>
                <a:lnTo>
                  <a:pt x="408150" y="214213"/>
                </a:lnTo>
                <a:lnTo>
                  <a:pt x="403157" y="210794"/>
                </a:lnTo>
                <a:lnTo>
                  <a:pt x="402189" y="205830"/>
                </a:lnTo>
                <a:lnTo>
                  <a:pt x="417565" y="191408"/>
                </a:lnTo>
                <a:lnTo>
                  <a:pt x="421568" y="189412"/>
                </a:lnTo>
                <a:lnTo>
                  <a:pt x="421472" y="193671"/>
                </a:lnTo>
                <a:lnTo>
                  <a:pt x="427884" y="192257"/>
                </a:lnTo>
                <a:lnTo>
                  <a:pt x="428256" y="185857"/>
                </a:lnTo>
                <a:lnTo>
                  <a:pt x="433872" y="189868"/>
                </a:lnTo>
                <a:lnTo>
                  <a:pt x="435573" y="182313"/>
                </a:lnTo>
                <a:lnTo>
                  <a:pt x="438502" y="181670"/>
                </a:lnTo>
                <a:lnTo>
                  <a:pt x="436822" y="178701"/>
                </a:lnTo>
                <a:lnTo>
                  <a:pt x="438590" y="179068"/>
                </a:lnTo>
                <a:lnTo>
                  <a:pt x="442155" y="172176"/>
                </a:lnTo>
                <a:lnTo>
                  <a:pt x="446460" y="181581"/>
                </a:lnTo>
                <a:lnTo>
                  <a:pt x="450862" y="177278"/>
                </a:lnTo>
                <a:lnTo>
                  <a:pt x="455122" y="178345"/>
                </a:lnTo>
                <a:lnTo>
                  <a:pt x="450072" y="169266"/>
                </a:lnTo>
                <a:lnTo>
                  <a:pt x="453578" y="166189"/>
                </a:lnTo>
                <a:lnTo>
                  <a:pt x="458454" y="171307"/>
                </a:lnTo>
                <a:lnTo>
                  <a:pt x="461161" y="165342"/>
                </a:lnTo>
                <a:lnTo>
                  <a:pt x="458809" y="161124"/>
                </a:lnTo>
                <a:lnTo>
                  <a:pt x="468876" y="157047"/>
                </a:lnTo>
                <a:lnTo>
                  <a:pt x="472946" y="151389"/>
                </a:lnTo>
                <a:lnTo>
                  <a:pt x="471261" y="144916"/>
                </a:lnTo>
                <a:lnTo>
                  <a:pt x="475065" y="144255"/>
                </a:lnTo>
                <a:lnTo>
                  <a:pt x="475236" y="146783"/>
                </a:lnTo>
                <a:lnTo>
                  <a:pt x="479962" y="147940"/>
                </a:lnTo>
                <a:lnTo>
                  <a:pt x="474832" y="155513"/>
                </a:lnTo>
                <a:lnTo>
                  <a:pt x="475190" y="163373"/>
                </a:lnTo>
                <a:lnTo>
                  <a:pt x="473166" y="162306"/>
                </a:lnTo>
                <a:lnTo>
                  <a:pt x="470532" y="165218"/>
                </a:lnTo>
                <a:lnTo>
                  <a:pt x="473558" y="171000"/>
                </a:lnTo>
                <a:lnTo>
                  <a:pt x="469600" y="176729"/>
                </a:lnTo>
                <a:lnTo>
                  <a:pt x="478041" y="181793"/>
                </a:lnTo>
                <a:lnTo>
                  <a:pt x="485792" y="177213"/>
                </a:lnTo>
                <a:lnTo>
                  <a:pt x="485090" y="173926"/>
                </a:lnTo>
                <a:lnTo>
                  <a:pt x="488601" y="171463"/>
                </a:lnTo>
                <a:lnTo>
                  <a:pt x="487707" y="168154"/>
                </a:lnTo>
                <a:lnTo>
                  <a:pt x="492116" y="166754"/>
                </a:lnTo>
                <a:lnTo>
                  <a:pt x="491564" y="163250"/>
                </a:lnTo>
                <a:lnTo>
                  <a:pt x="497877" y="164970"/>
                </a:lnTo>
                <a:lnTo>
                  <a:pt x="500656" y="159039"/>
                </a:lnTo>
                <a:lnTo>
                  <a:pt x="505854" y="155903"/>
                </a:lnTo>
                <a:lnTo>
                  <a:pt x="501935" y="146568"/>
                </a:lnTo>
                <a:lnTo>
                  <a:pt x="504783" y="147052"/>
                </a:lnTo>
                <a:lnTo>
                  <a:pt x="508415" y="143963"/>
                </a:lnTo>
                <a:lnTo>
                  <a:pt x="512034" y="146048"/>
                </a:lnTo>
                <a:lnTo>
                  <a:pt x="524977" y="130206"/>
                </a:lnTo>
                <a:lnTo>
                  <a:pt x="528343" y="130933"/>
                </a:lnTo>
                <a:lnTo>
                  <a:pt x="532611" y="125476"/>
                </a:lnTo>
                <a:lnTo>
                  <a:pt x="530622" y="132475"/>
                </a:lnTo>
                <a:lnTo>
                  <a:pt x="532649" y="134736"/>
                </a:lnTo>
                <a:lnTo>
                  <a:pt x="539256" y="138205"/>
                </a:lnTo>
                <a:lnTo>
                  <a:pt x="546556" y="136176"/>
                </a:lnTo>
                <a:lnTo>
                  <a:pt x="551073" y="138107"/>
                </a:lnTo>
                <a:lnTo>
                  <a:pt x="546964" y="142444"/>
                </a:lnTo>
                <a:lnTo>
                  <a:pt x="548991" y="146160"/>
                </a:lnTo>
                <a:lnTo>
                  <a:pt x="546239" y="148330"/>
                </a:lnTo>
                <a:lnTo>
                  <a:pt x="546963" y="152887"/>
                </a:lnTo>
                <a:lnTo>
                  <a:pt x="541033" y="155167"/>
                </a:lnTo>
                <a:lnTo>
                  <a:pt x="539926" y="158468"/>
                </a:lnTo>
                <a:lnTo>
                  <a:pt x="541199" y="150521"/>
                </a:lnTo>
                <a:lnTo>
                  <a:pt x="537980" y="145207"/>
                </a:lnTo>
                <a:lnTo>
                  <a:pt x="536133" y="146080"/>
                </a:lnTo>
                <a:lnTo>
                  <a:pt x="536404" y="137177"/>
                </a:lnTo>
                <a:lnTo>
                  <a:pt x="533714" y="136222"/>
                </a:lnTo>
                <a:lnTo>
                  <a:pt x="532227" y="139803"/>
                </a:lnTo>
                <a:lnTo>
                  <a:pt x="528960" y="139068"/>
                </a:lnTo>
                <a:lnTo>
                  <a:pt x="522898" y="144670"/>
                </a:lnTo>
                <a:lnTo>
                  <a:pt x="525068" y="145103"/>
                </a:lnTo>
                <a:lnTo>
                  <a:pt x="525045" y="148101"/>
                </a:lnTo>
                <a:lnTo>
                  <a:pt x="530161" y="145393"/>
                </a:lnTo>
                <a:lnTo>
                  <a:pt x="530702" y="153075"/>
                </a:lnTo>
                <a:lnTo>
                  <a:pt x="528362" y="158328"/>
                </a:lnTo>
                <a:lnTo>
                  <a:pt x="526714" y="152322"/>
                </a:lnTo>
                <a:lnTo>
                  <a:pt x="520110" y="155122"/>
                </a:lnTo>
                <a:lnTo>
                  <a:pt x="519460" y="158042"/>
                </a:lnTo>
                <a:lnTo>
                  <a:pt x="522920" y="161358"/>
                </a:lnTo>
                <a:lnTo>
                  <a:pt x="522126" y="169147"/>
                </a:lnTo>
                <a:lnTo>
                  <a:pt x="518395" y="172480"/>
                </a:lnTo>
                <a:lnTo>
                  <a:pt x="518041" y="167393"/>
                </a:lnTo>
                <a:lnTo>
                  <a:pt x="509649" y="166014"/>
                </a:lnTo>
                <a:lnTo>
                  <a:pt x="507551" y="168975"/>
                </a:lnTo>
                <a:lnTo>
                  <a:pt x="501335" y="168192"/>
                </a:lnTo>
                <a:lnTo>
                  <a:pt x="502219" y="171314"/>
                </a:lnTo>
                <a:lnTo>
                  <a:pt x="497870" y="174824"/>
                </a:lnTo>
                <a:lnTo>
                  <a:pt x="499554" y="180968"/>
                </a:lnTo>
                <a:lnTo>
                  <a:pt x="506366" y="175776"/>
                </a:lnTo>
                <a:lnTo>
                  <a:pt x="511017" y="178197"/>
                </a:lnTo>
                <a:lnTo>
                  <a:pt x="506376" y="185390"/>
                </a:lnTo>
                <a:lnTo>
                  <a:pt x="503009" y="184062"/>
                </a:lnTo>
                <a:lnTo>
                  <a:pt x="499444" y="187195"/>
                </a:lnTo>
                <a:lnTo>
                  <a:pt x="497637" y="186203"/>
                </a:lnTo>
                <a:lnTo>
                  <a:pt x="494044" y="191968"/>
                </a:lnTo>
                <a:lnTo>
                  <a:pt x="488399" y="188726"/>
                </a:lnTo>
                <a:lnTo>
                  <a:pt x="486284" y="196745"/>
                </a:lnTo>
                <a:lnTo>
                  <a:pt x="482486" y="199122"/>
                </a:lnTo>
                <a:lnTo>
                  <a:pt x="476848" y="199759"/>
                </a:lnTo>
                <a:lnTo>
                  <a:pt x="469777" y="196043"/>
                </a:lnTo>
                <a:lnTo>
                  <a:pt x="463760" y="198405"/>
                </a:lnTo>
                <a:lnTo>
                  <a:pt x="461567" y="197220"/>
                </a:lnTo>
                <a:lnTo>
                  <a:pt x="466427" y="193020"/>
                </a:lnTo>
                <a:lnTo>
                  <a:pt x="471269" y="183069"/>
                </a:lnTo>
                <a:lnTo>
                  <a:pt x="468254" y="183379"/>
                </a:lnTo>
                <a:lnTo>
                  <a:pt x="467820" y="180793"/>
                </a:lnTo>
                <a:lnTo>
                  <a:pt x="465482" y="184002"/>
                </a:lnTo>
                <a:lnTo>
                  <a:pt x="462562" y="183097"/>
                </a:lnTo>
                <a:lnTo>
                  <a:pt x="461196" y="188531"/>
                </a:lnTo>
                <a:lnTo>
                  <a:pt x="457083" y="191802"/>
                </a:lnTo>
                <a:lnTo>
                  <a:pt x="457455" y="194839"/>
                </a:lnTo>
                <a:lnTo>
                  <a:pt x="453127" y="190585"/>
                </a:lnTo>
                <a:lnTo>
                  <a:pt x="449169" y="190709"/>
                </a:lnTo>
                <a:lnTo>
                  <a:pt x="448066" y="192665"/>
                </a:lnTo>
                <a:lnTo>
                  <a:pt x="450297" y="195017"/>
                </a:lnTo>
                <a:lnTo>
                  <a:pt x="443392" y="200292"/>
                </a:lnTo>
                <a:lnTo>
                  <a:pt x="449907" y="198827"/>
                </a:lnTo>
                <a:lnTo>
                  <a:pt x="449597" y="201692"/>
                </a:lnTo>
                <a:lnTo>
                  <a:pt x="455279" y="199784"/>
                </a:lnTo>
                <a:lnTo>
                  <a:pt x="451713" y="202391"/>
                </a:lnTo>
                <a:lnTo>
                  <a:pt x="452559" y="204671"/>
                </a:lnTo>
                <a:lnTo>
                  <a:pt x="459006" y="202108"/>
                </a:lnTo>
                <a:lnTo>
                  <a:pt x="460404" y="205220"/>
                </a:lnTo>
                <a:lnTo>
                  <a:pt x="454977" y="206710"/>
                </a:lnTo>
                <a:lnTo>
                  <a:pt x="453591" y="212112"/>
                </a:lnTo>
                <a:lnTo>
                  <a:pt x="448908" y="209651"/>
                </a:lnTo>
                <a:lnTo>
                  <a:pt x="448812" y="211854"/>
                </a:lnTo>
                <a:lnTo>
                  <a:pt x="445854" y="212405"/>
                </a:lnTo>
                <a:lnTo>
                  <a:pt x="448126" y="214353"/>
                </a:lnTo>
                <a:lnTo>
                  <a:pt x="442164" y="216527"/>
                </a:lnTo>
                <a:lnTo>
                  <a:pt x="443129" y="218412"/>
                </a:lnTo>
                <a:lnTo>
                  <a:pt x="450102" y="218949"/>
                </a:lnTo>
                <a:lnTo>
                  <a:pt x="448361" y="224239"/>
                </a:lnTo>
                <a:lnTo>
                  <a:pt x="444908" y="226586"/>
                </a:lnTo>
                <a:lnTo>
                  <a:pt x="447801" y="228146"/>
                </a:lnTo>
                <a:lnTo>
                  <a:pt x="447093" y="234631"/>
                </a:lnTo>
                <a:lnTo>
                  <a:pt x="441471" y="234912"/>
                </a:lnTo>
                <a:lnTo>
                  <a:pt x="434528" y="243660"/>
                </a:lnTo>
                <a:lnTo>
                  <a:pt x="436834" y="243958"/>
                </a:lnTo>
                <a:lnTo>
                  <a:pt x="440887" y="238902"/>
                </a:lnTo>
                <a:lnTo>
                  <a:pt x="444057" y="239576"/>
                </a:lnTo>
                <a:lnTo>
                  <a:pt x="443655" y="243165"/>
                </a:lnTo>
                <a:lnTo>
                  <a:pt x="439135" y="244475"/>
                </a:lnTo>
                <a:lnTo>
                  <a:pt x="438945" y="248806"/>
                </a:lnTo>
                <a:lnTo>
                  <a:pt x="435968" y="250135"/>
                </a:lnTo>
                <a:lnTo>
                  <a:pt x="438784" y="250773"/>
                </a:lnTo>
                <a:lnTo>
                  <a:pt x="438418" y="253288"/>
                </a:lnTo>
                <a:lnTo>
                  <a:pt x="443736" y="245921"/>
                </a:lnTo>
                <a:lnTo>
                  <a:pt x="446898" y="246518"/>
                </a:lnTo>
                <a:lnTo>
                  <a:pt x="447511" y="251021"/>
                </a:lnTo>
                <a:lnTo>
                  <a:pt x="449514" y="249290"/>
                </a:lnTo>
                <a:lnTo>
                  <a:pt x="451542" y="243870"/>
                </a:lnTo>
                <a:lnTo>
                  <a:pt x="449001" y="241443"/>
                </a:lnTo>
                <a:lnTo>
                  <a:pt x="446808" y="242360"/>
                </a:lnTo>
                <a:lnTo>
                  <a:pt x="453340" y="233635"/>
                </a:lnTo>
                <a:lnTo>
                  <a:pt x="452517" y="238990"/>
                </a:lnTo>
                <a:lnTo>
                  <a:pt x="459079" y="238806"/>
                </a:lnTo>
                <a:lnTo>
                  <a:pt x="461689" y="226546"/>
                </a:lnTo>
                <a:lnTo>
                  <a:pt x="465863" y="226903"/>
                </a:lnTo>
                <a:lnTo>
                  <a:pt x="463160" y="222112"/>
                </a:lnTo>
                <a:lnTo>
                  <a:pt x="469250" y="216657"/>
                </a:lnTo>
                <a:lnTo>
                  <a:pt x="475816" y="217749"/>
                </a:lnTo>
                <a:lnTo>
                  <a:pt x="480227" y="222823"/>
                </a:lnTo>
                <a:lnTo>
                  <a:pt x="484093" y="217206"/>
                </a:lnTo>
                <a:lnTo>
                  <a:pt x="490658" y="222013"/>
                </a:lnTo>
                <a:lnTo>
                  <a:pt x="495094" y="218046"/>
                </a:lnTo>
                <a:lnTo>
                  <a:pt x="496304" y="219988"/>
                </a:lnTo>
                <a:lnTo>
                  <a:pt x="503374" y="218336"/>
                </a:lnTo>
                <a:lnTo>
                  <a:pt x="508476" y="222484"/>
                </a:lnTo>
                <a:lnTo>
                  <a:pt x="515290" y="223986"/>
                </a:lnTo>
                <a:lnTo>
                  <a:pt x="519495" y="222301"/>
                </a:lnTo>
                <a:lnTo>
                  <a:pt x="517404" y="224949"/>
                </a:lnTo>
                <a:lnTo>
                  <a:pt x="511346" y="225331"/>
                </a:lnTo>
                <a:lnTo>
                  <a:pt x="506726" y="222862"/>
                </a:lnTo>
                <a:lnTo>
                  <a:pt x="504515" y="226632"/>
                </a:lnTo>
                <a:lnTo>
                  <a:pt x="500189" y="226705"/>
                </a:lnTo>
                <a:lnTo>
                  <a:pt x="502671" y="231406"/>
                </a:lnTo>
                <a:lnTo>
                  <a:pt x="498698" y="234506"/>
                </a:lnTo>
                <a:lnTo>
                  <a:pt x="500553" y="238547"/>
                </a:lnTo>
                <a:lnTo>
                  <a:pt x="498532" y="238655"/>
                </a:lnTo>
                <a:lnTo>
                  <a:pt x="491690" y="229090"/>
                </a:lnTo>
                <a:lnTo>
                  <a:pt x="488414" y="231287"/>
                </a:lnTo>
                <a:lnTo>
                  <a:pt x="489586" y="235543"/>
                </a:lnTo>
                <a:lnTo>
                  <a:pt x="484823" y="231545"/>
                </a:lnTo>
                <a:lnTo>
                  <a:pt x="484807" y="238113"/>
                </a:lnTo>
                <a:lnTo>
                  <a:pt x="482433" y="237573"/>
                </a:lnTo>
                <a:lnTo>
                  <a:pt x="479921" y="242064"/>
                </a:lnTo>
                <a:lnTo>
                  <a:pt x="492947" y="243612"/>
                </a:lnTo>
                <a:lnTo>
                  <a:pt x="490652" y="255222"/>
                </a:lnTo>
                <a:lnTo>
                  <a:pt x="488110" y="256354"/>
                </a:lnTo>
                <a:lnTo>
                  <a:pt x="486887" y="251930"/>
                </a:lnTo>
                <a:lnTo>
                  <a:pt x="481314" y="248887"/>
                </a:lnTo>
                <a:lnTo>
                  <a:pt x="474103" y="250881"/>
                </a:lnTo>
                <a:lnTo>
                  <a:pt x="479154" y="255931"/>
                </a:lnTo>
                <a:lnTo>
                  <a:pt x="477591" y="261946"/>
                </a:lnTo>
                <a:lnTo>
                  <a:pt x="468562" y="263041"/>
                </a:lnTo>
                <a:lnTo>
                  <a:pt x="471121" y="268097"/>
                </a:lnTo>
                <a:lnTo>
                  <a:pt x="467004" y="269814"/>
                </a:lnTo>
                <a:lnTo>
                  <a:pt x="465756" y="265233"/>
                </a:lnTo>
                <a:lnTo>
                  <a:pt x="462841" y="266103"/>
                </a:lnTo>
                <a:lnTo>
                  <a:pt x="462775" y="272710"/>
                </a:lnTo>
                <a:lnTo>
                  <a:pt x="458299" y="272922"/>
                </a:lnTo>
                <a:lnTo>
                  <a:pt x="456757" y="270298"/>
                </a:lnTo>
                <a:lnTo>
                  <a:pt x="452714" y="273772"/>
                </a:lnTo>
                <a:lnTo>
                  <a:pt x="448569" y="268702"/>
                </a:lnTo>
                <a:lnTo>
                  <a:pt x="445778" y="272464"/>
                </a:lnTo>
                <a:lnTo>
                  <a:pt x="450485" y="276108"/>
                </a:lnTo>
                <a:lnTo>
                  <a:pt x="445968" y="273933"/>
                </a:lnTo>
                <a:lnTo>
                  <a:pt x="447335" y="277668"/>
                </a:lnTo>
                <a:lnTo>
                  <a:pt x="444155" y="282208"/>
                </a:lnTo>
                <a:lnTo>
                  <a:pt x="448745" y="285757"/>
                </a:lnTo>
                <a:lnTo>
                  <a:pt x="453763" y="278577"/>
                </a:lnTo>
                <a:lnTo>
                  <a:pt x="464596" y="277695"/>
                </a:lnTo>
                <a:lnTo>
                  <a:pt x="475943" y="272730"/>
                </a:lnTo>
                <a:lnTo>
                  <a:pt x="475845" y="277638"/>
                </a:lnTo>
                <a:lnTo>
                  <a:pt x="467331" y="283870"/>
                </a:lnTo>
                <a:lnTo>
                  <a:pt x="478994" y="281444"/>
                </a:lnTo>
                <a:lnTo>
                  <a:pt x="482511" y="285821"/>
                </a:lnTo>
                <a:lnTo>
                  <a:pt x="480170" y="301342"/>
                </a:lnTo>
                <a:lnTo>
                  <a:pt x="475858" y="303436"/>
                </a:lnTo>
                <a:lnTo>
                  <a:pt x="476353" y="308008"/>
                </a:lnTo>
                <a:lnTo>
                  <a:pt x="471851" y="309235"/>
                </a:lnTo>
                <a:lnTo>
                  <a:pt x="474990" y="311663"/>
                </a:lnTo>
                <a:lnTo>
                  <a:pt x="476106" y="321495"/>
                </a:lnTo>
                <a:lnTo>
                  <a:pt x="464005" y="327116"/>
                </a:lnTo>
                <a:lnTo>
                  <a:pt x="454034" y="319190"/>
                </a:lnTo>
                <a:lnTo>
                  <a:pt x="449187" y="318439"/>
                </a:lnTo>
                <a:lnTo>
                  <a:pt x="454776" y="322784"/>
                </a:lnTo>
                <a:lnTo>
                  <a:pt x="455298" y="330569"/>
                </a:lnTo>
                <a:lnTo>
                  <a:pt x="453236" y="331851"/>
                </a:lnTo>
                <a:lnTo>
                  <a:pt x="443107" y="328593"/>
                </a:lnTo>
                <a:lnTo>
                  <a:pt x="438748" y="333181"/>
                </a:lnTo>
                <a:lnTo>
                  <a:pt x="429258" y="333082"/>
                </a:lnTo>
                <a:lnTo>
                  <a:pt x="426827" y="335730"/>
                </a:lnTo>
                <a:lnTo>
                  <a:pt x="432000" y="338953"/>
                </a:lnTo>
                <a:lnTo>
                  <a:pt x="442036" y="340223"/>
                </a:lnTo>
                <a:lnTo>
                  <a:pt x="442034" y="343973"/>
                </a:lnTo>
                <a:lnTo>
                  <a:pt x="442403" y="340108"/>
                </a:lnTo>
                <a:lnTo>
                  <a:pt x="443305" y="344373"/>
                </a:lnTo>
                <a:lnTo>
                  <a:pt x="440967" y="346009"/>
                </a:lnTo>
                <a:lnTo>
                  <a:pt x="443576" y="347354"/>
                </a:lnTo>
                <a:lnTo>
                  <a:pt x="447392" y="339313"/>
                </a:lnTo>
                <a:lnTo>
                  <a:pt x="443015" y="335876"/>
                </a:lnTo>
                <a:lnTo>
                  <a:pt x="447198" y="334423"/>
                </a:lnTo>
                <a:lnTo>
                  <a:pt x="457391" y="347735"/>
                </a:lnTo>
                <a:lnTo>
                  <a:pt x="469071" y="351025"/>
                </a:lnTo>
                <a:lnTo>
                  <a:pt x="474234" y="349389"/>
                </a:lnTo>
                <a:lnTo>
                  <a:pt x="477678" y="342920"/>
                </a:lnTo>
                <a:lnTo>
                  <a:pt x="476136" y="345133"/>
                </a:lnTo>
                <a:lnTo>
                  <a:pt x="465908" y="346992"/>
                </a:lnTo>
                <a:lnTo>
                  <a:pt x="459378" y="342140"/>
                </a:lnTo>
                <a:lnTo>
                  <a:pt x="459026" y="335201"/>
                </a:lnTo>
                <a:lnTo>
                  <a:pt x="473060" y="329940"/>
                </a:lnTo>
                <a:lnTo>
                  <a:pt x="476145" y="333538"/>
                </a:lnTo>
                <a:lnTo>
                  <a:pt x="481619" y="329159"/>
                </a:lnTo>
                <a:lnTo>
                  <a:pt x="483572" y="330861"/>
                </a:lnTo>
                <a:lnTo>
                  <a:pt x="496404" y="318368"/>
                </a:lnTo>
                <a:lnTo>
                  <a:pt x="508523" y="313151"/>
                </a:lnTo>
                <a:lnTo>
                  <a:pt x="493956" y="312431"/>
                </a:lnTo>
                <a:lnTo>
                  <a:pt x="489123" y="315696"/>
                </a:lnTo>
                <a:lnTo>
                  <a:pt x="483460" y="312707"/>
                </a:lnTo>
                <a:lnTo>
                  <a:pt x="480048" y="314163"/>
                </a:lnTo>
                <a:lnTo>
                  <a:pt x="481070" y="309990"/>
                </a:lnTo>
                <a:lnTo>
                  <a:pt x="494033" y="309534"/>
                </a:lnTo>
                <a:lnTo>
                  <a:pt x="496308" y="305291"/>
                </a:lnTo>
                <a:lnTo>
                  <a:pt x="500781" y="303650"/>
                </a:lnTo>
                <a:lnTo>
                  <a:pt x="508217" y="305256"/>
                </a:lnTo>
                <a:lnTo>
                  <a:pt x="516929" y="299755"/>
                </a:lnTo>
                <a:lnTo>
                  <a:pt x="516959" y="305724"/>
                </a:lnTo>
                <a:lnTo>
                  <a:pt x="512581" y="310164"/>
                </a:lnTo>
                <a:lnTo>
                  <a:pt x="518228" y="307049"/>
                </a:lnTo>
                <a:lnTo>
                  <a:pt x="520026" y="308331"/>
                </a:lnTo>
                <a:lnTo>
                  <a:pt x="519641" y="305311"/>
                </a:lnTo>
                <a:lnTo>
                  <a:pt x="522756" y="304482"/>
                </a:lnTo>
                <a:lnTo>
                  <a:pt x="521682" y="306728"/>
                </a:lnTo>
                <a:lnTo>
                  <a:pt x="526556" y="309486"/>
                </a:lnTo>
                <a:lnTo>
                  <a:pt x="527314" y="304678"/>
                </a:lnTo>
                <a:lnTo>
                  <a:pt x="538710" y="304865"/>
                </a:lnTo>
                <a:lnTo>
                  <a:pt x="544887" y="301715"/>
                </a:lnTo>
                <a:lnTo>
                  <a:pt x="545265" y="298869"/>
                </a:lnTo>
                <a:lnTo>
                  <a:pt x="553118" y="301014"/>
                </a:lnTo>
                <a:lnTo>
                  <a:pt x="553910" y="297578"/>
                </a:lnTo>
                <a:lnTo>
                  <a:pt x="551656" y="297339"/>
                </a:lnTo>
                <a:lnTo>
                  <a:pt x="553518" y="294995"/>
                </a:lnTo>
                <a:lnTo>
                  <a:pt x="556417" y="296180"/>
                </a:lnTo>
                <a:lnTo>
                  <a:pt x="557611" y="294357"/>
                </a:lnTo>
                <a:lnTo>
                  <a:pt x="560191" y="297484"/>
                </a:lnTo>
                <a:lnTo>
                  <a:pt x="561274" y="294638"/>
                </a:lnTo>
                <a:lnTo>
                  <a:pt x="566961" y="294601"/>
                </a:lnTo>
                <a:lnTo>
                  <a:pt x="570694" y="297550"/>
                </a:lnTo>
                <a:lnTo>
                  <a:pt x="571050" y="293943"/>
                </a:lnTo>
                <a:lnTo>
                  <a:pt x="580683" y="292708"/>
                </a:lnTo>
                <a:lnTo>
                  <a:pt x="591054" y="284548"/>
                </a:lnTo>
                <a:lnTo>
                  <a:pt x="589727" y="281948"/>
                </a:lnTo>
                <a:lnTo>
                  <a:pt x="579395" y="286115"/>
                </a:lnTo>
                <a:lnTo>
                  <a:pt x="576648" y="284127"/>
                </a:lnTo>
                <a:lnTo>
                  <a:pt x="574417" y="285272"/>
                </a:lnTo>
                <a:lnTo>
                  <a:pt x="574844" y="287900"/>
                </a:lnTo>
                <a:lnTo>
                  <a:pt x="565926" y="288284"/>
                </a:lnTo>
                <a:lnTo>
                  <a:pt x="564225" y="286505"/>
                </a:lnTo>
                <a:lnTo>
                  <a:pt x="561743" y="288274"/>
                </a:lnTo>
                <a:lnTo>
                  <a:pt x="561017" y="286111"/>
                </a:lnTo>
                <a:lnTo>
                  <a:pt x="556534" y="285758"/>
                </a:lnTo>
                <a:lnTo>
                  <a:pt x="560990" y="280207"/>
                </a:lnTo>
                <a:lnTo>
                  <a:pt x="559319" y="276442"/>
                </a:lnTo>
                <a:lnTo>
                  <a:pt x="550819" y="282387"/>
                </a:lnTo>
                <a:lnTo>
                  <a:pt x="540586" y="283035"/>
                </a:lnTo>
                <a:lnTo>
                  <a:pt x="544070" y="287948"/>
                </a:lnTo>
                <a:lnTo>
                  <a:pt x="533645" y="289544"/>
                </a:lnTo>
                <a:lnTo>
                  <a:pt x="538778" y="291950"/>
                </a:lnTo>
                <a:lnTo>
                  <a:pt x="537247" y="294143"/>
                </a:lnTo>
                <a:lnTo>
                  <a:pt x="540667" y="295484"/>
                </a:lnTo>
                <a:lnTo>
                  <a:pt x="538772" y="297184"/>
                </a:lnTo>
                <a:lnTo>
                  <a:pt x="532116" y="291812"/>
                </a:lnTo>
                <a:lnTo>
                  <a:pt x="529722" y="296252"/>
                </a:lnTo>
                <a:lnTo>
                  <a:pt x="524981" y="293581"/>
                </a:lnTo>
                <a:lnTo>
                  <a:pt x="528988" y="290393"/>
                </a:lnTo>
                <a:lnTo>
                  <a:pt x="525925" y="288539"/>
                </a:lnTo>
                <a:lnTo>
                  <a:pt x="528075" y="287166"/>
                </a:lnTo>
                <a:lnTo>
                  <a:pt x="525647" y="284079"/>
                </a:lnTo>
                <a:lnTo>
                  <a:pt x="517346" y="291872"/>
                </a:lnTo>
                <a:lnTo>
                  <a:pt x="511314" y="293367"/>
                </a:lnTo>
                <a:lnTo>
                  <a:pt x="509584" y="297888"/>
                </a:lnTo>
                <a:lnTo>
                  <a:pt x="497753" y="299091"/>
                </a:lnTo>
                <a:lnTo>
                  <a:pt x="496657" y="297297"/>
                </a:lnTo>
                <a:lnTo>
                  <a:pt x="485438" y="304561"/>
                </a:lnTo>
                <a:lnTo>
                  <a:pt x="488109" y="296712"/>
                </a:lnTo>
                <a:lnTo>
                  <a:pt x="491815" y="294514"/>
                </a:lnTo>
                <a:lnTo>
                  <a:pt x="489321" y="287117"/>
                </a:lnTo>
                <a:lnTo>
                  <a:pt x="496567" y="281722"/>
                </a:lnTo>
                <a:lnTo>
                  <a:pt x="487918" y="280781"/>
                </a:lnTo>
                <a:lnTo>
                  <a:pt x="483809" y="273333"/>
                </a:lnTo>
                <a:lnTo>
                  <a:pt x="490334" y="274454"/>
                </a:lnTo>
                <a:lnTo>
                  <a:pt x="498077" y="271156"/>
                </a:lnTo>
                <a:lnTo>
                  <a:pt x="488334" y="270324"/>
                </a:lnTo>
                <a:lnTo>
                  <a:pt x="483933" y="266561"/>
                </a:lnTo>
                <a:lnTo>
                  <a:pt x="487619" y="263536"/>
                </a:lnTo>
                <a:lnTo>
                  <a:pt x="495514" y="263743"/>
                </a:lnTo>
                <a:lnTo>
                  <a:pt x="507204" y="257325"/>
                </a:lnTo>
                <a:lnTo>
                  <a:pt x="498252" y="255213"/>
                </a:lnTo>
                <a:lnTo>
                  <a:pt x="501425" y="248675"/>
                </a:lnTo>
                <a:lnTo>
                  <a:pt x="510788" y="251047"/>
                </a:lnTo>
                <a:lnTo>
                  <a:pt x="510152" y="246603"/>
                </a:lnTo>
                <a:lnTo>
                  <a:pt x="512263" y="244839"/>
                </a:lnTo>
                <a:lnTo>
                  <a:pt x="509164" y="241824"/>
                </a:lnTo>
                <a:lnTo>
                  <a:pt x="511910" y="234554"/>
                </a:lnTo>
                <a:lnTo>
                  <a:pt x="516274" y="237768"/>
                </a:lnTo>
                <a:lnTo>
                  <a:pt x="521426" y="232427"/>
                </a:lnTo>
                <a:lnTo>
                  <a:pt x="525198" y="235215"/>
                </a:lnTo>
                <a:lnTo>
                  <a:pt x="530261" y="231961"/>
                </a:lnTo>
                <a:lnTo>
                  <a:pt x="530683" y="235677"/>
                </a:lnTo>
                <a:lnTo>
                  <a:pt x="527786" y="236642"/>
                </a:lnTo>
                <a:lnTo>
                  <a:pt x="525018" y="244996"/>
                </a:lnTo>
                <a:lnTo>
                  <a:pt x="518937" y="251846"/>
                </a:lnTo>
                <a:lnTo>
                  <a:pt x="521949" y="257977"/>
                </a:lnTo>
                <a:lnTo>
                  <a:pt x="519893" y="261040"/>
                </a:lnTo>
                <a:lnTo>
                  <a:pt x="521849" y="269463"/>
                </a:lnTo>
                <a:lnTo>
                  <a:pt x="525123" y="271931"/>
                </a:lnTo>
                <a:lnTo>
                  <a:pt x="526862" y="270531"/>
                </a:lnTo>
                <a:lnTo>
                  <a:pt x="525252" y="263717"/>
                </a:lnTo>
                <a:lnTo>
                  <a:pt x="528613" y="263692"/>
                </a:lnTo>
                <a:lnTo>
                  <a:pt x="528735" y="259344"/>
                </a:lnTo>
                <a:lnTo>
                  <a:pt x="532784" y="263556"/>
                </a:lnTo>
                <a:lnTo>
                  <a:pt x="537393" y="263792"/>
                </a:lnTo>
                <a:lnTo>
                  <a:pt x="533835" y="256348"/>
                </a:lnTo>
                <a:lnTo>
                  <a:pt x="537162" y="254054"/>
                </a:lnTo>
                <a:lnTo>
                  <a:pt x="535805" y="252201"/>
                </a:lnTo>
                <a:lnTo>
                  <a:pt x="537894" y="246461"/>
                </a:lnTo>
                <a:lnTo>
                  <a:pt x="534462" y="244429"/>
                </a:lnTo>
                <a:lnTo>
                  <a:pt x="531533" y="247057"/>
                </a:lnTo>
                <a:lnTo>
                  <a:pt x="534390" y="243656"/>
                </a:lnTo>
                <a:lnTo>
                  <a:pt x="537616" y="244956"/>
                </a:lnTo>
                <a:lnTo>
                  <a:pt x="539447" y="241985"/>
                </a:lnTo>
                <a:lnTo>
                  <a:pt x="541642" y="244064"/>
                </a:lnTo>
                <a:lnTo>
                  <a:pt x="544569" y="241099"/>
                </a:lnTo>
                <a:lnTo>
                  <a:pt x="556118" y="252049"/>
                </a:lnTo>
                <a:lnTo>
                  <a:pt x="560413" y="246759"/>
                </a:lnTo>
                <a:lnTo>
                  <a:pt x="553735" y="241650"/>
                </a:lnTo>
                <a:lnTo>
                  <a:pt x="550365" y="227856"/>
                </a:lnTo>
                <a:lnTo>
                  <a:pt x="546470" y="230208"/>
                </a:lnTo>
                <a:lnTo>
                  <a:pt x="548449" y="225142"/>
                </a:lnTo>
                <a:lnTo>
                  <a:pt x="546185" y="220612"/>
                </a:lnTo>
                <a:lnTo>
                  <a:pt x="544384" y="221072"/>
                </a:lnTo>
                <a:lnTo>
                  <a:pt x="545696" y="219678"/>
                </a:lnTo>
                <a:lnTo>
                  <a:pt x="549100" y="223027"/>
                </a:lnTo>
                <a:lnTo>
                  <a:pt x="551288" y="219510"/>
                </a:lnTo>
                <a:lnTo>
                  <a:pt x="553392" y="222451"/>
                </a:lnTo>
                <a:lnTo>
                  <a:pt x="556521" y="218657"/>
                </a:lnTo>
                <a:lnTo>
                  <a:pt x="560852" y="218332"/>
                </a:lnTo>
                <a:lnTo>
                  <a:pt x="559996" y="213356"/>
                </a:lnTo>
                <a:lnTo>
                  <a:pt x="562985" y="206528"/>
                </a:lnTo>
                <a:lnTo>
                  <a:pt x="561496" y="199967"/>
                </a:lnTo>
                <a:lnTo>
                  <a:pt x="555038" y="203052"/>
                </a:lnTo>
                <a:lnTo>
                  <a:pt x="556793" y="198784"/>
                </a:lnTo>
                <a:lnTo>
                  <a:pt x="544449" y="197788"/>
                </a:lnTo>
                <a:lnTo>
                  <a:pt x="538921" y="210845"/>
                </a:lnTo>
                <a:lnTo>
                  <a:pt x="529695" y="219315"/>
                </a:lnTo>
                <a:lnTo>
                  <a:pt x="536785" y="209058"/>
                </a:lnTo>
                <a:lnTo>
                  <a:pt x="533668" y="205526"/>
                </a:lnTo>
                <a:lnTo>
                  <a:pt x="523303" y="212901"/>
                </a:lnTo>
                <a:lnTo>
                  <a:pt x="519682" y="208341"/>
                </a:lnTo>
                <a:lnTo>
                  <a:pt x="514825" y="210899"/>
                </a:lnTo>
                <a:lnTo>
                  <a:pt x="512586" y="209644"/>
                </a:lnTo>
                <a:lnTo>
                  <a:pt x="513545" y="206592"/>
                </a:lnTo>
                <a:lnTo>
                  <a:pt x="520537" y="206065"/>
                </a:lnTo>
                <a:lnTo>
                  <a:pt x="520291" y="202576"/>
                </a:lnTo>
                <a:lnTo>
                  <a:pt x="512991" y="198818"/>
                </a:lnTo>
                <a:lnTo>
                  <a:pt x="519467" y="194803"/>
                </a:lnTo>
                <a:lnTo>
                  <a:pt x="521896" y="199913"/>
                </a:lnTo>
                <a:lnTo>
                  <a:pt x="527044" y="197093"/>
                </a:lnTo>
                <a:lnTo>
                  <a:pt x="528523" y="200303"/>
                </a:lnTo>
                <a:lnTo>
                  <a:pt x="535749" y="196706"/>
                </a:lnTo>
                <a:lnTo>
                  <a:pt x="530098" y="188742"/>
                </a:lnTo>
                <a:lnTo>
                  <a:pt x="527198" y="189346"/>
                </a:lnTo>
                <a:lnTo>
                  <a:pt x="525942" y="183186"/>
                </a:lnTo>
                <a:lnTo>
                  <a:pt x="527912" y="178928"/>
                </a:lnTo>
                <a:lnTo>
                  <a:pt x="529381" y="183020"/>
                </a:lnTo>
                <a:lnTo>
                  <a:pt x="533797" y="185795"/>
                </a:lnTo>
                <a:lnTo>
                  <a:pt x="538658" y="185323"/>
                </a:lnTo>
                <a:lnTo>
                  <a:pt x="541935" y="179692"/>
                </a:lnTo>
                <a:lnTo>
                  <a:pt x="537189" y="178976"/>
                </a:lnTo>
                <a:lnTo>
                  <a:pt x="537674" y="171706"/>
                </a:lnTo>
                <a:lnTo>
                  <a:pt x="543032" y="169901"/>
                </a:lnTo>
                <a:lnTo>
                  <a:pt x="545478" y="171300"/>
                </a:lnTo>
                <a:lnTo>
                  <a:pt x="546908" y="168353"/>
                </a:lnTo>
                <a:lnTo>
                  <a:pt x="550497" y="174671"/>
                </a:lnTo>
                <a:lnTo>
                  <a:pt x="546156" y="179776"/>
                </a:lnTo>
                <a:lnTo>
                  <a:pt x="547214" y="183911"/>
                </a:lnTo>
                <a:lnTo>
                  <a:pt x="544323" y="193706"/>
                </a:lnTo>
                <a:lnTo>
                  <a:pt x="547950" y="192537"/>
                </a:lnTo>
                <a:lnTo>
                  <a:pt x="550708" y="197093"/>
                </a:lnTo>
                <a:lnTo>
                  <a:pt x="554546" y="193172"/>
                </a:lnTo>
                <a:lnTo>
                  <a:pt x="560321" y="198179"/>
                </a:lnTo>
                <a:lnTo>
                  <a:pt x="563092" y="192831"/>
                </a:lnTo>
                <a:lnTo>
                  <a:pt x="561304" y="189505"/>
                </a:lnTo>
                <a:lnTo>
                  <a:pt x="564852" y="191664"/>
                </a:lnTo>
                <a:lnTo>
                  <a:pt x="569019" y="186174"/>
                </a:lnTo>
                <a:lnTo>
                  <a:pt x="570907" y="192923"/>
                </a:lnTo>
                <a:lnTo>
                  <a:pt x="568253" y="196154"/>
                </a:lnTo>
                <a:lnTo>
                  <a:pt x="574082" y="197495"/>
                </a:lnTo>
                <a:lnTo>
                  <a:pt x="585983" y="217991"/>
                </a:lnTo>
                <a:lnTo>
                  <a:pt x="581873" y="185666"/>
                </a:lnTo>
                <a:lnTo>
                  <a:pt x="586752" y="185047"/>
                </a:lnTo>
                <a:lnTo>
                  <a:pt x="596207" y="199160"/>
                </a:lnTo>
                <a:lnTo>
                  <a:pt x="600450" y="199830"/>
                </a:lnTo>
                <a:lnTo>
                  <a:pt x="603227" y="194763"/>
                </a:lnTo>
                <a:lnTo>
                  <a:pt x="600970" y="187584"/>
                </a:lnTo>
                <a:lnTo>
                  <a:pt x="606403" y="187760"/>
                </a:lnTo>
                <a:lnTo>
                  <a:pt x="609812" y="179337"/>
                </a:lnTo>
                <a:lnTo>
                  <a:pt x="603563" y="176879"/>
                </a:lnTo>
                <a:lnTo>
                  <a:pt x="607022" y="171275"/>
                </a:lnTo>
                <a:lnTo>
                  <a:pt x="610399" y="171960"/>
                </a:lnTo>
                <a:lnTo>
                  <a:pt x="613139" y="178061"/>
                </a:lnTo>
                <a:lnTo>
                  <a:pt x="615226" y="188302"/>
                </a:lnTo>
                <a:lnTo>
                  <a:pt x="613832" y="193356"/>
                </a:lnTo>
                <a:lnTo>
                  <a:pt x="617867" y="195264"/>
                </a:lnTo>
                <a:lnTo>
                  <a:pt x="623844" y="190246"/>
                </a:lnTo>
                <a:lnTo>
                  <a:pt x="629426" y="190946"/>
                </a:lnTo>
                <a:lnTo>
                  <a:pt x="638349" y="180890"/>
                </a:lnTo>
                <a:lnTo>
                  <a:pt x="632571" y="194269"/>
                </a:lnTo>
                <a:lnTo>
                  <a:pt x="625318" y="193541"/>
                </a:lnTo>
                <a:lnTo>
                  <a:pt x="623285" y="195752"/>
                </a:lnTo>
                <a:lnTo>
                  <a:pt x="624784" y="211354"/>
                </a:lnTo>
                <a:lnTo>
                  <a:pt x="620819" y="212750"/>
                </a:lnTo>
                <a:lnTo>
                  <a:pt x="618234" y="205207"/>
                </a:lnTo>
                <a:lnTo>
                  <a:pt x="614606" y="212209"/>
                </a:lnTo>
                <a:lnTo>
                  <a:pt x="611193" y="212936"/>
                </a:lnTo>
                <a:lnTo>
                  <a:pt x="611989" y="216837"/>
                </a:lnTo>
                <a:lnTo>
                  <a:pt x="617468" y="221918"/>
                </a:lnTo>
                <a:lnTo>
                  <a:pt x="632615" y="229065"/>
                </a:lnTo>
                <a:lnTo>
                  <a:pt x="636085" y="227239"/>
                </a:lnTo>
                <a:lnTo>
                  <a:pt x="635463" y="219629"/>
                </a:lnTo>
                <a:lnTo>
                  <a:pt x="641823" y="216714"/>
                </a:lnTo>
                <a:lnTo>
                  <a:pt x="642617" y="212035"/>
                </a:lnTo>
                <a:lnTo>
                  <a:pt x="650693" y="213960"/>
                </a:lnTo>
                <a:lnTo>
                  <a:pt x="655539" y="205672"/>
                </a:lnTo>
                <a:lnTo>
                  <a:pt x="662887" y="208842"/>
                </a:lnTo>
                <a:lnTo>
                  <a:pt x="666338" y="197706"/>
                </a:lnTo>
                <a:lnTo>
                  <a:pt x="668695" y="198211"/>
                </a:lnTo>
                <a:lnTo>
                  <a:pt x="669707" y="190963"/>
                </a:lnTo>
                <a:lnTo>
                  <a:pt x="674064" y="186416"/>
                </a:lnTo>
                <a:lnTo>
                  <a:pt x="672785" y="199094"/>
                </a:lnTo>
                <a:lnTo>
                  <a:pt x="669573" y="200845"/>
                </a:lnTo>
                <a:lnTo>
                  <a:pt x="666798" y="209280"/>
                </a:lnTo>
                <a:lnTo>
                  <a:pt x="655863" y="214383"/>
                </a:lnTo>
                <a:lnTo>
                  <a:pt x="657520" y="219864"/>
                </a:lnTo>
                <a:lnTo>
                  <a:pt x="655221" y="228135"/>
                </a:lnTo>
                <a:lnTo>
                  <a:pt x="652002" y="227416"/>
                </a:lnTo>
                <a:lnTo>
                  <a:pt x="651006" y="232912"/>
                </a:lnTo>
                <a:lnTo>
                  <a:pt x="646183" y="232361"/>
                </a:lnTo>
                <a:lnTo>
                  <a:pt x="646105" y="238710"/>
                </a:lnTo>
                <a:lnTo>
                  <a:pt x="638942" y="241060"/>
                </a:lnTo>
                <a:lnTo>
                  <a:pt x="640210" y="246922"/>
                </a:lnTo>
                <a:lnTo>
                  <a:pt x="645472" y="248528"/>
                </a:lnTo>
                <a:lnTo>
                  <a:pt x="644443" y="257638"/>
                </a:lnTo>
                <a:lnTo>
                  <a:pt x="641859" y="259680"/>
                </a:lnTo>
                <a:lnTo>
                  <a:pt x="640012" y="256399"/>
                </a:lnTo>
                <a:lnTo>
                  <a:pt x="636076" y="255900"/>
                </a:lnTo>
                <a:lnTo>
                  <a:pt x="635157" y="251572"/>
                </a:lnTo>
                <a:lnTo>
                  <a:pt x="627905" y="255557"/>
                </a:lnTo>
                <a:lnTo>
                  <a:pt x="628682" y="260310"/>
                </a:lnTo>
                <a:lnTo>
                  <a:pt x="633565" y="262925"/>
                </a:lnTo>
                <a:lnTo>
                  <a:pt x="632928" y="268450"/>
                </a:lnTo>
                <a:lnTo>
                  <a:pt x="628888" y="263510"/>
                </a:lnTo>
                <a:lnTo>
                  <a:pt x="618990" y="267067"/>
                </a:lnTo>
                <a:lnTo>
                  <a:pt x="623024" y="257925"/>
                </a:lnTo>
                <a:lnTo>
                  <a:pt x="618005" y="259811"/>
                </a:lnTo>
                <a:lnTo>
                  <a:pt x="617088" y="258008"/>
                </a:lnTo>
                <a:lnTo>
                  <a:pt x="619680" y="242210"/>
                </a:lnTo>
                <a:lnTo>
                  <a:pt x="616531" y="237630"/>
                </a:lnTo>
                <a:lnTo>
                  <a:pt x="609308" y="253921"/>
                </a:lnTo>
                <a:lnTo>
                  <a:pt x="601469" y="249339"/>
                </a:lnTo>
                <a:lnTo>
                  <a:pt x="602495" y="260056"/>
                </a:lnTo>
                <a:lnTo>
                  <a:pt x="610109" y="264676"/>
                </a:lnTo>
                <a:lnTo>
                  <a:pt x="610109" y="269113"/>
                </a:lnTo>
                <a:lnTo>
                  <a:pt x="607063" y="272486"/>
                </a:lnTo>
                <a:lnTo>
                  <a:pt x="611464" y="272211"/>
                </a:lnTo>
                <a:lnTo>
                  <a:pt x="615773" y="277172"/>
                </a:lnTo>
                <a:lnTo>
                  <a:pt x="624559" y="275232"/>
                </a:lnTo>
                <a:lnTo>
                  <a:pt x="621619" y="279884"/>
                </a:lnTo>
                <a:lnTo>
                  <a:pt x="618133" y="280934"/>
                </a:lnTo>
                <a:lnTo>
                  <a:pt x="617414" y="286663"/>
                </a:lnTo>
                <a:lnTo>
                  <a:pt x="624344" y="285633"/>
                </a:lnTo>
                <a:lnTo>
                  <a:pt x="622992" y="288217"/>
                </a:lnTo>
                <a:lnTo>
                  <a:pt x="625271" y="291295"/>
                </a:lnTo>
                <a:lnTo>
                  <a:pt x="620722" y="290958"/>
                </a:lnTo>
                <a:lnTo>
                  <a:pt x="618526" y="297425"/>
                </a:lnTo>
                <a:lnTo>
                  <a:pt x="611066" y="301900"/>
                </a:lnTo>
                <a:lnTo>
                  <a:pt x="615244" y="295879"/>
                </a:lnTo>
                <a:lnTo>
                  <a:pt x="615845" y="289486"/>
                </a:lnTo>
                <a:lnTo>
                  <a:pt x="611951" y="289623"/>
                </a:lnTo>
                <a:lnTo>
                  <a:pt x="611975" y="292441"/>
                </a:lnTo>
                <a:lnTo>
                  <a:pt x="608910" y="291553"/>
                </a:lnTo>
                <a:lnTo>
                  <a:pt x="607465" y="285891"/>
                </a:lnTo>
                <a:lnTo>
                  <a:pt x="606783" y="287759"/>
                </a:lnTo>
                <a:lnTo>
                  <a:pt x="604127" y="285658"/>
                </a:lnTo>
                <a:lnTo>
                  <a:pt x="605442" y="289539"/>
                </a:lnTo>
                <a:lnTo>
                  <a:pt x="602690" y="290153"/>
                </a:lnTo>
                <a:lnTo>
                  <a:pt x="605093" y="299483"/>
                </a:lnTo>
                <a:lnTo>
                  <a:pt x="602081" y="304394"/>
                </a:lnTo>
                <a:lnTo>
                  <a:pt x="605425" y="308171"/>
                </a:lnTo>
                <a:lnTo>
                  <a:pt x="599939" y="309456"/>
                </a:lnTo>
                <a:lnTo>
                  <a:pt x="600790" y="305072"/>
                </a:lnTo>
                <a:lnTo>
                  <a:pt x="596592" y="306197"/>
                </a:lnTo>
                <a:lnTo>
                  <a:pt x="597238" y="302241"/>
                </a:lnTo>
                <a:lnTo>
                  <a:pt x="592756" y="303187"/>
                </a:lnTo>
                <a:lnTo>
                  <a:pt x="592388" y="296143"/>
                </a:lnTo>
                <a:lnTo>
                  <a:pt x="586844" y="303452"/>
                </a:lnTo>
                <a:lnTo>
                  <a:pt x="591360" y="309200"/>
                </a:lnTo>
                <a:lnTo>
                  <a:pt x="588087" y="312801"/>
                </a:lnTo>
                <a:lnTo>
                  <a:pt x="582385" y="311072"/>
                </a:lnTo>
                <a:lnTo>
                  <a:pt x="583832" y="305504"/>
                </a:lnTo>
                <a:lnTo>
                  <a:pt x="578823" y="301147"/>
                </a:lnTo>
                <a:lnTo>
                  <a:pt x="578828" y="306212"/>
                </a:lnTo>
                <a:lnTo>
                  <a:pt x="575224" y="307051"/>
                </a:lnTo>
                <a:lnTo>
                  <a:pt x="576742" y="314317"/>
                </a:lnTo>
                <a:lnTo>
                  <a:pt x="571099" y="316537"/>
                </a:lnTo>
                <a:lnTo>
                  <a:pt x="571957" y="312657"/>
                </a:lnTo>
                <a:lnTo>
                  <a:pt x="566161" y="312929"/>
                </a:lnTo>
                <a:lnTo>
                  <a:pt x="570795" y="305990"/>
                </a:lnTo>
                <a:lnTo>
                  <a:pt x="569021" y="303274"/>
                </a:lnTo>
                <a:lnTo>
                  <a:pt x="567361" y="304810"/>
                </a:lnTo>
                <a:lnTo>
                  <a:pt x="565260" y="303001"/>
                </a:lnTo>
                <a:lnTo>
                  <a:pt x="565631" y="306125"/>
                </a:lnTo>
                <a:lnTo>
                  <a:pt x="562597" y="309266"/>
                </a:lnTo>
                <a:lnTo>
                  <a:pt x="560480" y="305235"/>
                </a:lnTo>
                <a:lnTo>
                  <a:pt x="558287" y="306664"/>
                </a:lnTo>
                <a:lnTo>
                  <a:pt x="559288" y="312729"/>
                </a:lnTo>
                <a:lnTo>
                  <a:pt x="555958" y="317222"/>
                </a:lnTo>
                <a:lnTo>
                  <a:pt x="556582" y="312167"/>
                </a:lnTo>
                <a:lnTo>
                  <a:pt x="552743" y="305282"/>
                </a:lnTo>
                <a:lnTo>
                  <a:pt x="548079" y="313333"/>
                </a:lnTo>
                <a:lnTo>
                  <a:pt x="552168" y="315270"/>
                </a:lnTo>
                <a:lnTo>
                  <a:pt x="552804" y="321815"/>
                </a:lnTo>
                <a:lnTo>
                  <a:pt x="547231" y="321816"/>
                </a:lnTo>
                <a:lnTo>
                  <a:pt x="548254" y="316635"/>
                </a:lnTo>
                <a:lnTo>
                  <a:pt x="545706" y="318584"/>
                </a:lnTo>
                <a:lnTo>
                  <a:pt x="546104" y="314949"/>
                </a:lnTo>
                <a:lnTo>
                  <a:pt x="543125" y="322073"/>
                </a:lnTo>
                <a:lnTo>
                  <a:pt x="541368" y="317949"/>
                </a:lnTo>
                <a:lnTo>
                  <a:pt x="543127" y="313208"/>
                </a:lnTo>
                <a:lnTo>
                  <a:pt x="540396" y="313136"/>
                </a:lnTo>
                <a:lnTo>
                  <a:pt x="538967" y="309321"/>
                </a:lnTo>
                <a:lnTo>
                  <a:pt x="535902" y="311406"/>
                </a:lnTo>
                <a:lnTo>
                  <a:pt x="538303" y="314738"/>
                </a:lnTo>
                <a:lnTo>
                  <a:pt x="538248" y="324416"/>
                </a:lnTo>
                <a:lnTo>
                  <a:pt x="534064" y="323311"/>
                </a:lnTo>
                <a:lnTo>
                  <a:pt x="531862" y="328168"/>
                </a:lnTo>
                <a:lnTo>
                  <a:pt x="532164" y="319764"/>
                </a:lnTo>
                <a:lnTo>
                  <a:pt x="528692" y="318783"/>
                </a:lnTo>
                <a:lnTo>
                  <a:pt x="530966" y="315484"/>
                </a:lnTo>
                <a:lnTo>
                  <a:pt x="528483" y="316405"/>
                </a:lnTo>
                <a:lnTo>
                  <a:pt x="526706" y="312708"/>
                </a:lnTo>
                <a:lnTo>
                  <a:pt x="526760" y="317274"/>
                </a:lnTo>
                <a:lnTo>
                  <a:pt x="524966" y="312376"/>
                </a:lnTo>
                <a:lnTo>
                  <a:pt x="523227" y="314324"/>
                </a:lnTo>
                <a:lnTo>
                  <a:pt x="527493" y="322462"/>
                </a:lnTo>
                <a:lnTo>
                  <a:pt x="527142" y="329830"/>
                </a:lnTo>
                <a:lnTo>
                  <a:pt x="524167" y="328885"/>
                </a:lnTo>
                <a:lnTo>
                  <a:pt x="520909" y="331385"/>
                </a:lnTo>
                <a:lnTo>
                  <a:pt x="520130" y="328654"/>
                </a:lnTo>
                <a:lnTo>
                  <a:pt x="516423" y="331241"/>
                </a:lnTo>
                <a:lnTo>
                  <a:pt x="513764" y="329785"/>
                </a:lnTo>
                <a:lnTo>
                  <a:pt x="507715" y="335395"/>
                </a:lnTo>
                <a:lnTo>
                  <a:pt x="502423" y="335470"/>
                </a:lnTo>
                <a:lnTo>
                  <a:pt x="500035" y="339550"/>
                </a:lnTo>
                <a:lnTo>
                  <a:pt x="498568" y="345198"/>
                </a:lnTo>
                <a:lnTo>
                  <a:pt x="516151" y="337391"/>
                </a:lnTo>
                <a:lnTo>
                  <a:pt x="521059" y="337459"/>
                </a:lnTo>
                <a:lnTo>
                  <a:pt x="521649" y="340390"/>
                </a:lnTo>
                <a:lnTo>
                  <a:pt x="525004" y="340969"/>
                </a:lnTo>
                <a:lnTo>
                  <a:pt x="524377" y="335941"/>
                </a:lnTo>
                <a:lnTo>
                  <a:pt x="528826" y="338219"/>
                </a:lnTo>
                <a:lnTo>
                  <a:pt x="537988" y="332855"/>
                </a:lnTo>
                <a:lnTo>
                  <a:pt x="543771" y="332502"/>
                </a:lnTo>
                <a:lnTo>
                  <a:pt x="536512" y="343806"/>
                </a:lnTo>
                <a:lnTo>
                  <a:pt x="537428" y="345589"/>
                </a:lnTo>
                <a:lnTo>
                  <a:pt x="540436" y="340329"/>
                </a:lnTo>
                <a:lnTo>
                  <a:pt x="542904" y="340034"/>
                </a:lnTo>
                <a:lnTo>
                  <a:pt x="540695" y="346481"/>
                </a:lnTo>
                <a:lnTo>
                  <a:pt x="542871" y="349906"/>
                </a:lnTo>
                <a:lnTo>
                  <a:pt x="546888" y="339854"/>
                </a:lnTo>
                <a:lnTo>
                  <a:pt x="554678" y="330341"/>
                </a:lnTo>
                <a:lnTo>
                  <a:pt x="559759" y="328315"/>
                </a:lnTo>
                <a:lnTo>
                  <a:pt x="555563" y="333601"/>
                </a:lnTo>
                <a:lnTo>
                  <a:pt x="555648" y="338500"/>
                </a:lnTo>
                <a:lnTo>
                  <a:pt x="558821" y="337898"/>
                </a:lnTo>
                <a:lnTo>
                  <a:pt x="566633" y="329043"/>
                </a:lnTo>
                <a:lnTo>
                  <a:pt x="571101" y="339302"/>
                </a:lnTo>
                <a:lnTo>
                  <a:pt x="576196" y="338737"/>
                </a:lnTo>
                <a:lnTo>
                  <a:pt x="574458" y="333234"/>
                </a:lnTo>
                <a:lnTo>
                  <a:pt x="570487" y="330493"/>
                </a:lnTo>
                <a:lnTo>
                  <a:pt x="572514" y="327743"/>
                </a:lnTo>
                <a:lnTo>
                  <a:pt x="578393" y="324387"/>
                </a:lnTo>
                <a:lnTo>
                  <a:pt x="580418" y="326422"/>
                </a:lnTo>
                <a:lnTo>
                  <a:pt x="584246" y="322655"/>
                </a:lnTo>
                <a:lnTo>
                  <a:pt x="586568" y="327927"/>
                </a:lnTo>
                <a:lnTo>
                  <a:pt x="587160" y="320995"/>
                </a:lnTo>
                <a:lnTo>
                  <a:pt x="591858" y="320752"/>
                </a:lnTo>
                <a:lnTo>
                  <a:pt x="594774" y="323584"/>
                </a:lnTo>
                <a:lnTo>
                  <a:pt x="601009" y="318314"/>
                </a:lnTo>
                <a:lnTo>
                  <a:pt x="595682" y="333070"/>
                </a:lnTo>
                <a:lnTo>
                  <a:pt x="597872" y="334260"/>
                </a:lnTo>
                <a:lnTo>
                  <a:pt x="602651" y="327522"/>
                </a:lnTo>
                <a:lnTo>
                  <a:pt x="605993" y="329279"/>
                </a:lnTo>
                <a:lnTo>
                  <a:pt x="603716" y="331698"/>
                </a:lnTo>
                <a:lnTo>
                  <a:pt x="605387" y="336650"/>
                </a:lnTo>
                <a:lnTo>
                  <a:pt x="610323" y="329532"/>
                </a:lnTo>
                <a:lnTo>
                  <a:pt x="613741" y="328947"/>
                </a:lnTo>
                <a:lnTo>
                  <a:pt x="614880" y="337358"/>
                </a:lnTo>
                <a:lnTo>
                  <a:pt x="623120" y="339677"/>
                </a:lnTo>
                <a:lnTo>
                  <a:pt x="624499" y="344225"/>
                </a:lnTo>
                <a:lnTo>
                  <a:pt x="624999" y="340935"/>
                </a:lnTo>
                <a:lnTo>
                  <a:pt x="628859" y="340493"/>
                </a:lnTo>
                <a:lnTo>
                  <a:pt x="628021" y="337905"/>
                </a:lnTo>
                <a:lnTo>
                  <a:pt x="625239" y="337875"/>
                </a:lnTo>
                <a:lnTo>
                  <a:pt x="625239" y="335528"/>
                </a:lnTo>
                <a:lnTo>
                  <a:pt x="622409" y="337813"/>
                </a:lnTo>
                <a:lnTo>
                  <a:pt x="618204" y="334729"/>
                </a:lnTo>
                <a:lnTo>
                  <a:pt x="617435" y="328783"/>
                </a:lnTo>
                <a:lnTo>
                  <a:pt x="624314" y="325316"/>
                </a:lnTo>
                <a:lnTo>
                  <a:pt x="627146" y="327006"/>
                </a:lnTo>
                <a:lnTo>
                  <a:pt x="628190" y="332508"/>
                </a:lnTo>
                <a:lnTo>
                  <a:pt x="631823" y="330206"/>
                </a:lnTo>
                <a:lnTo>
                  <a:pt x="631129" y="325965"/>
                </a:lnTo>
                <a:lnTo>
                  <a:pt x="634251" y="329965"/>
                </a:lnTo>
                <a:lnTo>
                  <a:pt x="636895" y="326534"/>
                </a:lnTo>
                <a:lnTo>
                  <a:pt x="641494" y="329755"/>
                </a:lnTo>
                <a:lnTo>
                  <a:pt x="643124" y="325983"/>
                </a:lnTo>
                <a:lnTo>
                  <a:pt x="646866" y="329152"/>
                </a:lnTo>
                <a:lnTo>
                  <a:pt x="646044" y="335036"/>
                </a:lnTo>
                <a:lnTo>
                  <a:pt x="647433" y="331517"/>
                </a:lnTo>
                <a:lnTo>
                  <a:pt x="651449" y="330487"/>
                </a:lnTo>
                <a:lnTo>
                  <a:pt x="646709" y="325630"/>
                </a:lnTo>
                <a:lnTo>
                  <a:pt x="651421" y="323818"/>
                </a:lnTo>
                <a:lnTo>
                  <a:pt x="655943" y="326124"/>
                </a:lnTo>
                <a:lnTo>
                  <a:pt x="653901" y="320346"/>
                </a:lnTo>
                <a:lnTo>
                  <a:pt x="668010" y="309442"/>
                </a:lnTo>
                <a:lnTo>
                  <a:pt x="672601" y="308728"/>
                </a:lnTo>
                <a:lnTo>
                  <a:pt x="661398" y="319209"/>
                </a:lnTo>
                <a:lnTo>
                  <a:pt x="660250" y="323978"/>
                </a:lnTo>
                <a:lnTo>
                  <a:pt x="662676" y="328871"/>
                </a:lnTo>
                <a:lnTo>
                  <a:pt x="655035" y="332409"/>
                </a:lnTo>
                <a:lnTo>
                  <a:pt x="658277" y="339695"/>
                </a:lnTo>
                <a:lnTo>
                  <a:pt x="651808" y="342263"/>
                </a:lnTo>
                <a:lnTo>
                  <a:pt x="647076" y="339400"/>
                </a:lnTo>
                <a:lnTo>
                  <a:pt x="647139" y="349510"/>
                </a:lnTo>
                <a:lnTo>
                  <a:pt x="644429" y="346623"/>
                </a:lnTo>
                <a:lnTo>
                  <a:pt x="632944" y="352285"/>
                </a:lnTo>
                <a:lnTo>
                  <a:pt x="640760" y="362584"/>
                </a:lnTo>
                <a:lnTo>
                  <a:pt x="639219" y="368000"/>
                </a:lnTo>
                <a:lnTo>
                  <a:pt x="633465" y="365221"/>
                </a:lnTo>
                <a:lnTo>
                  <a:pt x="628554" y="371083"/>
                </a:lnTo>
                <a:lnTo>
                  <a:pt x="626830" y="364088"/>
                </a:lnTo>
                <a:lnTo>
                  <a:pt x="623562" y="362489"/>
                </a:lnTo>
                <a:lnTo>
                  <a:pt x="618950" y="366014"/>
                </a:lnTo>
                <a:lnTo>
                  <a:pt x="621990" y="373750"/>
                </a:lnTo>
                <a:lnTo>
                  <a:pt x="619323" y="377371"/>
                </a:lnTo>
                <a:lnTo>
                  <a:pt x="609225" y="376527"/>
                </a:lnTo>
                <a:lnTo>
                  <a:pt x="605615" y="380154"/>
                </a:lnTo>
                <a:lnTo>
                  <a:pt x="602994" y="378603"/>
                </a:lnTo>
                <a:lnTo>
                  <a:pt x="603854" y="384448"/>
                </a:lnTo>
                <a:lnTo>
                  <a:pt x="595475" y="382814"/>
                </a:lnTo>
                <a:lnTo>
                  <a:pt x="593800" y="385667"/>
                </a:lnTo>
                <a:lnTo>
                  <a:pt x="590460" y="385204"/>
                </a:lnTo>
                <a:lnTo>
                  <a:pt x="591357" y="380782"/>
                </a:lnTo>
                <a:lnTo>
                  <a:pt x="594653" y="381514"/>
                </a:lnTo>
                <a:lnTo>
                  <a:pt x="593795" y="378358"/>
                </a:lnTo>
                <a:lnTo>
                  <a:pt x="597750" y="379490"/>
                </a:lnTo>
                <a:lnTo>
                  <a:pt x="600674" y="375389"/>
                </a:lnTo>
                <a:lnTo>
                  <a:pt x="596748" y="374364"/>
                </a:lnTo>
                <a:lnTo>
                  <a:pt x="598644" y="372803"/>
                </a:lnTo>
                <a:lnTo>
                  <a:pt x="597182" y="370890"/>
                </a:lnTo>
                <a:lnTo>
                  <a:pt x="605781" y="371736"/>
                </a:lnTo>
                <a:lnTo>
                  <a:pt x="605585" y="366804"/>
                </a:lnTo>
                <a:lnTo>
                  <a:pt x="609934" y="367534"/>
                </a:lnTo>
                <a:lnTo>
                  <a:pt x="612200" y="365091"/>
                </a:lnTo>
                <a:lnTo>
                  <a:pt x="609347" y="360748"/>
                </a:lnTo>
                <a:lnTo>
                  <a:pt x="613669" y="358769"/>
                </a:lnTo>
                <a:lnTo>
                  <a:pt x="612805" y="354185"/>
                </a:lnTo>
                <a:lnTo>
                  <a:pt x="616780" y="355330"/>
                </a:lnTo>
                <a:lnTo>
                  <a:pt x="619028" y="352954"/>
                </a:lnTo>
                <a:lnTo>
                  <a:pt x="615744" y="348973"/>
                </a:lnTo>
                <a:lnTo>
                  <a:pt x="609524" y="352310"/>
                </a:lnTo>
                <a:lnTo>
                  <a:pt x="606169" y="349657"/>
                </a:lnTo>
                <a:lnTo>
                  <a:pt x="607405" y="356210"/>
                </a:lnTo>
                <a:lnTo>
                  <a:pt x="604081" y="356217"/>
                </a:lnTo>
                <a:lnTo>
                  <a:pt x="602312" y="362457"/>
                </a:lnTo>
                <a:lnTo>
                  <a:pt x="597475" y="364541"/>
                </a:lnTo>
                <a:lnTo>
                  <a:pt x="597203" y="359102"/>
                </a:lnTo>
                <a:lnTo>
                  <a:pt x="600666" y="357531"/>
                </a:lnTo>
                <a:lnTo>
                  <a:pt x="602027" y="347731"/>
                </a:lnTo>
                <a:lnTo>
                  <a:pt x="595072" y="348200"/>
                </a:lnTo>
                <a:lnTo>
                  <a:pt x="594299" y="353919"/>
                </a:lnTo>
                <a:lnTo>
                  <a:pt x="591013" y="356183"/>
                </a:lnTo>
                <a:lnTo>
                  <a:pt x="586767" y="355473"/>
                </a:lnTo>
                <a:lnTo>
                  <a:pt x="586862" y="359627"/>
                </a:lnTo>
                <a:lnTo>
                  <a:pt x="590450" y="359750"/>
                </a:lnTo>
                <a:lnTo>
                  <a:pt x="586598" y="364505"/>
                </a:lnTo>
                <a:lnTo>
                  <a:pt x="587700" y="366420"/>
                </a:lnTo>
                <a:lnTo>
                  <a:pt x="584802" y="366649"/>
                </a:lnTo>
                <a:lnTo>
                  <a:pt x="584330" y="374800"/>
                </a:lnTo>
                <a:lnTo>
                  <a:pt x="579947" y="374373"/>
                </a:lnTo>
                <a:lnTo>
                  <a:pt x="582809" y="378153"/>
                </a:lnTo>
                <a:lnTo>
                  <a:pt x="577711" y="380621"/>
                </a:lnTo>
                <a:lnTo>
                  <a:pt x="574682" y="387033"/>
                </a:lnTo>
                <a:lnTo>
                  <a:pt x="576372" y="389435"/>
                </a:lnTo>
                <a:lnTo>
                  <a:pt x="568887" y="387661"/>
                </a:lnTo>
                <a:lnTo>
                  <a:pt x="570633" y="394522"/>
                </a:lnTo>
                <a:lnTo>
                  <a:pt x="568310" y="396098"/>
                </a:lnTo>
                <a:lnTo>
                  <a:pt x="566602" y="405006"/>
                </a:lnTo>
                <a:lnTo>
                  <a:pt x="559543" y="405837"/>
                </a:lnTo>
                <a:lnTo>
                  <a:pt x="551217" y="431795"/>
                </a:lnTo>
                <a:lnTo>
                  <a:pt x="549992" y="443030"/>
                </a:lnTo>
                <a:lnTo>
                  <a:pt x="551816" y="454642"/>
                </a:lnTo>
                <a:lnTo>
                  <a:pt x="556976" y="463317"/>
                </a:lnTo>
                <a:lnTo>
                  <a:pt x="563398" y="468335"/>
                </a:lnTo>
                <a:lnTo>
                  <a:pt x="557752" y="472320"/>
                </a:lnTo>
                <a:lnTo>
                  <a:pt x="561757" y="472362"/>
                </a:lnTo>
                <a:lnTo>
                  <a:pt x="567633" y="481336"/>
                </a:lnTo>
                <a:lnTo>
                  <a:pt x="566386" y="486278"/>
                </a:lnTo>
                <a:lnTo>
                  <a:pt x="559960" y="488866"/>
                </a:lnTo>
                <a:lnTo>
                  <a:pt x="562448" y="488414"/>
                </a:lnTo>
                <a:lnTo>
                  <a:pt x="560839" y="491267"/>
                </a:lnTo>
                <a:lnTo>
                  <a:pt x="564872" y="494387"/>
                </a:lnTo>
                <a:lnTo>
                  <a:pt x="561357" y="496525"/>
                </a:lnTo>
                <a:lnTo>
                  <a:pt x="563895" y="497265"/>
                </a:lnTo>
                <a:close/>
                <a:moveTo>
                  <a:pt x="543181" y="350350"/>
                </a:moveTo>
                <a:lnTo>
                  <a:pt x="544770" y="349091"/>
                </a:lnTo>
                <a:lnTo>
                  <a:pt x="542875" y="349921"/>
                </a:lnTo>
                <a:lnTo>
                  <a:pt x="543181" y="350350"/>
                </a:lnTo>
                <a:close/>
              </a:path>
            </a:pathLst>
          </a:custGeom>
          <a:solidFill>
            <a:srgbClr val="EE7733"/>
          </a:solidFill>
          <a:ln w="7144">
            <a:solidFill>
              <a:srgbClr val="FFFFFF"/>
            </a:solidFill>
            <a:prstDash val="solid"/>
          </a:ln>
        </p:spPr>
        <p:txBody>
          <a:bodyPr/>
          <a:lstStyle/>
          <a:p>
            <a:endParaRPr lang="en-NZ"/>
          </a:p>
        </p:txBody>
      </p:sp>
      <p:sp>
        <p:nvSpPr>
          <p:cNvPr id="51" name="TLA 054 Kaikōura category 4">
            <a:extLst>
              <a:ext uri="{FF2B5EF4-FFF2-40B4-BE49-F238E27FC236}">
                <a16:creationId xmlns:a16="http://schemas.microsoft.com/office/drawing/2014/main" id="{2913EB26-B550-4105-96D5-A6980AB8498E}"/>
              </a:ext>
            </a:extLst>
          </p:cNvPr>
          <p:cNvSpPr>
            <a:spLocks noGrp="1"/>
          </p:cNvSpPr>
          <p:nvPr/>
        </p:nvSpPr>
        <p:spPr>
          <a:xfrm>
            <a:off x="6607326" y="2591665"/>
            <a:ext cx="369107" cy="367282"/>
          </a:xfrm>
          <a:custGeom>
            <a:avLst/>
            <a:gdLst/>
            <a:ahLst/>
            <a:cxnLst/>
            <a:rect l="0" t="0" r="0" b="0"/>
            <a:pathLst>
              <a:path w="369107" h="367282">
                <a:moveTo>
                  <a:pt x="217640" y="283426"/>
                </a:moveTo>
                <a:lnTo>
                  <a:pt x="217985" y="286392"/>
                </a:lnTo>
                <a:lnTo>
                  <a:pt x="221922" y="288899"/>
                </a:lnTo>
                <a:lnTo>
                  <a:pt x="216528" y="293902"/>
                </a:lnTo>
                <a:lnTo>
                  <a:pt x="213498" y="292509"/>
                </a:lnTo>
                <a:lnTo>
                  <a:pt x="211381" y="294691"/>
                </a:lnTo>
                <a:lnTo>
                  <a:pt x="211541" y="289654"/>
                </a:lnTo>
                <a:lnTo>
                  <a:pt x="207108" y="289813"/>
                </a:lnTo>
                <a:lnTo>
                  <a:pt x="203406" y="282500"/>
                </a:lnTo>
                <a:lnTo>
                  <a:pt x="194687" y="282537"/>
                </a:lnTo>
                <a:lnTo>
                  <a:pt x="178944" y="287506"/>
                </a:lnTo>
                <a:lnTo>
                  <a:pt x="169897" y="292449"/>
                </a:lnTo>
                <a:lnTo>
                  <a:pt x="166632" y="301675"/>
                </a:lnTo>
                <a:lnTo>
                  <a:pt x="150847" y="308998"/>
                </a:lnTo>
                <a:lnTo>
                  <a:pt x="135645" y="334005"/>
                </a:lnTo>
                <a:lnTo>
                  <a:pt x="132134" y="356177"/>
                </a:lnTo>
                <a:lnTo>
                  <a:pt x="139093" y="361006"/>
                </a:lnTo>
                <a:lnTo>
                  <a:pt x="135612" y="367088"/>
                </a:lnTo>
                <a:lnTo>
                  <a:pt x="132180" y="367282"/>
                </a:lnTo>
                <a:lnTo>
                  <a:pt x="120441" y="356611"/>
                </a:lnTo>
                <a:lnTo>
                  <a:pt x="120922" y="353449"/>
                </a:lnTo>
                <a:lnTo>
                  <a:pt x="117548" y="350853"/>
                </a:lnTo>
                <a:lnTo>
                  <a:pt x="114861" y="354338"/>
                </a:lnTo>
                <a:lnTo>
                  <a:pt x="110726" y="354441"/>
                </a:lnTo>
                <a:lnTo>
                  <a:pt x="109769" y="352215"/>
                </a:lnTo>
                <a:lnTo>
                  <a:pt x="105106" y="352444"/>
                </a:lnTo>
                <a:lnTo>
                  <a:pt x="97160" y="347404"/>
                </a:lnTo>
                <a:lnTo>
                  <a:pt x="96607" y="345131"/>
                </a:lnTo>
                <a:lnTo>
                  <a:pt x="85369" y="344377"/>
                </a:lnTo>
                <a:lnTo>
                  <a:pt x="82478" y="338518"/>
                </a:lnTo>
                <a:lnTo>
                  <a:pt x="82911" y="335716"/>
                </a:lnTo>
                <a:lnTo>
                  <a:pt x="88389" y="332215"/>
                </a:lnTo>
                <a:lnTo>
                  <a:pt x="89946" y="335440"/>
                </a:lnTo>
                <a:lnTo>
                  <a:pt x="102029" y="338808"/>
                </a:lnTo>
                <a:lnTo>
                  <a:pt x="102925" y="324169"/>
                </a:lnTo>
                <a:lnTo>
                  <a:pt x="105175" y="315135"/>
                </a:lnTo>
                <a:lnTo>
                  <a:pt x="107549" y="313820"/>
                </a:lnTo>
                <a:lnTo>
                  <a:pt x="104760" y="305114"/>
                </a:lnTo>
                <a:lnTo>
                  <a:pt x="99829" y="302012"/>
                </a:lnTo>
                <a:lnTo>
                  <a:pt x="90989" y="288583"/>
                </a:lnTo>
                <a:lnTo>
                  <a:pt x="95685" y="285341"/>
                </a:lnTo>
                <a:lnTo>
                  <a:pt x="92025" y="280752"/>
                </a:lnTo>
                <a:lnTo>
                  <a:pt x="85114" y="283026"/>
                </a:lnTo>
                <a:lnTo>
                  <a:pt x="82021" y="277252"/>
                </a:lnTo>
                <a:lnTo>
                  <a:pt x="85468" y="273517"/>
                </a:lnTo>
                <a:lnTo>
                  <a:pt x="79776" y="265777"/>
                </a:lnTo>
                <a:lnTo>
                  <a:pt x="84374" y="263094"/>
                </a:lnTo>
                <a:lnTo>
                  <a:pt x="83207" y="258483"/>
                </a:lnTo>
                <a:lnTo>
                  <a:pt x="79552" y="257280"/>
                </a:lnTo>
                <a:lnTo>
                  <a:pt x="77741" y="253633"/>
                </a:lnTo>
                <a:lnTo>
                  <a:pt x="79886" y="247572"/>
                </a:lnTo>
                <a:lnTo>
                  <a:pt x="78699" y="241008"/>
                </a:lnTo>
                <a:lnTo>
                  <a:pt x="71087" y="240220"/>
                </a:lnTo>
                <a:lnTo>
                  <a:pt x="57862" y="246370"/>
                </a:lnTo>
                <a:lnTo>
                  <a:pt x="54503" y="253118"/>
                </a:lnTo>
                <a:lnTo>
                  <a:pt x="48474" y="257740"/>
                </a:lnTo>
                <a:lnTo>
                  <a:pt x="42100" y="255954"/>
                </a:lnTo>
                <a:lnTo>
                  <a:pt x="35756" y="249616"/>
                </a:lnTo>
                <a:lnTo>
                  <a:pt x="29440" y="253553"/>
                </a:lnTo>
                <a:lnTo>
                  <a:pt x="28407" y="250263"/>
                </a:lnTo>
                <a:lnTo>
                  <a:pt x="18773" y="244257"/>
                </a:lnTo>
                <a:lnTo>
                  <a:pt x="0" y="244254"/>
                </a:lnTo>
                <a:lnTo>
                  <a:pt x="974" y="239114"/>
                </a:lnTo>
                <a:lnTo>
                  <a:pt x="4771" y="235999"/>
                </a:lnTo>
                <a:lnTo>
                  <a:pt x="10107" y="237324"/>
                </a:lnTo>
                <a:lnTo>
                  <a:pt x="11037" y="227873"/>
                </a:lnTo>
                <a:lnTo>
                  <a:pt x="26569" y="220105"/>
                </a:lnTo>
                <a:lnTo>
                  <a:pt x="47958" y="199284"/>
                </a:lnTo>
                <a:lnTo>
                  <a:pt x="50525" y="194008"/>
                </a:lnTo>
                <a:lnTo>
                  <a:pt x="48234" y="189374"/>
                </a:lnTo>
                <a:lnTo>
                  <a:pt x="51281" y="188287"/>
                </a:lnTo>
                <a:lnTo>
                  <a:pt x="54772" y="190711"/>
                </a:lnTo>
                <a:lnTo>
                  <a:pt x="63556" y="188657"/>
                </a:lnTo>
                <a:lnTo>
                  <a:pt x="67016" y="178187"/>
                </a:lnTo>
                <a:lnTo>
                  <a:pt x="69739" y="181683"/>
                </a:lnTo>
                <a:lnTo>
                  <a:pt x="68149" y="184760"/>
                </a:lnTo>
                <a:lnTo>
                  <a:pt x="70968" y="186485"/>
                </a:lnTo>
                <a:lnTo>
                  <a:pt x="73448" y="183108"/>
                </a:lnTo>
                <a:lnTo>
                  <a:pt x="80147" y="183221"/>
                </a:lnTo>
                <a:lnTo>
                  <a:pt x="81189" y="181097"/>
                </a:lnTo>
                <a:lnTo>
                  <a:pt x="78456" y="181262"/>
                </a:lnTo>
                <a:lnTo>
                  <a:pt x="78094" y="176406"/>
                </a:lnTo>
                <a:lnTo>
                  <a:pt x="84628" y="172245"/>
                </a:lnTo>
                <a:lnTo>
                  <a:pt x="90308" y="174508"/>
                </a:lnTo>
                <a:lnTo>
                  <a:pt x="100584" y="167791"/>
                </a:lnTo>
                <a:lnTo>
                  <a:pt x="106714" y="170695"/>
                </a:lnTo>
                <a:lnTo>
                  <a:pt x="109415" y="163954"/>
                </a:lnTo>
                <a:lnTo>
                  <a:pt x="118203" y="160404"/>
                </a:lnTo>
                <a:lnTo>
                  <a:pt x="118070" y="151500"/>
                </a:lnTo>
                <a:lnTo>
                  <a:pt x="126418" y="152501"/>
                </a:lnTo>
                <a:lnTo>
                  <a:pt x="125920" y="143902"/>
                </a:lnTo>
                <a:lnTo>
                  <a:pt x="117860" y="116856"/>
                </a:lnTo>
                <a:lnTo>
                  <a:pt x="123485" y="116180"/>
                </a:lnTo>
                <a:lnTo>
                  <a:pt x="127642" y="112794"/>
                </a:lnTo>
                <a:lnTo>
                  <a:pt x="126639" y="106615"/>
                </a:lnTo>
                <a:lnTo>
                  <a:pt x="133004" y="95089"/>
                </a:lnTo>
                <a:lnTo>
                  <a:pt x="140756" y="89910"/>
                </a:lnTo>
                <a:lnTo>
                  <a:pt x="152909" y="90206"/>
                </a:lnTo>
                <a:lnTo>
                  <a:pt x="152032" y="85425"/>
                </a:lnTo>
                <a:lnTo>
                  <a:pt x="156456" y="76882"/>
                </a:lnTo>
                <a:lnTo>
                  <a:pt x="163249" y="69698"/>
                </a:lnTo>
                <a:lnTo>
                  <a:pt x="172929" y="67691"/>
                </a:lnTo>
                <a:lnTo>
                  <a:pt x="179366" y="53887"/>
                </a:lnTo>
                <a:lnTo>
                  <a:pt x="185404" y="57390"/>
                </a:lnTo>
                <a:lnTo>
                  <a:pt x="191210" y="56683"/>
                </a:lnTo>
                <a:lnTo>
                  <a:pt x="201562" y="49254"/>
                </a:lnTo>
                <a:lnTo>
                  <a:pt x="201783" y="41513"/>
                </a:lnTo>
                <a:lnTo>
                  <a:pt x="217286" y="35968"/>
                </a:lnTo>
                <a:lnTo>
                  <a:pt x="225679" y="29769"/>
                </a:lnTo>
                <a:lnTo>
                  <a:pt x="222893" y="23960"/>
                </a:lnTo>
                <a:lnTo>
                  <a:pt x="223285" y="18398"/>
                </a:lnTo>
                <a:lnTo>
                  <a:pt x="229369" y="6235"/>
                </a:lnTo>
                <a:lnTo>
                  <a:pt x="236023" y="0"/>
                </a:lnTo>
                <a:lnTo>
                  <a:pt x="243394" y="2593"/>
                </a:lnTo>
                <a:lnTo>
                  <a:pt x="239982" y="3996"/>
                </a:lnTo>
                <a:lnTo>
                  <a:pt x="245332" y="8153"/>
                </a:lnTo>
                <a:lnTo>
                  <a:pt x="254578" y="28581"/>
                </a:lnTo>
                <a:lnTo>
                  <a:pt x="266334" y="14596"/>
                </a:lnTo>
                <a:lnTo>
                  <a:pt x="280503" y="14781"/>
                </a:lnTo>
                <a:lnTo>
                  <a:pt x="307055" y="5071"/>
                </a:lnTo>
                <a:lnTo>
                  <a:pt x="313717" y="8259"/>
                </a:lnTo>
                <a:lnTo>
                  <a:pt x="325684" y="1513"/>
                </a:lnTo>
                <a:lnTo>
                  <a:pt x="328190" y="9585"/>
                </a:lnTo>
                <a:lnTo>
                  <a:pt x="334070" y="11187"/>
                </a:lnTo>
                <a:lnTo>
                  <a:pt x="333092" y="15504"/>
                </a:lnTo>
                <a:lnTo>
                  <a:pt x="344118" y="14911"/>
                </a:lnTo>
                <a:lnTo>
                  <a:pt x="350755" y="19168"/>
                </a:lnTo>
                <a:lnTo>
                  <a:pt x="354843" y="14566"/>
                </a:lnTo>
                <a:lnTo>
                  <a:pt x="358879" y="16681"/>
                </a:lnTo>
                <a:lnTo>
                  <a:pt x="363285" y="13476"/>
                </a:lnTo>
                <a:lnTo>
                  <a:pt x="369107" y="16691"/>
                </a:lnTo>
                <a:lnTo>
                  <a:pt x="366602" y="19195"/>
                </a:lnTo>
                <a:lnTo>
                  <a:pt x="367647" y="27681"/>
                </a:lnTo>
                <a:lnTo>
                  <a:pt x="329108" y="77316"/>
                </a:lnTo>
                <a:lnTo>
                  <a:pt x="315591" y="102289"/>
                </a:lnTo>
                <a:lnTo>
                  <a:pt x="309809" y="125347"/>
                </a:lnTo>
                <a:lnTo>
                  <a:pt x="316002" y="140978"/>
                </a:lnTo>
                <a:lnTo>
                  <a:pt x="315158" y="146424"/>
                </a:lnTo>
                <a:lnTo>
                  <a:pt x="292925" y="161224"/>
                </a:lnTo>
                <a:lnTo>
                  <a:pt x="288205" y="172209"/>
                </a:lnTo>
                <a:lnTo>
                  <a:pt x="281591" y="174854"/>
                </a:lnTo>
                <a:lnTo>
                  <a:pt x="281455" y="177992"/>
                </a:lnTo>
                <a:lnTo>
                  <a:pt x="270272" y="190948"/>
                </a:lnTo>
                <a:lnTo>
                  <a:pt x="261742" y="194708"/>
                </a:lnTo>
                <a:lnTo>
                  <a:pt x="260257" y="200499"/>
                </a:lnTo>
                <a:lnTo>
                  <a:pt x="241325" y="211055"/>
                </a:lnTo>
                <a:lnTo>
                  <a:pt x="235396" y="219747"/>
                </a:lnTo>
                <a:lnTo>
                  <a:pt x="237399" y="225430"/>
                </a:lnTo>
                <a:lnTo>
                  <a:pt x="235752" y="231411"/>
                </a:lnTo>
                <a:lnTo>
                  <a:pt x="213416" y="249590"/>
                </a:lnTo>
                <a:lnTo>
                  <a:pt x="208513" y="261343"/>
                </a:lnTo>
                <a:lnTo>
                  <a:pt x="207586" y="274193"/>
                </a:lnTo>
                <a:lnTo>
                  <a:pt x="211586" y="283246"/>
                </a:lnTo>
                <a:lnTo>
                  <a:pt x="217640" y="283426"/>
                </a:lnTo>
                <a:close/>
              </a:path>
            </a:pathLst>
          </a:custGeom>
          <a:solidFill>
            <a:srgbClr val="AA3377"/>
          </a:solidFill>
          <a:ln w="7144">
            <a:solidFill>
              <a:srgbClr val="FFFFFF"/>
            </a:solidFill>
            <a:prstDash val="solid"/>
          </a:ln>
        </p:spPr>
        <p:txBody>
          <a:bodyPr/>
          <a:lstStyle/>
          <a:p>
            <a:endParaRPr lang="en-NZ"/>
          </a:p>
        </p:txBody>
      </p:sp>
      <p:sp>
        <p:nvSpPr>
          <p:cNvPr id="52" name="TLA 055 Buller category 4">
            <a:extLst>
              <a:ext uri="{FF2B5EF4-FFF2-40B4-BE49-F238E27FC236}">
                <a16:creationId xmlns:a16="http://schemas.microsoft.com/office/drawing/2014/main" id="{520DD615-A72F-4FD6-98F4-98370ED55F22}"/>
              </a:ext>
            </a:extLst>
          </p:cNvPr>
          <p:cNvSpPr>
            <a:spLocks noGrp="1"/>
          </p:cNvSpPr>
          <p:nvPr/>
        </p:nvSpPr>
        <p:spPr>
          <a:xfrm>
            <a:off x="5835316" y="1958361"/>
            <a:ext cx="567012" cy="979072"/>
          </a:xfrm>
          <a:custGeom>
            <a:avLst/>
            <a:gdLst/>
            <a:ahLst/>
            <a:cxnLst/>
            <a:rect l="0" t="0" r="0" b="0"/>
            <a:pathLst>
              <a:path w="567012" h="979072">
                <a:moveTo>
                  <a:pt x="16550" y="709081"/>
                </a:moveTo>
                <a:lnTo>
                  <a:pt x="15744" y="708869"/>
                </a:lnTo>
                <a:lnTo>
                  <a:pt x="16191" y="707410"/>
                </a:lnTo>
                <a:lnTo>
                  <a:pt x="16550" y="709081"/>
                </a:lnTo>
                <a:close/>
                <a:moveTo>
                  <a:pt x="318263" y="270162"/>
                </a:moveTo>
                <a:lnTo>
                  <a:pt x="317892" y="272545"/>
                </a:lnTo>
                <a:lnTo>
                  <a:pt x="317639" y="270775"/>
                </a:lnTo>
                <a:lnTo>
                  <a:pt x="318263" y="270162"/>
                </a:lnTo>
                <a:close/>
                <a:moveTo>
                  <a:pt x="316651" y="264101"/>
                </a:moveTo>
                <a:lnTo>
                  <a:pt x="317108" y="267451"/>
                </a:lnTo>
                <a:lnTo>
                  <a:pt x="315312" y="275486"/>
                </a:lnTo>
                <a:lnTo>
                  <a:pt x="316651" y="264101"/>
                </a:lnTo>
                <a:close/>
                <a:moveTo>
                  <a:pt x="144170" y="848613"/>
                </a:moveTo>
                <a:lnTo>
                  <a:pt x="136158" y="846425"/>
                </a:lnTo>
                <a:lnTo>
                  <a:pt x="139531" y="824523"/>
                </a:lnTo>
                <a:lnTo>
                  <a:pt x="135789" y="811361"/>
                </a:lnTo>
                <a:lnTo>
                  <a:pt x="131695" y="807307"/>
                </a:lnTo>
                <a:lnTo>
                  <a:pt x="132965" y="801963"/>
                </a:lnTo>
                <a:lnTo>
                  <a:pt x="121994" y="791866"/>
                </a:lnTo>
                <a:lnTo>
                  <a:pt x="115745" y="790988"/>
                </a:lnTo>
                <a:lnTo>
                  <a:pt x="105127" y="768165"/>
                </a:lnTo>
                <a:lnTo>
                  <a:pt x="106181" y="756793"/>
                </a:lnTo>
                <a:lnTo>
                  <a:pt x="119635" y="744464"/>
                </a:lnTo>
                <a:lnTo>
                  <a:pt x="124565" y="734838"/>
                </a:lnTo>
                <a:lnTo>
                  <a:pt x="119517" y="727446"/>
                </a:lnTo>
                <a:lnTo>
                  <a:pt x="107590" y="720099"/>
                </a:lnTo>
                <a:lnTo>
                  <a:pt x="106617" y="726083"/>
                </a:lnTo>
                <a:lnTo>
                  <a:pt x="95879" y="725010"/>
                </a:lnTo>
                <a:lnTo>
                  <a:pt x="90899" y="729338"/>
                </a:lnTo>
                <a:lnTo>
                  <a:pt x="91941" y="738869"/>
                </a:lnTo>
                <a:lnTo>
                  <a:pt x="87570" y="745630"/>
                </a:lnTo>
                <a:lnTo>
                  <a:pt x="88802" y="753895"/>
                </a:lnTo>
                <a:lnTo>
                  <a:pt x="83376" y="756313"/>
                </a:lnTo>
                <a:lnTo>
                  <a:pt x="82287" y="764336"/>
                </a:lnTo>
                <a:lnTo>
                  <a:pt x="77292" y="770968"/>
                </a:lnTo>
                <a:lnTo>
                  <a:pt x="76864" y="777559"/>
                </a:lnTo>
                <a:lnTo>
                  <a:pt x="73362" y="779458"/>
                </a:lnTo>
                <a:lnTo>
                  <a:pt x="68457" y="790711"/>
                </a:lnTo>
                <a:lnTo>
                  <a:pt x="61288" y="793628"/>
                </a:lnTo>
                <a:lnTo>
                  <a:pt x="58196" y="799711"/>
                </a:lnTo>
                <a:lnTo>
                  <a:pt x="52887" y="799947"/>
                </a:lnTo>
                <a:lnTo>
                  <a:pt x="48605" y="804889"/>
                </a:lnTo>
                <a:lnTo>
                  <a:pt x="50525" y="817303"/>
                </a:lnTo>
                <a:lnTo>
                  <a:pt x="48224" y="823826"/>
                </a:lnTo>
                <a:lnTo>
                  <a:pt x="44180" y="822428"/>
                </a:lnTo>
                <a:lnTo>
                  <a:pt x="37219" y="813421"/>
                </a:lnTo>
                <a:lnTo>
                  <a:pt x="38111" y="809105"/>
                </a:lnTo>
                <a:lnTo>
                  <a:pt x="33164" y="798802"/>
                </a:lnTo>
                <a:lnTo>
                  <a:pt x="36528" y="795576"/>
                </a:lnTo>
                <a:lnTo>
                  <a:pt x="36681" y="788603"/>
                </a:lnTo>
                <a:lnTo>
                  <a:pt x="31148" y="795146"/>
                </a:lnTo>
                <a:lnTo>
                  <a:pt x="28764" y="791617"/>
                </a:lnTo>
                <a:lnTo>
                  <a:pt x="29131" y="786294"/>
                </a:lnTo>
                <a:lnTo>
                  <a:pt x="21320" y="781892"/>
                </a:lnTo>
                <a:lnTo>
                  <a:pt x="18282" y="777996"/>
                </a:lnTo>
                <a:lnTo>
                  <a:pt x="19339" y="775996"/>
                </a:lnTo>
                <a:lnTo>
                  <a:pt x="15458" y="773475"/>
                </a:lnTo>
                <a:lnTo>
                  <a:pt x="15928" y="767023"/>
                </a:lnTo>
                <a:lnTo>
                  <a:pt x="11089" y="766322"/>
                </a:lnTo>
                <a:lnTo>
                  <a:pt x="8020" y="759656"/>
                </a:lnTo>
                <a:lnTo>
                  <a:pt x="4123" y="761038"/>
                </a:lnTo>
                <a:lnTo>
                  <a:pt x="0" y="754639"/>
                </a:lnTo>
                <a:lnTo>
                  <a:pt x="6147" y="746818"/>
                </a:lnTo>
                <a:lnTo>
                  <a:pt x="6248" y="737256"/>
                </a:lnTo>
                <a:lnTo>
                  <a:pt x="8849" y="737655"/>
                </a:lnTo>
                <a:lnTo>
                  <a:pt x="10586" y="732145"/>
                </a:lnTo>
                <a:lnTo>
                  <a:pt x="13927" y="730701"/>
                </a:lnTo>
                <a:lnTo>
                  <a:pt x="15654" y="709792"/>
                </a:lnTo>
                <a:lnTo>
                  <a:pt x="23979" y="706539"/>
                </a:lnTo>
                <a:lnTo>
                  <a:pt x="26947" y="700132"/>
                </a:lnTo>
                <a:lnTo>
                  <a:pt x="27375" y="690821"/>
                </a:lnTo>
                <a:lnTo>
                  <a:pt x="31841" y="682337"/>
                </a:lnTo>
                <a:lnTo>
                  <a:pt x="29760" y="679975"/>
                </a:lnTo>
                <a:lnTo>
                  <a:pt x="36116" y="644148"/>
                </a:lnTo>
                <a:lnTo>
                  <a:pt x="44097" y="635124"/>
                </a:lnTo>
                <a:lnTo>
                  <a:pt x="43668" y="631858"/>
                </a:lnTo>
                <a:lnTo>
                  <a:pt x="47029" y="632184"/>
                </a:lnTo>
                <a:lnTo>
                  <a:pt x="47586" y="628806"/>
                </a:lnTo>
                <a:lnTo>
                  <a:pt x="50989" y="627679"/>
                </a:lnTo>
                <a:lnTo>
                  <a:pt x="53532" y="596194"/>
                </a:lnTo>
                <a:lnTo>
                  <a:pt x="51038" y="565922"/>
                </a:lnTo>
                <a:lnTo>
                  <a:pt x="48555" y="562974"/>
                </a:lnTo>
                <a:lnTo>
                  <a:pt x="52563" y="562384"/>
                </a:lnTo>
                <a:lnTo>
                  <a:pt x="50514" y="558106"/>
                </a:lnTo>
                <a:lnTo>
                  <a:pt x="54050" y="552433"/>
                </a:lnTo>
                <a:lnTo>
                  <a:pt x="51905" y="551402"/>
                </a:lnTo>
                <a:lnTo>
                  <a:pt x="56107" y="546971"/>
                </a:lnTo>
                <a:lnTo>
                  <a:pt x="58249" y="549099"/>
                </a:lnTo>
                <a:lnTo>
                  <a:pt x="71249" y="546758"/>
                </a:lnTo>
                <a:lnTo>
                  <a:pt x="79857" y="550489"/>
                </a:lnTo>
                <a:lnTo>
                  <a:pt x="88766" y="549399"/>
                </a:lnTo>
                <a:lnTo>
                  <a:pt x="100274" y="542197"/>
                </a:lnTo>
                <a:lnTo>
                  <a:pt x="105169" y="536183"/>
                </a:lnTo>
                <a:lnTo>
                  <a:pt x="106540" y="545985"/>
                </a:lnTo>
                <a:lnTo>
                  <a:pt x="103260" y="544711"/>
                </a:lnTo>
                <a:lnTo>
                  <a:pt x="104658" y="546954"/>
                </a:lnTo>
                <a:lnTo>
                  <a:pt x="100774" y="545775"/>
                </a:lnTo>
                <a:lnTo>
                  <a:pt x="97419" y="548234"/>
                </a:lnTo>
                <a:lnTo>
                  <a:pt x="107144" y="549328"/>
                </a:lnTo>
                <a:lnTo>
                  <a:pt x="107709" y="547673"/>
                </a:lnTo>
                <a:lnTo>
                  <a:pt x="108655" y="557976"/>
                </a:lnTo>
                <a:lnTo>
                  <a:pt x="108470" y="546327"/>
                </a:lnTo>
                <a:lnTo>
                  <a:pt x="111131" y="544267"/>
                </a:lnTo>
                <a:lnTo>
                  <a:pt x="108190" y="545441"/>
                </a:lnTo>
                <a:lnTo>
                  <a:pt x="106152" y="535944"/>
                </a:lnTo>
                <a:lnTo>
                  <a:pt x="110941" y="539138"/>
                </a:lnTo>
                <a:lnTo>
                  <a:pt x="140333" y="542596"/>
                </a:lnTo>
                <a:lnTo>
                  <a:pt x="160178" y="530721"/>
                </a:lnTo>
                <a:lnTo>
                  <a:pt x="177250" y="512018"/>
                </a:lnTo>
                <a:lnTo>
                  <a:pt x="204394" y="490833"/>
                </a:lnTo>
                <a:lnTo>
                  <a:pt x="217966" y="476873"/>
                </a:lnTo>
                <a:lnTo>
                  <a:pt x="239397" y="443620"/>
                </a:lnTo>
                <a:lnTo>
                  <a:pt x="270589" y="376243"/>
                </a:lnTo>
                <a:lnTo>
                  <a:pt x="275700" y="373903"/>
                </a:lnTo>
                <a:lnTo>
                  <a:pt x="287403" y="357382"/>
                </a:lnTo>
                <a:lnTo>
                  <a:pt x="290207" y="357083"/>
                </a:lnTo>
                <a:lnTo>
                  <a:pt x="294636" y="349187"/>
                </a:lnTo>
                <a:lnTo>
                  <a:pt x="301165" y="344507"/>
                </a:lnTo>
                <a:lnTo>
                  <a:pt x="307602" y="323443"/>
                </a:lnTo>
                <a:lnTo>
                  <a:pt x="313433" y="284900"/>
                </a:lnTo>
                <a:lnTo>
                  <a:pt x="314774" y="288847"/>
                </a:lnTo>
                <a:lnTo>
                  <a:pt x="317719" y="288547"/>
                </a:lnTo>
                <a:lnTo>
                  <a:pt x="320828" y="281833"/>
                </a:lnTo>
                <a:lnTo>
                  <a:pt x="318130" y="267931"/>
                </a:lnTo>
                <a:lnTo>
                  <a:pt x="319931" y="264363"/>
                </a:lnTo>
                <a:lnTo>
                  <a:pt x="316397" y="260673"/>
                </a:lnTo>
                <a:lnTo>
                  <a:pt x="319299" y="211485"/>
                </a:lnTo>
                <a:lnTo>
                  <a:pt x="316287" y="182634"/>
                </a:lnTo>
                <a:lnTo>
                  <a:pt x="318331" y="179320"/>
                </a:lnTo>
                <a:lnTo>
                  <a:pt x="317950" y="150674"/>
                </a:lnTo>
                <a:lnTo>
                  <a:pt x="320822" y="147023"/>
                </a:lnTo>
                <a:lnTo>
                  <a:pt x="320942" y="141518"/>
                </a:lnTo>
                <a:lnTo>
                  <a:pt x="312849" y="78716"/>
                </a:lnTo>
                <a:lnTo>
                  <a:pt x="315017" y="77699"/>
                </a:lnTo>
                <a:lnTo>
                  <a:pt x="315404" y="68526"/>
                </a:lnTo>
                <a:lnTo>
                  <a:pt x="319566" y="60612"/>
                </a:lnTo>
                <a:lnTo>
                  <a:pt x="328219" y="54955"/>
                </a:lnTo>
                <a:lnTo>
                  <a:pt x="329369" y="42705"/>
                </a:lnTo>
                <a:lnTo>
                  <a:pt x="345966" y="23122"/>
                </a:lnTo>
                <a:lnTo>
                  <a:pt x="345606" y="20017"/>
                </a:lnTo>
                <a:lnTo>
                  <a:pt x="357506" y="10187"/>
                </a:lnTo>
                <a:lnTo>
                  <a:pt x="362541" y="8714"/>
                </a:lnTo>
                <a:lnTo>
                  <a:pt x="364598" y="0"/>
                </a:lnTo>
                <a:lnTo>
                  <a:pt x="377909" y="17954"/>
                </a:lnTo>
                <a:lnTo>
                  <a:pt x="373524" y="30746"/>
                </a:lnTo>
                <a:lnTo>
                  <a:pt x="374447" y="37488"/>
                </a:lnTo>
                <a:lnTo>
                  <a:pt x="369758" y="45493"/>
                </a:lnTo>
                <a:lnTo>
                  <a:pt x="371797" y="52792"/>
                </a:lnTo>
                <a:lnTo>
                  <a:pt x="373937" y="54029"/>
                </a:lnTo>
                <a:lnTo>
                  <a:pt x="377492" y="51038"/>
                </a:lnTo>
                <a:lnTo>
                  <a:pt x="379180" y="52686"/>
                </a:lnTo>
                <a:lnTo>
                  <a:pt x="379990" y="48214"/>
                </a:lnTo>
                <a:lnTo>
                  <a:pt x="383976" y="47046"/>
                </a:lnTo>
                <a:lnTo>
                  <a:pt x="385758" y="53371"/>
                </a:lnTo>
                <a:lnTo>
                  <a:pt x="395738" y="57437"/>
                </a:lnTo>
                <a:lnTo>
                  <a:pt x="392259" y="69314"/>
                </a:lnTo>
                <a:lnTo>
                  <a:pt x="398179" y="71714"/>
                </a:lnTo>
                <a:lnTo>
                  <a:pt x="400578" y="75584"/>
                </a:lnTo>
                <a:lnTo>
                  <a:pt x="397653" y="80720"/>
                </a:lnTo>
                <a:lnTo>
                  <a:pt x="399199" y="82428"/>
                </a:lnTo>
                <a:lnTo>
                  <a:pt x="407252" y="83485"/>
                </a:lnTo>
                <a:lnTo>
                  <a:pt x="412168" y="90055"/>
                </a:lnTo>
                <a:lnTo>
                  <a:pt x="421654" y="87538"/>
                </a:lnTo>
                <a:lnTo>
                  <a:pt x="429474" y="90106"/>
                </a:lnTo>
                <a:lnTo>
                  <a:pt x="432379" y="88844"/>
                </a:lnTo>
                <a:lnTo>
                  <a:pt x="436921" y="97165"/>
                </a:lnTo>
                <a:lnTo>
                  <a:pt x="424900" y="113989"/>
                </a:lnTo>
                <a:lnTo>
                  <a:pt x="413114" y="118366"/>
                </a:lnTo>
                <a:lnTo>
                  <a:pt x="405205" y="131996"/>
                </a:lnTo>
                <a:lnTo>
                  <a:pt x="414978" y="145237"/>
                </a:lnTo>
                <a:lnTo>
                  <a:pt x="411289" y="158959"/>
                </a:lnTo>
                <a:lnTo>
                  <a:pt x="422116" y="161041"/>
                </a:lnTo>
                <a:lnTo>
                  <a:pt x="422290" y="155717"/>
                </a:lnTo>
                <a:lnTo>
                  <a:pt x="427128" y="154342"/>
                </a:lnTo>
                <a:lnTo>
                  <a:pt x="426586" y="150223"/>
                </a:lnTo>
                <a:lnTo>
                  <a:pt x="435596" y="138134"/>
                </a:lnTo>
                <a:lnTo>
                  <a:pt x="451232" y="144153"/>
                </a:lnTo>
                <a:lnTo>
                  <a:pt x="457954" y="140796"/>
                </a:lnTo>
                <a:lnTo>
                  <a:pt x="459778" y="136766"/>
                </a:lnTo>
                <a:lnTo>
                  <a:pt x="475839" y="139351"/>
                </a:lnTo>
                <a:lnTo>
                  <a:pt x="481715" y="137836"/>
                </a:lnTo>
                <a:lnTo>
                  <a:pt x="483732" y="148104"/>
                </a:lnTo>
                <a:lnTo>
                  <a:pt x="479492" y="155725"/>
                </a:lnTo>
                <a:lnTo>
                  <a:pt x="482095" y="161359"/>
                </a:lnTo>
                <a:lnTo>
                  <a:pt x="491118" y="162533"/>
                </a:lnTo>
                <a:lnTo>
                  <a:pt x="495104" y="170795"/>
                </a:lnTo>
                <a:lnTo>
                  <a:pt x="493922" y="178571"/>
                </a:lnTo>
                <a:lnTo>
                  <a:pt x="507980" y="182342"/>
                </a:lnTo>
                <a:lnTo>
                  <a:pt x="520101" y="201585"/>
                </a:lnTo>
                <a:lnTo>
                  <a:pt x="524478" y="202001"/>
                </a:lnTo>
                <a:lnTo>
                  <a:pt x="526630" y="207784"/>
                </a:lnTo>
                <a:lnTo>
                  <a:pt x="535864" y="214587"/>
                </a:lnTo>
                <a:lnTo>
                  <a:pt x="540335" y="233834"/>
                </a:lnTo>
                <a:lnTo>
                  <a:pt x="555256" y="233675"/>
                </a:lnTo>
                <a:lnTo>
                  <a:pt x="558978" y="230075"/>
                </a:lnTo>
                <a:lnTo>
                  <a:pt x="567012" y="236653"/>
                </a:lnTo>
                <a:lnTo>
                  <a:pt x="566517" y="242945"/>
                </a:lnTo>
                <a:lnTo>
                  <a:pt x="552691" y="258589"/>
                </a:lnTo>
                <a:lnTo>
                  <a:pt x="543794" y="261993"/>
                </a:lnTo>
                <a:lnTo>
                  <a:pt x="538975" y="260810"/>
                </a:lnTo>
                <a:lnTo>
                  <a:pt x="530527" y="266642"/>
                </a:lnTo>
                <a:lnTo>
                  <a:pt x="519981" y="267025"/>
                </a:lnTo>
                <a:lnTo>
                  <a:pt x="517553" y="269299"/>
                </a:lnTo>
                <a:lnTo>
                  <a:pt x="516765" y="272512"/>
                </a:lnTo>
                <a:lnTo>
                  <a:pt x="520662" y="277223"/>
                </a:lnTo>
                <a:lnTo>
                  <a:pt x="522544" y="286473"/>
                </a:lnTo>
                <a:lnTo>
                  <a:pt x="526903" y="288551"/>
                </a:lnTo>
                <a:lnTo>
                  <a:pt x="528525" y="293187"/>
                </a:lnTo>
                <a:lnTo>
                  <a:pt x="523330" y="305460"/>
                </a:lnTo>
                <a:lnTo>
                  <a:pt x="523985" y="312528"/>
                </a:lnTo>
                <a:lnTo>
                  <a:pt x="520734" y="317173"/>
                </a:lnTo>
                <a:lnTo>
                  <a:pt x="522633" y="321554"/>
                </a:lnTo>
                <a:lnTo>
                  <a:pt x="520889" y="325492"/>
                </a:lnTo>
                <a:lnTo>
                  <a:pt x="522879" y="328841"/>
                </a:lnTo>
                <a:lnTo>
                  <a:pt x="521965" y="335385"/>
                </a:lnTo>
                <a:lnTo>
                  <a:pt x="511702" y="339064"/>
                </a:lnTo>
                <a:lnTo>
                  <a:pt x="508615" y="347765"/>
                </a:lnTo>
                <a:lnTo>
                  <a:pt x="501926" y="349016"/>
                </a:lnTo>
                <a:lnTo>
                  <a:pt x="491816" y="355968"/>
                </a:lnTo>
                <a:lnTo>
                  <a:pt x="485676" y="352897"/>
                </a:lnTo>
                <a:lnTo>
                  <a:pt x="471946" y="352050"/>
                </a:lnTo>
                <a:lnTo>
                  <a:pt x="470184" y="345785"/>
                </a:lnTo>
                <a:lnTo>
                  <a:pt x="460721" y="353510"/>
                </a:lnTo>
                <a:lnTo>
                  <a:pt x="451280" y="355981"/>
                </a:lnTo>
                <a:lnTo>
                  <a:pt x="452429" y="361655"/>
                </a:lnTo>
                <a:lnTo>
                  <a:pt x="457650" y="365254"/>
                </a:lnTo>
                <a:lnTo>
                  <a:pt x="453933" y="370906"/>
                </a:lnTo>
                <a:lnTo>
                  <a:pt x="455332" y="377982"/>
                </a:lnTo>
                <a:lnTo>
                  <a:pt x="452681" y="388510"/>
                </a:lnTo>
                <a:lnTo>
                  <a:pt x="443097" y="393065"/>
                </a:lnTo>
                <a:lnTo>
                  <a:pt x="440150" y="399786"/>
                </a:lnTo>
                <a:lnTo>
                  <a:pt x="433488" y="401415"/>
                </a:lnTo>
                <a:lnTo>
                  <a:pt x="420936" y="411653"/>
                </a:lnTo>
                <a:lnTo>
                  <a:pt x="421834" y="436064"/>
                </a:lnTo>
                <a:lnTo>
                  <a:pt x="414342" y="438977"/>
                </a:lnTo>
                <a:lnTo>
                  <a:pt x="417653" y="451976"/>
                </a:lnTo>
                <a:lnTo>
                  <a:pt x="414840" y="463120"/>
                </a:lnTo>
                <a:lnTo>
                  <a:pt x="400480" y="474663"/>
                </a:lnTo>
                <a:lnTo>
                  <a:pt x="399641" y="480768"/>
                </a:lnTo>
                <a:lnTo>
                  <a:pt x="395192" y="481727"/>
                </a:lnTo>
                <a:lnTo>
                  <a:pt x="388449" y="476640"/>
                </a:lnTo>
                <a:lnTo>
                  <a:pt x="377155" y="483964"/>
                </a:lnTo>
                <a:lnTo>
                  <a:pt x="378409" y="492477"/>
                </a:lnTo>
                <a:lnTo>
                  <a:pt x="384203" y="499506"/>
                </a:lnTo>
                <a:lnTo>
                  <a:pt x="381446" y="508544"/>
                </a:lnTo>
                <a:lnTo>
                  <a:pt x="386800" y="514191"/>
                </a:lnTo>
                <a:lnTo>
                  <a:pt x="383355" y="518868"/>
                </a:lnTo>
                <a:lnTo>
                  <a:pt x="379093" y="517365"/>
                </a:lnTo>
                <a:lnTo>
                  <a:pt x="376110" y="512894"/>
                </a:lnTo>
                <a:lnTo>
                  <a:pt x="372525" y="513882"/>
                </a:lnTo>
                <a:lnTo>
                  <a:pt x="367338" y="511371"/>
                </a:lnTo>
                <a:lnTo>
                  <a:pt x="365786" y="517431"/>
                </a:lnTo>
                <a:lnTo>
                  <a:pt x="356737" y="513404"/>
                </a:lnTo>
                <a:lnTo>
                  <a:pt x="351114" y="519346"/>
                </a:lnTo>
                <a:lnTo>
                  <a:pt x="343068" y="517555"/>
                </a:lnTo>
                <a:lnTo>
                  <a:pt x="341056" y="523794"/>
                </a:lnTo>
                <a:lnTo>
                  <a:pt x="331346" y="526816"/>
                </a:lnTo>
                <a:lnTo>
                  <a:pt x="326674" y="535668"/>
                </a:lnTo>
                <a:lnTo>
                  <a:pt x="330393" y="538509"/>
                </a:lnTo>
                <a:lnTo>
                  <a:pt x="327692" y="549328"/>
                </a:lnTo>
                <a:lnTo>
                  <a:pt x="319179" y="559500"/>
                </a:lnTo>
                <a:lnTo>
                  <a:pt x="322573" y="567909"/>
                </a:lnTo>
                <a:lnTo>
                  <a:pt x="327220" y="567745"/>
                </a:lnTo>
                <a:lnTo>
                  <a:pt x="327445" y="612067"/>
                </a:lnTo>
                <a:lnTo>
                  <a:pt x="322219" y="612377"/>
                </a:lnTo>
                <a:lnTo>
                  <a:pt x="318325" y="615503"/>
                </a:lnTo>
                <a:lnTo>
                  <a:pt x="318038" y="625333"/>
                </a:lnTo>
                <a:lnTo>
                  <a:pt x="311996" y="627968"/>
                </a:lnTo>
                <a:lnTo>
                  <a:pt x="306559" y="626815"/>
                </a:lnTo>
                <a:lnTo>
                  <a:pt x="308039" y="635730"/>
                </a:lnTo>
                <a:lnTo>
                  <a:pt x="311722" y="641366"/>
                </a:lnTo>
                <a:lnTo>
                  <a:pt x="306897" y="650355"/>
                </a:lnTo>
                <a:lnTo>
                  <a:pt x="302895" y="651967"/>
                </a:lnTo>
                <a:lnTo>
                  <a:pt x="300751" y="659056"/>
                </a:lnTo>
                <a:lnTo>
                  <a:pt x="302052" y="663120"/>
                </a:lnTo>
                <a:lnTo>
                  <a:pt x="308924" y="666032"/>
                </a:lnTo>
                <a:lnTo>
                  <a:pt x="308887" y="674713"/>
                </a:lnTo>
                <a:lnTo>
                  <a:pt x="311810" y="678841"/>
                </a:lnTo>
                <a:lnTo>
                  <a:pt x="309554" y="685020"/>
                </a:lnTo>
                <a:lnTo>
                  <a:pt x="313756" y="690099"/>
                </a:lnTo>
                <a:lnTo>
                  <a:pt x="330084" y="693790"/>
                </a:lnTo>
                <a:lnTo>
                  <a:pt x="329375" y="701791"/>
                </a:lnTo>
                <a:lnTo>
                  <a:pt x="323991" y="713071"/>
                </a:lnTo>
                <a:lnTo>
                  <a:pt x="330256" y="726275"/>
                </a:lnTo>
                <a:lnTo>
                  <a:pt x="328966" y="727954"/>
                </a:lnTo>
                <a:lnTo>
                  <a:pt x="335670" y="730681"/>
                </a:lnTo>
                <a:lnTo>
                  <a:pt x="334620" y="737295"/>
                </a:lnTo>
                <a:lnTo>
                  <a:pt x="336915" y="743761"/>
                </a:lnTo>
                <a:lnTo>
                  <a:pt x="350637" y="743546"/>
                </a:lnTo>
                <a:lnTo>
                  <a:pt x="353185" y="741474"/>
                </a:lnTo>
                <a:lnTo>
                  <a:pt x="358634" y="744403"/>
                </a:lnTo>
                <a:lnTo>
                  <a:pt x="366673" y="740268"/>
                </a:lnTo>
                <a:lnTo>
                  <a:pt x="366393" y="744027"/>
                </a:lnTo>
                <a:lnTo>
                  <a:pt x="370163" y="746272"/>
                </a:lnTo>
                <a:lnTo>
                  <a:pt x="366379" y="747168"/>
                </a:lnTo>
                <a:lnTo>
                  <a:pt x="366292" y="749336"/>
                </a:lnTo>
                <a:lnTo>
                  <a:pt x="371454" y="749506"/>
                </a:lnTo>
                <a:lnTo>
                  <a:pt x="372771" y="758847"/>
                </a:lnTo>
                <a:lnTo>
                  <a:pt x="383893" y="759161"/>
                </a:lnTo>
                <a:lnTo>
                  <a:pt x="385575" y="769162"/>
                </a:lnTo>
                <a:lnTo>
                  <a:pt x="419683" y="768224"/>
                </a:lnTo>
                <a:lnTo>
                  <a:pt x="424642" y="783123"/>
                </a:lnTo>
                <a:lnTo>
                  <a:pt x="422473" y="795379"/>
                </a:lnTo>
                <a:lnTo>
                  <a:pt x="426623" y="809096"/>
                </a:lnTo>
                <a:lnTo>
                  <a:pt x="420034" y="818309"/>
                </a:lnTo>
                <a:lnTo>
                  <a:pt x="420495" y="821868"/>
                </a:lnTo>
                <a:lnTo>
                  <a:pt x="423077" y="821203"/>
                </a:lnTo>
                <a:lnTo>
                  <a:pt x="425472" y="826859"/>
                </a:lnTo>
                <a:lnTo>
                  <a:pt x="428863" y="828012"/>
                </a:lnTo>
                <a:lnTo>
                  <a:pt x="429757" y="834301"/>
                </a:lnTo>
                <a:lnTo>
                  <a:pt x="426231" y="839533"/>
                </a:lnTo>
                <a:lnTo>
                  <a:pt x="429505" y="841928"/>
                </a:lnTo>
                <a:lnTo>
                  <a:pt x="436354" y="841965"/>
                </a:lnTo>
                <a:lnTo>
                  <a:pt x="448838" y="851427"/>
                </a:lnTo>
                <a:lnTo>
                  <a:pt x="460823" y="855434"/>
                </a:lnTo>
                <a:lnTo>
                  <a:pt x="464026" y="853278"/>
                </a:lnTo>
                <a:lnTo>
                  <a:pt x="470136" y="838158"/>
                </a:lnTo>
                <a:lnTo>
                  <a:pt x="475906" y="840080"/>
                </a:lnTo>
                <a:lnTo>
                  <a:pt x="479558" y="838145"/>
                </a:lnTo>
                <a:lnTo>
                  <a:pt x="480506" y="846699"/>
                </a:lnTo>
                <a:lnTo>
                  <a:pt x="473605" y="856409"/>
                </a:lnTo>
                <a:lnTo>
                  <a:pt x="475493" y="863135"/>
                </a:lnTo>
                <a:lnTo>
                  <a:pt x="468288" y="868271"/>
                </a:lnTo>
                <a:lnTo>
                  <a:pt x="466004" y="877274"/>
                </a:lnTo>
                <a:lnTo>
                  <a:pt x="468722" y="883288"/>
                </a:lnTo>
                <a:lnTo>
                  <a:pt x="466578" y="889172"/>
                </a:lnTo>
                <a:lnTo>
                  <a:pt x="460361" y="892648"/>
                </a:lnTo>
                <a:lnTo>
                  <a:pt x="455278" y="899200"/>
                </a:lnTo>
                <a:lnTo>
                  <a:pt x="445513" y="896005"/>
                </a:lnTo>
                <a:lnTo>
                  <a:pt x="426433" y="903920"/>
                </a:lnTo>
                <a:lnTo>
                  <a:pt x="417246" y="917765"/>
                </a:lnTo>
                <a:lnTo>
                  <a:pt x="406920" y="920807"/>
                </a:lnTo>
                <a:lnTo>
                  <a:pt x="404308" y="931275"/>
                </a:lnTo>
                <a:lnTo>
                  <a:pt x="398350" y="936629"/>
                </a:lnTo>
                <a:lnTo>
                  <a:pt x="392892" y="939599"/>
                </a:lnTo>
                <a:lnTo>
                  <a:pt x="388435" y="937488"/>
                </a:lnTo>
                <a:lnTo>
                  <a:pt x="380602" y="940434"/>
                </a:lnTo>
                <a:lnTo>
                  <a:pt x="377106" y="953386"/>
                </a:lnTo>
                <a:lnTo>
                  <a:pt x="365510" y="962496"/>
                </a:lnTo>
                <a:lnTo>
                  <a:pt x="351307" y="962431"/>
                </a:lnTo>
                <a:lnTo>
                  <a:pt x="306422" y="978897"/>
                </a:lnTo>
                <a:lnTo>
                  <a:pt x="299976" y="979072"/>
                </a:lnTo>
                <a:lnTo>
                  <a:pt x="292736" y="972722"/>
                </a:lnTo>
                <a:lnTo>
                  <a:pt x="284077" y="970973"/>
                </a:lnTo>
                <a:lnTo>
                  <a:pt x="280345" y="967740"/>
                </a:lnTo>
                <a:lnTo>
                  <a:pt x="275991" y="972236"/>
                </a:lnTo>
                <a:lnTo>
                  <a:pt x="268987" y="971149"/>
                </a:lnTo>
                <a:lnTo>
                  <a:pt x="252980" y="957442"/>
                </a:lnTo>
                <a:lnTo>
                  <a:pt x="248848" y="946967"/>
                </a:lnTo>
                <a:lnTo>
                  <a:pt x="252245" y="944520"/>
                </a:lnTo>
                <a:lnTo>
                  <a:pt x="250254" y="940902"/>
                </a:lnTo>
                <a:lnTo>
                  <a:pt x="256589" y="931992"/>
                </a:lnTo>
                <a:lnTo>
                  <a:pt x="261433" y="932933"/>
                </a:lnTo>
                <a:lnTo>
                  <a:pt x="266663" y="918071"/>
                </a:lnTo>
                <a:lnTo>
                  <a:pt x="259423" y="912649"/>
                </a:lnTo>
                <a:lnTo>
                  <a:pt x="251048" y="912153"/>
                </a:lnTo>
                <a:lnTo>
                  <a:pt x="235865" y="879713"/>
                </a:lnTo>
                <a:lnTo>
                  <a:pt x="230035" y="882529"/>
                </a:lnTo>
                <a:lnTo>
                  <a:pt x="226573" y="879749"/>
                </a:lnTo>
                <a:lnTo>
                  <a:pt x="223528" y="880412"/>
                </a:lnTo>
                <a:lnTo>
                  <a:pt x="223228" y="886412"/>
                </a:lnTo>
                <a:lnTo>
                  <a:pt x="218102" y="889091"/>
                </a:lnTo>
                <a:lnTo>
                  <a:pt x="216727" y="893458"/>
                </a:lnTo>
                <a:lnTo>
                  <a:pt x="205132" y="888106"/>
                </a:lnTo>
                <a:lnTo>
                  <a:pt x="202671" y="889942"/>
                </a:lnTo>
                <a:lnTo>
                  <a:pt x="193021" y="889498"/>
                </a:lnTo>
                <a:lnTo>
                  <a:pt x="194429" y="885868"/>
                </a:lnTo>
                <a:lnTo>
                  <a:pt x="191942" y="882413"/>
                </a:lnTo>
                <a:lnTo>
                  <a:pt x="185985" y="880543"/>
                </a:lnTo>
                <a:lnTo>
                  <a:pt x="186129" y="876353"/>
                </a:lnTo>
                <a:lnTo>
                  <a:pt x="182843" y="875321"/>
                </a:lnTo>
                <a:lnTo>
                  <a:pt x="182131" y="872059"/>
                </a:lnTo>
                <a:lnTo>
                  <a:pt x="172936" y="869564"/>
                </a:lnTo>
                <a:lnTo>
                  <a:pt x="167107" y="862864"/>
                </a:lnTo>
                <a:lnTo>
                  <a:pt x="164716" y="863319"/>
                </a:lnTo>
                <a:lnTo>
                  <a:pt x="154613" y="856160"/>
                </a:lnTo>
                <a:lnTo>
                  <a:pt x="150007" y="849069"/>
                </a:lnTo>
                <a:lnTo>
                  <a:pt x="144170" y="848613"/>
                </a:lnTo>
                <a:close/>
              </a:path>
            </a:pathLst>
          </a:custGeom>
          <a:solidFill>
            <a:srgbClr val="AA3377"/>
          </a:solidFill>
          <a:ln w="7144">
            <a:solidFill>
              <a:srgbClr val="FFFFFF"/>
            </a:solidFill>
            <a:prstDash val="solid"/>
          </a:ln>
        </p:spPr>
        <p:txBody>
          <a:bodyPr/>
          <a:lstStyle/>
          <a:p>
            <a:endParaRPr lang="en-NZ"/>
          </a:p>
        </p:txBody>
      </p:sp>
      <p:sp>
        <p:nvSpPr>
          <p:cNvPr id="53" name="TLA 056 Grey category 0">
            <a:extLst>
              <a:ext uri="{FF2B5EF4-FFF2-40B4-BE49-F238E27FC236}">
                <a16:creationId xmlns:a16="http://schemas.microsoft.com/office/drawing/2014/main" id="{38789AF4-3050-430B-AA4B-542C36ACDA9C}"/>
              </a:ext>
            </a:extLst>
          </p:cNvPr>
          <p:cNvSpPr>
            <a:spLocks noGrp="1"/>
          </p:cNvSpPr>
          <p:nvPr/>
        </p:nvSpPr>
        <p:spPr>
          <a:xfrm>
            <a:off x="5758838" y="2678460"/>
            <a:ext cx="440690" cy="394919"/>
          </a:xfrm>
          <a:custGeom>
            <a:avLst/>
            <a:gdLst/>
            <a:ahLst/>
            <a:cxnLst/>
            <a:rect l="0" t="0" r="0" b="0"/>
            <a:pathLst>
              <a:path w="440690" h="394919">
                <a:moveTo>
                  <a:pt x="28744" y="321597"/>
                </a:moveTo>
                <a:lnTo>
                  <a:pt x="21477" y="317005"/>
                </a:lnTo>
                <a:lnTo>
                  <a:pt x="14372" y="302511"/>
                </a:lnTo>
                <a:lnTo>
                  <a:pt x="13954" y="293009"/>
                </a:lnTo>
                <a:lnTo>
                  <a:pt x="9337" y="285906"/>
                </a:lnTo>
                <a:lnTo>
                  <a:pt x="0" y="285330"/>
                </a:lnTo>
                <a:lnTo>
                  <a:pt x="10324" y="266999"/>
                </a:lnTo>
                <a:lnTo>
                  <a:pt x="19029" y="244457"/>
                </a:lnTo>
                <a:lnTo>
                  <a:pt x="23745" y="227370"/>
                </a:lnTo>
                <a:lnTo>
                  <a:pt x="23650" y="217739"/>
                </a:lnTo>
                <a:lnTo>
                  <a:pt x="27655" y="220578"/>
                </a:lnTo>
                <a:lnTo>
                  <a:pt x="27329" y="224548"/>
                </a:lnTo>
                <a:lnTo>
                  <a:pt x="28059" y="220603"/>
                </a:lnTo>
                <a:lnTo>
                  <a:pt x="35480" y="221777"/>
                </a:lnTo>
                <a:lnTo>
                  <a:pt x="24354" y="216962"/>
                </a:lnTo>
                <a:lnTo>
                  <a:pt x="28947" y="212735"/>
                </a:lnTo>
                <a:lnTo>
                  <a:pt x="34868" y="183715"/>
                </a:lnTo>
                <a:lnTo>
                  <a:pt x="39363" y="184174"/>
                </a:lnTo>
                <a:lnTo>
                  <a:pt x="43890" y="179952"/>
                </a:lnTo>
                <a:lnTo>
                  <a:pt x="54098" y="152300"/>
                </a:lnTo>
                <a:lnTo>
                  <a:pt x="59793" y="145953"/>
                </a:lnTo>
                <a:lnTo>
                  <a:pt x="64305" y="127518"/>
                </a:lnTo>
                <a:lnTo>
                  <a:pt x="68903" y="122049"/>
                </a:lnTo>
                <a:lnTo>
                  <a:pt x="76995" y="39507"/>
                </a:lnTo>
                <a:lnTo>
                  <a:pt x="80847" y="41118"/>
                </a:lnTo>
                <a:lnTo>
                  <a:pt x="84498" y="39557"/>
                </a:lnTo>
                <a:lnTo>
                  <a:pt x="87567" y="46223"/>
                </a:lnTo>
                <a:lnTo>
                  <a:pt x="92406" y="46924"/>
                </a:lnTo>
                <a:lnTo>
                  <a:pt x="91936" y="53376"/>
                </a:lnTo>
                <a:lnTo>
                  <a:pt x="95817" y="55897"/>
                </a:lnTo>
                <a:lnTo>
                  <a:pt x="94760" y="57897"/>
                </a:lnTo>
                <a:lnTo>
                  <a:pt x="97798" y="61793"/>
                </a:lnTo>
                <a:lnTo>
                  <a:pt x="105609" y="66194"/>
                </a:lnTo>
                <a:lnTo>
                  <a:pt x="105242" y="71518"/>
                </a:lnTo>
                <a:lnTo>
                  <a:pt x="107626" y="75046"/>
                </a:lnTo>
                <a:lnTo>
                  <a:pt x="113159" y="68504"/>
                </a:lnTo>
                <a:lnTo>
                  <a:pt x="113006" y="75477"/>
                </a:lnTo>
                <a:lnTo>
                  <a:pt x="109642" y="78703"/>
                </a:lnTo>
                <a:lnTo>
                  <a:pt x="114589" y="89006"/>
                </a:lnTo>
                <a:lnTo>
                  <a:pt x="113697" y="93322"/>
                </a:lnTo>
                <a:lnTo>
                  <a:pt x="120658" y="102329"/>
                </a:lnTo>
                <a:lnTo>
                  <a:pt x="124702" y="103727"/>
                </a:lnTo>
                <a:lnTo>
                  <a:pt x="127003" y="97204"/>
                </a:lnTo>
                <a:lnTo>
                  <a:pt x="125083" y="84790"/>
                </a:lnTo>
                <a:lnTo>
                  <a:pt x="129365" y="79848"/>
                </a:lnTo>
                <a:lnTo>
                  <a:pt x="134674" y="79611"/>
                </a:lnTo>
                <a:lnTo>
                  <a:pt x="137766" y="73528"/>
                </a:lnTo>
                <a:lnTo>
                  <a:pt x="144935" y="70612"/>
                </a:lnTo>
                <a:lnTo>
                  <a:pt x="149840" y="59358"/>
                </a:lnTo>
                <a:lnTo>
                  <a:pt x="153342" y="57460"/>
                </a:lnTo>
                <a:lnTo>
                  <a:pt x="153770" y="50869"/>
                </a:lnTo>
                <a:lnTo>
                  <a:pt x="158765" y="44237"/>
                </a:lnTo>
                <a:lnTo>
                  <a:pt x="159854" y="36214"/>
                </a:lnTo>
                <a:lnTo>
                  <a:pt x="165280" y="33796"/>
                </a:lnTo>
                <a:lnTo>
                  <a:pt x="164048" y="25531"/>
                </a:lnTo>
                <a:lnTo>
                  <a:pt x="168419" y="18770"/>
                </a:lnTo>
                <a:lnTo>
                  <a:pt x="167377" y="9238"/>
                </a:lnTo>
                <a:lnTo>
                  <a:pt x="172357" y="4910"/>
                </a:lnTo>
                <a:lnTo>
                  <a:pt x="183094" y="5984"/>
                </a:lnTo>
                <a:lnTo>
                  <a:pt x="184068" y="0"/>
                </a:lnTo>
                <a:lnTo>
                  <a:pt x="201388" y="13071"/>
                </a:lnTo>
                <a:lnTo>
                  <a:pt x="196113" y="24364"/>
                </a:lnTo>
                <a:lnTo>
                  <a:pt x="182659" y="36693"/>
                </a:lnTo>
                <a:lnTo>
                  <a:pt x="180988" y="42756"/>
                </a:lnTo>
                <a:lnTo>
                  <a:pt x="192015" y="70633"/>
                </a:lnTo>
                <a:lnTo>
                  <a:pt x="198472" y="71767"/>
                </a:lnTo>
                <a:lnTo>
                  <a:pt x="209443" y="81864"/>
                </a:lnTo>
                <a:lnTo>
                  <a:pt x="208173" y="87208"/>
                </a:lnTo>
                <a:lnTo>
                  <a:pt x="212267" y="91262"/>
                </a:lnTo>
                <a:lnTo>
                  <a:pt x="216009" y="104424"/>
                </a:lnTo>
                <a:lnTo>
                  <a:pt x="212636" y="126326"/>
                </a:lnTo>
                <a:lnTo>
                  <a:pt x="224303" y="130219"/>
                </a:lnTo>
                <a:lnTo>
                  <a:pt x="226485" y="128970"/>
                </a:lnTo>
                <a:lnTo>
                  <a:pt x="231091" y="136061"/>
                </a:lnTo>
                <a:lnTo>
                  <a:pt x="241194" y="143220"/>
                </a:lnTo>
                <a:lnTo>
                  <a:pt x="243585" y="142764"/>
                </a:lnTo>
                <a:lnTo>
                  <a:pt x="249414" y="149465"/>
                </a:lnTo>
                <a:lnTo>
                  <a:pt x="258609" y="151960"/>
                </a:lnTo>
                <a:lnTo>
                  <a:pt x="259321" y="155222"/>
                </a:lnTo>
                <a:lnTo>
                  <a:pt x="262607" y="156253"/>
                </a:lnTo>
                <a:lnTo>
                  <a:pt x="262463" y="160444"/>
                </a:lnTo>
                <a:lnTo>
                  <a:pt x="268420" y="162314"/>
                </a:lnTo>
                <a:lnTo>
                  <a:pt x="270907" y="165768"/>
                </a:lnTo>
                <a:lnTo>
                  <a:pt x="269499" y="169399"/>
                </a:lnTo>
                <a:lnTo>
                  <a:pt x="279149" y="169843"/>
                </a:lnTo>
                <a:lnTo>
                  <a:pt x="281610" y="168007"/>
                </a:lnTo>
                <a:lnTo>
                  <a:pt x="293204" y="173358"/>
                </a:lnTo>
                <a:lnTo>
                  <a:pt x="294580" y="168992"/>
                </a:lnTo>
                <a:lnTo>
                  <a:pt x="299705" y="166313"/>
                </a:lnTo>
                <a:lnTo>
                  <a:pt x="300006" y="160313"/>
                </a:lnTo>
                <a:lnTo>
                  <a:pt x="303051" y="159650"/>
                </a:lnTo>
                <a:lnTo>
                  <a:pt x="306513" y="162430"/>
                </a:lnTo>
                <a:lnTo>
                  <a:pt x="312343" y="159614"/>
                </a:lnTo>
                <a:lnTo>
                  <a:pt x="327526" y="192053"/>
                </a:lnTo>
                <a:lnTo>
                  <a:pt x="335901" y="192550"/>
                </a:lnTo>
                <a:lnTo>
                  <a:pt x="343141" y="197972"/>
                </a:lnTo>
                <a:lnTo>
                  <a:pt x="337911" y="212834"/>
                </a:lnTo>
                <a:lnTo>
                  <a:pt x="333067" y="211893"/>
                </a:lnTo>
                <a:lnTo>
                  <a:pt x="326732" y="220803"/>
                </a:lnTo>
                <a:lnTo>
                  <a:pt x="328723" y="224421"/>
                </a:lnTo>
                <a:lnTo>
                  <a:pt x="325326" y="226868"/>
                </a:lnTo>
                <a:lnTo>
                  <a:pt x="332086" y="239933"/>
                </a:lnTo>
                <a:lnTo>
                  <a:pt x="345465" y="251050"/>
                </a:lnTo>
                <a:lnTo>
                  <a:pt x="352469" y="252137"/>
                </a:lnTo>
                <a:lnTo>
                  <a:pt x="356823" y="247641"/>
                </a:lnTo>
                <a:lnTo>
                  <a:pt x="360555" y="250873"/>
                </a:lnTo>
                <a:lnTo>
                  <a:pt x="369214" y="252623"/>
                </a:lnTo>
                <a:lnTo>
                  <a:pt x="376454" y="258973"/>
                </a:lnTo>
                <a:lnTo>
                  <a:pt x="382900" y="258798"/>
                </a:lnTo>
                <a:lnTo>
                  <a:pt x="427785" y="242332"/>
                </a:lnTo>
                <a:lnTo>
                  <a:pt x="437169" y="240905"/>
                </a:lnTo>
                <a:lnTo>
                  <a:pt x="440690" y="242806"/>
                </a:lnTo>
                <a:lnTo>
                  <a:pt x="434633" y="252410"/>
                </a:lnTo>
                <a:lnTo>
                  <a:pt x="433668" y="264787"/>
                </a:lnTo>
                <a:lnTo>
                  <a:pt x="424481" y="274719"/>
                </a:lnTo>
                <a:lnTo>
                  <a:pt x="415005" y="276017"/>
                </a:lnTo>
                <a:lnTo>
                  <a:pt x="405005" y="290317"/>
                </a:lnTo>
                <a:lnTo>
                  <a:pt x="401003" y="297516"/>
                </a:lnTo>
                <a:lnTo>
                  <a:pt x="402823" y="304603"/>
                </a:lnTo>
                <a:lnTo>
                  <a:pt x="399284" y="312900"/>
                </a:lnTo>
                <a:lnTo>
                  <a:pt x="372357" y="322075"/>
                </a:lnTo>
                <a:lnTo>
                  <a:pt x="366980" y="319383"/>
                </a:lnTo>
                <a:lnTo>
                  <a:pt x="349963" y="323698"/>
                </a:lnTo>
                <a:lnTo>
                  <a:pt x="349282" y="331692"/>
                </a:lnTo>
                <a:lnTo>
                  <a:pt x="343516" y="331867"/>
                </a:lnTo>
                <a:lnTo>
                  <a:pt x="337018" y="337466"/>
                </a:lnTo>
                <a:lnTo>
                  <a:pt x="330131" y="339146"/>
                </a:lnTo>
                <a:lnTo>
                  <a:pt x="331016" y="342033"/>
                </a:lnTo>
                <a:lnTo>
                  <a:pt x="326077" y="347791"/>
                </a:lnTo>
                <a:lnTo>
                  <a:pt x="323086" y="360678"/>
                </a:lnTo>
                <a:lnTo>
                  <a:pt x="313893" y="368366"/>
                </a:lnTo>
                <a:lnTo>
                  <a:pt x="312924" y="374332"/>
                </a:lnTo>
                <a:lnTo>
                  <a:pt x="291112" y="380434"/>
                </a:lnTo>
                <a:lnTo>
                  <a:pt x="258939" y="393612"/>
                </a:lnTo>
                <a:lnTo>
                  <a:pt x="238287" y="390564"/>
                </a:lnTo>
                <a:lnTo>
                  <a:pt x="225842" y="394029"/>
                </a:lnTo>
                <a:lnTo>
                  <a:pt x="213818" y="392002"/>
                </a:lnTo>
                <a:lnTo>
                  <a:pt x="207384" y="388309"/>
                </a:lnTo>
                <a:lnTo>
                  <a:pt x="202194" y="393114"/>
                </a:lnTo>
                <a:lnTo>
                  <a:pt x="193586" y="394919"/>
                </a:lnTo>
                <a:lnTo>
                  <a:pt x="186167" y="393350"/>
                </a:lnTo>
                <a:lnTo>
                  <a:pt x="174927" y="385564"/>
                </a:lnTo>
                <a:lnTo>
                  <a:pt x="160470" y="381680"/>
                </a:lnTo>
                <a:lnTo>
                  <a:pt x="156234" y="384398"/>
                </a:lnTo>
                <a:lnTo>
                  <a:pt x="140004" y="378181"/>
                </a:lnTo>
                <a:lnTo>
                  <a:pt x="135801" y="380119"/>
                </a:lnTo>
                <a:lnTo>
                  <a:pt x="121768" y="379381"/>
                </a:lnTo>
                <a:lnTo>
                  <a:pt x="102929" y="387657"/>
                </a:lnTo>
                <a:lnTo>
                  <a:pt x="97113" y="393794"/>
                </a:lnTo>
                <a:lnTo>
                  <a:pt x="88859" y="393920"/>
                </a:lnTo>
                <a:lnTo>
                  <a:pt x="85058" y="389876"/>
                </a:lnTo>
                <a:lnTo>
                  <a:pt x="80371" y="390331"/>
                </a:lnTo>
                <a:lnTo>
                  <a:pt x="76745" y="387927"/>
                </a:lnTo>
                <a:lnTo>
                  <a:pt x="69368" y="374668"/>
                </a:lnTo>
                <a:lnTo>
                  <a:pt x="50182" y="368423"/>
                </a:lnTo>
                <a:lnTo>
                  <a:pt x="42861" y="350159"/>
                </a:lnTo>
                <a:lnTo>
                  <a:pt x="46055" y="340798"/>
                </a:lnTo>
                <a:lnTo>
                  <a:pt x="34213" y="328660"/>
                </a:lnTo>
                <a:lnTo>
                  <a:pt x="29918" y="327992"/>
                </a:lnTo>
                <a:lnTo>
                  <a:pt x="28744" y="321597"/>
                </a:lnTo>
                <a:close/>
              </a:path>
            </a:pathLst>
          </a:custGeom>
          <a:solidFill>
            <a:srgbClr val="DCE2E1"/>
          </a:solidFill>
          <a:ln w="7144">
            <a:solidFill>
              <a:srgbClr val="FFFFFF"/>
            </a:solidFill>
            <a:prstDash val="solid"/>
          </a:ln>
        </p:spPr>
        <p:txBody>
          <a:bodyPr/>
          <a:lstStyle/>
          <a:p>
            <a:endParaRPr lang="en-NZ"/>
          </a:p>
        </p:txBody>
      </p:sp>
      <p:sp>
        <p:nvSpPr>
          <p:cNvPr id="54" name="TLA 057 Westland category 9">
            <a:extLst>
              <a:ext uri="{FF2B5EF4-FFF2-40B4-BE49-F238E27FC236}">
                <a16:creationId xmlns:a16="http://schemas.microsoft.com/office/drawing/2014/main" id="{E83100E8-5447-484A-95B8-3B598FEA24A7}"/>
              </a:ext>
            </a:extLst>
          </p:cNvPr>
          <p:cNvSpPr>
            <a:spLocks noGrp="1"/>
          </p:cNvSpPr>
          <p:nvPr/>
        </p:nvSpPr>
        <p:spPr>
          <a:xfrm>
            <a:off x="4542950" y="2963791"/>
            <a:ext cx="1529572" cy="1128281"/>
          </a:xfrm>
          <a:custGeom>
            <a:avLst/>
            <a:gdLst/>
            <a:ahLst/>
            <a:cxnLst/>
            <a:rect l="0" t="0" r="0" b="0"/>
            <a:pathLst>
              <a:path w="1529572" h="1128281">
                <a:moveTo>
                  <a:pt x="851047" y="357982"/>
                </a:moveTo>
                <a:lnTo>
                  <a:pt x="850604" y="357502"/>
                </a:lnTo>
                <a:lnTo>
                  <a:pt x="851626" y="357213"/>
                </a:lnTo>
                <a:lnTo>
                  <a:pt x="851047" y="357982"/>
                </a:lnTo>
                <a:close/>
                <a:moveTo>
                  <a:pt x="841160" y="373977"/>
                </a:moveTo>
                <a:lnTo>
                  <a:pt x="840220" y="375224"/>
                </a:lnTo>
                <a:lnTo>
                  <a:pt x="840381" y="373663"/>
                </a:lnTo>
                <a:lnTo>
                  <a:pt x="841160" y="373977"/>
                </a:lnTo>
                <a:close/>
                <a:moveTo>
                  <a:pt x="842189" y="368598"/>
                </a:moveTo>
                <a:lnTo>
                  <a:pt x="841365" y="369695"/>
                </a:lnTo>
                <a:lnTo>
                  <a:pt x="841820" y="367788"/>
                </a:lnTo>
                <a:lnTo>
                  <a:pt x="842189" y="368598"/>
                </a:lnTo>
                <a:close/>
                <a:moveTo>
                  <a:pt x="321018" y="761024"/>
                </a:moveTo>
                <a:lnTo>
                  <a:pt x="320632" y="762039"/>
                </a:lnTo>
                <a:lnTo>
                  <a:pt x="319393" y="762230"/>
                </a:lnTo>
                <a:lnTo>
                  <a:pt x="321018" y="761024"/>
                </a:lnTo>
                <a:close/>
                <a:moveTo>
                  <a:pt x="849663" y="355555"/>
                </a:moveTo>
                <a:lnTo>
                  <a:pt x="850299" y="356601"/>
                </a:lnTo>
                <a:lnTo>
                  <a:pt x="848667" y="357096"/>
                </a:lnTo>
                <a:lnTo>
                  <a:pt x="849663" y="355555"/>
                </a:lnTo>
                <a:close/>
                <a:moveTo>
                  <a:pt x="323097" y="759760"/>
                </a:moveTo>
                <a:lnTo>
                  <a:pt x="324586" y="760264"/>
                </a:lnTo>
                <a:lnTo>
                  <a:pt x="321638" y="760900"/>
                </a:lnTo>
                <a:lnTo>
                  <a:pt x="323097" y="759760"/>
                </a:lnTo>
                <a:close/>
                <a:moveTo>
                  <a:pt x="839006" y="376532"/>
                </a:moveTo>
                <a:lnTo>
                  <a:pt x="835251" y="380612"/>
                </a:lnTo>
                <a:lnTo>
                  <a:pt x="831384" y="380287"/>
                </a:lnTo>
                <a:lnTo>
                  <a:pt x="837530" y="372761"/>
                </a:lnTo>
                <a:lnTo>
                  <a:pt x="839006" y="376532"/>
                </a:lnTo>
                <a:close/>
                <a:moveTo>
                  <a:pt x="859462" y="348893"/>
                </a:moveTo>
                <a:lnTo>
                  <a:pt x="864285" y="347627"/>
                </a:lnTo>
                <a:lnTo>
                  <a:pt x="852333" y="355435"/>
                </a:lnTo>
                <a:lnTo>
                  <a:pt x="855849" y="346627"/>
                </a:lnTo>
                <a:lnTo>
                  <a:pt x="857589" y="345869"/>
                </a:lnTo>
                <a:lnTo>
                  <a:pt x="859462" y="348893"/>
                </a:lnTo>
                <a:close/>
                <a:moveTo>
                  <a:pt x="1160895" y="75062"/>
                </a:moveTo>
                <a:lnTo>
                  <a:pt x="1172871" y="59184"/>
                </a:lnTo>
                <a:lnTo>
                  <a:pt x="1175268" y="59971"/>
                </a:lnTo>
                <a:lnTo>
                  <a:pt x="1184872" y="51361"/>
                </a:lnTo>
                <a:lnTo>
                  <a:pt x="1215888" y="0"/>
                </a:lnTo>
                <a:lnTo>
                  <a:pt x="1223918" y="31"/>
                </a:lnTo>
                <a:lnTo>
                  <a:pt x="1229842" y="7679"/>
                </a:lnTo>
                <a:lnTo>
                  <a:pt x="1230260" y="17181"/>
                </a:lnTo>
                <a:lnTo>
                  <a:pt x="1237365" y="31674"/>
                </a:lnTo>
                <a:lnTo>
                  <a:pt x="1245158" y="36741"/>
                </a:lnTo>
                <a:lnTo>
                  <a:pt x="1245806" y="42661"/>
                </a:lnTo>
                <a:lnTo>
                  <a:pt x="1250101" y="43329"/>
                </a:lnTo>
                <a:lnTo>
                  <a:pt x="1261299" y="54060"/>
                </a:lnTo>
                <a:lnTo>
                  <a:pt x="1258749" y="64829"/>
                </a:lnTo>
                <a:lnTo>
                  <a:pt x="1266070" y="83092"/>
                </a:lnTo>
                <a:lnTo>
                  <a:pt x="1285256" y="89337"/>
                </a:lnTo>
                <a:lnTo>
                  <a:pt x="1292633" y="102596"/>
                </a:lnTo>
                <a:lnTo>
                  <a:pt x="1296259" y="105001"/>
                </a:lnTo>
                <a:lnTo>
                  <a:pt x="1300946" y="104545"/>
                </a:lnTo>
                <a:lnTo>
                  <a:pt x="1304747" y="108590"/>
                </a:lnTo>
                <a:lnTo>
                  <a:pt x="1313001" y="108464"/>
                </a:lnTo>
                <a:lnTo>
                  <a:pt x="1318817" y="102326"/>
                </a:lnTo>
                <a:lnTo>
                  <a:pt x="1337656" y="94050"/>
                </a:lnTo>
                <a:lnTo>
                  <a:pt x="1351689" y="94789"/>
                </a:lnTo>
                <a:lnTo>
                  <a:pt x="1355892" y="92850"/>
                </a:lnTo>
                <a:lnTo>
                  <a:pt x="1372122" y="99067"/>
                </a:lnTo>
                <a:lnTo>
                  <a:pt x="1376358" y="96349"/>
                </a:lnTo>
                <a:lnTo>
                  <a:pt x="1390815" y="100234"/>
                </a:lnTo>
                <a:lnTo>
                  <a:pt x="1402055" y="108020"/>
                </a:lnTo>
                <a:lnTo>
                  <a:pt x="1409474" y="109588"/>
                </a:lnTo>
                <a:lnTo>
                  <a:pt x="1418082" y="107784"/>
                </a:lnTo>
                <a:lnTo>
                  <a:pt x="1423272" y="102978"/>
                </a:lnTo>
                <a:lnTo>
                  <a:pt x="1429706" y="106671"/>
                </a:lnTo>
                <a:lnTo>
                  <a:pt x="1441730" y="108699"/>
                </a:lnTo>
                <a:lnTo>
                  <a:pt x="1454175" y="105233"/>
                </a:lnTo>
                <a:lnTo>
                  <a:pt x="1474827" y="108282"/>
                </a:lnTo>
                <a:lnTo>
                  <a:pt x="1507000" y="95103"/>
                </a:lnTo>
                <a:lnTo>
                  <a:pt x="1528812" y="89001"/>
                </a:lnTo>
                <a:lnTo>
                  <a:pt x="1529572" y="100606"/>
                </a:lnTo>
                <a:lnTo>
                  <a:pt x="1521063" y="101219"/>
                </a:lnTo>
                <a:lnTo>
                  <a:pt x="1514648" y="107462"/>
                </a:lnTo>
                <a:lnTo>
                  <a:pt x="1512840" y="114924"/>
                </a:lnTo>
                <a:lnTo>
                  <a:pt x="1500195" y="120133"/>
                </a:lnTo>
                <a:lnTo>
                  <a:pt x="1499767" y="123771"/>
                </a:lnTo>
                <a:lnTo>
                  <a:pt x="1492878" y="122595"/>
                </a:lnTo>
                <a:lnTo>
                  <a:pt x="1490554" y="119704"/>
                </a:lnTo>
                <a:lnTo>
                  <a:pt x="1485370" y="123972"/>
                </a:lnTo>
                <a:lnTo>
                  <a:pt x="1480304" y="124728"/>
                </a:lnTo>
                <a:lnTo>
                  <a:pt x="1476584" y="140039"/>
                </a:lnTo>
                <a:lnTo>
                  <a:pt x="1479507" y="143362"/>
                </a:lnTo>
                <a:lnTo>
                  <a:pt x="1480118" y="150200"/>
                </a:lnTo>
                <a:lnTo>
                  <a:pt x="1475646" y="155451"/>
                </a:lnTo>
                <a:lnTo>
                  <a:pt x="1469643" y="155973"/>
                </a:lnTo>
                <a:lnTo>
                  <a:pt x="1468028" y="159501"/>
                </a:lnTo>
                <a:lnTo>
                  <a:pt x="1469908" y="162467"/>
                </a:lnTo>
                <a:lnTo>
                  <a:pt x="1468377" y="165717"/>
                </a:lnTo>
                <a:lnTo>
                  <a:pt x="1473713" y="171011"/>
                </a:lnTo>
                <a:lnTo>
                  <a:pt x="1459260" y="183361"/>
                </a:lnTo>
                <a:lnTo>
                  <a:pt x="1459064" y="187869"/>
                </a:lnTo>
                <a:lnTo>
                  <a:pt x="1452581" y="190501"/>
                </a:lnTo>
                <a:lnTo>
                  <a:pt x="1449537" y="189307"/>
                </a:lnTo>
                <a:lnTo>
                  <a:pt x="1450869" y="185827"/>
                </a:lnTo>
                <a:lnTo>
                  <a:pt x="1446788" y="185394"/>
                </a:lnTo>
                <a:lnTo>
                  <a:pt x="1446343" y="182647"/>
                </a:lnTo>
                <a:lnTo>
                  <a:pt x="1440443" y="178371"/>
                </a:lnTo>
                <a:lnTo>
                  <a:pt x="1435499" y="184446"/>
                </a:lnTo>
                <a:lnTo>
                  <a:pt x="1427768" y="187683"/>
                </a:lnTo>
                <a:lnTo>
                  <a:pt x="1419615" y="188399"/>
                </a:lnTo>
                <a:lnTo>
                  <a:pt x="1416016" y="185680"/>
                </a:lnTo>
                <a:lnTo>
                  <a:pt x="1410299" y="187284"/>
                </a:lnTo>
                <a:lnTo>
                  <a:pt x="1408296" y="184166"/>
                </a:lnTo>
                <a:lnTo>
                  <a:pt x="1397175" y="190913"/>
                </a:lnTo>
                <a:lnTo>
                  <a:pt x="1383603" y="190738"/>
                </a:lnTo>
                <a:lnTo>
                  <a:pt x="1379850" y="195000"/>
                </a:lnTo>
                <a:lnTo>
                  <a:pt x="1375670" y="188112"/>
                </a:lnTo>
                <a:lnTo>
                  <a:pt x="1368880" y="184954"/>
                </a:lnTo>
                <a:lnTo>
                  <a:pt x="1359921" y="195314"/>
                </a:lnTo>
                <a:lnTo>
                  <a:pt x="1353986" y="192657"/>
                </a:lnTo>
                <a:lnTo>
                  <a:pt x="1349026" y="195272"/>
                </a:lnTo>
                <a:lnTo>
                  <a:pt x="1345864" y="199654"/>
                </a:lnTo>
                <a:lnTo>
                  <a:pt x="1348621" y="204546"/>
                </a:lnTo>
                <a:lnTo>
                  <a:pt x="1347295" y="207595"/>
                </a:lnTo>
                <a:lnTo>
                  <a:pt x="1342477" y="207507"/>
                </a:lnTo>
                <a:lnTo>
                  <a:pt x="1339438" y="213620"/>
                </a:lnTo>
                <a:lnTo>
                  <a:pt x="1332666" y="217296"/>
                </a:lnTo>
                <a:lnTo>
                  <a:pt x="1330490" y="221130"/>
                </a:lnTo>
                <a:lnTo>
                  <a:pt x="1329137" y="211817"/>
                </a:lnTo>
                <a:lnTo>
                  <a:pt x="1324528" y="213818"/>
                </a:lnTo>
                <a:lnTo>
                  <a:pt x="1316356" y="209022"/>
                </a:lnTo>
                <a:lnTo>
                  <a:pt x="1309503" y="216163"/>
                </a:lnTo>
                <a:lnTo>
                  <a:pt x="1305709" y="212625"/>
                </a:lnTo>
                <a:lnTo>
                  <a:pt x="1296951" y="215451"/>
                </a:lnTo>
                <a:lnTo>
                  <a:pt x="1292311" y="221199"/>
                </a:lnTo>
                <a:lnTo>
                  <a:pt x="1294972" y="222988"/>
                </a:lnTo>
                <a:lnTo>
                  <a:pt x="1294590" y="225703"/>
                </a:lnTo>
                <a:lnTo>
                  <a:pt x="1283893" y="229778"/>
                </a:lnTo>
                <a:lnTo>
                  <a:pt x="1275293" y="236633"/>
                </a:lnTo>
                <a:lnTo>
                  <a:pt x="1272568" y="243665"/>
                </a:lnTo>
                <a:lnTo>
                  <a:pt x="1265945" y="246596"/>
                </a:lnTo>
                <a:lnTo>
                  <a:pt x="1268511" y="254211"/>
                </a:lnTo>
                <a:lnTo>
                  <a:pt x="1265815" y="258729"/>
                </a:lnTo>
                <a:lnTo>
                  <a:pt x="1267521" y="262490"/>
                </a:lnTo>
                <a:lnTo>
                  <a:pt x="1260300" y="269513"/>
                </a:lnTo>
                <a:lnTo>
                  <a:pt x="1259266" y="281510"/>
                </a:lnTo>
                <a:lnTo>
                  <a:pt x="1250582" y="287088"/>
                </a:lnTo>
                <a:lnTo>
                  <a:pt x="1244745" y="281661"/>
                </a:lnTo>
                <a:lnTo>
                  <a:pt x="1241382" y="287269"/>
                </a:lnTo>
                <a:lnTo>
                  <a:pt x="1234377" y="289010"/>
                </a:lnTo>
                <a:lnTo>
                  <a:pt x="1229336" y="295700"/>
                </a:lnTo>
                <a:lnTo>
                  <a:pt x="1227108" y="292203"/>
                </a:lnTo>
                <a:lnTo>
                  <a:pt x="1222003" y="291787"/>
                </a:lnTo>
                <a:lnTo>
                  <a:pt x="1217200" y="294542"/>
                </a:lnTo>
                <a:lnTo>
                  <a:pt x="1216964" y="301978"/>
                </a:lnTo>
                <a:lnTo>
                  <a:pt x="1213794" y="308594"/>
                </a:lnTo>
                <a:lnTo>
                  <a:pt x="1208685" y="302852"/>
                </a:lnTo>
                <a:lnTo>
                  <a:pt x="1204394" y="303113"/>
                </a:lnTo>
                <a:lnTo>
                  <a:pt x="1202219" y="303839"/>
                </a:lnTo>
                <a:lnTo>
                  <a:pt x="1201223" y="309231"/>
                </a:lnTo>
                <a:lnTo>
                  <a:pt x="1195946" y="310841"/>
                </a:lnTo>
                <a:lnTo>
                  <a:pt x="1197736" y="318476"/>
                </a:lnTo>
                <a:lnTo>
                  <a:pt x="1187205" y="325093"/>
                </a:lnTo>
                <a:lnTo>
                  <a:pt x="1185597" y="328605"/>
                </a:lnTo>
                <a:lnTo>
                  <a:pt x="1189880" y="338437"/>
                </a:lnTo>
                <a:lnTo>
                  <a:pt x="1178868" y="344805"/>
                </a:lnTo>
                <a:lnTo>
                  <a:pt x="1176511" y="354433"/>
                </a:lnTo>
                <a:lnTo>
                  <a:pt x="1172674" y="356598"/>
                </a:lnTo>
                <a:lnTo>
                  <a:pt x="1167864" y="369198"/>
                </a:lnTo>
                <a:lnTo>
                  <a:pt x="1150295" y="375012"/>
                </a:lnTo>
                <a:lnTo>
                  <a:pt x="1148494" y="371796"/>
                </a:lnTo>
                <a:lnTo>
                  <a:pt x="1149898" y="363112"/>
                </a:lnTo>
                <a:lnTo>
                  <a:pt x="1141935" y="363614"/>
                </a:lnTo>
                <a:lnTo>
                  <a:pt x="1135613" y="369089"/>
                </a:lnTo>
                <a:lnTo>
                  <a:pt x="1133288" y="376240"/>
                </a:lnTo>
                <a:lnTo>
                  <a:pt x="1119726" y="386159"/>
                </a:lnTo>
                <a:lnTo>
                  <a:pt x="1120910" y="389842"/>
                </a:lnTo>
                <a:lnTo>
                  <a:pt x="1116782" y="396871"/>
                </a:lnTo>
                <a:lnTo>
                  <a:pt x="1119124" y="401129"/>
                </a:lnTo>
                <a:lnTo>
                  <a:pt x="1114991" y="406197"/>
                </a:lnTo>
                <a:lnTo>
                  <a:pt x="1103140" y="407433"/>
                </a:lnTo>
                <a:lnTo>
                  <a:pt x="1098772" y="416854"/>
                </a:lnTo>
                <a:lnTo>
                  <a:pt x="1093035" y="419682"/>
                </a:lnTo>
                <a:lnTo>
                  <a:pt x="1087681" y="416799"/>
                </a:lnTo>
                <a:lnTo>
                  <a:pt x="1074494" y="427917"/>
                </a:lnTo>
                <a:lnTo>
                  <a:pt x="1062813" y="426516"/>
                </a:lnTo>
                <a:lnTo>
                  <a:pt x="1052237" y="428796"/>
                </a:lnTo>
                <a:lnTo>
                  <a:pt x="1057131" y="436491"/>
                </a:lnTo>
                <a:lnTo>
                  <a:pt x="1057037" y="442346"/>
                </a:lnTo>
                <a:lnTo>
                  <a:pt x="1041295" y="445249"/>
                </a:lnTo>
                <a:lnTo>
                  <a:pt x="1029107" y="457718"/>
                </a:lnTo>
                <a:lnTo>
                  <a:pt x="1028906" y="460375"/>
                </a:lnTo>
                <a:lnTo>
                  <a:pt x="1033688" y="462127"/>
                </a:lnTo>
                <a:lnTo>
                  <a:pt x="1033429" y="467438"/>
                </a:lnTo>
                <a:lnTo>
                  <a:pt x="1023916" y="473266"/>
                </a:lnTo>
                <a:lnTo>
                  <a:pt x="1024843" y="475805"/>
                </a:lnTo>
                <a:lnTo>
                  <a:pt x="1017166" y="485293"/>
                </a:lnTo>
                <a:lnTo>
                  <a:pt x="1016771" y="493362"/>
                </a:lnTo>
                <a:lnTo>
                  <a:pt x="1007527" y="494562"/>
                </a:lnTo>
                <a:lnTo>
                  <a:pt x="1003162" y="492453"/>
                </a:lnTo>
                <a:lnTo>
                  <a:pt x="1002776" y="486014"/>
                </a:lnTo>
                <a:lnTo>
                  <a:pt x="993256" y="489455"/>
                </a:lnTo>
                <a:lnTo>
                  <a:pt x="982018" y="481852"/>
                </a:lnTo>
                <a:lnTo>
                  <a:pt x="974841" y="492383"/>
                </a:lnTo>
                <a:lnTo>
                  <a:pt x="968859" y="491555"/>
                </a:lnTo>
                <a:lnTo>
                  <a:pt x="960306" y="495377"/>
                </a:lnTo>
                <a:lnTo>
                  <a:pt x="954542" y="505991"/>
                </a:lnTo>
                <a:lnTo>
                  <a:pt x="954150" y="511432"/>
                </a:lnTo>
                <a:lnTo>
                  <a:pt x="943883" y="514265"/>
                </a:lnTo>
                <a:lnTo>
                  <a:pt x="928646" y="532857"/>
                </a:lnTo>
                <a:lnTo>
                  <a:pt x="913151" y="537895"/>
                </a:lnTo>
                <a:lnTo>
                  <a:pt x="904126" y="533518"/>
                </a:lnTo>
                <a:lnTo>
                  <a:pt x="901354" y="524435"/>
                </a:lnTo>
                <a:lnTo>
                  <a:pt x="898782" y="529972"/>
                </a:lnTo>
                <a:lnTo>
                  <a:pt x="880445" y="541147"/>
                </a:lnTo>
                <a:lnTo>
                  <a:pt x="865163" y="543673"/>
                </a:lnTo>
                <a:lnTo>
                  <a:pt x="851205" y="559488"/>
                </a:lnTo>
                <a:lnTo>
                  <a:pt x="849645" y="566237"/>
                </a:lnTo>
                <a:lnTo>
                  <a:pt x="843376" y="570981"/>
                </a:lnTo>
                <a:lnTo>
                  <a:pt x="837994" y="570399"/>
                </a:lnTo>
                <a:lnTo>
                  <a:pt x="833774" y="572910"/>
                </a:lnTo>
                <a:lnTo>
                  <a:pt x="833400" y="577199"/>
                </a:lnTo>
                <a:lnTo>
                  <a:pt x="828943" y="578496"/>
                </a:lnTo>
                <a:lnTo>
                  <a:pt x="826474" y="587335"/>
                </a:lnTo>
                <a:lnTo>
                  <a:pt x="816573" y="587369"/>
                </a:lnTo>
                <a:lnTo>
                  <a:pt x="807708" y="593655"/>
                </a:lnTo>
                <a:lnTo>
                  <a:pt x="809886" y="602346"/>
                </a:lnTo>
                <a:lnTo>
                  <a:pt x="808107" y="608090"/>
                </a:lnTo>
                <a:lnTo>
                  <a:pt x="811740" y="615428"/>
                </a:lnTo>
                <a:lnTo>
                  <a:pt x="809606" y="624979"/>
                </a:lnTo>
                <a:lnTo>
                  <a:pt x="801218" y="634532"/>
                </a:lnTo>
                <a:lnTo>
                  <a:pt x="783225" y="645626"/>
                </a:lnTo>
                <a:lnTo>
                  <a:pt x="784048" y="649308"/>
                </a:lnTo>
                <a:lnTo>
                  <a:pt x="781271" y="654262"/>
                </a:lnTo>
                <a:lnTo>
                  <a:pt x="784697" y="663703"/>
                </a:lnTo>
                <a:lnTo>
                  <a:pt x="775186" y="673935"/>
                </a:lnTo>
                <a:lnTo>
                  <a:pt x="764203" y="677837"/>
                </a:lnTo>
                <a:lnTo>
                  <a:pt x="763422" y="680689"/>
                </a:lnTo>
                <a:lnTo>
                  <a:pt x="766857" y="684634"/>
                </a:lnTo>
                <a:lnTo>
                  <a:pt x="761392" y="692455"/>
                </a:lnTo>
                <a:lnTo>
                  <a:pt x="762583" y="700402"/>
                </a:lnTo>
                <a:lnTo>
                  <a:pt x="759751" y="703031"/>
                </a:lnTo>
                <a:lnTo>
                  <a:pt x="750796" y="701869"/>
                </a:lnTo>
                <a:lnTo>
                  <a:pt x="746863" y="708390"/>
                </a:lnTo>
                <a:lnTo>
                  <a:pt x="733628" y="715911"/>
                </a:lnTo>
                <a:lnTo>
                  <a:pt x="731019" y="721648"/>
                </a:lnTo>
                <a:lnTo>
                  <a:pt x="731785" y="727578"/>
                </a:lnTo>
                <a:lnTo>
                  <a:pt x="729202" y="729118"/>
                </a:lnTo>
                <a:lnTo>
                  <a:pt x="720895" y="727104"/>
                </a:lnTo>
                <a:lnTo>
                  <a:pt x="717304" y="729951"/>
                </a:lnTo>
                <a:lnTo>
                  <a:pt x="709379" y="739918"/>
                </a:lnTo>
                <a:lnTo>
                  <a:pt x="709632" y="746853"/>
                </a:lnTo>
                <a:lnTo>
                  <a:pt x="698110" y="751816"/>
                </a:lnTo>
                <a:lnTo>
                  <a:pt x="692059" y="762090"/>
                </a:lnTo>
                <a:lnTo>
                  <a:pt x="683225" y="766186"/>
                </a:lnTo>
                <a:lnTo>
                  <a:pt x="678559" y="779163"/>
                </a:lnTo>
                <a:lnTo>
                  <a:pt x="678885" y="785608"/>
                </a:lnTo>
                <a:lnTo>
                  <a:pt x="673803" y="784482"/>
                </a:lnTo>
                <a:lnTo>
                  <a:pt x="672817" y="789725"/>
                </a:lnTo>
                <a:lnTo>
                  <a:pt x="666802" y="794336"/>
                </a:lnTo>
                <a:lnTo>
                  <a:pt x="663969" y="800896"/>
                </a:lnTo>
                <a:lnTo>
                  <a:pt x="657060" y="803422"/>
                </a:lnTo>
                <a:lnTo>
                  <a:pt x="652600" y="800226"/>
                </a:lnTo>
                <a:lnTo>
                  <a:pt x="643296" y="799242"/>
                </a:lnTo>
                <a:lnTo>
                  <a:pt x="628881" y="804517"/>
                </a:lnTo>
                <a:lnTo>
                  <a:pt x="624821" y="800844"/>
                </a:lnTo>
                <a:lnTo>
                  <a:pt x="612531" y="801958"/>
                </a:lnTo>
                <a:lnTo>
                  <a:pt x="608928" y="814651"/>
                </a:lnTo>
                <a:lnTo>
                  <a:pt x="612982" y="820550"/>
                </a:lnTo>
                <a:lnTo>
                  <a:pt x="613416" y="831115"/>
                </a:lnTo>
                <a:lnTo>
                  <a:pt x="608730" y="844727"/>
                </a:lnTo>
                <a:lnTo>
                  <a:pt x="593404" y="844923"/>
                </a:lnTo>
                <a:lnTo>
                  <a:pt x="588458" y="848149"/>
                </a:lnTo>
                <a:lnTo>
                  <a:pt x="580144" y="860016"/>
                </a:lnTo>
                <a:lnTo>
                  <a:pt x="571827" y="858181"/>
                </a:lnTo>
                <a:lnTo>
                  <a:pt x="562370" y="860782"/>
                </a:lnTo>
                <a:lnTo>
                  <a:pt x="557641" y="864824"/>
                </a:lnTo>
                <a:lnTo>
                  <a:pt x="555362" y="874991"/>
                </a:lnTo>
                <a:lnTo>
                  <a:pt x="549499" y="882223"/>
                </a:lnTo>
                <a:lnTo>
                  <a:pt x="542006" y="885637"/>
                </a:lnTo>
                <a:lnTo>
                  <a:pt x="541651" y="888464"/>
                </a:lnTo>
                <a:lnTo>
                  <a:pt x="534612" y="891934"/>
                </a:lnTo>
                <a:lnTo>
                  <a:pt x="533362" y="895375"/>
                </a:lnTo>
                <a:lnTo>
                  <a:pt x="527501" y="894611"/>
                </a:lnTo>
                <a:lnTo>
                  <a:pt x="513436" y="887148"/>
                </a:lnTo>
                <a:lnTo>
                  <a:pt x="505344" y="865988"/>
                </a:lnTo>
                <a:lnTo>
                  <a:pt x="500410" y="864283"/>
                </a:lnTo>
                <a:lnTo>
                  <a:pt x="493130" y="865774"/>
                </a:lnTo>
                <a:lnTo>
                  <a:pt x="489354" y="883356"/>
                </a:lnTo>
                <a:lnTo>
                  <a:pt x="480753" y="891797"/>
                </a:lnTo>
                <a:lnTo>
                  <a:pt x="460157" y="892063"/>
                </a:lnTo>
                <a:lnTo>
                  <a:pt x="452923" y="894419"/>
                </a:lnTo>
                <a:lnTo>
                  <a:pt x="441359" y="891770"/>
                </a:lnTo>
                <a:lnTo>
                  <a:pt x="435132" y="878067"/>
                </a:lnTo>
                <a:lnTo>
                  <a:pt x="418849" y="887539"/>
                </a:lnTo>
                <a:lnTo>
                  <a:pt x="409582" y="888852"/>
                </a:lnTo>
                <a:lnTo>
                  <a:pt x="406752" y="896069"/>
                </a:lnTo>
                <a:lnTo>
                  <a:pt x="400495" y="896221"/>
                </a:lnTo>
                <a:lnTo>
                  <a:pt x="392657" y="901563"/>
                </a:lnTo>
                <a:lnTo>
                  <a:pt x="382642" y="900124"/>
                </a:lnTo>
                <a:lnTo>
                  <a:pt x="381441" y="905316"/>
                </a:lnTo>
                <a:lnTo>
                  <a:pt x="384082" y="909054"/>
                </a:lnTo>
                <a:lnTo>
                  <a:pt x="378217" y="914260"/>
                </a:lnTo>
                <a:lnTo>
                  <a:pt x="367986" y="917249"/>
                </a:lnTo>
                <a:lnTo>
                  <a:pt x="373633" y="930903"/>
                </a:lnTo>
                <a:lnTo>
                  <a:pt x="364815" y="934074"/>
                </a:lnTo>
                <a:lnTo>
                  <a:pt x="363293" y="952129"/>
                </a:lnTo>
                <a:lnTo>
                  <a:pt x="357334" y="951107"/>
                </a:lnTo>
                <a:lnTo>
                  <a:pt x="343979" y="955320"/>
                </a:lnTo>
                <a:lnTo>
                  <a:pt x="341757" y="960163"/>
                </a:lnTo>
                <a:lnTo>
                  <a:pt x="330780" y="963298"/>
                </a:lnTo>
                <a:lnTo>
                  <a:pt x="328707" y="972390"/>
                </a:lnTo>
                <a:lnTo>
                  <a:pt x="320225" y="976900"/>
                </a:lnTo>
                <a:lnTo>
                  <a:pt x="324076" y="989925"/>
                </a:lnTo>
                <a:lnTo>
                  <a:pt x="318621" y="997848"/>
                </a:lnTo>
                <a:lnTo>
                  <a:pt x="318892" y="1013845"/>
                </a:lnTo>
                <a:lnTo>
                  <a:pt x="315380" y="1020125"/>
                </a:lnTo>
                <a:lnTo>
                  <a:pt x="317555" y="1029638"/>
                </a:lnTo>
                <a:lnTo>
                  <a:pt x="316358" y="1035830"/>
                </a:lnTo>
                <a:lnTo>
                  <a:pt x="306244" y="1043652"/>
                </a:lnTo>
                <a:lnTo>
                  <a:pt x="295594" y="1057698"/>
                </a:lnTo>
                <a:lnTo>
                  <a:pt x="285878" y="1060621"/>
                </a:lnTo>
                <a:lnTo>
                  <a:pt x="281413" y="1068246"/>
                </a:lnTo>
                <a:lnTo>
                  <a:pt x="282646" y="1076725"/>
                </a:lnTo>
                <a:lnTo>
                  <a:pt x="274722" y="1075333"/>
                </a:lnTo>
                <a:lnTo>
                  <a:pt x="264521" y="1068679"/>
                </a:lnTo>
                <a:lnTo>
                  <a:pt x="259096" y="1061837"/>
                </a:lnTo>
                <a:lnTo>
                  <a:pt x="241744" y="1076584"/>
                </a:lnTo>
                <a:lnTo>
                  <a:pt x="235815" y="1086652"/>
                </a:lnTo>
                <a:lnTo>
                  <a:pt x="223209" y="1091728"/>
                </a:lnTo>
                <a:lnTo>
                  <a:pt x="220604" y="1098612"/>
                </a:lnTo>
                <a:lnTo>
                  <a:pt x="209042" y="1098079"/>
                </a:lnTo>
                <a:lnTo>
                  <a:pt x="195754" y="1103658"/>
                </a:lnTo>
                <a:lnTo>
                  <a:pt x="171747" y="1124636"/>
                </a:lnTo>
                <a:lnTo>
                  <a:pt x="163896" y="1123278"/>
                </a:lnTo>
                <a:lnTo>
                  <a:pt x="143544" y="1128281"/>
                </a:lnTo>
                <a:lnTo>
                  <a:pt x="130631" y="1124988"/>
                </a:lnTo>
                <a:lnTo>
                  <a:pt x="121176" y="1128270"/>
                </a:lnTo>
                <a:lnTo>
                  <a:pt x="121450" y="1116508"/>
                </a:lnTo>
                <a:lnTo>
                  <a:pt x="127388" y="1107530"/>
                </a:lnTo>
                <a:lnTo>
                  <a:pt x="125431" y="1102810"/>
                </a:lnTo>
                <a:lnTo>
                  <a:pt x="130013" y="1095247"/>
                </a:lnTo>
                <a:lnTo>
                  <a:pt x="131500" y="1087054"/>
                </a:lnTo>
                <a:lnTo>
                  <a:pt x="131250" y="1083395"/>
                </a:lnTo>
                <a:lnTo>
                  <a:pt x="126752" y="1080992"/>
                </a:lnTo>
                <a:lnTo>
                  <a:pt x="125127" y="1076065"/>
                </a:lnTo>
                <a:lnTo>
                  <a:pt x="137498" y="1066526"/>
                </a:lnTo>
                <a:lnTo>
                  <a:pt x="137858" y="1061119"/>
                </a:lnTo>
                <a:lnTo>
                  <a:pt x="145586" y="1059683"/>
                </a:lnTo>
                <a:lnTo>
                  <a:pt x="147913" y="1052046"/>
                </a:lnTo>
                <a:lnTo>
                  <a:pt x="146866" y="1050218"/>
                </a:lnTo>
                <a:lnTo>
                  <a:pt x="130213" y="1047892"/>
                </a:lnTo>
                <a:lnTo>
                  <a:pt x="134917" y="1038425"/>
                </a:lnTo>
                <a:lnTo>
                  <a:pt x="129203" y="1040080"/>
                </a:lnTo>
                <a:lnTo>
                  <a:pt x="121295" y="1034161"/>
                </a:lnTo>
                <a:lnTo>
                  <a:pt x="119787" y="1029728"/>
                </a:lnTo>
                <a:lnTo>
                  <a:pt x="122739" y="1020722"/>
                </a:lnTo>
                <a:lnTo>
                  <a:pt x="118676" y="1007907"/>
                </a:lnTo>
                <a:lnTo>
                  <a:pt x="111591" y="1008220"/>
                </a:lnTo>
                <a:lnTo>
                  <a:pt x="109198" y="1005943"/>
                </a:lnTo>
                <a:lnTo>
                  <a:pt x="103066" y="1007375"/>
                </a:lnTo>
                <a:lnTo>
                  <a:pt x="91853" y="997066"/>
                </a:lnTo>
                <a:lnTo>
                  <a:pt x="84207" y="998996"/>
                </a:lnTo>
                <a:lnTo>
                  <a:pt x="79584" y="995008"/>
                </a:lnTo>
                <a:lnTo>
                  <a:pt x="69798" y="996320"/>
                </a:lnTo>
                <a:lnTo>
                  <a:pt x="60646" y="1002587"/>
                </a:lnTo>
                <a:lnTo>
                  <a:pt x="58195" y="1006909"/>
                </a:lnTo>
                <a:lnTo>
                  <a:pt x="47699" y="1008282"/>
                </a:lnTo>
                <a:lnTo>
                  <a:pt x="43255" y="1012343"/>
                </a:lnTo>
                <a:lnTo>
                  <a:pt x="32658" y="1012372"/>
                </a:lnTo>
                <a:lnTo>
                  <a:pt x="10614" y="1002374"/>
                </a:lnTo>
                <a:lnTo>
                  <a:pt x="0" y="1001699"/>
                </a:lnTo>
                <a:lnTo>
                  <a:pt x="7689" y="994473"/>
                </a:lnTo>
                <a:lnTo>
                  <a:pt x="20266" y="991803"/>
                </a:lnTo>
                <a:lnTo>
                  <a:pt x="36334" y="975499"/>
                </a:lnTo>
                <a:lnTo>
                  <a:pt x="38859" y="967692"/>
                </a:lnTo>
                <a:lnTo>
                  <a:pt x="56351" y="955357"/>
                </a:lnTo>
                <a:lnTo>
                  <a:pt x="66525" y="942558"/>
                </a:lnTo>
                <a:lnTo>
                  <a:pt x="76746" y="938533"/>
                </a:lnTo>
                <a:lnTo>
                  <a:pt x="88855" y="908839"/>
                </a:lnTo>
                <a:lnTo>
                  <a:pt x="104494" y="897544"/>
                </a:lnTo>
                <a:lnTo>
                  <a:pt x="102224" y="890191"/>
                </a:lnTo>
                <a:lnTo>
                  <a:pt x="104675" y="885343"/>
                </a:lnTo>
                <a:lnTo>
                  <a:pt x="103698" y="878983"/>
                </a:lnTo>
                <a:lnTo>
                  <a:pt x="117196" y="867213"/>
                </a:lnTo>
                <a:lnTo>
                  <a:pt x="120357" y="858600"/>
                </a:lnTo>
                <a:lnTo>
                  <a:pt x="118640" y="854482"/>
                </a:lnTo>
                <a:lnTo>
                  <a:pt x="127529" y="850465"/>
                </a:lnTo>
                <a:lnTo>
                  <a:pt x="146131" y="852804"/>
                </a:lnTo>
                <a:lnTo>
                  <a:pt x="177482" y="847328"/>
                </a:lnTo>
                <a:lnTo>
                  <a:pt x="183176" y="842862"/>
                </a:lnTo>
                <a:lnTo>
                  <a:pt x="190812" y="841424"/>
                </a:lnTo>
                <a:lnTo>
                  <a:pt x="199128" y="829733"/>
                </a:lnTo>
                <a:lnTo>
                  <a:pt x="200322" y="831501"/>
                </a:lnTo>
                <a:lnTo>
                  <a:pt x="204215" y="829023"/>
                </a:lnTo>
                <a:lnTo>
                  <a:pt x="209699" y="829507"/>
                </a:lnTo>
                <a:lnTo>
                  <a:pt x="207441" y="824870"/>
                </a:lnTo>
                <a:lnTo>
                  <a:pt x="214003" y="824792"/>
                </a:lnTo>
                <a:lnTo>
                  <a:pt x="218113" y="820466"/>
                </a:lnTo>
                <a:lnTo>
                  <a:pt x="220993" y="821335"/>
                </a:lnTo>
                <a:lnTo>
                  <a:pt x="217365" y="828230"/>
                </a:lnTo>
                <a:lnTo>
                  <a:pt x="218111" y="831183"/>
                </a:lnTo>
                <a:lnTo>
                  <a:pt x="224442" y="838299"/>
                </a:lnTo>
                <a:lnTo>
                  <a:pt x="232434" y="840829"/>
                </a:lnTo>
                <a:lnTo>
                  <a:pt x="256563" y="838884"/>
                </a:lnTo>
                <a:lnTo>
                  <a:pt x="294485" y="824379"/>
                </a:lnTo>
                <a:lnTo>
                  <a:pt x="313438" y="806839"/>
                </a:lnTo>
                <a:lnTo>
                  <a:pt x="325851" y="785929"/>
                </a:lnTo>
                <a:lnTo>
                  <a:pt x="364235" y="764804"/>
                </a:lnTo>
                <a:lnTo>
                  <a:pt x="378873" y="750317"/>
                </a:lnTo>
                <a:lnTo>
                  <a:pt x="383726" y="742281"/>
                </a:lnTo>
                <a:lnTo>
                  <a:pt x="393991" y="736064"/>
                </a:lnTo>
                <a:lnTo>
                  <a:pt x="410343" y="720944"/>
                </a:lnTo>
                <a:lnTo>
                  <a:pt x="429339" y="694172"/>
                </a:lnTo>
                <a:lnTo>
                  <a:pt x="451486" y="675115"/>
                </a:lnTo>
                <a:lnTo>
                  <a:pt x="474579" y="660040"/>
                </a:lnTo>
                <a:lnTo>
                  <a:pt x="479025" y="659704"/>
                </a:lnTo>
                <a:lnTo>
                  <a:pt x="489803" y="651066"/>
                </a:lnTo>
                <a:lnTo>
                  <a:pt x="505751" y="645138"/>
                </a:lnTo>
                <a:lnTo>
                  <a:pt x="510273" y="640556"/>
                </a:lnTo>
                <a:lnTo>
                  <a:pt x="513441" y="631157"/>
                </a:lnTo>
                <a:lnTo>
                  <a:pt x="519601" y="626424"/>
                </a:lnTo>
                <a:lnTo>
                  <a:pt x="537292" y="618625"/>
                </a:lnTo>
                <a:lnTo>
                  <a:pt x="541677" y="622581"/>
                </a:lnTo>
                <a:lnTo>
                  <a:pt x="549667" y="617079"/>
                </a:lnTo>
                <a:lnTo>
                  <a:pt x="559932" y="615373"/>
                </a:lnTo>
                <a:lnTo>
                  <a:pt x="567599" y="618370"/>
                </a:lnTo>
                <a:lnTo>
                  <a:pt x="582944" y="604994"/>
                </a:lnTo>
                <a:lnTo>
                  <a:pt x="588541" y="594617"/>
                </a:lnTo>
                <a:lnTo>
                  <a:pt x="592160" y="602488"/>
                </a:lnTo>
                <a:lnTo>
                  <a:pt x="595299" y="603327"/>
                </a:lnTo>
                <a:lnTo>
                  <a:pt x="610511" y="596935"/>
                </a:lnTo>
                <a:lnTo>
                  <a:pt x="626165" y="574701"/>
                </a:lnTo>
                <a:lnTo>
                  <a:pt x="633725" y="576096"/>
                </a:lnTo>
                <a:lnTo>
                  <a:pt x="642440" y="569074"/>
                </a:lnTo>
                <a:lnTo>
                  <a:pt x="656582" y="541441"/>
                </a:lnTo>
                <a:lnTo>
                  <a:pt x="677761" y="510145"/>
                </a:lnTo>
                <a:lnTo>
                  <a:pt x="682114" y="498465"/>
                </a:lnTo>
                <a:lnTo>
                  <a:pt x="684812" y="499804"/>
                </a:lnTo>
                <a:lnTo>
                  <a:pt x="689054" y="497758"/>
                </a:lnTo>
                <a:lnTo>
                  <a:pt x="701227" y="483194"/>
                </a:lnTo>
                <a:lnTo>
                  <a:pt x="731824" y="479149"/>
                </a:lnTo>
                <a:lnTo>
                  <a:pt x="742963" y="471790"/>
                </a:lnTo>
                <a:lnTo>
                  <a:pt x="757887" y="459786"/>
                </a:lnTo>
                <a:lnTo>
                  <a:pt x="772673" y="441941"/>
                </a:lnTo>
                <a:lnTo>
                  <a:pt x="785999" y="417755"/>
                </a:lnTo>
                <a:lnTo>
                  <a:pt x="791406" y="417084"/>
                </a:lnTo>
                <a:lnTo>
                  <a:pt x="797672" y="411954"/>
                </a:lnTo>
                <a:lnTo>
                  <a:pt x="809873" y="398990"/>
                </a:lnTo>
                <a:lnTo>
                  <a:pt x="817206" y="386766"/>
                </a:lnTo>
                <a:lnTo>
                  <a:pt x="830546" y="380272"/>
                </a:lnTo>
                <a:lnTo>
                  <a:pt x="835456" y="382255"/>
                </a:lnTo>
                <a:lnTo>
                  <a:pt x="836368" y="385397"/>
                </a:lnTo>
                <a:lnTo>
                  <a:pt x="836329" y="383177"/>
                </a:lnTo>
                <a:lnTo>
                  <a:pt x="838815" y="383953"/>
                </a:lnTo>
                <a:lnTo>
                  <a:pt x="837873" y="388056"/>
                </a:lnTo>
                <a:lnTo>
                  <a:pt x="839193" y="386128"/>
                </a:lnTo>
                <a:lnTo>
                  <a:pt x="840510" y="388935"/>
                </a:lnTo>
                <a:lnTo>
                  <a:pt x="840413" y="382400"/>
                </a:lnTo>
                <a:lnTo>
                  <a:pt x="846316" y="383392"/>
                </a:lnTo>
                <a:lnTo>
                  <a:pt x="847068" y="377975"/>
                </a:lnTo>
                <a:lnTo>
                  <a:pt x="849106" y="377855"/>
                </a:lnTo>
                <a:lnTo>
                  <a:pt x="847251" y="373359"/>
                </a:lnTo>
                <a:lnTo>
                  <a:pt x="855375" y="369019"/>
                </a:lnTo>
                <a:lnTo>
                  <a:pt x="854423" y="364749"/>
                </a:lnTo>
                <a:lnTo>
                  <a:pt x="861381" y="358916"/>
                </a:lnTo>
                <a:lnTo>
                  <a:pt x="864188" y="362063"/>
                </a:lnTo>
                <a:lnTo>
                  <a:pt x="864166" y="355944"/>
                </a:lnTo>
                <a:lnTo>
                  <a:pt x="868147" y="352980"/>
                </a:lnTo>
                <a:lnTo>
                  <a:pt x="870832" y="351803"/>
                </a:lnTo>
                <a:lnTo>
                  <a:pt x="872951" y="354401"/>
                </a:lnTo>
                <a:lnTo>
                  <a:pt x="873430" y="350970"/>
                </a:lnTo>
                <a:lnTo>
                  <a:pt x="869512" y="351515"/>
                </a:lnTo>
                <a:lnTo>
                  <a:pt x="866368" y="343525"/>
                </a:lnTo>
                <a:lnTo>
                  <a:pt x="853712" y="346412"/>
                </a:lnTo>
                <a:lnTo>
                  <a:pt x="855182" y="344188"/>
                </a:lnTo>
                <a:lnTo>
                  <a:pt x="852613" y="343292"/>
                </a:lnTo>
                <a:lnTo>
                  <a:pt x="856029" y="348609"/>
                </a:lnTo>
                <a:lnTo>
                  <a:pt x="850188" y="348744"/>
                </a:lnTo>
                <a:lnTo>
                  <a:pt x="852603" y="351774"/>
                </a:lnTo>
                <a:lnTo>
                  <a:pt x="850999" y="356409"/>
                </a:lnTo>
                <a:lnTo>
                  <a:pt x="847827" y="353728"/>
                </a:lnTo>
                <a:lnTo>
                  <a:pt x="848628" y="362774"/>
                </a:lnTo>
                <a:lnTo>
                  <a:pt x="840796" y="366064"/>
                </a:lnTo>
                <a:lnTo>
                  <a:pt x="840728" y="369443"/>
                </a:lnTo>
                <a:lnTo>
                  <a:pt x="830205" y="379374"/>
                </a:lnTo>
                <a:lnTo>
                  <a:pt x="842094" y="362389"/>
                </a:lnTo>
                <a:lnTo>
                  <a:pt x="854012" y="337373"/>
                </a:lnTo>
                <a:lnTo>
                  <a:pt x="862054" y="330251"/>
                </a:lnTo>
                <a:lnTo>
                  <a:pt x="866528" y="316406"/>
                </a:lnTo>
                <a:lnTo>
                  <a:pt x="877787" y="316492"/>
                </a:lnTo>
                <a:lnTo>
                  <a:pt x="899761" y="308954"/>
                </a:lnTo>
                <a:lnTo>
                  <a:pt x="912852" y="297281"/>
                </a:lnTo>
                <a:lnTo>
                  <a:pt x="931011" y="274106"/>
                </a:lnTo>
                <a:lnTo>
                  <a:pt x="947032" y="265850"/>
                </a:lnTo>
                <a:lnTo>
                  <a:pt x="960013" y="261683"/>
                </a:lnTo>
                <a:lnTo>
                  <a:pt x="973358" y="262311"/>
                </a:lnTo>
                <a:lnTo>
                  <a:pt x="992334" y="254121"/>
                </a:lnTo>
                <a:lnTo>
                  <a:pt x="1010540" y="241984"/>
                </a:lnTo>
                <a:lnTo>
                  <a:pt x="1029242" y="224808"/>
                </a:lnTo>
                <a:lnTo>
                  <a:pt x="1052077" y="211729"/>
                </a:lnTo>
                <a:lnTo>
                  <a:pt x="1070121" y="193294"/>
                </a:lnTo>
                <a:lnTo>
                  <a:pt x="1080584" y="186214"/>
                </a:lnTo>
                <a:lnTo>
                  <a:pt x="1099753" y="161593"/>
                </a:lnTo>
                <a:lnTo>
                  <a:pt x="1108530" y="153884"/>
                </a:lnTo>
                <a:lnTo>
                  <a:pt x="1125021" y="121876"/>
                </a:lnTo>
                <a:lnTo>
                  <a:pt x="1143079" y="93252"/>
                </a:lnTo>
                <a:lnTo>
                  <a:pt x="1160895" y="75062"/>
                </a:lnTo>
                <a:close/>
                <a:moveTo>
                  <a:pt x="909898" y="302099"/>
                </a:moveTo>
                <a:lnTo>
                  <a:pt x="899729" y="309896"/>
                </a:lnTo>
                <a:lnTo>
                  <a:pt x="892735" y="311849"/>
                </a:lnTo>
                <a:lnTo>
                  <a:pt x="893721" y="315624"/>
                </a:lnTo>
                <a:lnTo>
                  <a:pt x="909854" y="314069"/>
                </a:lnTo>
                <a:lnTo>
                  <a:pt x="915667" y="306270"/>
                </a:lnTo>
                <a:lnTo>
                  <a:pt x="911451" y="314409"/>
                </a:lnTo>
                <a:lnTo>
                  <a:pt x="919159" y="315859"/>
                </a:lnTo>
                <a:lnTo>
                  <a:pt x="917554" y="303614"/>
                </a:lnTo>
                <a:lnTo>
                  <a:pt x="910746" y="304021"/>
                </a:lnTo>
                <a:lnTo>
                  <a:pt x="909898" y="302099"/>
                </a:lnTo>
                <a:close/>
              </a:path>
            </a:pathLst>
          </a:custGeom>
          <a:solidFill>
            <a:srgbClr val="882255"/>
          </a:solidFill>
          <a:ln w="7144">
            <a:solidFill>
              <a:srgbClr val="FFFFFF"/>
            </a:solidFill>
            <a:prstDash val="solid"/>
          </a:ln>
        </p:spPr>
        <p:txBody>
          <a:bodyPr/>
          <a:lstStyle/>
          <a:p>
            <a:endParaRPr lang="en-NZ"/>
          </a:p>
        </p:txBody>
      </p:sp>
      <p:sp>
        <p:nvSpPr>
          <p:cNvPr id="55" name="TLA 058 Hurunui category 10">
            <a:extLst>
              <a:ext uri="{FF2B5EF4-FFF2-40B4-BE49-F238E27FC236}">
                <a16:creationId xmlns:a16="http://schemas.microsoft.com/office/drawing/2014/main" id="{5E58FF28-D0C6-43C8-A1C8-7C300DA73C4E}"/>
              </a:ext>
            </a:extLst>
          </p:cNvPr>
          <p:cNvSpPr>
            <a:spLocks noGrp="1"/>
          </p:cNvSpPr>
          <p:nvPr/>
        </p:nvSpPr>
        <p:spPr>
          <a:xfrm>
            <a:off x="6071794" y="2691496"/>
            <a:ext cx="667784" cy="648213"/>
          </a:xfrm>
          <a:custGeom>
            <a:avLst/>
            <a:gdLst/>
            <a:ahLst/>
            <a:cxnLst/>
            <a:rect l="0" t="0" r="0" b="0"/>
            <a:pathLst>
              <a:path w="667784" h="648213">
                <a:moveTo>
                  <a:pt x="492082" y="543785"/>
                </a:moveTo>
                <a:lnTo>
                  <a:pt x="494075" y="545757"/>
                </a:lnTo>
                <a:lnTo>
                  <a:pt x="491836" y="545032"/>
                </a:lnTo>
                <a:lnTo>
                  <a:pt x="492082" y="543785"/>
                </a:lnTo>
                <a:close/>
                <a:moveTo>
                  <a:pt x="607989" y="402258"/>
                </a:moveTo>
                <a:lnTo>
                  <a:pt x="589468" y="427437"/>
                </a:lnTo>
                <a:lnTo>
                  <a:pt x="587423" y="435837"/>
                </a:lnTo>
                <a:lnTo>
                  <a:pt x="591732" y="445347"/>
                </a:lnTo>
                <a:lnTo>
                  <a:pt x="585469" y="449335"/>
                </a:lnTo>
                <a:lnTo>
                  <a:pt x="560923" y="482680"/>
                </a:lnTo>
                <a:lnTo>
                  <a:pt x="541202" y="495691"/>
                </a:lnTo>
                <a:lnTo>
                  <a:pt x="529466" y="497558"/>
                </a:lnTo>
                <a:lnTo>
                  <a:pt x="520254" y="502015"/>
                </a:lnTo>
                <a:lnTo>
                  <a:pt x="503154" y="522543"/>
                </a:lnTo>
                <a:lnTo>
                  <a:pt x="493638" y="538279"/>
                </a:lnTo>
                <a:lnTo>
                  <a:pt x="483872" y="535267"/>
                </a:lnTo>
                <a:lnTo>
                  <a:pt x="478606" y="535998"/>
                </a:lnTo>
                <a:lnTo>
                  <a:pt x="458246" y="550317"/>
                </a:lnTo>
                <a:lnTo>
                  <a:pt x="443862" y="556836"/>
                </a:lnTo>
                <a:lnTo>
                  <a:pt x="435642" y="558071"/>
                </a:lnTo>
                <a:lnTo>
                  <a:pt x="424818" y="564240"/>
                </a:lnTo>
                <a:lnTo>
                  <a:pt x="414669" y="564795"/>
                </a:lnTo>
                <a:lnTo>
                  <a:pt x="396966" y="583657"/>
                </a:lnTo>
                <a:lnTo>
                  <a:pt x="385583" y="584514"/>
                </a:lnTo>
                <a:lnTo>
                  <a:pt x="369331" y="609541"/>
                </a:lnTo>
                <a:lnTo>
                  <a:pt x="353178" y="648213"/>
                </a:lnTo>
                <a:lnTo>
                  <a:pt x="345689" y="645395"/>
                </a:lnTo>
                <a:lnTo>
                  <a:pt x="349040" y="637194"/>
                </a:lnTo>
                <a:lnTo>
                  <a:pt x="341862" y="637271"/>
                </a:lnTo>
                <a:lnTo>
                  <a:pt x="339232" y="632374"/>
                </a:lnTo>
                <a:lnTo>
                  <a:pt x="336127" y="634026"/>
                </a:lnTo>
                <a:lnTo>
                  <a:pt x="334682" y="627669"/>
                </a:lnTo>
                <a:lnTo>
                  <a:pt x="328601" y="630016"/>
                </a:lnTo>
                <a:lnTo>
                  <a:pt x="328979" y="624037"/>
                </a:lnTo>
                <a:lnTo>
                  <a:pt x="312383" y="622540"/>
                </a:lnTo>
                <a:lnTo>
                  <a:pt x="307352" y="619970"/>
                </a:lnTo>
                <a:lnTo>
                  <a:pt x="303559" y="623530"/>
                </a:lnTo>
                <a:lnTo>
                  <a:pt x="299732" y="634798"/>
                </a:lnTo>
                <a:lnTo>
                  <a:pt x="294287" y="639670"/>
                </a:lnTo>
                <a:lnTo>
                  <a:pt x="293669" y="646931"/>
                </a:lnTo>
                <a:lnTo>
                  <a:pt x="287902" y="646982"/>
                </a:lnTo>
                <a:lnTo>
                  <a:pt x="283867" y="646344"/>
                </a:lnTo>
                <a:lnTo>
                  <a:pt x="280479" y="638454"/>
                </a:lnTo>
                <a:lnTo>
                  <a:pt x="277758" y="637880"/>
                </a:lnTo>
                <a:lnTo>
                  <a:pt x="278838" y="634131"/>
                </a:lnTo>
                <a:lnTo>
                  <a:pt x="276715" y="630160"/>
                </a:lnTo>
                <a:lnTo>
                  <a:pt x="268468" y="623916"/>
                </a:lnTo>
                <a:lnTo>
                  <a:pt x="268905" y="610944"/>
                </a:lnTo>
                <a:lnTo>
                  <a:pt x="273919" y="607037"/>
                </a:lnTo>
                <a:lnTo>
                  <a:pt x="269313" y="600940"/>
                </a:lnTo>
                <a:lnTo>
                  <a:pt x="271322" y="593292"/>
                </a:lnTo>
                <a:lnTo>
                  <a:pt x="267469" y="592693"/>
                </a:lnTo>
                <a:lnTo>
                  <a:pt x="261485" y="603620"/>
                </a:lnTo>
                <a:lnTo>
                  <a:pt x="251536" y="606429"/>
                </a:lnTo>
                <a:lnTo>
                  <a:pt x="254111" y="599464"/>
                </a:lnTo>
                <a:lnTo>
                  <a:pt x="247324" y="599235"/>
                </a:lnTo>
                <a:lnTo>
                  <a:pt x="247280" y="595089"/>
                </a:lnTo>
                <a:lnTo>
                  <a:pt x="252497" y="592461"/>
                </a:lnTo>
                <a:lnTo>
                  <a:pt x="249046" y="588746"/>
                </a:lnTo>
                <a:lnTo>
                  <a:pt x="246036" y="588985"/>
                </a:lnTo>
                <a:lnTo>
                  <a:pt x="248268" y="584800"/>
                </a:lnTo>
                <a:lnTo>
                  <a:pt x="246473" y="582873"/>
                </a:lnTo>
                <a:lnTo>
                  <a:pt x="244358" y="587144"/>
                </a:lnTo>
                <a:lnTo>
                  <a:pt x="236742" y="590063"/>
                </a:lnTo>
                <a:lnTo>
                  <a:pt x="239782" y="592380"/>
                </a:lnTo>
                <a:lnTo>
                  <a:pt x="234748" y="600006"/>
                </a:lnTo>
                <a:lnTo>
                  <a:pt x="223068" y="595535"/>
                </a:lnTo>
                <a:lnTo>
                  <a:pt x="228745" y="583024"/>
                </a:lnTo>
                <a:lnTo>
                  <a:pt x="223174" y="571320"/>
                </a:lnTo>
                <a:lnTo>
                  <a:pt x="220627" y="572302"/>
                </a:lnTo>
                <a:lnTo>
                  <a:pt x="221023" y="567599"/>
                </a:lnTo>
                <a:lnTo>
                  <a:pt x="214875" y="556774"/>
                </a:lnTo>
                <a:lnTo>
                  <a:pt x="223928" y="538067"/>
                </a:lnTo>
                <a:lnTo>
                  <a:pt x="216611" y="527739"/>
                </a:lnTo>
                <a:lnTo>
                  <a:pt x="205962" y="523700"/>
                </a:lnTo>
                <a:lnTo>
                  <a:pt x="202666" y="532015"/>
                </a:lnTo>
                <a:lnTo>
                  <a:pt x="193397" y="539697"/>
                </a:lnTo>
                <a:lnTo>
                  <a:pt x="188508" y="537210"/>
                </a:lnTo>
                <a:lnTo>
                  <a:pt x="185230" y="532043"/>
                </a:lnTo>
                <a:lnTo>
                  <a:pt x="187559" y="526765"/>
                </a:lnTo>
                <a:lnTo>
                  <a:pt x="186221" y="520926"/>
                </a:lnTo>
                <a:lnTo>
                  <a:pt x="178026" y="526472"/>
                </a:lnTo>
                <a:lnTo>
                  <a:pt x="169858" y="527522"/>
                </a:lnTo>
                <a:lnTo>
                  <a:pt x="160910" y="522239"/>
                </a:lnTo>
                <a:lnTo>
                  <a:pt x="159073" y="515103"/>
                </a:lnTo>
                <a:lnTo>
                  <a:pt x="155694" y="512806"/>
                </a:lnTo>
                <a:lnTo>
                  <a:pt x="157158" y="508847"/>
                </a:lnTo>
                <a:lnTo>
                  <a:pt x="161422" y="506649"/>
                </a:lnTo>
                <a:lnTo>
                  <a:pt x="159425" y="500771"/>
                </a:lnTo>
                <a:lnTo>
                  <a:pt x="156718" y="501343"/>
                </a:lnTo>
                <a:lnTo>
                  <a:pt x="157149" y="498158"/>
                </a:lnTo>
                <a:lnTo>
                  <a:pt x="145099" y="501578"/>
                </a:lnTo>
                <a:lnTo>
                  <a:pt x="138811" y="494878"/>
                </a:lnTo>
                <a:lnTo>
                  <a:pt x="136830" y="496598"/>
                </a:lnTo>
                <a:lnTo>
                  <a:pt x="135833" y="493231"/>
                </a:lnTo>
                <a:lnTo>
                  <a:pt x="138117" y="493058"/>
                </a:lnTo>
                <a:lnTo>
                  <a:pt x="138376" y="488916"/>
                </a:lnTo>
                <a:lnTo>
                  <a:pt x="149057" y="481264"/>
                </a:lnTo>
                <a:lnTo>
                  <a:pt x="151317" y="476112"/>
                </a:lnTo>
                <a:lnTo>
                  <a:pt x="149783" y="464634"/>
                </a:lnTo>
                <a:lnTo>
                  <a:pt x="144359" y="461010"/>
                </a:lnTo>
                <a:lnTo>
                  <a:pt x="153711" y="447729"/>
                </a:lnTo>
                <a:lnTo>
                  <a:pt x="155110" y="439037"/>
                </a:lnTo>
                <a:lnTo>
                  <a:pt x="147549" y="435144"/>
                </a:lnTo>
                <a:lnTo>
                  <a:pt x="135173" y="440737"/>
                </a:lnTo>
                <a:lnTo>
                  <a:pt x="126906" y="434112"/>
                </a:lnTo>
                <a:lnTo>
                  <a:pt x="112444" y="440372"/>
                </a:lnTo>
                <a:lnTo>
                  <a:pt x="106806" y="438142"/>
                </a:lnTo>
                <a:lnTo>
                  <a:pt x="101277" y="441880"/>
                </a:lnTo>
                <a:lnTo>
                  <a:pt x="98390" y="438764"/>
                </a:lnTo>
                <a:lnTo>
                  <a:pt x="92617" y="440811"/>
                </a:lnTo>
                <a:lnTo>
                  <a:pt x="83051" y="420842"/>
                </a:lnTo>
                <a:lnTo>
                  <a:pt x="79408" y="420411"/>
                </a:lnTo>
                <a:lnTo>
                  <a:pt x="78350" y="416614"/>
                </a:lnTo>
                <a:lnTo>
                  <a:pt x="74318" y="416486"/>
                </a:lnTo>
                <a:lnTo>
                  <a:pt x="69015" y="410595"/>
                </a:lnTo>
                <a:lnTo>
                  <a:pt x="67970" y="404567"/>
                </a:lnTo>
                <a:lnTo>
                  <a:pt x="64072" y="403538"/>
                </a:lnTo>
                <a:lnTo>
                  <a:pt x="59344" y="391890"/>
                </a:lnTo>
                <a:lnTo>
                  <a:pt x="50175" y="395286"/>
                </a:lnTo>
                <a:lnTo>
                  <a:pt x="48952" y="390374"/>
                </a:lnTo>
                <a:lnTo>
                  <a:pt x="45274" y="390973"/>
                </a:lnTo>
                <a:lnTo>
                  <a:pt x="27852" y="384448"/>
                </a:lnTo>
                <a:lnTo>
                  <a:pt x="24143" y="379854"/>
                </a:lnTo>
                <a:lnTo>
                  <a:pt x="20663" y="380467"/>
                </a:lnTo>
                <a:lnTo>
                  <a:pt x="15457" y="376614"/>
                </a:lnTo>
                <a:lnTo>
                  <a:pt x="10251" y="367856"/>
                </a:lnTo>
                <a:lnTo>
                  <a:pt x="729" y="372901"/>
                </a:lnTo>
                <a:lnTo>
                  <a:pt x="0" y="360247"/>
                </a:lnTo>
                <a:lnTo>
                  <a:pt x="937" y="355330"/>
                </a:lnTo>
                <a:lnTo>
                  <a:pt x="10130" y="347642"/>
                </a:lnTo>
                <a:lnTo>
                  <a:pt x="13121" y="334755"/>
                </a:lnTo>
                <a:lnTo>
                  <a:pt x="18060" y="328997"/>
                </a:lnTo>
                <a:lnTo>
                  <a:pt x="17175" y="326110"/>
                </a:lnTo>
                <a:lnTo>
                  <a:pt x="24063" y="324430"/>
                </a:lnTo>
                <a:lnTo>
                  <a:pt x="30560" y="318832"/>
                </a:lnTo>
                <a:lnTo>
                  <a:pt x="36327" y="318656"/>
                </a:lnTo>
                <a:lnTo>
                  <a:pt x="37008" y="310662"/>
                </a:lnTo>
                <a:lnTo>
                  <a:pt x="54024" y="306347"/>
                </a:lnTo>
                <a:lnTo>
                  <a:pt x="59402" y="309039"/>
                </a:lnTo>
                <a:lnTo>
                  <a:pt x="86328" y="299864"/>
                </a:lnTo>
                <a:lnTo>
                  <a:pt x="89867" y="291568"/>
                </a:lnTo>
                <a:lnTo>
                  <a:pt x="88047" y="284480"/>
                </a:lnTo>
                <a:lnTo>
                  <a:pt x="92050" y="277281"/>
                </a:lnTo>
                <a:lnTo>
                  <a:pt x="102050" y="262981"/>
                </a:lnTo>
                <a:lnTo>
                  <a:pt x="111525" y="261683"/>
                </a:lnTo>
                <a:lnTo>
                  <a:pt x="120712" y="251751"/>
                </a:lnTo>
                <a:lnTo>
                  <a:pt x="124097" y="234067"/>
                </a:lnTo>
                <a:lnTo>
                  <a:pt x="140628" y="220251"/>
                </a:lnTo>
                <a:lnTo>
                  <a:pt x="144124" y="207299"/>
                </a:lnTo>
                <a:lnTo>
                  <a:pt x="151957" y="204353"/>
                </a:lnTo>
                <a:lnTo>
                  <a:pt x="156415" y="206465"/>
                </a:lnTo>
                <a:lnTo>
                  <a:pt x="161872" y="203494"/>
                </a:lnTo>
                <a:lnTo>
                  <a:pt x="167830" y="198140"/>
                </a:lnTo>
                <a:lnTo>
                  <a:pt x="170443" y="187672"/>
                </a:lnTo>
                <a:lnTo>
                  <a:pt x="180768" y="184630"/>
                </a:lnTo>
                <a:lnTo>
                  <a:pt x="189956" y="170785"/>
                </a:lnTo>
                <a:lnTo>
                  <a:pt x="209035" y="162870"/>
                </a:lnTo>
                <a:lnTo>
                  <a:pt x="218801" y="166066"/>
                </a:lnTo>
                <a:lnTo>
                  <a:pt x="223883" y="159513"/>
                </a:lnTo>
                <a:lnTo>
                  <a:pt x="229726" y="156581"/>
                </a:lnTo>
                <a:lnTo>
                  <a:pt x="232244" y="150153"/>
                </a:lnTo>
                <a:lnTo>
                  <a:pt x="229526" y="144140"/>
                </a:lnTo>
                <a:lnTo>
                  <a:pt x="231810" y="135136"/>
                </a:lnTo>
                <a:lnTo>
                  <a:pt x="239015" y="130000"/>
                </a:lnTo>
                <a:lnTo>
                  <a:pt x="237127" y="123274"/>
                </a:lnTo>
                <a:lnTo>
                  <a:pt x="243172" y="116051"/>
                </a:lnTo>
                <a:lnTo>
                  <a:pt x="243956" y="103953"/>
                </a:lnTo>
                <a:lnTo>
                  <a:pt x="247533" y="99885"/>
                </a:lnTo>
                <a:lnTo>
                  <a:pt x="253854" y="101311"/>
                </a:lnTo>
                <a:lnTo>
                  <a:pt x="259195" y="98847"/>
                </a:lnTo>
                <a:lnTo>
                  <a:pt x="259980" y="94953"/>
                </a:lnTo>
                <a:lnTo>
                  <a:pt x="266925" y="86127"/>
                </a:lnTo>
                <a:lnTo>
                  <a:pt x="271614" y="84496"/>
                </a:lnTo>
                <a:lnTo>
                  <a:pt x="277421" y="74103"/>
                </a:lnTo>
                <a:lnTo>
                  <a:pt x="281512" y="71333"/>
                </a:lnTo>
                <a:lnTo>
                  <a:pt x="289659" y="71493"/>
                </a:lnTo>
                <a:lnTo>
                  <a:pt x="296706" y="64963"/>
                </a:lnTo>
                <a:lnTo>
                  <a:pt x="301357" y="58661"/>
                </a:lnTo>
                <a:lnTo>
                  <a:pt x="298948" y="51777"/>
                </a:lnTo>
                <a:lnTo>
                  <a:pt x="299044" y="39388"/>
                </a:lnTo>
                <a:lnTo>
                  <a:pt x="311090" y="25254"/>
                </a:lnTo>
                <a:lnTo>
                  <a:pt x="307232" y="19121"/>
                </a:lnTo>
                <a:lnTo>
                  <a:pt x="308603" y="8678"/>
                </a:lnTo>
                <a:lnTo>
                  <a:pt x="318878" y="5544"/>
                </a:lnTo>
                <a:lnTo>
                  <a:pt x="326623" y="0"/>
                </a:lnTo>
                <a:lnTo>
                  <a:pt x="331892" y="10439"/>
                </a:lnTo>
                <a:lnTo>
                  <a:pt x="336346" y="7489"/>
                </a:lnTo>
                <a:lnTo>
                  <a:pt x="344592" y="8684"/>
                </a:lnTo>
                <a:lnTo>
                  <a:pt x="343430" y="15077"/>
                </a:lnTo>
                <a:lnTo>
                  <a:pt x="346538" y="26136"/>
                </a:lnTo>
                <a:lnTo>
                  <a:pt x="343530" y="28887"/>
                </a:lnTo>
                <a:lnTo>
                  <a:pt x="343583" y="34182"/>
                </a:lnTo>
                <a:lnTo>
                  <a:pt x="347869" y="43226"/>
                </a:lnTo>
                <a:lnTo>
                  <a:pt x="356398" y="47166"/>
                </a:lnTo>
                <a:lnTo>
                  <a:pt x="374789" y="41156"/>
                </a:lnTo>
                <a:lnTo>
                  <a:pt x="377008" y="42845"/>
                </a:lnTo>
                <a:lnTo>
                  <a:pt x="375634" y="51162"/>
                </a:lnTo>
                <a:lnTo>
                  <a:pt x="380297" y="56672"/>
                </a:lnTo>
                <a:lnTo>
                  <a:pt x="386136" y="52845"/>
                </a:lnTo>
                <a:lnTo>
                  <a:pt x="390734" y="53844"/>
                </a:lnTo>
                <a:lnTo>
                  <a:pt x="390493" y="61981"/>
                </a:lnTo>
                <a:lnTo>
                  <a:pt x="386863" y="67390"/>
                </a:lnTo>
                <a:lnTo>
                  <a:pt x="388523" y="89513"/>
                </a:lnTo>
                <a:lnTo>
                  <a:pt x="403862" y="93965"/>
                </a:lnTo>
                <a:lnTo>
                  <a:pt x="402118" y="101633"/>
                </a:lnTo>
                <a:lnTo>
                  <a:pt x="395084" y="112630"/>
                </a:lnTo>
                <a:lnTo>
                  <a:pt x="397025" y="122892"/>
                </a:lnTo>
                <a:lnTo>
                  <a:pt x="406432" y="128315"/>
                </a:lnTo>
                <a:lnTo>
                  <a:pt x="414690" y="123962"/>
                </a:lnTo>
                <a:lnTo>
                  <a:pt x="417370" y="126592"/>
                </a:lnTo>
                <a:lnTo>
                  <a:pt x="422119" y="123037"/>
                </a:lnTo>
                <a:lnTo>
                  <a:pt x="425292" y="123603"/>
                </a:lnTo>
                <a:lnTo>
                  <a:pt x="428228" y="132826"/>
                </a:lnTo>
                <a:lnTo>
                  <a:pt x="427236" y="144073"/>
                </a:lnTo>
                <a:lnTo>
                  <a:pt x="429421" y="146635"/>
                </a:lnTo>
                <a:lnTo>
                  <a:pt x="437269" y="147077"/>
                </a:lnTo>
                <a:lnTo>
                  <a:pt x="436285" y="161925"/>
                </a:lnTo>
                <a:lnTo>
                  <a:pt x="449997" y="171717"/>
                </a:lnTo>
                <a:lnTo>
                  <a:pt x="455637" y="169640"/>
                </a:lnTo>
                <a:lnTo>
                  <a:pt x="461785" y="170559"/>
                </a:lnTo>
                <a:lnTo>
                  <a:pt x="454233" y="185161"/>
                </a:lnTo>
                <a:lnTo>
                  <a:pt x="453677" y="192969"/>
                </a:lnTo>
                <a:lnTo>
                  <a:pt x="450822" y="193056"/>
                </a:lnTo>
                <a:lnTo>
                  <a:pt x="447966" y="201547"/>
                </a:lnTo>
                <a:lnTo>
                  <a:pt x="460149" y="203622"/>
                </a:lnTo>
                <a:lnTo>
                  <a:pt x="464095" y="199822"/>
                </a:lnTo>
                <a:lnTo>
                  <a:pt x="467142" y="200577"/>
                </a:lnTo>
                <a:lnTo>
                  <a:pt x="474396" y="206920"/>
                </a:lnTo>
                <a:lnTo>
                  <a:pt x="476864" y="213942"/>
                </a:lnTo>
                <a:lnTo>
                  <a:pt x="475933" y="221463"/>
                </a:lnTo>
                <a:lnTo>
                  <a:pt x="484151" y="223092"/>
                </a:lnTo>
                <a:lnTo>
                  <a:pt x="489240" y="219461"/>
                </a:lnTo>
                <a:lnTo>
                  <a:pt x="492102" y="208403"/>
                </a:lnTo>
                <a:lnTo>
                  <a:pt x="500261" y="208318"/>
                </a:lnTo>
                <a:lnTo>
                  <a:pt x="506792" y="200043"/>
                </a:lnTo>
                <a:lnTo>
                  <a:pt x="512478" y="202988"/>
                </a:lnTo>
                <a:lnTo>
                  <a:pt x="523562" y="202243"/>
                </a:lnTo>
                <a:lnTo>
                  <a:pt x="528673" y="184734"/>
                </a:lnTo>
                <a:lnTo>
                  <a:pt x="539374" y="180231"/>
                </a:lnTo>
                <a:lnTo>
                  <a:pt x="544860" y="173092"/>
                </a:lnTo>
                <a:lnTo>
                  <a:pt x="547272" y="164946"/>
                </a:lnTo>
                <a:lnTo>
                  <a:pt x="552087" y="163308"/>
                </a:lnTo>
                <a:lnTo>
                  <a:pt x="551342" y="154480"/>
                </a:lnTo>
                <a:lnTo>
                  <a:pt x="553736" y="149860"/>
                </a:lnTo>
                <a:lnTo>
                  <a:pt x="563286" y="149944"/>
                </a:lnTo>
                <a:lnTo>
                  <a:pt x="565405" y="153882"/>
                </a:lnTo>
                <a:lnTo>
                  <a:pt x="571289" y="149785"/>
                </a:lnTo>
                <a:lnTo>
                  <a:pt x="577633" y="156124"/>
                </a:lnTo>
                <a:lnTo>
                  <a:pt x="584007" y="157910"/>
                </a:lnTo>
                <a:lnTo>
                  <a:pt x="590035" y="153288"/>
                </a:lnTo>
                <a:lnTo>
                  <a:pt x="593394" y="146540"/>
                </a:lnTo>
                <a:lnTo>
                  <a:pt x="606619" y="140390"/>
                </a:lnTo>
                <a:lnTo>
                  <a:pt x="614231" y="141177"/>
                </a:lnTo>
                <a:lnTo>
                  <a:pt x="615419" y="147742"/>
                </a:lnTo>
                <a:lnTo>
                  <a:pt x="613274" y="153802"/>
                </a:lnTo>
                <a:lnTo>
                  <a:pt x="615085" y="157449"/>
                </a:lnTo>
                <a:lnTo>
                  <a:pt x="618739" y="158652"/>
                </a:lnTo>
                <a:lnTo>
                  <a:pt x="619907" y="163264"/>
                </a:lnTo>
                <a:lnTo>
                  <a:pt x="615308" y="165947"/>
                </a:lnTo>
                <a:lnTo>
                  <a:pt x="621001" y="173686"/>
                </a:lnTo>
                <a:lnTo>
                  <a:pt x="617554" y="177422"/>
                </a:lnTo>
                <a:lnTo>
                  <a:pt x="620646" y="183195"/>
                </a:lnTo>
                <a:lnTo>
                  <a:pt x="627557" y="180921"/>
                </a:lnTo>
                <a:lnTo>
                  <a:pt x="631218" y="185510"/>
                </a:lnTo>
                <a:lnTo>
                  <a:pt x="626522" y="188753"/>
                </a:lnTo>
                <a:lnTo>
                  <a:pt x="635361" y="202181"/>
                </a:lnTo>
                <a:lnTo>
                  <a:pt x="640293" y="205284"/>
                </a:lnTo>
                <a:lnTo>
                  <a:pt x="643082" y="213990"/>
                </a:lnTo>
                <a:lnTo>
                  <a:pt x="640708" y="215304"/>
                </a:lnTo>
                <a:lnTo>
                  <a:pt x="638458" y="224338"/>
                </a:lnTo>
                <a:lnTo>
                  <a:pt x="637561" y="238978"/>
                </a:lnTo>
                <a:lnTo>
                  <a:pt x="625479" y="235610"/>
                </a:lnTo>
                <a:lnTo>
                  <a:pt x="623921" y="232384"/>
                </a:lnTo>
                <a:lnTo>
                  <a:pt x="618444" y="235886"/>
                </a:lnTo>
                <a:lnTo>
                  <a:pt x="618011" y="238687"/>
                </a:lnTo>
                <a:lnTo>
                  <a:pt x="620901" y="244546"/>
                </a:lnTo>
                <a:lnTo>
                  <a:pt x="632139" y="245300"/>
                </a:lnTo>
                <a:lnTo>
                  <a:pt x="632692" y="247573"/>
                </a:lnTo>
                <a:lnTo>
                  <a:pt x="640639" y="252613"/>
                </a:lnTo>
                <a:lnTo>
                  <a:pt x="645302" y="252385"/>
                </a:lnTo>
                <a:lnTo>
                  <a:pt x="646258" y="254610"/>
                </a:lnTo>
                <a:lnTo>
                  <a:pt x="650394" y="254507"/>
                </a:lnTo>
                <a:lnTo>
                  <a:pt x="653081" y="251022"/>
                </a:lnTo>
                <a:lnTo>
                  <a:pt x="656454" y="253619"/>
                </a:lnTo>
                <a:lnTo>
                  <a:pt x="655974" y="256781"/>
                </a:lnTo>
                <a:lnTo>
                  <a:pt x="667784" y="267697"/>
                </a:lnTo>
                <a:lnTo>
                  <a:pt x="658318" y="282143"/>
                </a:lnTo>
                <a:lnTo>
                  <a:pt x="621739" y="372982"/>
                </a:lnTo>
                <a:lnTo>
                  <a:pt x="615495" y="383235"/>
                </a:lnTo>
                <a:lnTo>
                  <a:pt x="612332" y="397704"/>
                </a:lnTo>
                <a:lnTo>
                  <a:pt x="607989" y="402258"/>
                </a:lnTo>
                <a:close/>
              </a:path>
            </a:pathLst>
          </a:custGeom>
          <a:solidFill>
            <a:srgbClr val="44AA99"/>
          </a:solidFill>
          <a:ln w="7144">
            <a:solidFill>
              <a:srgbClr val="FFFFFF"/>
            </a:solidFill>
            <a:prstDash val="solid"/>
          </a:ln>
        </p:spPr>
        <p:txBody>
          <a:bodyPr/>
          <a:lstStyle/>
          <a:p>
            <a:endParaRPr lang="en-NZ"/>
          </a:p>
        </p:txBody>
      </p:sp>
      <p:sp>
        <p:nvSpPr>
          <p:cNvPr id="56" name="TLA 059 Waimakariri category 0">
            <a:extLst>
              <a:ext uri="{FF2B5EF4-FFF2-40B4-BE49-F238E27FC236}">
                <a16:creationId xmlns:a16="http://schemas.microsoft.com/office/drawing/2014/main" id="{68005E40-85A6-4CC7-B64A-19C967539FBF}"/>
              </a:ext>
            </a:extLst>
          </p:cNvPr>
          <p:cNvSpPr>
            <a:spLocks noGrp="1"/>
          </p:cNvSpPr>
          <p:nvPr/>
        </p:nvSpPr>
        <p:spPr>
          <a:xfrm>
            <a:off x="6094226" y="3177384"/>
            <a:ext cx="330746" cy="282581"/>
          </a:xfrm>
          <a:custGeom>
            <a:avLst/>
            <a:gdLst/>
            <a:ahLst/>
            <a:cxnLst/>
            <a:rect l="0" t="0" r="0" b="0"/>
            <a:pathLst>
              <a:path w="330746" h="282581">
                <a:moveTo>
                  <a:pt x="320733" y="204461"/>
                </a:moveTo>
                <a:lnTo>
                  <a:pt x="320352" y="242574"/>
                </a:lnTo>
                <a:lnTo>
                  <a:pt x="307359" y="243043"/>
                </a:lnTo>
                <a:lnTo>
                  <a:pt x="297538" y="254288"/>
                </a:lnTo>
                <a:lnTo>
                  <a:pt x="279081" y="264332"/>
                </a:lnTo>
                <a:lnTo>
                  <a:pt x="243600" y="271937"/>
                </a:lnTo>
                <a:lnTo>
                  <a:pt x="206837" y="275187"/>
                </a:lnTo>
                <a:lnTo>
                  <a:pt x="191893" y="279821"/>
                </a:lnTo>
                <a:lnTo>
                  <a:pt x="170338" y="282203"/>
                </a:lnTo>
                <a:lnTo>
                  <a:pt x="151310" y="282581"/>
                </a:lnTo>
                <a:lnTo>
                  <a:pt x="136094" y="279965"/>
                </a:lnTo>
                <a:lnTo>
                  <a:pt x="108911" y="273330"/>
                </a:lnTo>
                <a:lnTo>
                  <a:pt x="87653" y="262081"/>
                </a:lnTo>
                <a:lnTo>
                  <a:pt x="72817" y="251347"/>
                </a:lnTo>
                <a:lnTo>
                  <a:pt x="63505" y="235766"/>
                </a:lnTo>
                <a:lnTo>
                  <a:pt x="57600" y="230393"/>
                </a:lnTo>
                <a:lnTo>
                  <a:pt x="40966" y="224274"/>
                </a:lnTo>
                <a:lnTo>
                  <a:pt x="28798" y="215396"/>
                </a:lnTo>
                <a:lnTo>
                  <a:pt x="24067" y="208916"/>
                </a:lnTo>
                <a:lnTo>
                  <a:pt x="23108" y="202158"/>
                </a:lnTo>
                <a:lnTo>
                  <a:pt x="10441" y="189433"/>
                </a:lnTo>
                <a:lnTo>
                  <a:pt x="12216" y="185075"/>
                </a:lnTo>
                <a:lnTo>
                  <a:pt x="8731" y="184792"/>
                </a:lnTo>
                <a:lnTo>
                  <a:pt x="7206" y="180233"/>
                </a:lnTo>
                <a:lnTo>
                  <a:pt x="4681" y="180178"/>
                </a:lnTo>
                <a:lnTo>
                  <a:pt x="8683" y="174345"/>
                </a:lnTo>
                <a:lnTo>
                  <a:pt x="8230" y="169153"/>
                </a:lnTo>
                <a:lnTo>
                  <a:pt x="13539" y="165736"/>
                </a:lnTo>
                <a:lnTo>
                  <a:pt x="11556" y="162101"/>
                </a:lnTo>
                <a:lnTo>
                  <a:pt x="13641" y="163327"/>
                </a:lnTo>
                <a:lnTo>
                  <a:pt x="15533" y="161082"/>
                </a:lnTo>
                <a:lnTo>
                  <a:pt x="13012" y="160262"/>
                </a:lnTo>
                <a:lnTo>
                  <a:pt x="11023" y="154494"/>
                </a:lnTo>
                <a:lnTo>
                  <a:pt x="0" y="150096"/>
                </a:lnTo>
                <a:lnTo>
                  <a:pt x="713" y="141485"/>
                </a:lnTo>
                <a:lnTo>
                  <a:pt x="5784" y="140407"/>
                </a:lnTo>
                <a:lnTo>
                  <a:pt x="8828" y="135977"/>
                </a:lnTo>
                <a:lnTo>
                  <a:pt x="9413" y="126476"/>
                </a:lnTo>
                <a:lnTo>
                  <a:pt x="27220" y="126377"/>
                </a:lnTo>
                <a:lnTo>
                  <a:pt x="30051" y="112272"/>
                </a:lnTo>
                <a:lnTo>
                  <a:pt x="36745" y="108255"/>
                </a:lnTo>
                <a:lnTo>
                  <a:pt x="39241" y="103614"/>
                </a:lnTo>
                <a:lnTo>
                  <a:pt x="36161" y="80720"/>
                </a:lnTo>
                <a:lnTo>
                  <a:pt x="48510" y="68897"/>
                </a:lnTo>
                <a:lnTo>
                  <a:pt x="52889" y="55009"/>
                </a:lnTo>
                <a:lnTo>
                  <a:pt x="56700" y="52554"/>
                </a:lnTo>
                <a:lnTo>
                  <a:pt x="62542" y="56160"/>
                </a:lnTo>
                <a:lnTo>
                  <a:pt x="65915" y="52646"/>
                </a:lnTo>
                <a:lnTo>
                  <a:pt x="67545" y="49379"/>
                </a:lnTo>
                <a:lnTo>
                  <a:pt x="65741" y="44124"/>
                </a:lnTo>
                <a:lnTo>
                  <a:pt x="69094" y="37058"/>
                </a:lnTo>
                <a:lnTo>
                  <a:pt x="76677" y="29644"/>
                </a:lnTo>
                <a:lnTo>
                  <a:pt x="78679" y="18335"/>
                </a:lnTo>
                <a:lnTo>
                  <a:pt x="82997" y="18004"/>
                </a:lnTo>
                <a:lnTo>
                  <a:pt x="91423" y="22462"/>
                </a:lnTo>
                <a:lnTo>
                  <a:pt x="98490" y="6051"/>
                </a:lnTo>
                <a:lnTo>
                  <a:pt x="108638" y="1098"/>
                </a:lnTo>
                <a:lnTo>
                  <a:pt x="117833" y="0"/>
                </a:lnTo>
                <a:lnTo>
                  <a:pt x="115684" y="7170"/>
                </a:lnTo>
                <a:lnTo>
                  <a:pt x="113583" y="6766"/>
                </a:lnTo>
                <a:lnTo>
                  <a:pt x="114397" y="10710"/>
                </a:lnTo>
                <a:lnTo>
                  <a:pt x="116378" y="8990"/>
                </a:lnTo>
                <a:lnTo>
                  <a:pt x="122666" y="15690"/>
                </a:lnTo>
                <a:lnTo>
                  <a:pt x="134716" y="12270"/>
                </a:lnTo>
                <a:lnTo>
                  <a:pt x="134286" y="15455"/>
                </a:lnTo>
                <a:lnTo>
                  <a:pt x="136993" y="14883"/>
                </a:lnTo>
                <a:lnTo>
                  <a:pt x="138989" y="20761"/>
                </a:lnTo>
                <a:lnTo>
                  <a:pt x="134725" y="22959"/>
                </a:lnTo>
                <a:lnTo>
                  <a:pt x="133560" y="27672"/>
                </a:lnTo>
                <a:lnTo>
                  <a:pt x="136640" y="29215"/>
                </a:lnTo>
                <a:lnTo>
                  <a:pt x="138478" y="36351"/>
                </a:lnTo>
                <a:lnTo>
                  <a:pt x="146533" y="41503"/>
                </a:lnTo>
                <a:lnTo>
                  <a:pt x="155594" y="40584"/>
                </a:lnTo>
                <a:lnTo>
                  <a:pt x="163788" y="35038"/>
                </a:lnTo>
                <a:lnTo>
                  <a:pt x="165126" y="40877"/>
                </a:lnTo>
                <a:lnTo>
                  <a:pt x="162798" y="46156"/>
                </a:lnTo>
                <a:lnTo>
                  <a:pt x="166076" y="51322"/>
                </a:lnTo>
                <a:lnTo>
                  <a:pt x="170964" y="53809"/>
                </a:lnTo>
                <a:lnTo>
                  <a:pt x="180234" y="46127"/>
                </a:lnTo>
                <a:lnTo>
                  <a:pt x="183530" y="37812"/>
                </a:lnTo>
                <a:lnTo>
                  <a:pt x="194179" y="41851"/>
                </a:lnTo>
                <a:lnTo>
                  <a:pt x="201495" y="52180"/>
                </a:lnTo>
                <a:lnTo>
                  <a:pt x="192442" y="70886"/>
                </a:lnTo>
                <a:lnTo>
                  <a:pt x="198591" y="81711"/>
                </a:lnTo>
                <a:lnTo>
                  <a:pt x="198194" y="86414"/>
                </a:lnTo>
                <a:lnTo>
                  <a:pt x="200742" y="85432"/>
                </a:lnTo>
                <a:lnTo>
                  <a:pt x="206312" y="97136"/>
                </a:lnTo>
                <a:lnTo>
                  <a:pt x="200636" y="109647"/>
                </a:lnTo>
                <a:lnTo>
                  <a:pt x="212316" y="114118"/>
                </a:lnTo>
                <a:lnTo>
                  <a:pt x="217350" y="106492"/>
                </a:lnTo>
                <a:lnTo>
                  <a:pt x="214310" y="104175"/>
                </a:lnTo>
                <a:lnTo>
                  <a:pt x="221926" y="101256"/>
                </a:lnTo>
                <a:lnTo>
                  <a:pt x="224040" y="96985"/>
                </a:lnTo>
                <a:lnTo>
                  <a:pt x="225836" y="98912"/>
                </a:lnTo>
                <a:lnTo>
                  <a:pt x="223603" y="103097"/>
                </a:lnTo>
                <a:lnTo>
                  <a:pt x="226613" y="102858"/>
                </a:lnTo>
                <a:lnTo>
                  <a:pt x="230064" y="106573"/>
                </a:lnTo>
                <a:lnTo>
                  <a:pt x="224848" y="109201"/>
                </a:lnTo>
                <a:lnTo>
                  <a:pt x="224892" y="113347"/>
                </a:lnTo>
                <a:lnTo>
                  <a:pt x="231678" y="113576"/>
                </a:lnTo>
                <a:lnTo>
                  <a:pt x="229104" y="120541"/>
                </a:lnTo>
                <a:lnTo>
                  <a:pt x="239053" y="117732"/>
                </a:lnTo>
                <a:lnTo>
                  <a:pt x="245036" y="106805"/>
                </a:lnTo>
                <a:lnTo>
                  <a:pt x="248890" y="107404"/>
                </a:lnTo>
                <a:lnTo>
                  <a:pt x="246880" y="115052"/>
                </a:lnTo>
                <a:lnTo>
                  <a:pt x="251486" y="121149"/>
                </a:lnTo>
                <a:lnTo>
                  <a:pt x="246472" y="125056"/>
                </a:lnTo>
                <a:lnTo>
                  <a:pt x="246036" y="138028"/>
                </a:lnTo>
                <a:lnTo>
                  <a:pt x="254283" y="144272"/>
                </a:lnTo>
                <a:lnTo>
                  <a:pt x="256406" y="148243"/>
                </a:lnTo>
                <a:lnTo>
                  <a:pt x="255326" y="151992"/>
                </a:lnTo>
                <a:lnTo>
                  <a:pt x="258047" y="152566"/>
                </a:lnTo>
                <a:lnTo>
                  <a:pt x="261435" y="160456"/>
                </a:lnTo>
                <a:lnTo>
                  <a:pt x="271237" y="161043"/>
                </a:lnTo>
                <a:lnTo>
                  <a:pt x="271855" y="153782"/>
                </a:lnTo>
                <a:lnTo>
                  <a:pt x="277300" y="148910"/>
                </a:lnTo>
                <a:lnTo>
                  <a:pt x="281127" y="137642"/>
                </a:lnTo>
                <a:lnTo>
                  <a:pt x="284919" y="134082"/>
                </a:lnTo>
                <a:lnTo>
                  <a:pt x="289950" y="136652"/>
                </a:lnTo>
                <a:lnTo>
                  <a:pt x="306546" y="138149"/>
                </a:lnTo>
                <a:lnTo>
                  <a:pt x="306169" y="144128"/>
                </a:lnTo>
                <a:lnTo>
                  <a:pt x="312250" y="141781"/>
                </a:lnTo>
                <a:lnTo>
                  <a:pt x="313695" y="148138"/>
                </a:lnTo>
                <a:lnTo>
                  <a:pt x="316800" y="146486"/>
                </a:lnTo>
                <a:lnTo>
                  <a:pt x="319430" y="151383"/>
                </a:lnTo>
                <a:lnTo>
                  <a:pt x="326607" y="151306"/>
                </a:lnTo>
                <a:lnTo>
                  <a:pt x="323256" y="159507"/>
                </a:lnTo>
                <a:lnTo>
                  <a:pt x="330746" y="162325"/>
                </a:lnTo>
                <a:lnTo>
                  <a:pt x="320733" y="204461"/>
                </a:lnTo>
                <a:close/>
              </a:path>
            </a:pathLst>
          </a:custGeom>
          <a:solidFill>
            <a:srgbClr val="DCE2E1"/>
          </a:solidFill>
          <a:ln w="7144">
            <a:solidFill>
              <a:srgbClr val="FFFFFF"/>
            </a:solidFill>
            <a:prstDash val="solid"/>
          </a:ln>
        </p:spPr>
        <p:txBody>
          <a:bodyPr/>
          <a:lstStyle/>
          <a:p>
            <a:endParaRPr lang="en-NZ"/>
          </a:p>
        </p:txBody>
      </p:sp>
      <p:sp>
        <p:nvSpPr>
          <p:cNvPr id="57" name="TLA 060 Christchurch category 0">
            <a:extLst>
              <a:ext uri="{FF2B5EF4-FFF2-40B4-BE49-F238E27FC236}">
                <a16:creationId xmlns:a16="http://schemas.microsoft.com/office/drawing/2014/main" id="{0DA348D0-50B8-4A54-95F0-BBF11E66EBF0}"/>
              </a:ext>
            </a:extLst>
          </p:cNvPr>
          <p:cNvSpPr>
            <a:spLocks noGrp="1"/>
          </p:cNvSpPr>
          <p:nvPr/>
        </p:nvSpPr>
        <p:spPr>
          <a:xfrm>
            <a:off x="6273947" y="3419702"/>
            <a:ext cx="311244" cy="286069"/>
          </a:xfrm>
          <a:custGeom>
            <a:avLst/>
            <a:gdLst/>
            <a:ahLst/>
            <a:cxnLst/>
            <a:rect l="0" t="0" r="0" b="0"/>
            <a:pathLst>
              <a:path w="311244" h="286069">
                <a:moveTo>
                  <a:pt x="133125" y="130251"/>
                </a:moveTo>
                <a:lnTo>
                  <a:pt x="136761" y="133491"/>
                </a:lnTo>
                <a:lnTo>
                  <a:pt x="132166" y="136178"/>
                </a:lnTo>
                <a:lnTo>
                  <a:pt x="129643" y="132821"/>
                </a:lnTo>
                <a:lnTo>
                  <a:pt x="133125" y="130251"/>
                </a:lnTo>
                <a:close/>
                <a:moveTo>
                  <a:pt x="134046" y="244632"/>
                </a:moveTo>
                <a:lnTo>
                  <a:pt x="90919" y="248281"/>
                </a:lnTo>
                <a:lnTo>
                  <a:pt x="0" y="263595"/>
                </a:lnTo>
                <a:lnTo>
                  <a:pt x="85331" y="212970"/>
                </a:lnTo>
                <a:lnTo>
                  <a:pt x="85297" y="205987"/>
                </a:lnTo>
                <a:lnTo>
                  <a:pt x="88247" y="203825"/>
                </a:lnTo>
                <a:lnTo>
                  <a:pt x="92789" y="204777"/>
                </a:lnTo>
                <a:lnTo>
                  <a:pt x="98244" y="202148"/>
                </a:lnTo>
                <a:lnTo>
                  <a:pt x="99129" y="191187"/>
                </a:lnTo>
                <a:lnTo>
                  <a:pt x="91530" y="188604"/>
                </a:lnTo>
                <a:lnTo>
                  <a:pt x="89587" y="185649"/>
                </a:lnTo>
                <a:lnTo>
                  <a:pt x="95014" y="182599"/>
                </a:lnTo>
                <a:lnTo>
                  <a:pt x="99389" y="168333"/>
                </a:lnTo>
                <a:lnTo>
                  <a:pt x="103611" y="166047"/>
                </a:lnTo>
                <a:lnTo>
                  <a:pt x="107045" y="144368"/>
                </a:lnTo>
                <a:lnTo>
                  <a:pt x="105150" y="138838"/>
                </a:lnTo>
                <a:lnTo>
                  <a:pt x="107174" y="130991"/>
                </a:lnTo>
                <a:lnTo>
                  <a:pt x="101279" y="133664"/>
                </a:lnTo>
                <a:lnTo>
                  <a:pt x="88568" y="126665"/>
                </a:lnTo>
                <a:lnTo>
                  <a:pt x="83610" y="129763"/>
                </a:lnTo>
                <a:lnTo>
                  <a:pt x="82950" y="121624"/>
                </a:lnTo>
                <a:lnTo>
                  <a:pt x="76515" y="120540"/>
                </a:lnTo>
                <a:lnTo>
                  <a:pt x="79921" y="116931"/>
                </a:lnTo>
                <a:lnTo>
                  <a:pt x="75641" y="117301"/>
                </a:lnTo>
                <a:lnTo>
                  <a:pt x="70342" y="110273"/>
                </a:lnTo>
                <a:lnTo>
                  <a:pt x="68535" y="111305"/>
                </a:lnTo>
                <a:lnTo>
                  <a:pt x="62657" y="103354"/>
                </a:lnTo>
                <a:lnTo>
                  <a:pt x="63982" y="101065"/>
                </a:lnTo>
                <a:lnTo>
                  <a:pt x="49621" y="90155"/>
                </a:lnTo>
                <a:lnTo>
                  <a:pt x="37858" y="95787"/>
                </a:lnTo>
                <a:lnTo>
                  <a:pt x="23931" y="69263"/>
                </a:lnTo>
                <a:lnTo>
                  <a:pt x="29892" y="44517"/>
                </a:lnTo>
                <a:lnTo>
                  <a:pt x="11121" y="41576"/>
                </a:lnTo>
                <a:lnTo>
                  <a:pt x="12172" y="37502"/>
                </a:lnTo>
                <a:lnTo>
                  <a:pt x="27117" y="32869"/>
                </a:lnTo>
                <a:lnTo>
                  <a:pt x="63880" y="29619"/>
                </a:lnTo>
                <a:lnTo>
                  <a:pt x="99361" y="22014"/>
                </a:lnTo>
                <a:lnTo>
                  <a:pt x="117817" y="11969"/>
                </a:lnTo>
                <a:lnTo>
                  <a:pt x="127639" y="724"/>
                </a:lnTo>
                <a:lnTo>
                  <a:pt x="134152" y="0"/>
                </a:lnTo>
                <a:lnTo>
                  <a:pt x="138014" y="2702"/>
                </a:lnTo>
                <a:lnTo>
                  <a:pt x="136560" y="16485"/>
                </a:lnTo>
                <a:lnTo>
                  <a:pt x="138606" y="21683"/>
                </a:lnTo>
                <a:lnTo>
                  <a:pt x="140415" y="17533"/>
                </a:lnTo>
                <a:lnTo>
                  <a:pt x="137868" y="1086"/>
                </a:lnTo>
                <a:lnTo>
                  <a:pt x="140658" y="809"/>
                </a:lnTo>
                <a:lnTo>
                  <a:pt x="145423" y="50434"/>
                </a:lnTo>
                <a:lnTo>
                  <a:pt x="158361" y="92931"/>
                </a:lnTo>
                <a:lnTo>
                  <a:pt x="155027" y="95394"/>
                </a:lnTo>
                <a:lnTo>
                  <a:pt x="153327" y="83716"/>
                </a:lnTo>
                <a:lnTo>
                  <a:pt x="146202" y="75602"/>
                </a:lnTo>
                <a:lnTo>
                  <a:pt x="144564" y="84825"/>
                </a:lnTo>
                <a:lnTo>
                  <a:pt x="142521" y="88366"/>
                </a:lnTo>
                <a:lnTo>
                  <a:pt x="138645" y="88715"/>
                </a:lnTo>
                <a:lnTo>
                  <a:pt x="137550" y="92084"/>
                </a:lnTo>
                <a:lnTo>
                  <a:pt x="139835" y="94164"/>
                </a:lnTo>
                <a:lnTo>
                  <a:pt x="147652" y="92952"/>
                </a:lnTo>
                <a:lnTo>
                  <a:pt x="145852" y="92979"/>
                </a:lnTo>
                <a:lnTo>
                  <a:pt x="147136" y="95058"/>
                </a:lnTo>
                <a:lnTo>
                  <a:pt x="147717" y="92957"/>
                </a:lnTo>
                <a:lnTo>
                  <a:pt x="151667" y="92867"/>
                </a:lnTo>
                <a:lnTo>
                  <a:pt x="154394" y="98529"/>
                </a:lnTo>
                <a:lnTo>
                  <a:pt x="160830" y="98382"/>
                </a:lnTo>
                <a:lnTo>
                  <a:pt x="164618" y="102328"/>
                </a:lnTo>
                <a:lnTo>
                  <a:pt x="167262" y="100085"/>
                </a:lnTo>
                <a:lnTo>
                  <a:pt x="168194" y="108851"/>
                </a:lnTo>
                <a:lnTo>
                  <a:pt x="170993" y="108068"/>
                </a:lnTo>
                <a:lnTo>
                  <a:pt x="170656" y="109819"/>
                </a:lnTo>
                <a:lnTo>
                  <a:pt x="176336" y="106874"/>
                </a:lnTo>
                <a:lnTo>
                  <a:pt x="180406" y="110279"/>
                </a:lnTo>
                <a:lnTo>
                  <a:pt x="178807" y="113438"/>
                </a:lnTo>
                <a:lnTo>
                  <a:pt x="173615" y="115170"/>
                </a:lnTo>
                <a:lnTo>
                  <a:pt x="157353" y="116052"/>
                </a:lnTo>
                <a:lnTo>
                  <a:pt x="150154" y="123339"/>
                </a:lnTo>
                <a:lnTo>
                  <a:pt x="143905" y="122837"/>
                </a:lnTo>
                <a:lnTo>
                  <a:pt x="145755" y="120551"/>
                </a:lnTo>
                <a:lnTo>
                  <a:pt x="142324" y="119731"/>
                </a:lnTo>
                <a:lnTo>
                  <a:pt x="142995" y="122319"/>
                </a:lnTo>
                <a:lnTo>
                  <a:pt x="138896" y="124678"/>
                </a:lnTo>
                <a:lnTo>
                  <a:pt x="132746" y="120684"/>
                </a:lnTo>
                <a:lnTo>
                  <a:pt x="117899" y="128699"/>
                </a:lnTo>
                <a:lnTo>
                  <a:pt x="117256" y="135419"/>
                </a:lnTo>
                <a:lnTo>
                  <a:pt x="114987" y="137065"/>
                </a:lnTo>
                <a:lnTo>
                  <a:pt x="116234" y="140333"/>
                </a:lnTo>
                <a:lnTo>
                  <a:pt x="123678" y="134863"/>
                </a:lnTo>
                <a:lnTo>
                  <a:pt x="122830" y="140390"/>
                </a:lnTo>
                <a:lnTo>
                  <a:pt x="119769" y="142414"/>
                </a:lnTo>
                <a:lnTo>
                  <a:pt x="119432" y="151181"/>
                </a:lnTo>
                <a:lnTo>
                  <a:pt x="121831" y="148136"/>
                </a:lnTo>
                <a:lnTo>
                  <a:pt x="122176" y="151356"/>
                </a:lnTo>
                <a:lnTo>
                  <a:pt x="120750" y="155512"/>
                </a:lnTo>
                <a:lnTo>
                  <a:pt x="123540" y="151193"/>
                </a:lnTo>
                <a:lnTo>
                  <a:pt x="124603" y="154689"/>
                </a:lnTo>
                <a:lnTo>
                  <a:pt x="126197" y="153570"/>
                </a:lnTo>
                <a:lnTo>
                  <a:pt x="129152" y="137986"/>
                </a:lnTo>
                <a:lnTo>
                  <a:pt x="132010" y="139781"/>
                </a:lnTo>
                <a:lnTo>
                  <a:pt x="131768" y="147548"/>
                </a:lnTo>
                <a:lnTo>
                  <a:pt x="136212" y="148870"/>
                </a:lnTo>
                <a:lnTo>
                  <a:pt x="141429" y="141722"/>
                </a:lnTo>
                <a:lnTo>
                  <a:pt x="141200" y="136297"/>
                </a:lnTo>
                <a:lnTo>
                  <a:pt x="145007" y="136155"/>
                </a:lnTo>
                <a:lnTo>
                  <a:pt x="144595" y="131046"/>
                </a:lnTo>
                <a:lnTo>
                  <a:pt x="150452" y="132645"/>
                </a:lnTo>
                <a:lnTo>
                  <a:pt x="154196" y="129819"/>
                </a:lnTo>
                <a:lnTo>
                  <a:pt x="156729" y="139063"/>
                </a:lnTo>
                <a:lnTo>
                  <a:pt x="159326" y="136387"/>
                </a:lnTo>
                <a:lnTo>
                  <a:pt x="159493" y="133136"/>
                </a:lnTo>
                <a:lnTo>
                  <a:pt x="157103" y="132099"/>
                </a:lnTo>
                <a:lnTo>
                  <a:pt x="158742" y="129305"/>
                </a:lnTo>
                <a:lnTo>
                  <a:pt x="161551" y="130257"/>
                </a:lnTo>
                <a:lnTo>
                  <a:pt x="162285" y="127762"/>
                </a:lnTo>
                <a:lnTo>
                  <a:pt x="166981" y="126210"/>
                </a:lnTo>
                <a:lnTo>
                  <a:pt x="170160" y="130032"/>
                </a:lnTo>
                <a:lnTo>
                  <a:pt x="172929" y="125879"/>
                </a:lnTo>
                <a:lnTo>
                  <a:pt x="178953" y="123896"/>
                </a:lnTo>
                <a:lnTo>
                  <a:pt x="183466" y="127069"/>
                </a:lnTo>
                <a:lnTo>
                  <a:pt x="184670" y="121443"/>
                </a:lnTo>
                <a:lnTo>
                  <a:pt x="187304" y="119666"/>
                </a:lnTo>
                <a:lnTo>
                  <a:pt x="189526" y="121172"/>
                </a:lnTo>
                <a:lnTo>
                  <a:pt x="186669" y="140435"/>
                </a:lnTo>
                <a:lnTo>
                  <a:pt x="184825" y="147438"/>
                </a:lnTo>
                <a:lnTo>
                  <a:pt x="181643" y="150155"/>
                </a:lnTo>
                <a:lnTo>
                  <a:pt x="186112" y="152790"/>
                </a:lnTo>
                <a:lnTo>
                  <a:pt x="188499" y="147596"/>
                </a:lnTo>
                <a:lnTo>
                  <a:pt x="191919" y="146248"/>
                </a:lnTo>
                <a:lnTo>
                  <a:pt x="191082" y="137663"/>
                </a:lnTo>
                <a:lnTo>
                  <a:pt x="195804" y="130699"/>
                </a:lnTo>
                <a:lnTo>
                  <a:pt x="197227" y="121983"/>
                </a:lnTo>
                <a:lnTo>
                  <a:pt x="201750" y="118807"/>
                </a:lnTo>
                <a:lnTo>
                  <a:pt x="201568" y="122831"/>
                </a:lnTo>
                <a:lnTo>
                  <a:pt x="203791" y="121485"/>
                </a:lnTo>
                <a:lnTo>
                  <a:pt x="204123" y="124770"/>
                </a:lnTo>
                <a:lnTo>
                  <a:pt x="209386" y="122381"/>
                </a:lnTo>
                <a:lnTo>
                  <a:pt x="206608" y="128553"/>
                </a:lnTo>
                <a:lnTo>
                  <a:pt x="209413" y="127919"/>
                </a:lnTo>
                <a:lnTo>
                  <a:pt x="210017" y="131122"/>
                </a:lnTo>
                <a:lnTo>
                  <a:pt x="214891" y="124912"/>
                </a:lnTo>
                <a:lnTo>
                  <a:pt x="216283" y="128469"/>
                </a:lnTo>
                <a:lnTo>
                  <a:pt x="219171" y="127587"/>
                </a:lnTo>
                <a:lnTo>
                  <a:pt x="219266" y="135523"/>
                </a:lnTo>
                <a:lnTo>
                  <a:pt x="222435" y="130745"/>
                </a:lnTo>
                <a:lnTo>
                  <a:pt x="216568" y="144234"/>
                </a:lnTo>
                <a:lnTo>
                  <a:pt x="216155" y="152369"/>
                </a:lnTo>
                <a:lnTo>
                  <a:pt x="211674" y="157475"/>
                </a:lnTo>
                <a:lnTo>
                  <a:pt x="214331" y="159639"/>
                </a:lnTo>
                <a:lnTo>
                  <a:pt x="214607" y="166463"/>
                </a:lnTo>
                <a:lnTo>
                  <a:pt x="218160" y="164753"/>
                </a:lnTo>
                <a:lnTo>
                  <a:pt x="224444" y="141403"/>
                </a:lnTo>
                <a:lnTo>
                  <a:pt x="228194" y="138101"/>
                </a:lnTo>
                <a:lnTo>
                  <a:pt x="230805" y="130126"/>
                </a:lnTo>
                <a:lnTo>
                  <a:pt x="234680" y="135493"/>
                </a:lnTo>
                <a:lnTo>
                  <a:pt x="236804" y="134607"/>
                </a:lnTo>
                <a:lnTo>
                  <a:pt x="236867" y="138994"/>
                </a:lnTo>
                <a:lnTo>
                  <a:pt x="242386" y="136390"/>
                </a:lnTo>
                <a:lnTo>
                  <a:pt x="242519" y="144347"/>
                </a:lnTo>
                <a:lnTo>
                  <a:pt x="249548" y="135896"/>
                </a:lnTo>
                <a:lnTo>
                  <a:pt x="252046" y="140028"/>
                </a:lnTo>
                <a:lnTo>
                  <a:pt x="258104" y="142392"/>
                </a:lnTo>
                <a:lnTo>
                  <a:pt x="254404" y="150727"/>
                </a:lnTo>
                <a:lnTo>
                  <a:pt x="261514" y="147504"/>
                </a:lnTo>
                <a:lnTo>
                  <a:pt x="255734" y="159602"/>
                </a:lnTo>
                <a:lnTo>
                  <a:pt x="259615" y="158540"/>
                </a:lnTo>
                <a:lnTo>
                  <a:pt x="268073" y="146217"/>
                </a:lnTo>
                <a:lnTo>
                  <a:pt x="270448" y="148460"/>
                </a:lnTo>
                <a:lnTo>
                  <a:pt x="277614" y="146053"/>
                </a:lnTo>
                <a:lnTo>
                  <a:pt x="272547" y="152176"/>
                </a:lnTo>
                <a:lnTo>
                  <a:pt x="274296" y="154176"/>
                </a:lnTo>
                <a:lnTo>
                  <a:pt x="278701" y="153194"/>
                </a:lnTo>
                <a:lnTo>
                  <a:pt x="280338" y="158694"/>
                </a:lnTo>
                <a:lnTo>
                  <a:pt x="283142" y="157342"/>
                </a:lnTo>
                <a:lnTo>
                  <a:pt x="288114" y="159429"/>
                </a:lnTo>
                <a:lnTo>
                  <a:pt x="284287" y="161038"/>
                </a:lnTo>
                <a:lnTo>
                  <a:pt x="284965" y="166204"/>
                </a:lnTo>
                <a:lnTo>
                  <a:pt x="281430" y="168464"/>
                </a:lnTo>
                <a:lnTo>
                  <a:pt x="289380" y="172840"/>
                </a:lnTo>
                <a:lnTo>
                  <a:pt x="293682" y="163711"/>
                </a:lnTo>
                <a:lnTo>
                  <a:pt x="294861" y="167589"/>
                </a:lnTo>
                <a:lnTo>
                  <a:pt x="299950" y="170904"/>
                </a:lnTo>
                <a:lnTo>
                  <a:pt x="299449" y="173763"/>
                </a:lnTo>
                <a:lnTo>
                  <a:pt x="301999" y="173491"/>
                </a:lnTo>
                <a:lnTo>
                  <a:pt x="302871" y="178909"/>
                </a:lnTo>
                <a:lnTo>
                  <a:pt x="298518" y="184441"/>
                </a:lnTo>
                <a:lnTo>
                  <a:pt x="303209" y="183959"/>
                </a:lnTo>
                <a:lnTo>
                  <a:pt x="306432" y="188445"/>
                </a:lnTo>
                <a:lnTo>
                  <a:pt x="296957" y="191658"/>
                </a:lnTo>
                <a:lnTo>
                  <a:pt x="296424" y="195096"/>
                </a:lnTo>
                <a:lnTo>
                  <a:pt x="298249" y="198702"/>
                </a:lnTo>
                <a:lnTo>
                  <a:pt x="301155" y="194854"/>
                </a:lnTo>
                <a:lnTo>
                  <a:pt x="309146" y="193872"/>
                </a:lnTo>
                <a:lnTo>
                  <a:pt x="311244" y="208953"/>
                </a:lnTo>
                <a:lnTo>
                  <a:pt x="309181" y="211180"/>
                </a:lnTo>
                <a:lnTo>
                  <a:pt x="310026" y="216048"/>
                </a:lnTo>
                <a:lnTo>
                  <a:pt x="303845" y="214651"/>
                </a:lnTo>
                <a:lnTo>
                  <a:pt x="301526" y="216383"/>
                </a:lnTo>
                <a:lnTo>
                  <a:pt x="304297" y="228661"/>
                </a:lnTo>
                <a:lnTo>
                  <a:pt x="297372" y="233444"/>
                </a:lnTo>
                <a:lnTo>
                  <a:pt x="301607" y="238227"/>
                </a:lnTo>
                <a:lnTo>
                  <a:pt x="299807" y="241789"/>
                </a:lnTo>
                <a:lnTo>
                  <a:pt x="296511" y="241626"/>
                </a:lnTo>
                <a:lnTo>
                  <a:pt x="299976" y="247841"/>
                </a:lnTo>
                <a:lnTo>
                  <a:pt x="294445" y="247088"/>
                </a:lnTo>
                <a:lnTo>
                  <a:pt x="293859" y="249258"/>
                </a:lnTo>
                <a:lnTo>
                  <a:pt x="292944" y="247380"/>
                </a:lnTo>
                <a:lnTo>
                  <a:pt x="290172" y="258857"/>
                </a:lnTo>
                <a:lnTo>
                  <a:pt x="281632" y="250218"/>
                </a:lnTo>
                <a:lnTo>
                  <a:pt x="283850" y="257426"/>
                </a:lnTo>
                <a:lnTo>
                  <a:pt x="280018" y="256164"/>
                </a:lnTo>
                <a:lnTo>
                  <a:pt x="282089" y="259338"/>
                </a:lnTo>
                <a:lnTo>
                  <a:pt x="280733" y="260663"/>
                </a:lnTo>
                <a:lnTo>
                  <a:pt x="274793" y="259806"/>
                </a:lnTo>
                <a:lnTo>
                  <a:pt x="277053" y="262713"/>
                </a:lnTo>
                <a:lnTo>
                  <a:pt x="273551" y="269878"/>
                </a:lnTo>
                <a:lnTo>
                  <a:pt x="267245" y="271623"/>
                </a:lnTo>
                <a:lnTo>
                  <a:pt x="260141" y="267433"/>
                </a:lnTo>
                <a:lnTo>
                  <a:pt x="265472" y="274181"/>
                </a:lnTo>
                <a:lnTo>
                  <a:pt x="257515" y="278060"/>
                </a:lnTo>
                <a:lnTo>
                  <a:pt x="255666" y="269228"/>
                </a:lnTo>
                <a:lnTo>
                  <a:pt x="253804" y="277630"/>
                </a:lnTo>
                <a:lnTo>
                  <a:pt x="251684" y="279215"/>
                </a:lnTo>
                <a:lnTo>
                  <a:pt x="250835" y="276939"/>
                </a:lnTo>
                <a:lnTo>
                  <a:pt x="249933" y="279722"/>
                </a:lnTo>
                <a:lnTo>
                  <a:pt x="245865" y="278415"/>
                </a:lnTo>
                <a:lnTo>
                  <a:pt x="245188" y="270203"/>
                </a:lnTo>
                <a:lnTo>
                  <a:pt x="239403" y="266170"/>
                </a:lnTo>
                <a:lnTo>
                  <a:pt x="237852" y="267352"/>
                </a:lnTo>
                <a:lnTo>
                  <a:pt x="233731" y="259220"/>
                </a:lnTo>
                <a:lnTo>
                  <a:pt x="236213" y="240105"/>
                </a:lnTo>
                <a:lnTo>
                  <a:pt x="244410" y="233643"/>
                </a:lnTo>
                <a:lnTo>
                  <a:pt x="245395" y="229614"/>
                </a:lnTo>
                <a:lnTo>
                  <a:pt x="243950" y="227801"/>
                </a:lnTo>
                <a:lnTo>
                  <a:pt x="237771" y="229312"/>
                </a:lnTo>
                <a:lnTo>
                  <a:pt x="235118" y="222307"/>
                </a:lnTo>
                <a:lnTo>
                  <a:pt x="236859" y="220308"/>
                </a:lnTo>
                <a:lnTo>
                  <a:pt x="244728" y="220327"/>
                </a:lnTo>
                <a:lnTo>
                  <a:pt x="244530" y="217557"/>
                </a:lnTo>
                <a:lnTo>
                  <a:pt x="237631" y="214906"/>
                </a:lnTo>
                <a:lnTo>
                  <a:pt x="243344" y="209331"/>
                </a:lnTo>
                <a:lnTo>
                  <a:pt x="235163" y="208834"/>
                </a:lnTo>
                <a:lnTo>
                  <a:pt x="234376" y="202677"/>
                </a:lnTo>
                <a:lnTo>
                  <a:pt x="229467" y="201637"/>
                </a:lnTo>
                <a:lnTo>
                  <a:pt x="228724" y="216204"/>
                </a:lnTo>
                <a:lnTo>
                  <a:pt x="228870" y="209089"/>
                </a:lnTo>
                <a:lnTo>
                  <a:pt x="223728" y="205878"/>
                </a:lnTo>
                <a:lnTo>
                  <a:pt x="222192" y="208769"/>
                </a:lnTo>
                <a:lnTo>
                  <a:pt x="224473" y="211013"/>
                </a:lnTo>
                <a:lnTo>
                  <a:pt x="220814" y="217862"/>
                </a:lnTo>
                <a:lnTo>
                  <a:pt x="226712" y="220508"/>
                </a:lnTo>
                <a:lnTo>
                  <a:pt x="224682" y="222442"/>
                </a:lnTo>
                <a:lnTo>
                  <a:pt x="227742" y="223673"/>
                </a:lnTo>
                <a:lnTo>
                  <a:pt x="228111" y="226995"/>
                </a:lnTo>
                <a:lnTo>
                  <a:pt x="224726" y="226988"/>
                </a:lnTo>
                <a:lnTo>
                  <a:pt x="226790" y="230396"/>
                </a:lnTo>
                <a:lnTo>
                  <a:pt x="225439" y="234891"/>
                </a:lnTo>
                <a:lnTo>
                  <a:pt x="219467" y="238299"/>
                </a:lnTo>
                <a:lnTo>
                  <a:pt x="220872" y="250331"/>
                </a:lnTo>
                <a:lnTo>
                  <a:pt x="224302" y="257534"/>
                </a:lnTo>
                <a:lnTo>
                  <a:pt x="221680" y="261353"/>
                </a:lnTo>
                <a:lnTo>
                  <a:pt x="228906" y="272724"/>
                </a:lnTo>
                <a:lnTo>
                  <a:pt x="235096" y="275321"/>
                </a:lnTo>
                <a:lnTo>
                  <a:pt x="237914" y="282560"/>
                </a:lnTo>
                <a:lnTo>
                  <a:pt x="230282" y="286069"/>
                </a:lnTo>
                <a:lnTo>
                  <a:pt x="221274" y="279634"/>
                </a:lnTo>
                <a:lnTo>
                  <a:pt x="219116" y="282008"/>
                </a:lnTo>
                <a:lnTo>
                  <a:pt x="214535" y="280570"/>
                </a:lnTo>
                <a:lnTo>
                  <a:pt x="211214" y="284053"/>
                </a:lnTo>
                <a:lnTo>
                  <a:pt x="205164" y="282078"/>
                </a:lnTo>
                <a:lnTo>
                  <a:pt x="206264" y="277230"/>
                </a:lnTo>
                <a:lnTo>
                  <a:pt x="203376" y="280714"/>
                </a:lnTo>
                <a:lnTo>
                  <a:pt x="200895" y="278656"/>
                </a:lnTo>
                <a:lnTo>
                  <a:pt x="200616" y="272019"/>
                </a:lnTo>
                <a:lnTo>
                  <a:pt x="196819" y="279388"/>
                </a:lnTo>
                <a:lnTo>
                  <a:pt x="188282" y="278743"/>
                </a:lnTo>
                <a:lnTo>
                  <a:pt x="193809" y="271247"/>
                </a:lnTo>
                <a:lnTo>
                  <a:pt x="187697" y="274320"/>
                </a:lnTo>
                <a:lnTo>
                  <a:pt x="187729" y="272225"/>
                </a:lnTo>
                <a:lnTo>
                  <a:pt x="182500" y="274035"/>
                </a:lnTo>
                <a:lnTo>
                  <a:pt x="187270" y="267908"/>
                </a:lnTo>
                <a:lnTo>
                  <a:pt x="186506" y="262364"/>
                </a:lnTo>
                <a:lnTo>
                  <a:pt x="184574" y="267520"/>
                </a:lnTo>
                <a:lnTo>
                  <a:pt x="180161" y="270478"/>
                </a:lnTo>
                <a:lnTo>
                  <a:pt x="177685" y="269499"/>
                </a:lnTo>
                <a:lnTo>
                  <a:pt x="178764" y="264125"/>
                </a:lnTo>
                <a:lnTo>
                  <a:pt x="170244" y="267401"/>
                </a:lnTo>
                <a:lnTo>
                  <a:pt x="168845" y="264467"/>
                </a:lnTo>
                <a:lnTo>
                  <a:pt x="171557" y="257528"/>
                </a:lnTo>
                <a:lnTo>
                  <a:pt x="164468" y="262774"/>
                </a:lnTo>
                <a:lnTo>
                  <a:pt x="165401" y="258592"/>
                </a:lnTo>
                <a:lnTo>
                  <a:pt x="163117" y="261223"/>
                </a:lnTo>
                <a:lnTo>
                  <a:pt x="159801" y="256007"/>
                </a:lnTo>
                <a:lnTo>
                  <a:pt x="158182" y="259233"/>
                </a:lnTo>
                <a:lnTo>
                  <a:pt x="155194" y="259423"/>
                </a:lnTo>
                <a:lnTo>
                  <a:pt x="153047" y="246727"/>
                </a:lnTo>
                <a:lnTo>
                  <a:pt x="150047" y="249256"/>
                </a:lnTo>
                <a:lnTo>
                  <a:pt x="148788" y="244492"/>
                </a:lnTo>
                <a:lnTo>
                  <a:pt x="146191" y="246220"/>
                </a:lnTo>
                <a:lnTo>
                  <a:pt x="134046" y="244632"/>
                </a:lnTo>
                <a:close/>
                <a:moveTo>
                  <a:pt x="140008" y="94307"/>
                </a:moveTo>
                <a:lnTo>
                  <a:pt x="132830" y="92063"/>
                </a:lnTo>
                <a:lnTo>
                  <a:pt x="137442" y="98357"/>
                </a:lnTo>
                <a:lnTo>
                  <a:pt x="140008" y="94307"/>
                </a:lnTo>
                <a:close/>
              </a:path>
            </a:pathLst>
          </a:custGeom>
          <a:solidFill>
            <a:srgbClr val="DCE2E1"/>
          </a:solidFill>
          <a:ln w="7144">
            <a:solidFill>
              <a:srgbClr val="FFFFFF"/>
            </a:solidFill>
            <a:prstDash val="solid"/>
          </a:ln>
        </p:spPr>
        <p:txBody>
          <a:bodyPr/>
          <a:lstStyle/>
          <a:p>
            <a:endParaRPr lang="en-NZ"/>
          </a:p>
        </p:txBody>
      </p:sp>
      <p:sp>
        <p:nvSpPr>
          <p:cNvPr id="58" name="TLA 062 Selwyn category 0">
            <a:extLst>
              <a:ext uri="{FF2B5EF4-FFF2-40B4-BE49-F238E27FC236}">
                <a16:creationId xmlns:a16="http://schemas.microsoft.com/office/drawing/2014/main" id="{BADE4B97-F1E7-47A0-9FBF-21F7C0AF09FE}"/>
              </a:ext>
            </a:extLst>
          </p:cNvPr>
          <p:cNvSpPr>
            <a:spLocks noGrp="1"/>
          </p:cNvSpPr>
          <p:nvPr/>
        </p:nvSpPr>
        <p:spPr>
          <a:xfrm>
            <a:off x="5759096" y="3059352"/>
            <a:ext cx="622025" cy="649142"/>
          </a:xfrm>
          <a:custGeom>
            <a:avLst/>
            <a:gdLst/>
            <a:ahLst/>
            <a:cxnLst/>
            <a:rect l="0" t="0" r="0" b="0"/>
            <a:pathLst>
              <a:path w="622025" h="649142">
                <a:moveTo>
                  <a:pt x="538782" y="429613"/>
                </a:moveTo>
                <a:lnTo>
                  <a:pt x="552709" y="456138"/>
                </a:lnTo>
                <a:lnTo>
                  <a:pt x="564472" y="450505"/>
                </a:lnTo>
                <a:lnTo>
                  <a:pt x="578833" y="461415"/>
                </a:lnTo>
                <a:lnTo>
                  <a:pt x="577508" y="463704"/>
                </a:lnTo>
                <a:lnTo>
                  <a:pt x="583386" y="471656"/>
                </a:lnTo>
                <a:lnTo>
                  <a:pt x="585193" y="470624"/>
                </a:lnTo>
                <a:lnTo>
                  <a:pt x="590492" y="477651"/>
                </a:lnTo>
                <a:lnTo>
                  <a:pt x="594772" y="477281"/>
                </a:lnTo>
                <a:lnTo>
                  <a:pt x="591366" y="480890"/>
                </a:lnTo>
                <a:lnTo>
                  <a:pt x="597801" y="481974"/>
                </a:lnTo>
                <a:lnTo>
                  <a:pt x="598461" y="490113"/>
                </a:lnTo>
                <a:lnTo>
                  <a:pt x="603419" y="487015"/>
                </a:lnTo>
                <a:lnTo>
                  <a:pt x="616129" y="494014"/>
                </a:lnTo>
                <a:lnTo>
                  <a:pt x="622025" y="491341"/>
                </a:lnTo>
                <a:lnTo>
                  <a:pt x="618462" y="526398"/>
                </a:lnTo>
                <a:lnTo>
                  <a:pt x="614240" y="528683"/>
                </a:lnTo>
                <a:lnTo>
                  <a:pt x="609865" y="542950"/>
                </a:lnTo>
                <a:lnTo>
                  <a:pt x="604438" y="545999"/>
                </a:lnTo>
                <a:lnTo>
                  <a:pt x="606381" y="548954"/>
                </a:lnTo>
                <a:lnTo>
                  <a:pt x="613980" y="551537"/>
                </a:lnTo>
                <a:lnTo>
                  <a:pt x="613369" y="561919"/>
                </a:lnTo>
                <a:lnTo>
                  <a:pt x="607639" y="565128"/>
                </a:lnTo>
                <a:lnTo>
                  <a:pt x="603098" y="564175"/>
                </a:lnTo>
                <a:lnTo>
                  <a:pt x="600148" y="566337"/>
                </a:lnTo>
                <a:lnTo>
                  <a:pt x="600182" y="573320"/>
                </a:lnTo>
                <a:lnTo>
                  <a:pt x="514851" y="623946"/>
                </a:lnTo>
                <a:lnTo>
                  <a:pt x="493198" y="629381"/>
                </a:lnTo>
                <a:lnTo>
                  <a:pt x="447660" y="649142"/>
                </a:lnTo>
                <a:lnTo>
                  <a:pt x="438463" y="633838"/>
                </a:lnTo>
                <a:lnTo>
                  <a:pt x="428913" y="627160"/>
                </a:lnTo>
                <a:lnTo>
                  <a:pt x="426336" y="619082"/>
                </a:lnTo>
                <a:lnTo>
                  <a:pt x="410636" y="604260"/>
                </a:lnTo>
                <a:lnTo>
                  <a:pt x="409568" y="599074"/>
                </a:lnTo>
                <a:lnTo>
                  <a:pt x="388716" y="568626"/>
                </a:lnTo>
                <a:lnTo>
                  <a:pt x="380209" y="563518"/>
                </a:lnTo>
                <a:lnTo>
                  <a:pt x="382780" y="560442"/>
                </a:lnTo>
                <a:lnTo>
                  <a:pt x="325187" y="526601"/>
                </a:lnTo>
                <a:lnTo>
                  <a:pt x="302098" y="506174"/>
                </a:lnTo>
                <a:lnTo>
                  <a:pt x="250133" y="450092"/>
                </a:lnTo>
                <a:lnTo>
                  <a:pt x="238381" y="449576"/>
                </a:lnTo>
                <a:lnTo>
                  <a:pt x="229376" y="442651"/>
                </a:lnTo>
                <a:lnTo>
                  <a:pt x="225990" y="435891"/>
                </a:lnTo>
                <a:lnTo>
                  <a:pt x="219723" y="433764"/>
                </a:lnTo>
                <a:lnTo>
                  <a:pt x="220873" y="430723"/>
                </a:lnTo>
                <a:lnTo>
                  <a:pt x="216138" y="428865"/>
                </a:lnTo>
                <a:lnTo>
                  <a:pt x="211999" y="417321"/>
                </a:lnTo>
                <a:lnTo>
                  <a:pt x="205786" y="414904"/>
                </a:lnTo>
                <a:lnTo>
                  <a:pt x="212300" y="409528"/>
                </a:lnTo>
                <a:lnTo>
                  <a:pt x="212362" y="406391"/>
                </a:lnTo>
                <a:lnTo>
                  <a:pt x="202193" y="389961"/>
                </a:lnTo>
                <a:lnTo>
                  <a:pt x="196901" y="385559"/>
                </a:lnTo>
                <a:lnTo>
                  <a:pt x="195339" y="379095"/>
                </a:lnTo>
                <a:lnTo>
                  <a:pt x="187907" y="368679"/>
                </a:lnTo>
                <a:lnTo>
                  <a:pt x="177906" y="365210"/>
                </a:lnTo>
                <a:lnTo>
                  <a:pt x="163227" y="349274"/>
                </a:lnTo>
                <a:lnTo>
                  <a:pt x="131019" y="335577"/>
                </a:lnTo>
                <a:lnTo>
                  <a:pt x="100115" y="304200"/>
                </a:lnTo>
                <a:lnTo>
                  <a:pt x="94057" y="302571"/>
                </a:lnTo>
                <a:lnTo>
                  <a:pt x="80206" y="305394"/>
                </a:lnTo>
                <a:lnTo>
                  <a:pt x="66683" y="302445"/>
                </a:lnTo>
                <a:lnTo>
                  <a:pt x="30370" y="278141"/>
                </a:lnTo>
                <a:lnTo>
                  <a:pt x="19812" y="273687"/>
                </a:lnTo>
                <a:lnTo>
                  <a:pt x="10711" y="253142"/>
                </a:lnTo>
                <a:lnTo>
                  <a:pt x="12362" y="237731"/>
                </a:lnTo>
                <a:lnTo>
                  <a:pt x="15549" y="230514"/>
                </a:lnTo>
                <a:lnTo>
                  <a:pt x="16675" y="209782"/>
                </a:lnTo>
                <a:lnTo>
                  <a:pt x="11053" y="209585"/>
                </a:lnTo>
                <a:lnTo>
                  <a:pt x="0" y="204263"/>
                </a:lnTo>
                <a:lnTo>
                  <a:pt x="1054" y="198980"/>
                </a:lnTo>
                <a:lnTo>
                  <a:pt x="6549" y="196025"/>
                </a:lnTo>
                <a:lnTo>
                  <a:pt x="10963" y="196642"/>
                </a:lnTo>
                <a:lnTo>
                  <a:pt x="13191" y="200138"/>
                </a:lnTo>
                <a:lnTo>
                  <a:pt x="18232" y="193449"/>
                </a:lnTo>
                <a:lnTo>
                  <a:pt x="25236" y="191707"/>
                </a:lnTo>
                <a:lnTo>
                  <a:pt x="28599" y="186100"/>
                </a:lnTo>
                <a:lnTo>
                  <a:pt x="34437" y="191527"/>
                </a:lnTo>
                <a:lnTo>
                  <a:pt x="43120" y="185949"/>
                </a:lnTo>
                <a:lnTo>
                  <a:pt x="44155" y="173952"/>
                </a:lnTo>
                <a:lnTo>
                  <a:pt x="51376" y="166929"/>
                </a:lnTo>
                <a:lnTo>
                  <a:pt x="49670" y="163167"/>
                </a:lnTo>
                <a:lnTo>
                  <a:pt x="52366" y="158650"/>
                </a:lnTo>
                <a:lnTo>
                  <a:pt x="49800" y="151035"/>
                </a:lnTo>
                <a:lnTo>
                  <a:pt x="56422" y="148103"/>
                </a:lnTo>
                <a:lnTo>
                  <a:pt x="59148" y="141072"/>
                </a:lnTo>
                <a:lnTo>
                  <a:pt x="67748" y="134217"/>
                </a:lnTo>
                <a:lnTo>
                  <a:pt x="78445" y="130142"/>
                </a:lnTo>
                <a:lnTo>
                  <a:pt x="78827" y="127426"/>
                </a:lnTo>
                <a:lnTo>
                  <a:pt x="76166" y="125638"/>
                </a:lnTo>
                <a:lnTo>
                  <a:pt x="80806" y="119890"/>
                </a:lnTo>
                <a:lnTo>
                  <a:pt x="89564" y="117063"/>
                </a:lnTo>
                <a:lnTo>
                  <a:pt x="93358" y="120602"/>
                </a:lnTo>
                <a:lnTo>
                  <a:pt x="100210" y="113460"/>
                </a:lnTo>
                <a:lnTo>
                  <a:pt x="108383" y="118257"/>
                </a:lnTo>
                <a:lnTo>
                  <a:pt x="112992" y="116255"/>
                </a:lnTo>
                <a:lnTo>
                  <a:pt x="114345" y="125569"/>
                </a:lnTo>
                <a:lnTo>
                  <a:pt x="116520" y="121734"/>
                </a:lnTo>
                <a:lnTo>
                  <a:pt x="123293" y="118059"/>
                </a:lnTo>
                <a:lnTo>
                  <a:pt x="126332" y="111945"/>
                </a:lnTo>
                <a:lnTo>
                  <a:pt x="131150" y="112034"/>
                </a:lnTo>
                <a:lnTo>
                  <a:pt x="132476" y="108985"/>
                </a:lnTo>
                <a:lnTo>
                  <a:pt x="129719" y="104093"/>
                </a:lnTo>
                <a:lnTo>
                  <a:pt x="132881" y="99711"/>
                </a:lnTo>
                <a:lnTo>
                  <a:pt x="137841" y="97096"/>
                </a:lnTo>
                <a:lnTo>
                  <a:pt x="143775" y="99753"/>
                </a:lnTo>
                <a:lnTo>
                  <a:pt x="152735" y="89392"/>
                </a:lnTo>
                <a:lnTo>
                  <a:pt x="159525" y="92550"/>
                </a:lnTo>
                <a:lnTo>
                  <a:pt x="163704" y="99439"/>
                </a:lnTo>
                <a:lnTo>
                  <a:pt x="167457" y="95176"/>
                </a:lnTo>
                <a:lnTo>
                  <a:pt x="181029" y="95351"/>
                </a:lnTo>
                <a:lnTo>
                  <a:pt x="192151" y="88605"/>
                </a:lnTo>
                <a:lnTo>
                  <a:pt x="194153" y="91723"/>
                </a:lnTo>
                <a:lnTo>
                  <a:pt x="199870" y="90119"/>
                </a:lnTo>
                <a:lnTo>
                  <a:pt x="203470" y="92838"/>
                </a:lnTo>
                <a:lnTo>
                  <a:pt x="211623" y="92122"/>
                </a:lnTo>
                <a:lnTo>
                  <a:pt x="219354" y="88885"/>
                </a:lnTo>
                <a:lnTo>
                  <a:pt x="224297" y="82810"/>
                </a:lnTo>
                <a:lnTo>
                  <a:pt x="230197" y="87085"/>
                </a:lnTo>
                <a:lnTo>
                  <a:pt x="230643" y="89832"/>
                </a:lnTo>
                <a:lnTo>
                  <a:pt x="234723" y="90266"/>
                </a:lnTo>
                <a:lnTo>
                  <a:pt x="233391" y="93746"/>
                </a:lnTo>
                <a:lnTo>
                  <a:pt x="236436" y="94939"/>
                </a:lnTo>
                <a:lnTo>
                  <a:pt x="242919" y="92308"/>
                </a:lnTo>
                <a:lnTo>
                  <a:pt x="243114" y="87800"/>
                </a:lnTo>
                <a:lnTo>
                  <a:pt x="257567" y="75450"/>
                </a:lnTo>
                <a:lnTo>
                  <a:pt x="252231" y="70155"/>
                </a:lnTo>
                <a:lnTo>
                  <a:pt x="253763" y="66906"/>
                </a:lnTo>
                <a:lnTo>
                  <a:pt x="251883" y="63939"/>
                </a:lnTo>
                <a:lnTo>
                  <a:pt x="253498" y="60412"/>
                </a:lnTo>
                <a:lnTo>
                  <a:pt x="259501" y="59890"/>
                </a:lnTo>
                <a:lnTo>
                  <a:pt x="263973" y="54639"/>
                </a:lnTo>
                <a:lnTo>
                  <a:pt x="263362" y="47801"/>
                </a:lnTo>
                <a:lnTo>
                  <a:pt x="260438" y="44478"/>
                </a:lnTo>
                <a:lnTo>
                  <a:pt x="264159" y="29167"/>
                </a:lnTo>
                <a:lnTo>
                  <a:pt x="269224" y="28410"/>
                </a:lnTo>
                <a:lnTo>
                  <a:pt x="274409" y="24142"/>
                </a:lnTo>
                <a:lnTo>
                  <a:pt x="276732" y="27033"/>
                </a:lnTo>
                <a:lnTo>
                  <a:pt x="284134" y="28007"/>
                </a:lnTo>
                <a:lnTo>
                  <a:pt x="284050" y="24571"/>
                </a:lnTo>
                <a:lnTo>
                  <a:pt x="296694" y="19363"/>
                </a:lnTo>
                <a:lnTo>
                  <a:pt x="298503" y="11901"/>
                </a:lnTo>
                <a:lnTo>
                  <a:pt x="304918" y="5657"/>
                </a:lnTo>
                <a:lnTo>
                  <a:pt x="309202" y="4246"/>
                </a:lnTo>
                <a:lnTo>
                  <a:pt x="311547" y="6126"/>
                </a:lnTo>
                <a:lnTo>
                  <a:pt x="322949" y="0"/>
                </a:lnTo>
                <a:lnTo>
                  <a:pt x="328156" y="8758"/>
                </a:lnTo>
                <a:lnTo>
                  <a:pt x="333361" y="12611"/>
                </a:lnTo>
                <a:lnTo>
                  <a:pt x="336841" y="11998"/>
                </a:lnTo>
                <a:lnTo>
                  <a:pt x="340550" y="16592"/>
                </a:lnTo>
                <a:lnTo>
                  <a:pt x="357972" y="23117"/>
                </a:lnTo>
                <a:lnTo>
                  <a:pt x="361650" y="22518"/>
                </a:lnTo>
                <a:lnTo>
                  <a:pt x="362874" y="27430"/>
                </a:lnTo>
                <a:lnTo>
                  <a:pt x="372043" y="24033"/>
                </a:lnTo>
                <a:lnTo>
                  <a:pt x="376770" y="35682"/>
                </a:lnTo>
                <a:lnTo>
                  <a:pt x="380668" y="36711"/>
                </a:lnTo>
                <a:lnTo>
                  <a:pt x="381714" y="42739"/>
                </a:lnTo>
                <a:lnTo>
                  <a:pt x="387017" y="48630"/>
                </a:lnTo>
                <a:lnTo>
                  <a:pt x="391048" y="48758"/>
                </a:lnTo>
                <a:lnTo>
                  <a:pt x="392106" y="52555"/>
                </a:lnTo>
                <a:lnTo>
                  <a:pt x="395749" y="52986"/>
                </a:lnTo>
                <a:lnTo>
                  <a:pt x="405315" y="72955"/>
                </a:lnTo>
                <a:lnTo>
                  <a:pt x="411089" y="70908"/>
                </a:lnTo>
                <a:lnTo>
                  <a:pt x="413975" y="74024"/>
                </a:lnTo>
                <a:lnTo>
                  <a:pt x="419504" y="70286"/>
                </a:lnTo>
                <a:lnTo>
                  <a:pt x="425142" y="72516"/>
                </a:lnTo>
                <a:lnTo>
                  <a:pt x="439604" y="66256"/>
                </a:lnTo>
                <a:lnTo>
                  <a:pt x="448165" y="72928"/>
                </a:lnTo>
                <a:lnTo>
                  <a:pt x="460759" y="67368"/>
                </a:lnTo>
                <a:lnTo>
                  <a:pt x="467808" y="71181"/>
                </a:lnTo>
                <a:lnTo>
                  <a:pt x="468195" y="74865"/>
                </a:lnTo>
                <a:lnTo>
                  <a:pt x="457057" y="93154"/>
                </a:lnTo>
                <a:lnTo>
                  <a:pt x="462482" y="96778"/>
                </a:lnTo>
                <a:lnTo>
                  <a:pt x="464015" y="108256"/>
                </a:lnTo>
                <a:lnTo>
                  <a:pt x="461756" y="113408"/>
                </a:lnTo>
                <a:lnTo>
                  <a:pt x="454108" y="119259"/>
                </a:lnTo>
                <a:lnTo>
                  <a:pt x="443768" y="119130"/>
                </a:lnTo>
                <a:lnTo>
                  <a:pt x="433620" y="124083"/>
                </a:lnTo>
                <a:lnTo>
                  <a:pt x="426554" y="140493"/>
                </a:lnTo>
                <a:lnTo>
                  <a:pt x="418128" y="136036"/>
                </a:lnTo>
                <a:lnTo>
                  <a:pt x="413810" y="136367"/>
                </a:lnTo>
                <a:lnTo>
                  <a:pt x="411808" y="147676"/>
                </a:lnTo>
                <a:lnTo>
                  <a:pt x="404225" y="155090"/>
                </a:lnTo>
                <a:lnTo>
                  <a:pt x="400871" y="162156"/>
                </a:lnTo>
                <a:lnTo>
                  <a:pt x="402675" y="167411"/>
                </a:lnTo>
                <a:lnTo>
                  <a:pt x="401045" y="170678"/>
                </a:lnTo>
                <a:lnTo>
                  <a:pt x="397672" y="174191"/>
                </a:lnTo>
                <a:lnTo>
                  <a:pt x="391831" y="170586"/>
                </a:lnTo>
                <a:lnTo>
                  <a:pt x="388019" y="173041"/>
                </a:lnTo>
                <a:lnTo>
                  <a:pt x="383640" y="186928"/>
                </a:lnTo>
                <a:lnTo>
                  <a:pt x="371291" y="198752"/>
                </a:lnTo>
                <a:lnTo>
                  <a:pt x="374372" y="221645"/>
                </a:lnTo>
                <a:lnTo>
                  <a:pt x="371876" y="226287"/>
                </a:lnTo>
                <a:lnTo>
                  <a:pt x="365182" y="230304"/>
                </a:lnTo>
                <a:lnTo>
                  <a:pt x="362351" y="244409"/>
                </a:lnTo>
                <a:lnTo>
                  <a:pt x="344543" y="244507"/>
                </a:lnTo>
                <a:lnTo>
                  <a:pt x="343959" y="254009"/>
                </a:lnTo>
                <a:lnTo>
                  <a:pt x="340915" y="258439"/>
                </a:lnTo>
                <a:lnTo>
                  <a:pt x="336030" y="258744"/>
                </a:lnTo>
                <a:lnTo>
                  <a:pt x="335131" y="268127"/>
                </a:lnTo>
                <a:lnTo>
                  <a:pt x="346154" y="272525"/>
                </a:lnTo>
                <a:lnTo>
                  <a:pt x="348143" y="278294"/>
                </a:lnTo>
                <a:lnTo>
                  <a:pt x="350664" y="279114"/>
                </a:lnTo>
                <a:lnTo>
                  <a:pt x="348772" y="281358"/>
                </a:lnTo>
                <a:lnTo>
                  <a:pt x="346687" y="280133"/>
                </a:lnTo>
                <a:lnTo>
                  <a:pt x="348670" y="283768"/>
                </a:lnTo>
                <a:lnTo>
                  <a:pt x="343361" y="287185"/>
                </a:lnTo>
                <a:lnTo>
                  <a:pt x="343814" y="292377"/>
                </a:lnTo>
                <a:lnTo>
                  <a:pt x="339812" y="298210"/>
                </a:lnTo>
                <a:lnTo>
                  <a:pt x="342336" y="298264"/>
                </a:lnTo>
                <a:lnTo>
                  <a:pt x="343861" y="302824"/>
                </a:lnTo>
                <a:lnTo>
                  <a:pt x="347346" y="303107"/>
                </a:lnTo>
                <a:lnTo>
                  <a:pt x="345571" y="307465"/>
                </a:lnTo>
                <a:lnTo>
                  <a:pt x="358239" y="320190"/>
                </a:lnTo>
                <a:lnTo>
                  <a:pt x="359198" y="326947"/>
                </a:lnTo>
                <a:lnTo>
                  <a:pt x="363928" y="333428"/>
                </a:lnTo>
                <a:lnTo>
                  <a:pt x="376096" y="342306"/>
                </a:lnTo>
                <a:lnTo>
                  <a:pt x="392730" y="348425"/>
                </a:lnTo>
                <a:lnTo>
                  <a:pt x="398635" y="353797"/>
                </a:lnTo>
                <a:lnTo>
                  <a:pt x="407947" y="369379"/>
                </a:lnTo>
                <a:lnTo>
                  <a:pt x="439154" y="389059"/>
                </a:lnTo>
                <a:lnTo>
                  <a:pt x="486441" y="400613"/>
                </a:lnTo>
                <a:lnTo>
                  <a:pt x="527023" y="397853"/>
                </a:lnTo>
                <a:lnTo>
                  <a:pt x="525972" y="401926"/>
                </a:lnTo>
                <a:lnTo>
                  <a:pt x="544743" y="404867"/>
                </a:lnTo>
                <a:lnTo>
                  <a:pt x="538782" y="429613"/>
                </a:lnTo>
                <a:close/>
              </a:path>
            </a:pathLst>
          </a:custGeom>
          <a:solidFill>
            <a:srgbClr val="DCE2E1"/>
          </a:solidFill>
          <a:ln w="7144">
            <a:solidFill>
              <a:srgbClr val="FFFFFF"/>
            </a:solidFill>
            <a:prstDash val="solid"/>
          </a:ln>
        </p:spPr>
        <p:txBody>
          <a:bodyPr/>
          <a:lstStyle/>
          <a:p>
            <a:endParaRPr lang="en-NZ"/>
          </a:p>
        </p:txBody>
      </p:sp>
      <p:sp>
        <p:nvSpPr>
          <p:cNvPr id="59" name="TLA 063 Ashburton category 2">
            <a:extLst>
              <a:ext uri="{FF2B5EF4-FFF2-40B4-BE49-F238E27FC236}">
                <a16:creationId xmlns:a16="http://schemas.microsoft.com/office/drawing/2014/main" id="{6A437FB9-2B5C-43AF-BE6A-DD384F348FD8}"/>
              </a:ext>
            </a:extLst>
          </p:cNvPr>
          <p:cNvSpPr>
            <a:spLocks noGrp="1"/>
          </p:cNvSpPr>
          <p:nvPr/>
        </p:nvSpPr>
        <p:spPr>
          <a:xfrm>
            <a:off x="5553400" y="3263586"/>
            <a:ext cx="653356" cy="608580"/>
          </a:xfrm>
          <a:custGeom>
            <a:avLst/>
            <a:gdLst/>
            <a:ahLst/>
            <a:cxnLst/>
            <a:rect l="0" t="0" r="0" b="0"/>
            <a:pathLst>
              <a:path w="653356" h="608580">
                <a:moveTo>
                  <a:pt x="465356" y="257144"/>
                </a:moveTo>
                <a:lnTo>
                  <a:pt x="520662" y="314399"/>
                </a:lnTo>
                <a:lnTo>
                  <a:pt x="542708" y="330013"/>
                </a:lnTo>
                <a:lnTo>
                  <a:pt x="588476" y="356208"/>
                </a:lnTo>
                <a:lnTo>
                  <a:pt x="585905" y="359283"/>
                </a:lnTo>
                <a:lnTo>
                  <a:pt x="594412" y="364391"/>
                </a:lnTo>
                <a:lnTo>
                  <a:pt x="615264" y="394840"/>
                </a:lnTo>
                <a:lnTo>
                  <a:pt x="616332" y="400026"/>
                </a:lnTo>
                <a:lnTo>
                  <a:pt x="632032" y="414848"/>
                </a:lnTo>
                <a:lnTo>
                  <a:pt x="634609" y="422925"/>
                </a:lnTo>
                <a:lnTo>
                  <a:pt x="644159" y="429604"/>
                </a:lnTo>
                <a:lnTo>
                  <a:pt x="653356" y="444907"/>
                </a:lnTo>
                <a:lnTo>
                  <a:pt x="627917" y="455206"/>
                </a:lnTo>
                <a:lnTo>
                  <a:pt x="577698" y="481090"/>
                </a:lnTo>
                <a:lnTo>
                  <a:pt x="430945" y="568801"/>
                </a:lnTo>
                <a:lnTo>
                  <a:pt x="377898" y="608580"/>
                </a:lnTo>
                <a:lnTo>
                  <a:pt x="374070" y="599010"/>
                </a:lnTo>
                <a:lnTo>
                  <a:pt x="369167" y="568597"/>
                </a:lnTo>
                <a:lnTo>
                  <a:pt x="364487" y="558534"/>
                </a:lnTo>
                <a:lnTo>
                  <a:pt x="351946" y="549595"/>
                </a:lnTo>
                <a:lnTo>
                  <a:pt x="339706" y="534609"/>
                </a:lnTo>
                <a:lnTo>
                  <a:pt x="329537" y="529820"/>
                </a:lnTo>
                <a:lnTo>
                  <a:pt x="308531" y="512056"/>
                </a:lnTo>
                <a:lnTo>
                  <a:pt x="296070" y="496457"/>
                </a:lnTo>
                <a:lnTo>
                  <a:pt x="281303" y="455032"/>
                </a:lnTo>
                <a:lnTo>
                  <a:pt x="280523" y="444064"/>
                </a:lnTo>
                <a:lnTo>
                  <a:pt x="276158" y="432792"/>
                </a:lnTo>
                <a:lnTo>
                  <a:pt x="273443" y="412478"/>
                </a:lnTo>
                <a:lnTo>
                  <a:pt x="275684" y="401688"/>
                </a:lnTo>
                <a:lnTo>
                  <a:pt x="274481" y="395921"/>
                </a:lnTo>
                <a:lnTo>
                  <a:pt x="269973" y="394104"/>
                </a:lnTo>
                <a:lnTo>
                  <a:pt x="271681" y="388404"/>
                </a:lnTo>
                <a:lnTo>
                  <a:pt x="267747" y="381413"/>
                </a:lnTo>
                <a:lnTo>
                  <a:pt x="264651" y="380192"/>
                </a:lnTo>
                <a:lnTo>
                  <a:pt x="264455" y="373969"/>
                </a:lnTo>
                <a:lnTo>
                  <a:pt x="258059" y="372837"/>
                </a:lnTo>
                <a:lnTo>
                  <a:pt x="251284" y="365516"/>
                </a:lnTo>
                <a:lnTo>
                  <a:pt x="246331" y="364380"/>
                </a:lnTo>
                <a:lnTo>
                  <a:pt x="241273" y="355859"/>
                </a:lnTo>
                <a:lnTo>
                  <a:pt x="226520" y="358884"/>
                </a:lnTo>
                <a:lnTo>
                  <a:pt x="215872" y="352725"/>
                </a:lnTo>
                <a:lnTo>
                  <a:pt x="209083" y="345493"/>
                </a:lnTo>
                <a:lnTo>
                  <a:pt x="193838" y="340411"/>
                </a:lnTo>
                <a:lnTo>
                  <a:pt x="178500" y="338914"/>
                </a:lnTo>
                <a:lnTo>
                  <a:pt x="155861" y="323544"/>
                </a:lnTo>
                <a:lnTo>
                  <a:pt x="143089" y="302901"/>
                </a:lnTo>
                <a:lnTo>
                  <a:pt x="135038" y="296650"/>
                </a:lnTo>
                <a:lnTo>
                  <a:pt x="135301" y="291805"/>
                </a:lnTo>
                <a:lnTo>
                  <a:pt x="125260" y="274419"/>
                </a:lnTo>
                <a:lnTo>
                  <a:pt x="105593" y="246616"/>
                </a:lnTo>
                <a:lnTo>
                  <a:pt x="68349" y="236625"/>
                </a:lnTo>
                <a:lnTo>
                  <a:pt x="58302" y="224908"/>
                </a:lnTo>
                <a:lnTo>
                  <a:pt x="49141" y="218321"/>
                </a:lnTo>
                <a:lnTo>
                  <a:pt x="38266" y="203770"/>
                </a:lnTo>
                <a:lnTo>
                  <a:pt x="18335" y="211101"/>
                </a:lnTo>
                <a:lnTo>
                  <a:pt x="6772" y="206014"/>
                </a:lnTo>
                <a:lnTo>
                  <a:pt x="6686" y="211792"/>
                </a:lnTo>
                <a:lnTo>
                  <a:pt x="0" y="211520"/>
                </a:lnTo>
                <a:lnTo>
                  <a:pt x="2258" y="203879"/>
                </a:lnTo>
                <a:lnTo>
                  <a:pt x="6911" y="198645"/>
                </a:lnTo>
                <a:lnTo>
                  <a:pt x="6869" y="185180"/>
                </a:lnTo>
                <a:lnTo>
                  <a:pt x="14394" y="176009"/>
                </a:lnTo>
                <a:lnTo>
                  <a:pt x="13466" y="173470"/>
                </a:lnTo>
                <a:lnTo>
                  <a:pt x="22980" y="167642"/>
                </a:lnTo>
                <a:lnTo>
                  <a:pt x="23238" y="162332"/>
                </a:lnTo>
                <a:lnTo>
                  <a:pt x="18457" y="160579"/>
                </a:lnTo>
                <a:lnTo>
                  <a:pt x="18657" y="157923"/>
                </a:lnTo>
                <a:lnTo>
                  <a:pt x="30845" y="145454"/>
                </a:lnTo>
                <a:lnTo>
                  <a:pt x="46587" y="142550"/>
                </a:lnTo>
                <a:lnTo>
                  <a:pt x="46682" y="136696"/>
                </a:lnTo>
                <a:lnTo>
                  <a:pt x="41788" y="129000"/>
                </a:lnTo>
                <a:lnTo>
                  <a:pt x="52364" y="126721"/>
                </a:lnTo>
                <a:lnTo>
                  <a:pt x="64045" y="128121"/>
                </a:lnTo>
                <a:lnTo>
                  <a:pt x="77231" y="117003"/>
                </a:lnTo>
                <a:lnTo>
                  <a:pt x="82586" y="119886"/>
                </a:lnTo>
                <a:lnTo>
                  <a:pt x="88323" y="117058"/>
                </a:lnTo>
                <a:lnTo>
                  <a:pt x="92690" y="107637"/>
                </a:lnTo>
                <a:lnTo>
                  <a:pt x="104541" y="106401"/>
                </a:lnTo>
                <a:lnTo>
                  <a:pt x="108675" y="101333"/>
                </a:lnTo>
                <a:lnTo>
                  <a:pt x="106332" y="97075"/>
                </a:lnTo>
                <a:lnTo>
                  <a:pt x="110461" y="90046"/>
                </a:lnTo>
                <a:lnTo>
                  <a:pt x="109277" y="86363"/>
                </a:lnTo>
                <a:lnTo>
                  <a:pt x="122838" y="76445"/>
                </a:lnTo>
                <a:lnTo>
                  <a:pt x="125163" y="69293"/>
                </a:lnTo>
                <a:lnTo>
                  <a:pt x="131486" y="63819"/>
                </a:lnTo>
                <a:lnTo>
                  <a:pt x="139448" y="63316"/>
                </a:lnTo>
                <a:lnTo>
                  <a:pt x="138045" y="72001"/>
                </a:lnTo>
                <a:lnTo>
                  <a:pt x="139846" y="75217"/>
                </a:lnTo>
                <a:lnTo>
                  <a:pt x="157415" y="69403"/>
                </a:lnTo>
                <a:lnTo>
                  <a:pt x="162225" y="56803"/>
                </a:lnTo>
                <a:lnTo>
                  <a:pt x="166062" y="54637"/>
                </a:lnTo>
                <a:lnTo>
                  <a:pt x="168419" y="45010"/>
                </a:lnTo>
                <a:lnTo>
                  <a:pt x="179430" y="38641"/>
                </a:lnTo>
                <a:lnTo>
                  <a:pt x="175148" y="28810"/>
                </a:lnTo>
                <a:lnTo>
                  <a:pt x="176756" y="25298"/>
                </a:lnTo>
                <a:lnTo>
                  <a:pt x="187287" y="18680"/>
                </a:lnTo>
                <a:lnTo>
                  <a:pt x="185496" y="11045"/>
                </a:lnTo>
                <a:lnTo>
                  <a:pt x="190774" y="9435"/>
                </a:lnTo>
                <a:lnTo>
                  <a:pt x="191770" y="4044"/>
                </a:lnTo>
                <a:lnTo>
                  <a:pt x="193944" y="3318"/>
                </a:lnTo>
                <a:lnTo>
                  <a:pt x="198236" y="3057"/>
                </a:lnTo>
                <a:lnTo>
                  <a:pt x="202575" y="9297"/>
                </a:lnTo>
                <a:lnTo>
                  <a:pt x="205696" y="29"/>
                </a:lnTo>
                <a:lnTo>
                  <a:pt x="207738" y="0"/>
                </a:lnTo>
                <a:lnTo>
                  <a:pt x="216749" y="5351"/>
                </a:lnTo>
                <a:lnTo>
                  <a:pt x="222371" y="5548"/>
                </a:lnTo>
                <a:lnTo>
                  <a:pt x="221245" y="26279"/>
                </a:lnTo>
                <a:lnTo>
                  <a:pt x="218058" y="33497"/>
                </a:lnTo>
                <a:lnTo>
                  <a:pt x="216407" y="48908"/>
                </a:lnTo>
                <a:lnTo>
                  <a:pt x="225508" y="69453"/>
                </a:lnTo>
                <a:lnTo>
                  <a:pt x="236066" y="73907"/>
                </a:lnTo>
                <a:lnTo>
                  <a:pt x="272379" y="98211"/>
                </a:lnTo>
                <a:lnTo>
                  <a:pt x="285902" y="101160"/>
                </a:lnTo>
                <a:lnTo>
                  <a:pt x="299753" y="98337"/>
                </a:lnTo>
                <a:lnTo>
                  <a:pt x="305811" y="99965"/>
                </a:lnTo>
                <a:lnTo>
                  <a:pt x="336715" y="131343"/>
                </a:lnTo>
                <a:lnTo>
                  <a:pt x="368923" y="145040"/>
                </a:lnTo>
                <a:lnTo>
                  <a:pt x="383602" y="160976"/>
                </a:lnTo>
                <a:lnTo>
                  <a:pt x="393603" y="164445"/>
                </a:lnTo>
                <a:lnTo>
                  <a:pt x="401035" y="174860"/>
                </a:lnTo>
                <a:lnTo>
                  <a:pt x="402597" y="181325"/>
                </a:lnTo>
                <a:lnTo>
                  <a:pt x="407889" y="185727"/>
                </a:lnTo>
                <a:lnTo>
                  <a:pt x="418453" y="203241"/>
                </a:lnTo>
                <a:lnTo>
                  <a:pt x="411482" y="210669"/>
                </a:lnTo>
                <a:lnTo>
                  <a:pt x="417695" y="213087"/>
                </a:lnTo>
                <a:lnTo>
                  <a:pt x="421834" y="224631"/>
                </a:lnTo>
                <a:lnTo>
                  <a:pt x="426569" y="226488"/>
                </a:lnTo>
                <a:lnTo>
                  <a:pt x="425419" y="229530"/>
                </a:lnTo>
                <a:lnTo>
                  <a:pt x="431686" y="231657"/>
                </a:lnTo>
                <a:lnTo>
                  <a:pt x="435072" y="238416"/>
                </a:lnTo>
                <a:lnTo>
                  <a:pt x="444077" y="245341"/>
                </a:lnTo>
                <a:lnTo>
                  <a:pt x="455829" y="245858"/>
                </a:lnTo>
                <a:lnTo>
                  <a:pt x="465356" y="257144"/>
                </a:lnTo>
                <a:close/>
              </a:path>
            </a:pathLst>
          </a:custGeom>
          <a:solidFill>
            <a:srgbClr val="EE7733"/>
          </a:solidFill>
          <a:ln w="7144">
            <a:solidFill>
              <a:srgbClr val="FFFFFF"/>
            </a:solidFill>
            <a:prstDash val="solid"/>
          </a:ln>
        </p:spPr>
        <p:txBody>
          <a:bodyPr/>
          <a:lstStyle/>
          <a:p>
            <a:endParaRPr lang="en-NZ"/>
          </a:p>
        </p:txBody>
      </p:sp>
      <p:sp>
        <p:nvSpPr>
          <p:cNvPr id="60" name="TLA 064 Timaru category 0">
            <a:extLst>
              <a:ext uri="{FF2B5EF4-FFF2-40B4-BE49-F238E27FC236}">
                <a16:creationId xmlns:a16="http://schemas.microsoft.com/office/drawing/2014/main" id="{A5631562-F35C-4322-B8AC-D2B9F8DD2765}"/>
              </a:ext>
            </a:extLst>
          </p:cNvPr>
          <p:cNvSpPr>
            <a:spLocks noGrp="1"/>
          </p:cNvSpPr>
          <p:nvPr/>
        </p:nvSpPr>
        <p:spPr>
          <a:xfrm>
            <a:off x="5547317" y="3467357"/>
            <a:ext cx="383981" cy="581519"/>
          </a:xfrm>
          <a:custGeom>
            <a:avLst/>
            <a:gdLst/>
            <a:ahLst/>
            <a:cxnLst/>
            <a:rect l="0" t="0" r="0" b="0"/>
            <a:pathLst>
              <a:path w="383981" h="581519">
                <a:moveTo>
                  <a:pt x="285898" y="552465"/>
                </a:moveTo>
                <a:lnTo>
                  <a:pt x="270047" y="581519"/>
                </a:lnTo>
                <a:lnTo>
                  <a:pt x="241214" y="565093"/>
                </a:lnTo>
                <a:lnTo>
                  <a:pt x="238542" y="558386"/>
                </a:lnTo>
                <a:lnTo>
                  <a:pt x="230165" y="548683"/>
                </a:lnTo>
                <a:lnTo>
                  <a:pt x="211281" y="537837"/>
                </a:lnTo>
                <a:lnTo>
                  <a:pt x="206950" y="531790"/>
                </a:lnTo>
                <a:lnTo>
                  <a:pt x="200617" y="530081"/>
                </a:lnTo>
                <a:lnTo>
                  <a:pt x="197912" y="522894"/>
                </a:lnTo>
                <a:lnTo>
                  <a:pt x="193214" y="526800"/>
                </a:lnTo>
                <a:lnTo>
                  <a:pt x="192333" y="524411"/>
                </a:lnTo>
                <a:lnTo>
                  <a:pt x="183315" y="524793"/>
                </a:lnTo>
                <a:lnTo>
                  <a:pt x="178407" y="515711"/>
                </a:lnTo>
                <a:lnTo>
                  <a:pt x="173364" y="512796"/>
                </a:lnTo>
                <a:lnTo>
                  <a:pt x="167815" y="501393"/>
                </a:lnTo>
                <a:lnTo>
                  <a:pt x="164592" y="487981"/>
                </a:lnTo>
                <a:lnTo>
                  <a:pt x="159765" y="480981"/>
                </a:lnTo>
                <a:lnTo>
                  <a:pt x="160520" y="475104"/>
                </a:lnTo>
                <a:lnTo>
                  <a:pt x="154443" y="470981"/>
                </a:lnTo>
                <a:lnTo>
                  <a:pt x="152439" y="464012"/>
                </a:lnTo>
                <a:lnTo>
                  <a:pt x="140487" y="450486"/>
                </a:lnTo>
                <a:lnTo>
                  <a:pt x="138862" y="441240"/>
                </a:lnTo>
                <a:lnTo>
                  <a:pt x="132074" y="431432"/>
                </a:lnTo>
                <a:lnTo>
                  <a:pt x="123556" y="403648"/>
                </a:lnTo>
                <a:lnTo>
                  <a:pt x="128303" y="395731"/>
                </a:lnTo>
                <a:lnTo>
                  <a:pt x="126180" y="390132"/>
                </a:lnTo>
                <a:lnTo>
                  <a:pt x="127094" y="381923"/>
                </a:lnTo>
                <a:lnTo>
                  <a:pt x="129236" y="381174"/>
                </a:lnTo>
                <a:lnTo>
                  <a:pt x="135975" y="387627"/>
                </a:lnTo>
                <a:lnTo>
                  <a:pt x="142262" y="387777"/>
                </a:lnTo>
                <a:lnTo>
                  <a:pt x="144452" y="393771"/>
                </a:lnTo>
                <a:lnTo>
                  <a:pt x="150099" y="394013"/>
                </a:lnTo>
                <a:lnTo>
                  <a:pt x="153216" y="398624"/>
                </a:lnTo>
                <a:lnTo>
                  <a:pt x="164928" y="397066"/>
                </a:lnTo>
                <a:lnTo>
                  <a:pt x="177032" y="400867"/>
                </a:lnTo>
                <a:lnTo>
                  <a:pt x="178108" y="398463"/>
                </a:lnTo>
                <a:lnTo>
                  <a:pt x="180060" y="383529"/>
                </a:lnTo>
                <a:lnTo>
                  <a:pt x="171935" y="364312"/>
                </a:lnTo>
                <a:lnTo>
                  <a:pt x="168877" y="349826"/>
                </a:lnTo>
                <a:lnTo>
                  <a:pt x="171239" y="346337"/>
                </a:lnTo>
                <a:lnTo>
                  <a:pt x="170198" y="341186"/>
                </a:lnTo>
                <a:lnTo>
                  <a:pt x="165166" y="339568"/>
                </a:lnTo>
                <a:lnTo>
                  <a:pt x="168848" y="336716"/>
                </a:lnTo>
                <a:lnTo>
                  <a:pt x="173412" y="326965"/>
                </a:lnTo>
                <a:lnTo>
                  <a:pt x="163966" y="319249"/>
                </a:lnTo>
                <a:lnTo>
                  <a:pt x="162630" y="316408"/>
                </a:lnTo>
                <a:lnTo>
                  <a:pt x="164968" y="313519"/>
                </a:lnTo>
                <a:lnTo>
                  <a:pt x="154828" y="308061"/>
                </a:lnTo>
                <a:lnTo>
                  <a:pt x="165777" y="297446"/>
                </a:lnTo>
                <a:lnTo>
                  <a:pt x="163416" y="292956"/>
                </a:lnTo>
                <a:lnTo>
                  <a:pt x="164558" y="284378"/>
                </a:lnTo>
                <a:lnTo>
                  <a:pt x="173675" y="283345"/>
                </a:lnTo>
                <a:lnTo>
                  <a:pt x="172367" y="279017"/>
                </a:lnTo>
                <a:lnTo>
                  <a:pt x="174323" y="274251"/>
                </a:lnTo>
                <a:lnTo>
                  <a:pt x="170272" y="270378"/>
                </a:lnTo>
                <a:lnTo>
                  <a:pt x="170251" y="260613"/>
                </a:lnTo>
                <a:lnTo>
                  <a:pt x="172840" y="258847"/>
                </a:lnTo>
                <a:lnTo>
                  <a:pt x="182634" y="269819"/>
                </a:lnTo>
                <a:lnTo>
                  <a:pt x="181372" y="272147"/>
                </a:lnTo>
                <a:lnTo>
                  <a:pt x="189593" y="279826"/>
                </a:lnTo>
                <a:lnTo>
                  <a:pt x="196069" y="277980"/>
                </a:lnTo>
                <a:lnTo>
                  <a:pt x="201130" y="280731"/>
                </a:lnTo>
                <a:lnTo>
                  <a:pt x="208196" y="280642"/>
                </a:lnTo>
                <a:lnTo>
                  <a:pt x="210622" y="279200"/>
                </a:lnTo>
                <a:lnTo>
                  <a:pt x="210150" y="275204"/>
                </a:lnTo>
                <a:lnTo>
                  <a:pt x="215925" y="264349"/>
                </a:lnTo>
                <a:lnTo>
                  <a:pt x="237525" y="264154"/>
                </a:lnTo>
                <a:lnTo>
                  <a:pt x="247693" y="261044"/>
                </a:lnTo>
                <a:lnTo>
                  <a:pt x="249762" y="258144"/>
                </a:lnTo>
                <a:lnTo>
                  <a:pt x="245980" y="251611"/>
                </a:lnTo>
                <a:lnTo>
                  <a:pt x="248643" y="249370"/>
                </a:lnTo>
                <a:lnTo>
                  <a:pt x="245112" y="247330"/>
                </a:lnTo>
                <a:lnTo>
                  <a:pt x="245204" y="242669"/>
                </a:lnTo>
                <a:lnTo>
                  <a:pt x="255896" y="240415"/>
                </a:lnTo>
                <a:lnTo>
                  <a:pt x="260517" y="245664"/>
                </a:lnTo>
                <a:lnTo>
                  <a:pt x="263889" y="245156"/>
                </a:lnTo>
                <a:lnTo>
                  <a:pt x="266017" y="238431"/>
                </a:lnTo>
                <a:lnTo>
                  <a:pt x="261317" y="227274"/>
                </a:lnTo>
                <a:lnTo>
                  <a:pt x="264767" y="217079"/>
                </a:lnTo>
                <a:lnTo>
                  <a:pt x="262784" y="217900"/>
                </a:lnTo>
                <a:lnTo>
                  <a:pt x="252927" y="204987"/>
                </a:lnTo>
                <a:lnTo>
                  <a:pt x="249561" y="204168"/>
                </a:lnTo>
                <a:lnTo>
                  <a:pt x="242930" y="193215"/>
                </a:lnTo>
                <a:lnTo>
                  <a:pt x="236929" y="194272"/>
                </a:lnTo>
                <a:lnTo>
                  <a:pt x="232367" y="187205"/>
                </a:lnTo>
                <a:lnTo>
                  <a:pt x="230684" y="178717"/>
                </a:lnTo>
                <a:lnTo>
                  <a:pt x="221789" y="180240"/>
                </a:lnTo>
                <a:lnTo>
                  <a:pt x="211415" y="171866"/>
                </a:lnTo>
                <a:lnTo>
                  <a:pt x="209264" y="165035"/>
                </a:lnTo>
                <a:lnTo>
                  <a:pt x="201789" y="162255"/>
                </a:lnTo>
                <a:lnTo>
                  <a:pt x="194429" y="167796"/>
                </a:lnTo>
                <a:lnTo>
                  <a:pt x="188079" y="163211"/>
                </a:lnTo>
                <a:lnTo>
                  <a:pt x="177220" y="162495"/>
                </a:lnTo>
                <a:lnTo>
                  <a:pt x="163843" y="174692"/>
                </a:lnTo>
                <a:lnTo>
                  <a:pt x="150899" y="182548"/>
                </a:lnTo>
                <a:lnTo>
                  <a:pt x="146018" y="182314"/>
                </a:lnTo>
                <a:lnTo>
                  <a:pt x="138673" y="186333"/>
                </a:lnTo>
                <a:lnTo>
                  <a:pt x="141111" y="189342"/>
                </a:lnTo>
                <a:lnTo>
                  <a:pt x="140277" y="194798"/>
                </a:lnTo>
                <a:lnTo>
                  <a:pt x="130642" y="194290"/>
                </a:lnTo>
                <a:lnTo>
                  <a:pt x="127379" y="199066"/>
                </a:lnTo>
                <a:lnTo>
                  <a:pt x="118720" y="197658"/>
                </a:lnTo>
                <a:lnTo>
                  <a:pt x="114332" y="193002"/>
                </a:lnTo>
                <a:lnTo>
                  <a:pt x="115240" y="185191"/>
                </a:lnTo>
                <a:lnTo>
                  <a:pt x="100102" y="178392"/>
                </a:lnTo>
                <a:lnTo>
                  <a:pt x="96209" y="184026"/>
                </a:lnTo>
                <a:lnTo>
                  <a:pt x="86650" y="179702"/>
                </a:lnTo>
                <a:lnTo>
                  <a:pt x="78970" y="203338"/>
                </a:lnTo>
                <a:lnTo>
                  <a:pt x="63232" y="201379"/>
                </a:lnTo>
                <a:lnTo>
                  <a:pt x="59444" y="197326"/>
                </a:lnTo>
                <a:lnTo>
                  <a:pt x="67927" y="174277"/>
                </a:lnTo>
                <a:lnTo>
                  <a:pt x="65512" y="172097"/>
                </a:lnTo>
                <a:lnTo>
                  <a:pt x="56373" y="175104"/>
                </a:lnTo>
                <a:lnTo>
                  <a:pt x="53140" y="173323"/>
                </a:lnTo>
                <a:lnTo>
                  <a:pt x="46559" y="162192"/>
                </a:lnTo>
                <a:lnTo>
                  <a:pt x="49554" y="153187"/>
                </a:lnTo>
                <a:lnTo>
                  <a:pt x="45216" y="148055"/>
                </a:lnTo>
                <a:lnTo>
                  <a:pt x="50950" y="137944"/>
                </a:lnTo>
                <a:lnTo>
                  <a:pt x="48609" y="131637"/>
                </a:lnTo>
                <a:lnTo>
                  <a:pt x="54869" y="123593"/>
                </a:lnTo>
                <a:lnTo>
                  <a:pt x="51881" y="120130"/>
                </a:lnTo>
                <a:lnTo>
                  <a:pt x="55904" y="113793"/>
                </a:lnTo>
                <a:lnTo>
                  <a:pt x="53974" y="111088"/>
                </a:lnTo>
                <a:lnTo>
                  <a:pt x="55192" y="107083"/>
                </a:lnTo>
                <a:lnTo>
                  <a:pt x="60902" y="101394"/>
                </a:lnTo>
                <a:lnTo>
                  <a:pt x="66886" y="89068"/>
                </a:lnTo>
                <a:lnTo>
                  <a:pt x="56957" y="70353"/>
                </a:lnTo>
                <a:lnTo>
                  <a:pt x="61706" y="62598"/>
                </a:lnTo>
                <a:lnTo>
                  <a:pt x="60557" y="57582"/>
                </a:lnTo>
                <a:lnTo>
                  <a:pt x="48587" y="56998"/>
                </a:lnTo>
                <a:lnTo>
                  <a:pt x="43793" y="52663"/>
                </a:lnTo>
                <a:lnTo>
                  <a:pt x="33400" y="51557"/>
                </a:lnTo>
                <a:lnTo>
                  <a:pt x="24126" y="43704"/>
                </a:lnTo>
                <a:lnTo>
                  <a:pt x="23679" y="35939"/>
                </a:lnTo>
                <a:lnTo>
                  <a:pt x="18456" y="31317"/>
                </a:lnTo>
                <a:lnTo>
                  <a:pt x="18979" y="21945"/>
                </a:lnTo>
                <a:lnTo>
                  <a:pt x="9182" y="19293"/>
                </a:lnTo>
                <a:lnTo>
                  <a:pt x="0" y="8416"/>
                </a:lnTo>
                <a:lnTo>
                  <a:pt x="12768" y="8022"/>
                </a:lnTo>
                <a:lnTo>
                  <a:pt x="12855" y="2244"/>
                </a:lnTo>
                <a:lnTo>
                  <a:pt x="24417" y="7331"/>
                </a:lnTo>
                <a:lnTo>
                  <a:pt x="44349" y="0"/>
                </a:lnTo>
                <a:lnTo>
                  <a:pt x="55223" y="14551"/>
                </a:lnTo>
                <a:lnTo>
                  <a:pt x="64385" y="21137"/>
                </a:lnTo>
                <a:lnTo>
                  <a:pt x="74431" y="32854"/>
                </a:lnTo>
                <a:lnTo>
                  <a:pt x="111675" y="42846"/>
                </a:lnTo>
                <a:lnTo>
                  <a:pt x="131342" y="70649"/>
                </a:lnTo>
                <a:lnTo>
                  <a:pt x="141384" y="88035"/>
                </a:lnTo>
                <a:lnTo>
                  <a:pt x="141120" y="92879"/>
                </a:lnTo>
                <a:lnTo>
                  <a:pt x="149172" y="99131"/>
                </a:lnTo>
                <a:lnTo>
                  <a:pt x="161944" y="119773"/>
                </a:lnTo>
                <a:lnTo>
                  <a:pt x="184583" y="135143"/>
                </a:lnTo>
                <a:lnTo>
                  <a:pt x="199921" y="136640"/>
                </a:lnTo>
                <a:lnTo>
                  <a:pt x="215166" y="141722"/>
                </a:lnTo>
                <a:lnTo>
                  <a:pt x="221954" y="148954"/>
                </a:lnTo>
                <a:lnTo>
                  <a:pt x="232602" y="155113"/>
                </a:lnTo>
                <a:lnTo>
                  <a:pt x="247355" y="152089"/>
                </a:lnTo>
                <a:lnTo>
                  <a:pt x="252413" y="160609"/>
                </a:lnTo>
                <a:lnTo>
                  <a:pt x="257366" y="161745"/>
                </a:lnTo>
                <a:lnTo>
                  <a:pt x="264142" y="169067"/>
                </a:lnTo>
                <a:lnTo>
                  <a:pt x="270537" y="170198"/>
                </a:lnTo>
                <a:lnTo>
                  <a:pt x="270733" y="176422"/>
                </a:lnTo>
                <a:lnTo>
                  <a:pt x="273829" y="177642"/>
                </a:lnTo>
                <a:lnTo>
                  <a:pt x="277763" y="184634"/>
                </a:lnTo>
                <a:lnTo>
                  <a:pt x="276055" y="190334"/>
                </a:lnTo>
                <a:lnTo>
                  <a:pt x="280564" y="192150"/>
                </a:lnTo>
                <a:lnTo>
                  <a:pt x="281766" y="197917"/>
                </a:lnTo>
                <a:lnTo>
                  <a:pt x="279526" y="208708"/>
                </a:lnTo>
                <a:lnTo>
                  <a:pt x="282240" y="229022"/>
                </a:lnTo>
                <a:lnTo>
                  <a:pt x="286606" y="240293"/>
                </a:lnTo>
                <a:lnTo>
                  <a:pt x="287385" y="251261"/>
                </a:lnTo>
                <a:lnTo>
                  <a:pt x="302153" y="292686"/>
                </a:lnTo>
                <a:lnTo>
                  <a:pt x="314614" y="308285"/>
                </a:lnTo>
                <a:lnTo>
                  <a:pt x="335620" y="326050"/>
                </a:lnTo>
                <a:lnTo>
                  <a:pt x="345788" y="330839"/>
                </a:lnTo>
                <a:lnTo>
                  <a:pt x="358029" y="345825"/>
                </a:lnTo>
                <a:lnTo>
                  <a:pt x="368569" y="352301"/>
                </a:lnTo>
                <a:lnTo>
                  <a:pt x="374208" y="361455"/>
                </a:lnTo>
                <a:lnTo>
                  <a:pt x="380603" y="397243"/>
                </a:lnTo>
                <a:lnTo>
                  <a:pt x="383981" y="404809"/>
                </a:lnTo>
                <a:lnTo>
                  <a:pt x="350859" y="429521"/>
                </a:lnTo>
                <a:lnTo>
                  <a:pt x="322849" y="457036"/>
                </a:lnTo>
                <a:lnTo>
                  <a:pt x="289849" y="499363"/>
                </a:lnTo>
                <a:lnTo>
                  <a:pt x="280866" y="514504"/>
                </a:lnTo>
                <a:lnTo>
                  <a:pt x="283416" y="517862"/>
                </a:lnTo>
                <a:lnTo>
                  <a:pt x="285824" y="515567"/>
                </a:lnTo>
                <a:lnTo>
                  <a:pt x="287701" y="516894"/>
                </a:lnTo>
                <a:lnTo>
                  <a:pt x="285682" y="521403"/>
                </a:lnTo>
                <a:lnTo>
                  <a:pt x="289632" y="516685"/>
                </a:lnTo>
                <a:lnTo>
                  <a:pt x="291013" y="517591"/>
                </a:lnTo>
                <a:lnTo>
                  <a:pt x="287540" y="526231"/>
                </a:lnTo>
                <a:lnTo>
                  <a:pt x="289542" y="531404"/>
                </a:lnTo>
                <a:lnTo>
                  <a:pt x="286020" y="539667"/>
                </a:lnTo>
                <a:lnTo>
                  <a:pt x="288291" y="548842"/>
                </a:lnTo>
                <a:lnTo>
                  <a:pt x="285898" y="552465"/>
                </a:lnTo>
                <a:close/>
              </a:path>
            </a:pathLst>
          </a:custGeom>
          <a:solidFill>
            <a:srgbClr val="DCE2E1"/>
          </a:solidFill>
          <a:ln w="7144">
            <a:solidFill>
              <a:srgbClr val="FFFFFF"/>
            </a:solidFill>
            <a:prstDash val="solid"/>
          </a:ln>
        </p:spPr>
        <p:txBody>
          <a:bodyPr/>
          <a:lstStyle/>
          <a:p>
            <a:endParaRPr lang="en-NZ"/>
          </a:p>
        </p:txBody>
      </p:sp>
      <p:sp>
        <p:nvSpPr>
          <p:cNvPr id="61" name="TLA 065 Mackenzie category 0">
            <a:extLst>
              <a:ext uri="{FF2B5EF4-FFF2-40B4-BE49-F238E27FC236}">
                <a16:creationId xmlns:a16="http://schemas.microsoft.com/office/drawing/2014/main" id="{412800A6-6F53-495F-8D38-1B38386576E6}"/>
              </a:ext>
            </a:extLst>
          </p:cNvPr>
          <p:cNvSpPr>
            <a:spLocks noGrp="1"/>
          </p:cNvSpPr>
          <p:nvPr/>
        </p:nvSpPr>
        <p:spPr>
          <a:xfrm>
            <a:off x="5247354" y="3445643"/>
            <a:ext cx="565853" cy="594795"/>
          </a:xfrm>
          <a:custGeom>
            <a:avLst/>
            <a:gdLst/>
            <a:ahLst/>
            <a:cxnLst/>
            <a:rect l="0" t="0" r="0" b="0"/>
            <a:pathLst>
              <a:path w="565853" h="594795">
                <a:moveTo>
                  <a:pt x="158052" y="527751"/>
                </a:moveTo>
                <a:lnTo>
                  <a:pt x="146369" y="513731"/>
                </a:lnTo>
                <a:lnTo>
                  <a:pt x="134222" y="504743"/>
                </a:lnTo>
                <a:lnTo>
                  <a:pt x="113938" y="494566"/>
                </a:lnTo>
                <a:lnTo>
                  <a:pt x="103375" y="493022"/>
                </a:lnTo>
                <a:lnTo>
                  <a:pt x="100706" y="490012"/>
                </a:lnTo>
                <a:lnTo>
                  <a:pt x="90656" y="486756"/>
                </a:lnTo>
                <a:lnTo>
                  <a:pt x="79885" y="488445"/>
                </a:lnTo>
                <a:lnTo>
                  <a:pt x="78853" y="482925"/>
                </a:lnTo>
                <a:lnTo>
                  <a:pt x="77217" y="485539"/>
                </a:lnTo>
                <a:lnTo>
                  <a:pt x="73119" y="484477"/>
                </a:lnTo>
                <a:lnTo>
                  <a:pt x="70358" y="491830"/>
                </a:lnTo>
                <a:lnTo>
                  <a:pt x="63383" y="493407"/>
                </a:lnTo>
                <a:lnTo>
                  <a:pt x="61618" y="497142"/>
                </a:lnTo>
                <a:lnTo>
                  <a:pt x="54737" y="497175"/>
                </a:lnTo>
                <a:lnTo>
                  <a:pt x="52576" y="489871"/>
                </a:lnTo>
                <a:lnTo>
                  <a:pt x="49692" y="488869"/>
                </a:lnTo>
                <a:lnTo>
                  <a:pt x="39802" y="492383"/>
                </a:lnTo>
                <a:lnTo>
                  <a:pt x="34971" y="490269"/>
                </a:lnTo>
                <a:lnTo>
                  <a:pt x="30144" y="483868"/>
                </a:lnTo>
                <a:lnTo>
                  <a:pt x="28423" y="446920"/>
                </a:lnTo>
                <a:lnTo>
                  <a:pt x="21875" y="440113"/>
                </a:lnTo>
                <a:lnTo>
                  <a:pt x="20969" y="432868"/>
                </a:lnTo>
                <a:lnTo>
                  <a:pt x="13019" y="423332"/>
                </a:lnTo>
                <a:lnTo>
                  <a:pt x="21213" y="411458"/>
                </a:lnTo>
                <a:lnTo>
                  <a:pt x="25018" y="396381"/>
                </a:lnTo>
                <a:lnTo>
                  <a:pt x="10252" y="379431"/>
                </a:lnTo>
                <a:lnTo>
                  <a:pt x="0" y="356200"/>
                </a:lnTo>
                <a:lnTo>
                  <a:pt x="2802" y="317143"/>
                </a:lnTo>
                <a:lnTo>
                  <a:pt x="16338" y="283696"/>
                </a:lnTo>
                <a:lnTo>
                  <a:pt x="28596" y="271505"/>
                </a:lnTo>
                <a:lnTo>
                  <a:pt x="35540" y="252680"/>
                </a:lnTo>
                <a:lnTo>
                  <a:pt x="37219" y="240379"/>
                </a:lnTo>
                <a:lnTo>
                  <a:pt x="47281" y="231482"/>
                </a:lnTo>
                <a:lnTo>
                  <a:pt x="49720" y="224622"/>
                </a:lnTo>
                <a:lnTo>
                  <a:pt x="58180" y="218550"/>
                </a:lnTo>
                <a:lnTo>
                  <a:pt x="56988" y="210603"/>
                </a:lnTo>
                <a:lnTo>
                  <a:pt x="62453" y="202782"/>
                </a:lnTo>
                <a:lnTo>
                  <a:pt x="59018" y="198837"/>
                </a:lnTo>
                <a:lnTo>
                  <a:pt x="59799" y="195985"/>
                </a:lnTo>
                <a:lnTo>
                  <a:pt x="70783" y="192083"/>
                </a:lnTo>
                <a:lnTo>
                  <a:pt x="73507" y="187087"/>
                </a:lnTo>
                <a:lnTo>
                  <a:pt x="79736" y="182832"/>
                </a:lnTo>
                <a:lnTo>
                  <a:pt x="76868" y="172410"/>
                </a:lnTo>
                <a:lnTo>
                  <a:pt x="79645" y="167456"/>
                </a:lnTo>
                <a:lnTo>
                  <a:pt x="78822" y="163774"/>
                </a:lnTo>
                <a:lnTo>
                  <a:pt x="96814" y="152680"/>
                </a:lnTo>
                <a:lnTo>
                  <a:pt x="105202" y="143127"/>
                </a:lnTo>
                <a:lnTo>
                  <a:pt x="107337" y="133576"/>
                </a:lnTo>
                <a:lnTo>
                  <a:pt x="103703" y="126238"/>
                </a:lnTo>
                <a:lnTo>
                  <a:pt x="105372" y="118448"/>
                </a:lnTo>
                <a:lnTo>
                  <a:pt x="102933" y="113012"/>
                </a:lnTo>
                <a:lnTo>
                  <a:pt x="105238" y="109445"/>
                </a:lnTo>
                <a:lnTo>
                  <a:pt x="114226" y="104868"/>
                </a:lnTo>
                <a:lnTo>
                  <a:pt x="122070" y="105483"/>
                </a:lnTo>
                <a:lnTo>
                  <a:pt x="124540" y="96644"/>
                </a:lnTo>
                <a:lnTo>
                  <a:pt x="128996" y="95347"/>
                </a:lnTo>
                <a:lnTo>
                  <a:pt x="129370" y="91058"/>
                </a:lnTo>
                <a:lnTo>
                  <a:pt x="133590" y="88547"/>
                </a:lnTo>
                <a:lnTo>
                  <a:pt x="138973" y="89129"/>
                </a:lnTo>
                <a:lnTo>
                  <a:pt x="145242" y="84385"/>
                </a:lnTo>
                <a:lnTo>
                  <a:pt x="146801" y="77636"/>
                </a:lnTo>
                <a:lnTo>
                  <a:pt x="160759" y="61821"/>
                </a:lnTo>
                <a:lnTo>
                  <a:pt x="176041" y="59295"/>
                </a:lnTo>
                <a:lnTo>
                  <a:pt x="194378" y="48120"/>
                </a:lnTo>
                <a:lnTo>
                  <a:pt x="196951" y="42583"/>
                </a:lnTo>
                <a:lnTo>
                  <a:pt x="200035" y="51967"/>
                </a:lnTo>
                <a:lnTo>
                  <a:pt x="211447" y="56512"/>
                </a:lnTo>
                <a:lnTo>
                  <a:pt x="224884" y="50491"/>
                </a:lnTo>
                <a:lnTo>
                  <a:pt x="240194" y="31873"/>
                </a:lnTo>
                <a:lnTo>
                  <a:pt x="249746" y="29580"/>
                </a:lnTo>
                <a:lnTo>
                  <a:pt x="250138" y="24139"/>
                </a:lnTo>
                <a:lnTo>
                  <a:pt x="255903" y="13525"/>
                </a:lnTo>
                <a:lnTo>
                  <a:pt x="264455" y="9703"/>
                </a:lnTo>
                <a:lnTo>
                  <a:pt x="270437" y="10531"/>
                </a:lnTo>
                <a:lnTo>
                  <a:pt x="277615" y="0"/>
                </a:lnTo>
                <a:lnTo>
                  <a:pt x="288853" y="7603"/>
                </a:lnTo>
                <a:lnTo>
                  <a:pt x="298373" y="4162"/>
                </a:lnTo>
                <a:lnTo>
                  <a:pt x="298758" y="10601"/>
                </a:lnTo>
                <a:lnTo>
                  <a:pt x="301361" y="12082"/>
                </a:lnTo>
                <a:lnTo>
                  <a:pt x="312988" y="11029"/>
                </a:lnTo>
                <a:lnTo>
                  <a:pt x="312614" y="17892"/>
                </a:lnTo>
                <a:lnTo>
                  <a:pt x="308304" y="21823"/>
                </a:lnTo>
                <a:lnTo>
                  <a:pt x="306612" y="28888"/>
                </a:lnTo>
                <a:lnTo>
                  <a:pt x="299963" y="30131"/>
                </a:lnTo>
                <a:lnTo>
                  <a:pt x="309145" y="41007"/>
                </a:lnTo>
                <a:lnTo>
                  <a:pt x="318942" y="43659"/>
                </a:lnTo>
                <a:lnTo>
                  <a:pt x="318420" y="53031"/>
                </a:lnTo>
                <a:lnTo>
                  <a:pt x="323642" y="57653"/>
                </a:lnTo>
                <a:lnTo>
                  <a:pt x="324090" y="65418"/>
                </a:lnTo>
                <a:lnTo>
                  <a:pt x="334620" y="74190"/>
                </a:lnTo>
                <a:lnTo>
                  <a:pt x="338278" y="72605"/>
                </a:lnTo>
                <a:lnTo>
                  <a:pt x="348550" y="78712"/>
                </a:lnTo>
                <a:lnTo>
                  <a:pt x="360521" y="79297"/>
                </a:lnTo>
                <a:lnTo>
                  <a:pt x="361669" y="84312"/>
                </a:lnTo>
                <a:lnTo>
                  <a:pt x="356920" y="92067"/>
                </a:lnTo>
                <a:lnTo>
                  <a:pt x="366850" y="110782"/>
                </a:lnTo>
                <a:lnTo>
                  <a:pt x="360865" y="123108"/>
                </a:lnTo>
                <a:lnTo>
                  <a:pt x="355155" y="128797"/>
                </a:lnTo>
                <a:lnTo>
                  <a:pt x="353937" y="132802"/>
                </a:lnTo>
                <a:lnTo>
                  <a:pt x="355867" y="135507"/>
                </a:lnTo>
                <a:lnTo>
                  <a:pt x="351844" y="141844"/>
                </a:lnTo>
                <a:lnTo>
                  <a:pt x="354832" y="145307"/>
                </a:lnTo>
                <a:lnTo>
                  <a:pt x="348573" y="153351"/>
                </a:lnTo>
                <a:lnTo>
                  <a:pt x="350913" y="159658"/>
                </a:lnTo>
                <a:lnTo>
                  <a:pt x="345180" y="169769"/>
                </a:lnTo>
                <a:lnTo>
                  <a:pt x="349518" y="174901"/>
                </a:lnTo>
                <a:lnTo>
                  <a:pt x="346523" y="183906"/>
                </a:lnTo>
                <a:lnTo>
                  <a:pt x="353103" y="195037"/>
                </a:lnTo>
                <a:lnTo>
                  <a:pt x="356336" y="196818"/>
                </a:lnTo>
                <a:lnTo>
                  <a:pt x="365475" y="193811"/>
                </a:lnTo>
                <a:lnTo>
                  <a:pt x="367890" y="195991"/>
                </a:lnTo>
                <a:lnTo>
                  <a:pt x="359407" y="219040"/>
                </a:lnTo>
                <a:lnTo>
                  <a:pt x="363195" y="223093"/>
                </a:lnTo>
                <a:lnTo>
                  <a:pt x="378933" y="225052"/>
                </a:lnTo>
                <a:lnTo>
                  <a:pt x="386613" y="201416"/>
                </a:lnTo>
                <a:lnTo>
                  <a:pt x="396172" y="205740"/>
                </a:lnTo>
                <a:lnTo>
                  <a:pt x="400066" y="200106"/>
                </a:lnTo>
                <a:lnTo>
                  <a:pt x="415203" y="206905"/>
                </a:lnTo>
                <a:lnTo>
                  <a:pt x="414295" y="214716"/>
                </a:lnTo>
                <a:lnTo>
                  <a:pt x="418684" y="219372"/>
                </a:lnTo>
                <a:lnTo>
                  <a:pt x="427342" y="220780"/>
                </a:lnTo>
                <a:lnTo>
                  <a:pt x="430606" y="216004"/>
                </a:lnTo>
                <a:lnTo>
                  <a:pt x="440241" y="216512"/>
                </a:lnTo>
                <a:lnTo>
                  <a:pt x="441074" y="211056"/>
                </a:lnTo>
                <a:lnTo>
                  <a:pt x="438636" y="208047"/>
                </a:lnTo>
                <a:lnTo>
                  <a:pt x="445982" y="204028"/>
                </a:lnTo>
                <a:lnTo>
                  <a:pt x="450863" y="204263"/>
                </a:lnTo>
                <a:lnTo>
                  <a:pt x="463806" y="196406"/>
                </a:lnTo>
                <a:lnTo>
                  <a:pt x="477183" y="184209"/>
                </a:lnTo>
                <a:lnTo>
                  <a:pt x="488043" y="184925"/>
                </a:lnTo>
                <a:lnTo>
                  <a:pt x="494392" y="189510"/>
                </a:lnTo>
                <a:lnTo>
                  <a:pt x="501752" y="183969"/>
                </a:lnTo>
                <a:lnTo>
                  <a:pt x="509227" y="186749"/>
                </a:lnTo>
                <a:lnTo>
                  <a:pt x="511379" y="193581"/>
                </a:lnTo>
                <a:lnTo>
                  <a:pt x="521752" y="201954"/>
                </a:lnTo>
                <a:lnTo>
                  <a:pt x="530648" y="200432"/>
                </a:lnTo>
                <a:lnTo>
                  <a:pt x="532331" y="208919"/>
                </a:lnTo>
                <a:lnTo>
                  <a:pt x="536892" y="215986"/>
                </a:lnTo>
                <a:lnTo>
                  <a:pt x="542893" y="214929"/>
                </a:lnTo>
                <a:lnTo>
                  <a:pt x="549524" y="225882"/>
                </a:lnTo>
                <a:lnTo>
                  <a:pt x="552890" y="226701"/>
                </a:lnTo>
                <a:lnTo>
                  <a:pt x="562747" y="239614"/>
                </a:lnTo>
                <a:lnTo>
                  <a:pt x="564731" y="238793"/>
                </a:lnTo>
                <a:lnTo>
                  <a:pt x="561280" y="248988"/>
                </a:lnTo>
                <a:lnTo>
                  <a:pt x="564100" y="252014"/>
                </a:lnTo>
                <a:lnTo>
                  <a:pt x="565853" y="260749"/>
                </a:lnTo>
                <a:lnTo>
                  <a:pt x="562003" y="267336"/>
                </a:lnTo>
                <a:lnTo>
                  <a:pt x="555859" y="262129"/>
                </a:lnTo>
                <a:lnTo>
                  <a:pt x="545167" y="264383"/>
                </a:lnTo>
                <a:lnTo>
                  <a:pt x="545076" y="269044"/>
                </a:lnTo>
                <a:lnTo>
                  <a:pt x="548606" y="271084"/>
                </a:lnTo>
                <a:lnTo>
                  <a:pt x="545943" y="273325"/>
                </a:lnTo>
                <a:lnTo>
                  <a:pt x="549726" y="279858"/>
                </a:lnTo>
                <a:lnTo>
                  <a:pt x="547656" y="282758"/>
                </a:lnTo>
                <a:lnTo>
                  <a:pt x="537489" y="285868"/>
                </a:lnTo>
                <a:lnTo>
                  <a:pt x="515888" y="286063"/>
                </a:lnTo>
                <a:lnTo>
                  <a:pt x="510113" y="296918"/>
                </a:lnTo>
                <a:lnTo>
                  <a:pt x="510585" y="300914"/>
                </a:lnTo>
                <a:lnTo>
                  <a:pt x="508159" y="302356"/>
                </a:lnTo>
                <a:lnTo>
                  <a:pt x="501093" y="302445"/>
                </a:lnTo>
                <a:lnTo>
                  <a:pt x="496033" y="299694"/>
                </a:lnTo>
                <a:lnTo>
                  <a:pt x="489556" y="301540"/>
                </a:lnTo>
                <a:lnTo>
                  <a:pt x="481336" y="293861"/>
                </a:lnTo>
                <a:lnTo>
                  <a:pt x="482597" y="291533"/>
                </a:lnTo>
                <a:lnTo>
                  <a:pt x="472803" y="280561"/>
                </a:lnTo>
                <a:lnTo>
                  <a:pt x="470214" y="282327"/>
                </a:lnTo>
                <a:lnTo>
                  <a:pt x="470236" y="292092"/>
                </a:lnTo>
                <a:lnTo>
                  <a:pt x="474286" y="295965"/>
                </a:lnTo>
                <a:lnTo>
                  <a:pt x="472330" y="300731"/>
                </a:lnTo>
                <a:lnTo>
                  <a:pt x="473638" y="305060"/>
                </a:lnTo>
                <a:lnTo>
                  <a:pt x="464521" y="306092"/>
                </a:lnTo>
                <a:lnTo>
                  <a:pt x="463380" y="314670"/>
                </a:lnTo>
                <a:lnTo>
                  <a:pt x="465740" y="319161"/>
                </a:lnTo>
                <a:lnTo>
                  <a:pt x="454791" y="329776"/>
                </a:lnTo>
                <a:lnTo>
                  <a:pt x="464931" y="335233"/>
                </a:lnTo>
                <a:lnTo>
                  <a:pt x="462593" y="338122"/>
                </a:lnTo>
                <a:lnTo>
                  <a:pt x="463930" y="340963"/>
                </a:lnTo>
                <a:lnTo>
                  <a:pt x="473375" y="348679"/>
                </a:lnTo>
                <a:lnTo>
                  <a:pt x="468812" y="358430"/>
                </a:lnTo>
                <a:lnTo>
                  <a:pt x="465129" y="361282"/>
                </a:lnTo>
                <a:lnTo>
                  <a:pt x="470162" y="362900"/>
                </a:lnTo>
                <a:lnTo>
                  <a:pt x="471202" y="368052"/>
                </a:lnTo>
                <a:lnTo>
                  <a:pt x="468840" y="371540"/>
                </a:lnTo>
                <a:lnTo>
                  <a:pt x="471898" y="386026"/>
                </a:lnTo>
                <a:lnTo>
                  <a:pt x="480023" y="405243"/>
                </a:lnTo>
                <a:lnTo>
                  <a:pt x="478071" y="420177"/>
                </a:lnTo>
                <a:lnTo>
                  <a:pt x="476995" y="422581"/>
                </a:lnTo>
                <a:lnTo>
                  <a:pt x="464892" y="418780"/>
                </a:lnTo>
                <a:lnTo>
                  <a:pt x="453180" y="420338"/>
                </a:lnTo>
                <a:lnTo>
                  <a:pt x="450062" y="415727"/>
                </a:lnTo>
                <a:lnTo>
                  <a:pt x="444415" y="415485"/>
                </a:lnTo>
                <a:lnTo>
                  <a:pt x="442226" y="409491"/>
                </a:lnTo>
                <a:lnTo>
                  <a:pt x="435938" y="409342"/>
                </a:lnTo>
                <a:lnTo>
                  <a:pt x="432746" y="404589"/>
                </a:lnTo>
                <a:lnTo>
                  <a:pt x="427057" y="403637"/>
                </a:lnTo>
                <a:lnTo>
                  <a:pt x="426144" y="411846"/>
                </a:lnTo>
                <a:lnTo>
                  <a:pt x="428266" y="417445"/>
                </a:lnTo>
                <a:lnTo>
                  <a:pt x="423519" y="425362"/>
                </a:lnTo>
                <a:lnTo>
                  <a:pt x="427865" y="441957"/>
                </a:lnTo>
                <a:lnTo>
                  <a:pt x="438826" y="462954"/>
                </a:lnTo>
                <a:lnTo>
                  <a:pt x="440450" y="472200"/>
                </a:lnTo>
                <a:lnTo>
                  <a:pt x="452402" y="485726"/>
                </a:lnTo>
                <a:lnTo>
                  <a:pt x="454406" y="492695"/>
                </a:lnTo>
                <a:lnTo>
                  <a:pt x="460483" y="496818"/>
                </a:lnTo>
                <a:lnTo>
                  <a:pt x="459728" y="502695"/>
                </a:lnTo>
                <a:lnTo>
                  <a:pt x="464556" y="509695"/>
                </a:lnTo>
                <a:lnTo>
                  <a:pt x="473327" y="534511"/>
                </a:lnTo>
                <a:lnTo>
                  <a:pt x="460801" y="528749"/>
                </a:lnTo>
                <a:lnTo>
                  <a:pt x="453954" y="528106"/>
                </a:lnTo>
                <a:lnTo>
                  <a:pt x="451299" y="517408"/>
                </a:lnTo>
                <a:lnTo>
                  <a:pt x="446502" y="511632"/>
                </a:lnTo>
                <a:lnTo>
                  <a:pt x="435101" y="509541"/>
                </a:lnTo>
                <a:lnTo>
                  <a:pt x="426056" y="511551"/>
                </a:lnTo>
                <a:lnTo>
                  <a:pt x="418229" y="516542"/>
                </a:lnTo>
                <a:lnTo>
                  <a:pt x="418499" y="521239"/>
                </a:lnTo>
                <a:lnTo>
                  <a:pt x="415584" y="523998"/>
                </a:lnTo>
                <a:lnTo>
                  <a:pt x="406743" y="524893"/>
                </a:lnTo>
                <a:lnTo>
                  <a:pt x="405965" y="528239"/>
                </a:lnTo>
                <a:lnTo>
                  <a:pt x="398250" y="534825"/>
                </a:lnTo>
                <a:lnTo>
                  <a:pt x="396181" y="544709"/>
                </a:lnTo>
                <a:lnTo>
                  <a:pt x="397818" y="552372"/>
                </a:lnTo>
                <a:lnTo>
                  <a:pt x="395088" y="559379"/>
                </a:lnTo>
                <a:lnTo>
                  <a:pt x="404217" y="571022"/>
                </a:lnTo>
                <a:lnTo>
                  <a:pt x="391428" y="574691"/>
                </a:lnTo>
                <a:lnTo>
                  <a:pt x="377378" y="548954"/>
                </a:lnTo>
                <a:lnTo>
                  <a:pt x="376582" y="542630"/>
                </a:lnTo>
                <a:lnTo>
                  <a:pt x="345599" y="543214"/>
                </a:lnTo>
                <a:lnTo>
                  <a:pt x="339824" y="537289"/>
                </a:lnTo>
                <a:lnTo>
                  <a:pt x="335861" y="524751"/>
                </a:lnTo>
                <a:lnTo>
                  <a:pt x="325282" y="526477"/>
                </a:lnTo>
                <a:lnTo>
                  <a:pt x="317760" y="521962"/>
                </a:lnTo>
                <a:lnTo>
                  <a:pt x="310009" y="504643"/>
                </a:lnTo>
                <a:lnTo>
                  <a:pt x="171398" y="594795"/>
                </a:lnTo>
                <a:lnTo>
                  <a:pt x="168837" y="582108"/>
                </a:lnTo>
                <a:lnTo>
                  <a:pt x="171700" y="578544"/>
                </a:lnTo>
                <a:lnTo>
                  <a:pt x="171555" y="568046"/>
                </a:lnTo>
                <a:lnTo>
                  <a:pt x="162691" y="548589"/>
                </a:lnTo>
                <a:lnTo>
                  <a:pt x="162919" y="530612"/>
                </a:lnTo>
                <a:lnTo>
                  <a:pt x="158052" y="527751"/>
                </a:lnTo>
                <a:close/>
              </a:path>
            </a:pathLst>
          </a:custGeom>
          <a:solidFill>
            <a:srgbClr val="DCE2E1"/>
          </a:solidFill>
          <a:ln w="7144">
            <a:solidFill>
              <a:srgbClr val="FFFFFF"/>
            </a:solidFill>
            <a:prstDash val="solid"/>
          </a:ln>
        </p:spPr>
        <p:txBody>
          <a:bodyPr/>
          <a:lstStyle/>
          <a:p>
            <a:endParaRPr lang="en-NZ"/>
          </a:p>
        </p:txBody>
      </p:sp>
      <p:sp>
        <p:nvSpPr>
          <p:cNvPr id="62" name="TLA 066 Waimate category 9">
            <a:extLst>
              <a:ext uri="{FF2B5EF4-FFF2-40B4-BE49-F238E27FC236}">
                <a16:creationId xmlns:a16="http://schemas.microsoft.com/office/drawing/2014/main" id="{E53FD382-8A80-43E9-96CD-CDAF4CDF0C5D}"/>
              </a:ext>
            </a:extLst>
          </p:cNvPr>
          <p:cNvSpPr>
            <a:spLocks noGrp="1"/>
          </p:cNvSpPr>
          <p:nvPr/>
        </p:nvSpPr>
        <p:spPr>
          <a:xfrm>
            <a:off x="5406767" y="3950286"/>
            <a:ext cx="410597" cy="345045"/>
          </a:xfrm>
          <a:custGeom>
            <a:avLst/>
            <a:gdLst/>
            <a:ahLst/>
            <a:cxnLst/>
            <a:rect l="0" t="0" r="0" b="0"/>
            <a:pathLst>
              <a:path w="410597" h="345045">
                <a:moveTo>
                  <a:pt x="369814" y="340209"/>
                </a:moveTo>
                <a:lnTo>
                  <a:pt x="363632" y="340853"/>
                </a:lnTo>
                <a:lnTo>
                  <a:pt x="338524" y="334390"/>
                </a:lnTo>
                <a:lnTo>
                  <a:pt x="330628" y="335685"/>
                </a:lnTo>
                <a:lnTo>
                  <a:pt x="319718" y="329554"/>
                </a:lnTo>
                <a:lnTo>
                  <a:pt x="316348" y="330850"/>
                </a:lnTo>
                <a:lnTo>
                  <a:pt x="295782" y="326312"/>
                </a:lnTo>
                <a:lnTo>
                  <a:pt x="293366" y="322904"/>
                </a:lnTo>
                <a:lnTo>
                  <a:pt x="284239" y="320110"/>
                </a:lnTo>
                <a:lnTo>
                  <a:pt x="275976" y="320027"/>
                </a:lnTo>
                <a:lnTo>
                  <a:pt x="272824" y="322252"/>
                </a:lnTo>
                <a:lnTo>
                  <a:pt x="272663" y="317236"/>
                </a:lnTo>
                <a:lnTo>
                  <a:pt x="256815" y="315329"/>
                </a:lnTo>
                <a:lnTo>
                  <a:pt x="217979" y="298065"/>
                </a:lnTo>
                <a:lnTo>
                  <a:pt x="162053" y="280102"/>
                </a:lnTo>
                <a:lnTo>
                  <a:pt x="146635" y="266718"/>
                </a:lnTo>
                <a:lnTo>
                  <a:pt x="136578" y="251978"/>
                </a:lnTo>
                <a:lnTo>
                  <a:pt x="120786" y="237641"/>
                </a:lnTo>
                <a:lnTo>
                  <a:pt x="112527" y="227419"/>
                </a:lnTo>
                <a:lnTo>
                  <a:pt x="109164" y="218486"/>
                </a:lnTo>
                <a:lnTo>
                  <a:pt x="103051" y="216507"/>
                </a:lnTo>
                <a:lnTo>
                  <a:pt x="78579" y="197771"/>
                </a:lnTo>
                <a:lnTo>
                  <a:pt x="71720" y="200324"/>
                </a:lnTo>
                <a:lnTo>
                  <a:pt x="69114" y="193660"/>
                </a:lnTo>
                <a:lnTo>
                  <a:pt x="59449" y="184656"/>
                </a:lnTo>
                <a:lnTo>
                  <a:pt x="46678" y="179228"/>
                </a:lnTo>
                <a:lnTo>
                  <a:pt x="36340" y="171178"/>
                </a:lnTo>
                <a:lnTo>
                  <a:pt x="21648" y="173108"/>
                </a:lnTo>
                <a:lnTo>
                  <a:pt x="2485" y="158618"/>
                </a:lnTo>
                <a:lnTo>
                  <a:pt x="0" y="152208"/>
                </a:lnTo>
                <a:lnTo>
                  <a:pt x="2854" y="147311"/>
                </a:lnTo>
                <a:lnTo>
                  <a:pt x="7344" y="145877"/>
                </a:lnTo>
                <a:lnTo>
                  <a:pt x="8954" y="138272"/>
                </a:lnTo>
                <a:lnTo>
                  <a:pt x="2212" y="132974"/>
                </a:lnTo>
                <a:lnTo>
                  <a:pt x="2236" y="130292"/>
                </a:lnTo>
                <a:lnTo>
                  <a:pt x="7143" y="131181"/>
                </a:lnTo>
                <a:lnTo>
                  <a:pt x="8882" y="128810"/>
                </a:lnTo>
                <a:lnTo>
                  <a:pt x="4803" y="126892"/>
                </a:lnTo>
                <a:lnTo>
                  <a:pt x="6274" y="121289"/>
                </a:lnTo>
                <a:lnTo>
                  <a:pt x="3031" y="107649"/>
                </a:lnTo>
                <a:lnTo>
                  <a:pt x="6476" y="102094"/>
                </a:lnTo>
                <a:lnTo>
                  <a:pt x="11636" y="101437"/>
                </a:lnTo>
                <a:lnTo>
                  <a:pt x="6912" y="95384"/>
                </a:lnTo>
                <a:lnTo>
                  <a:pt x="11985" y="90151"/>
                </a:lnTo>
                <a:lnTo>
                  <a:pt x="150596" y="0"/>
                </a:lnTo>
                <a:lnTo>
                  <a:pt x="158347" y="17318"/>
                </a:lnTo>
                <a:lnTo>
                  <a:pt x="165869" y="21834"/>
                </a:lnTo>
                <a:lnTo>
                  <a:pt x="176448" y="20108"/>
                </a:lnTo>
                <a:lnTo>
                  <a:pt x="180411" y="32645"/>
                </a:lnTo>
                <a:lnTo>
                  <a:pt x="186186" y="38570"/>
                </a:lnTo>
                <a:lnTo>
                  <a:pt x="217169" y="37986"/>
                </a:lnTo>
                <a:lnTo>
                  <a:pt x="217965" y="44311"/>
                </a:lnTo>
                <a:lnTo>
                  <a:pt x="232015" y="70047"/>
                </a:lnTo>
                <a:lnTo>
                  <a:pt x="244804" y="66378"/>
                </a:lnTo>
                <a:lnTo>
                  <a:pt x="235675" y="54735"/>
                </a:lnTo>
                <a:lnTo>
                  <a:pt x="238405" y="47729"/>
                </a:lnTo>
                <a:lnTo>
                  <a:pt x="236768" y="40066"/>
                </a:lnTo>
                <a:lnTo>
                  <a:pt x="238836" y="30182"/>
                </a:lnTo>
                <a:lnTo>
                  <a:pt x="246552" y="23595"/>
                </a:lnTo>
                <a:lnTo>
                  <a:pt x="247330" y="20249"/>
                </a:lnTo>
                <a:lnTo>
                  <a:pt x="256171" y="19355"/>
                </a:lnTo>
                <a:lnTo>
                  <a:pt x="259086" y="16596"/>
                </a:lnTo>
                <a:lnTo>
                  <a:pt x="258816" y="11899"/>
                </a:lnTo>
                <a:lnTo>
                  <a:pt x="266643" y="6907"/>
                </a:lnTo>
                <a:lnTo>
                  <a:pt x="275688" y="4898"/>
                </a:lnTo>
                <a:lnTo>
                  <a:pt x="287089" y="6989"/>
                </a:lnTo>
                <a:lnTo>
                  <a:pt x="291886" y="12765"/>
                </a:lnTo>
                <a:lnTo>
                  <a:pt x="295699" y="24217"/>
                </a:lnTo>
                <a:lnTo>
                  <a:pt x="301388" y="24106"/>
                </a:lnTo>
                <a:lnTo>
                  <a:pt x="317113" y="30960"/>
                </a:lnTo>
                <a:lnTo>
                  <a:pt x="323865" y="41864"/>
                </a:lnTo>
                <a:lnTo>
                  <a:pt x="332884" y="41482"/>
                </a:lnTo>
                <a:lnTo>
                  <a:pt x="333765" y="43870"/>
                </a:lnTo>
                <a:lnTo>
                  <a:pt x="338462" y="39964"/>
                </a:lnTo>
                <a:lnTo>
                  <a:pt x="341168" y="47152"/>
                </a:lnTo>
                <a:lnTo>
                  <a:pt x="347500" y="48861"/>
                </a:lnTo>
                <a:lnTo>
                  <a:pt x="351831" y="54907"/>
                </a:lnTo>
                <a:lnTo>
                  <a:pt x="370715" y="65754"/>
                </a:lnTo>
                <a:lnTo>
                  <a:pt x="379092" y="75456"/>
                </a:lnTo>
                <a:lnTo>
                  <a:pt x="381764" y="82164"/>
                </a:lnTo>
                <a:lnTo>
                  <a:pt x="410597" y="98590"/>
                </a:lnTo>
                <a:lnTo>
                  <a:pt x="394376" y="138398"/>
                </a:lnTo>
                <a:lnTo>
                  <a:pt x="390228" y="167638"/>
                </a:lnTo>
                <a:lnTo>
                  <a:pt x="398618" y="276897"/>
                </a:lnTo>
                <a:lnTo>
                  <a:pt x="396401" y="311231"/>
                </a:lnTo>
                <a:lnTo>
                  <a:pt x="388125" y="345045"/>
                </a:lnTo>
                <a:lnTo>
                  <a:pt x="380884" y="343513"/>
                </a:lnTo>
                <a:lnTo>
                  <a:pt x="376697" y="339182"/>
                </a:lnTo>
                <a:lnTo>
                  <a:pt x="369814" y="340209"/>
                </a:lnTo>
                <a:close/>
              </a:path>
            </a:pathLst>
          </a:custGeom>
          <a:solidFill>
            <a:srgbClr val="882255"/>
          </a:solidFill>
          <a:ln w="7144">
            <a:solidFill>
              <a:srgbClr val="FFFFFF"/>
            </a:solidFill>
            <a:prstDash val="solid"/>
          </a:ln>
        </p:spPr>
        <p:txBody>
          <a:bodyPr/>
          <a:lstStyle/>
          <a:p>
            <a:endParaRPr lang="en-NZ"/>
          </a:p>
        </p:txBody>
      </p:sp>
      <p:sp>
        <p:nvSpPr>
          <p:cNvPr id="63" name="TLA 068 Waitaki category 3">
            <a:extLst>
              <a:ext uri="{FF2B5EF4-FFF2-40B4-BE49-F238E27FC236}">
                <a16:creationId xmlns:a16="http://schemas.microsoft.com/office/drawing/2014/main" id="{08AC84D3-83A4-4FAA-84DC-EC3966D73497}"/>
              </a:ext>
            </a:extLst>
          </p:cNvPr>
          <p:cNvSpPr>
            <a:spLocks noGrp="1"/>
          </p:cNvSpPr>
          <p:nvPr/>
        </p:nvSpPr>
        <p:spPr>
          <a:xfrm>
            <a:off x="5141313" y="3665659"/>
            <a:ext cx="653579" cy="990727"/>
          </a:xfrm>
          <a:custGeom>
            <a:avLst/>
            <a:gdLst/>
            <a:ahLst/>
            <a:cxnLst/>
            <a:rect l="0" t="0" r="0" b="0"/>
            <a:pathLst>
              <a:path w="653579" h="990727">
                <a:moveTo>
                  <a:pt x="591051" y="715400"/>
                </a:moveTo>
                <a:lnTo>
                  <a:pt x="587673" y="721591"/>
                </a:lnTo>
                <a:lnTo>
                  <a:pt x="589883" y="723923"/>
                </a:lnTo>
                <a:lnTo>
                  <a:pt x="587567" y="723647"/>
                </a:lnTo>
                <a:lnTo>
                  <a:pt x="589925" y="725880"/>
                </a:lnTo>
                <a:lnTo>
                  <a:pt x="590940" y="723695"/>
                </a:lnTo>
                <a:lnTo>
                  <a:pt x="591896" y="732497"/>
                </a:lnTo>
                <a:lnTo>
                  <a:pt x="577995" y="740487"/>
                </a:lnTo>
                <a:lnTo>
                  <a:pt x="563019" y="759758"/>
                </a:lnTo>
                <a:lnTo>
                  <a:pt x="560747" y="774194"/>
                </a:lnTo>
                <a:lnTo>
                  <a:pt x="557990" y="774562"/>
                </a:lnTo>
                <a:lnTo>
                  <a:pt x="554615" y="781597"/>
                </a:lnTo>
                <a:lnTo>
                  <a:pt x="556075" y="786397"/>
                </a:lnTo>
                <a:lnTo>
                  <a:pt x="546149" y="800918"/>
                </a:lnTo>
                <a:lnTo>
                  <a:pt x="545829" y="816875"/>
                </a:lnTo>
                <a:lnTo>
                  <a:pt x="534725" y="837399"/>
                </a:lnTo>
                <a:lnTo>
                  <a:pt x="532240" y="849180"/>
                </a:lnTo>
                <a:lnTo>
                  <a:pt x="534132" y="862200"/>
                </a:lnTo>
                <a:lnTo>
                  <a:pt x="538516" y="867961"/>
                </a:lnTo>
                <a:lnTo>
                  <a:pt x="548049" y="865803"/>
                </a:lnTo>
                <a:lnTo>
                  <a:pt x="550889" y="885428"/>
                </a:lnTo>
                <a:lnTo>
                  <a:pt x="550545" y="887707"/>
                </a:lnTo>
                <a:lnTo>
                  <a:pt x="548672" y="884425"/>
                </a:lnTo>
                <a:lnTo>
                  <a:pt x="542004" y="887045"/>
                </a:lnTo>
                <a:lnTo>
                  <a:pt x="531491" y="903356"/>
                </a:lnTo>
                <a:lnTo>
                  <a:pt x="528461" y="921932"/>
                </a:lnTo>
                <a:lnTo>
                  <a:pt x="535071" y="926358"/>
                </a:lnTo>
                <a:lnTo>
                  <a:pt x="537277" y="931010"/>
                </a:lnTo>
                <a:lnTo>
                  <a:pt x="532258" y="933992"/>
                </a:lnTo>
                <a:lnTo>
                  <a:pt x="512238" y="961968"/>
                </a:lnTo>
                <a:lnTo>
                  <a:pt x="512614" y="964424"/>
                </a:lnTo>
                <a:lnTo>
                  <a:pt x="508595" y="965566"/>
                </a:lnTo>
                <a:lnTo>
                  <a:pt x="497644" y="985784"/>
                </a:lnTo>
                <a:lnTo>
                  <a:pt x="497463" y="974408"/>
                </a:lnTo>
                <a:lnTo>
                  <a:pt x="495686" y="976616"/>
                </a:lnTo>
                <a:lnTo>
                  <a:pt x="492780" y="974423"/>
                </a:lnTo>
                <a:lnTo>
                  <a:pt x="490242" y="975805"/>
                </a:lnTo>
                <a:lnTo>
                  <a:pt x="493092" y="980422"/>
                </a:lnTo>
                <a:lnTo>
                  <a:pt x="462115" y="981490"/>
                </a:lnTo>
                <a:lnTo>
                  <a:pt x="458810" y="985673"/>
                </a:lnTo>
                <a:lnTo>
                  <a:pt x="459711" y="987820"/>
                </a:lnTo>
                <a:lnTo>
                  <a:pt x="453070" y="990727"/>
                </a:lnTo>
                <a:lnTo>
                  <a:pt x="446932" y="987300"/>
                </a:lnTo>
                <a:lnTo>
                  <a:pt x="441611" y="988160"/>
                </a:lnTo>
                <a:lnTo>
                  <a:pt x="436898" y="979363"/>
                </a:lnTo>
                <a:lnTo>
                  <a:pt x="432540" y="979105"/>
                </a:lnTo>
                <a:lnTo>
                  <a:pt x="428283" y="954269"/>
                </a:lnTo>
                <a:lnTo>
                  <a:pt x="400223" y="955065"/>
                </a:lnTo>
                <a:lnTo>
                  <a:pt x="398613" y="968407"/>
                </a:lnTo>
                <a:lnTo>
                  <a:pt x="375900" y="961154"/>
                </a:lnTo>
                <a:lnTo>
                  <a:pt x="364093" y="981343"/>
                </a:lnTo>
                <a:lnTo>
                  <a:pt x="360091" y="981719"/>
                </a:lnTo>
                <a:lnTo>
                  <a:pt x="345872" y="977302"/>
                </a:lnTo>
                <a:lnTo>
                  <a:pt x="352328" y="963323"/>
                </a:lnTo>
                <a:lnTo>
                  <a:pt x="332507" y="950887"/>
                </a:lnTo>
                <a:lnTo>
                  <a:pt x="322735" y="949376"/>
                </a:lnTo>
                <a:lnTo>
                  <a:pt x="318354" y="955698"/>
                </a:lnTo>
                <a:lnTo>
                  <a:pt x="293079" y="957193"/>
                </a:lnTo>
                <a:lnTo>
                  <a:pt x="292531" y="943311"/>
                </a:lnTo>
                <a:lnTo>
                  <a:pt x="299439" y="943131"/>
                </a:lnTo>
                <a:lnTo>
                  <a:pt x="311048" y="931571"/>
                </a:lnTo>
                <a:lnTo>
                  <a:pt x="314035" y="921408"/>
                </a:lnTo>
                <a:lnTo>
                  <a:pt x="321595" y="921236"/>
                </a:lnTo>
                <a:lnTo>
                  <a:pt x="319588" y="868261"/>
                </a:lnTo>
                <a:lnTo>
                  <a:pt x="335831" y="874949"/>
                </a:lnTo>
                <a:lnTo>
                  <a:pt x="335190" y="853451"/>
                </a:lnTo>
                <a:lnTo>
                  <a:pt x="355147" y="854385"/>
                </a:lnTo>
                <a:lnTo>
                  <a:pt x="355239" y="856615"/>
                </a:lnTo>
                <a:lnTo>
                  <a:pt x="357344" y="854069"/>
                </a:lnTo>
                <a:lnTo>
                  <a:pt x="362825" y="854687"/>
                </a:lnTo>
                <a:lnTo>
                  <a:pt x="372721" y="843189"/>
                </a:lnTo>
                <a:lnTo>
                  <a:pt x="373510" y="836156"/>
                </a:lnTo>
                <a:lnTo>
                  <a:pt x="361452" y="821495"/>
                </a:lnTo>
                <a:lnTo>
                  <a:pt x="329607" y="822456"/>
                </a:lnTo>
                <a:lnTo>
                  <a:pt x="329196" y="807938"/>
                </a:lnTo>
                <a:lnTo>
                  <a:pt x="334870" y="804490"/>
                </a:lnTo>
                <a:lnTo>
                  <a:pt x="340752" y="807768"/>
                </a:lnTo>
                <a:lnTo>
                  <a:pt x="343484" y="806873"/>
                </a:lnTo>
                <a:lnTo>
                  <a:pt x="342228" y="804022"/>
                </a:lnTo>
                <a:lnTo>
                  <a:pt x="345230" y="803977"/>
                </a:lnTo>
                <a:lnTo>
                  <a:pt x="344972" y="799900"/>
                </a:lnTo>
                <a:lnTo>
                  <a:pt x="356076" y="790258"/>
                </a:lnTo>
                <a:lnTo>
                  <a:pt x="355188" y="784181"/>
                </a:lnTo>
                <a:lnTo>
                  <a:pt x="348134" y="776250"/>
                </a:lnTo>
                <a:lnTo>
                  <a:pt x="352076" y="774632"/>
                </a:lnTo>
                <a:lnTo>
                  <a:pt x="355234" y="768562"/>
                </a:lnTo>
                <a:lnTo>
                  <a:pt x="363250" y="771118"/>
                </a:lnTo>
                <a:lnTo>
                  <a:pt x="366878" y="769179"/>
                </a:lnTo>
                <a:lnTo>
                  <a:pt x="368167" y="761829"/>
                </a:lnTo>
                <a:lnTo>
                  <a:pt x="375451" y="752141"/>
                </a:lnTo>
                <a:lnTo>
                  <a:pt x="373846" y="749227"/>
                </a:lnTo>
                <a:lnTo>
                  <a:pt x="376967" y="745439"/>
                </a:lnTo>
                <a:lnTo>
                  <a:pt x="375162" y="742458"/>
                </a:lnTo>
                <a:lnTo>
                  <a:pt x="362678" y="739710"/>
                </a:lnTo>
                <a:lnTo>
                  <a:pt x="360877" y="735642"/>
                </a:lnTo>
                <a:lnTo>
                  <a:pt x="363068" y="734490"/>
                </a:lnTo>
                <a:lnTo>
                  <a:pt x="364083" y="728259"/>
                </a:lnTo>
                <a:lnTo>
                  <a:pt x="359504" y="723264"/>
                </a:lnTo>
                <a:lnTo>
                  <a:pt x="359515" y="716456"/>
                </a:lnTo>
                <a:lnTo>
                  <a:pt x="354601" y="714902"/>
                </a:lnTo>
                <a:lnTo>
                  <a:pt x="352284" y="705441"/>
                </a:lnTo>
                <a:lnTo>
                  <a:pt x="347344" y="702222"/>
                </a:lnTo>
                <a:lnTo>
                  <a:pt x="344881" y="692197"/>
                </a:lnTo>
                <a:lnTo>
                  <a:pt x="339258" y="683937"/>
                </a:lnTo>
                <a:lnTo>
                  <a:pt x="337837" y="666022"/>
                </a:lnTo>
                <a:lnTo>
                  <a:pt x="346452" y="656046"/>
                </a:lnTo>
                <a:lnTo>
                  <a:pt x="347500" y="644850"/>
                </a:lnTo>
                <a:lnTo>
                  <a:pt x="344180" y="638066"/>
                </a:lnTo>
                <a:lnTo>
                  <a:pt x="337669" y="639962"/>
                </a:lnTo>
                <a:lnTo>
                  <a:pt x="339378" y="631516"/>
                </a:lnTo>
                <a:lnTo>
                  <a:pt x="338083" y="621271"/>
                </a:lnTo>
                <a:lnTo>
                  <a:pt x="333400" y="618156"/>
                </a:lnTo>
                <a:lnTo>
                  <a:pt x="325123" y="617944"/>
                </a:lnTo>
                <a:lnTo>
                  <a:pt x="319425" y="622324"/>
                </a:lnTo>
                <a:lnTo>
                  <a:pt x="318403" y="627389"/>
                </a:lnTo>
                <a:lnTo>
                  <a:pt x="313943" y="624529"/>
                </a:lnTo>
                <a:lnTo>
                  <a:pt x="306781" y="628976"/>
                </a:lnTo>
                <a:lnTo>
                  <a:pt x="298636" y="627668"/>
                </a:lnTo>
                <a:lnTo>
                  <a:pt x="294919" y="634455"/>
                </a:lnTo>
                <a:lnTo>
                  <a:pt x="264381" y="644073"/>
                </a:lnTo>
                <a:lnTo>
                  <a:pt x="250946" y="641584"/>
                </a:lnTo>
                <a:lnTo>
                  <a:pt x="246924" y="645487"/>
                </a:lnTo>
                <a:lnTo>
                  <a:pt x="243262" y="645299"/>
                </a:lnTo>
                <a:lnTo>
                  <a:pt x="236292" y="641715"/>
                </a:lnTo>
                <a:lnTo>
                  <a:pt x="232334" y="634802"/>
                </a:lnTo>
                <a:lnTo>
                  <a:pt x="225842" y="632654"/>
                </a:lnTo>
                <a:lnTo>
                  <a:pt x="230869" y="626278"/>
                </a:lnTo>
                <a:lnTo>
                  <a:pt x="225707" y="619544"/>
                </a:lnTo>
                <a:lnTo>
                  <a:pt x="223113" y="610594"/>
                </a:lnTo>
                <a:lnTo>
                  <a:pt x="209759" y="603483"/>
                </a:lnTo>
                <a:lnTo>
                  <a:pt x="195709" y="578785"/>
                </a:lnTo>
                <a:lnTo>
                  <a:pt x="193207" y="557262"/>
                </a:lnTo>
                <a:lnTo>
                  <a:pt x="189116" y="549563"/>
                </a:lnTo>
                <a:lnTo>
                  <a:pt x="187529" y="539569"/>
                </a:lnTo>
                <a:lnTo>
                  <a:pt x="182957" y="533882"/>
                </a:lnTo>
                <a:lnTo>
                  <a:pt x="170711" y="483866"/>
                </a:lnTo>
                <a:lnTo>
                  <a:pt x="149358" y="479234"/>
                </a:lnTo>
                <a:lnTo>
                  <a:pt x="127893" y="493859"/>
                </a:lnTo>
                <a:lnTo>
                  <a:pt x="115529" y="490103"/>
                </a:lnTo>
                <a:lnTo>
                  <a:pt x="94759" y="478361"/>
                </a:lnTo>
                <a:lnTo>
                  <a:pt x="95071" y="463339"/>
                </a:lnTo>
                <a:lnTo>
                  <a:pt x="83398" y="437432"/>
                </a:lnTo>
                <a:lnTo>
                  <a:pt x="78795" y="442350"/>
                </a:lnTo>
                <a:lnTo>
                  <a:pt x="75376" y="457876"/>
                </a:lnTo>
                <a:lnTo>
                  <a:pt x="66214" y="461116"/>
                </a:lnTo>
                <a:lnTo>
                  <a:pt x="67391" y="458259"/>
                </a:lnTo>
                <a:lnTo>
                  <a:pt x="64621" y="456582"/>
                </a:lnTo>
                <a:lnTo>
                  <a:pt x="54931" y="454557"/>
                </a:lnTo>
                <a:lnTo>
                  <a:pt x="48279" y="456196"/>
                </a:lnTo>
                <a:lnTo>
                  <a:pt x="47436" y="438733"/>
                </a:lnTo>
                <a:lnTo>
                  <a:pt x="55888" y="422941"/>
                </a:lnTo>
                <a:lnTo>
                  <a:pt x="49459" y="419773"/>
                </a:lnTo>
                <a:lnTo>
                  <a:pt x="50214" y="414055"/>
                </a:lnTo>
                <a:lnTo>
                  <a:pt x="45003" y="409054"/>
                </a:lnTo>
                <a:lnTo>
                  <a:pt x="43434" y="403572"/>
                </a:lnTo>
                <a:lnTo>
                  <a:pt x="48229" y="391830"/>
                </a:lnTo>
                <a:lnTo>
                  <a:pt x="45651" y="383682"/>
                </a:lnTo>
                <a:lnTo>
                  <a:pt x="34725" y="380862"/>
                </a:lnTo>
                <a:lnTo>
                  <a:pt x="30121" y="382717"/>
                </a:lnTo>
                <a:lnTo>
                  <a:pt x="25515" y="380384"/>
                </a:lnTo>
                <a:lnTo>
                  <a:pt x="18304" y="382532"/>
                </a:lnTo>
                <a:lnTo>
                  <a:pt x="10393" y="379997"/>
                </a:lnTo>
                <a:lnTo>
                  <a:pt x="5407" y="375370"/>
                </a:lnTo>
                <a:lnTo>
                  <a:pt x="10640" y="368976"/>
                </a:lnTo>
                <a:lnTo>
                  <a:pt x="6151" y="360802"/>
                </a:lnTo>
                <a:lnTo>
                  <a:pt x="13583" y="349081"/>
                </a:lnTo>
                <a:lnTo>
                  <a:pt x="9510" y="337283"/>
                </a:lnTo>
                <a:lnTo>
                  <a:pt x="12950" y="332333"/>
                </a:lnTo>
                <a:lnTo>
                  <a:pt x="13375" y="322088"/>
                </a:lnTo>
                <a:lnTo>
                  <a:pt x="17412" y="314069"/>
                </a:lnTo>
                <a:lnTo>
                  <a:pt x="14217" y="310336"/>
                </a:lnTo>
                <a:lnTo>
                  <a:pt x="12754" y="302632"/>
                </a:lnTo>
                <a:lnTo>
                  <a:pt x="16095" y="264929"/>
                </a:lnTo>
                <a:lnTo>
                  <a:pt x="11650" y="256362"/>
                </a:lnTo>
                <a:lnTo>
                  <a:pt x="2600" y="251611"/>
                </a:lnTo>
                <a:lnTo>
                  <a:pt x="0" y="240631"/>
                </a:lnTo>
                <a:lnTo>
                  <a:pt x="6992" y="239051"/>
                </a:lnTo>
                <a:lnTo>
                  <a:pt x="10503" y="223062"/>
                </a:lnTo>
                <a:lnTo>
                  <a:pt x="24064" y="212013"/>
                </a:lnTo>
                <a:lnTo>
                  <a:pt x="21079" y="207529"/>
                </a:lnTo>
                <a:lnTo>
                  <a:pt x="29526" y="201389"/>
                </a:lnTo>
                <a:lnTo>
                  <a:pt x="30948" y="191533"/>
                </a:lnTo>
                <a:lnTo>
                  <a:pt x="36413" y="189876"/>
                </a:lnTo>
                <a:lnTo>
                  <a:pt x="36194" y="179726"/>
                </a:lnTo>
                <a:lnTo>
                  <a:pt x="44859" y="173605"/>
                </a:lnTo>
                <a:lnTo>
                  <a:pt x="43066" y="165914"/>
                </a:lnTo>
                <a:lnTo>
                  <a:pt x="45844" y="160247"/>
                </a:lnTo>
                <a:lnTo>
                  <a:pt x="52720" y="160351"/>
                </a:lnTo>
                <a:lnTo>
                  <a:pt x="51831" y="149043"/>
                </a:lnTo>
                <a:lnTo>
                  <a:pt x="53714" y="145461"/>
                </a:lnTo>
                <a:lnTo>
                  <a:pt x="58983" y="145731"/>
                </a:lnTo>
                <a:lnTo>
                  <a:pt x="67081" y="142005"/>
                </a:lnTo>
                <a:lnTo>
                  <a:pt x="61886" y="131245"/>
                </a:lnTo>
                <a:lnTo>
                  <a:pt x="60967" y="123556"/>
                </a:lnTo>
                <a:lnTo>
                  <a:pt x="63002" y="120058"/>
                </a:lnTo>
                <a:lnTo>
                  <a:pt x="57625" y="110454"/>
                </a:lnTo>
                <a:lnTo>
                  <a:pt x="57353" y="101398"/>
                </a:lnTo>
                <a:lnTo>
                  <a:pt x="65606" y="99028"/>
                </a:lnTo>
                <a:lnTo>
                  <a:pt x="68439" y="92467"/>
                </a:lnTo>
                <a:lnTo>
                  <a:pt x="74454" y="87857"/>
                </a:lnTo>
                <a:lnTo>
                  <a:pt x="75440" y="82613"/>
                </a:lnTo>
                <a:lnTo>
                  <a:pt x="80522" y="83739"/>
                </a:lnTo>
                <a:lnTo>
                  <a:pt x="80197" y="77294"/>
                </a:lnTo>
                <a:lnTo>
                  <a:pt x="84862" y="64317"/>
                </a:lnTo>
                <a:lnTo>
                  <a:pt x="93697" y="60222"/>
                </a:lnTo>
                <a:lnTo>
                  <a:pt x="99747" y="49947"/>
                </a:lnTo>
                <a:lnTo>
                  <a:pt x="111269" y="44984"/>
                </a:lnTo>
                <a:lnTo>
                  <a:pt x="111016" y="38049"/>
                </a:lnTo>
                <a:lnTo>
                  <a:pt x="120839" y="26312"/>
                </a:lnTo>
                <a:lnTo>
                  <a:pt x="133422" y="25709"/>
                </a:lnTo>
                <a:lnTo>
                  <a:pt x="132657" y="19780"/>
                </a:lnTo>
                <a:lnTo>
                  <a:pt x="135265" y="14043"/>
                </a:lnTo>
                <a:lnTo>
                  <a:pt x="148500" y="6522"/>
                </a:lnTo>
                <a:lnTo>
                  <a:pt x="152434" y="0"/>
                </a:lnTo>
                <a:lnTo>
                  <a:pt x="160739" y="1085"/>
                </a:lnTo>
                <a:lnTo>
                  <a:pt x="143260" y="20362"/>
                </a:lnTo>
                <a:lnTo>
                  <a:pt x="141580" y="32663"/>
                </a:lnTo>
                <a:lnTo>
                  <a:pt x="134637" y="51488"/>
                </a:lnTo>
                <a:lnTo>
                  <a:pt x="122379" y="63679"/>
                </a:lnTo>
                <a:lnTo>
                  <a:pt x="109616" y="94263"/>
                </a:lnTo>
                <a:lnTo>
                  <a:pt x="105746" y="129329"/>
                </a:lnTo>
                <a:lnTo>
                  <a:pt x="111772" y="151795"/>
                </a:lnTo>
                <a:lnTo>
                  <a:pt x="131059" y="176365"/>
                </a:lnTo>
                <a:lnTo>
                  <a:pt x="127254" y="191441"/>
                </a:lnTo>
                <a:lnTo>
                  <a:pt x="119059" y="203315"/>
                </a:lnTo>
                <a:lnTo>
                  <a:pt x="127010" y="212852"/>
                </a:lnTo>
                <a:lnTo>
                  <a:pt x="127916" y="220097"/>
                </a:lnTo>
                <a:lnTo>
                  <a:pt x="134464" y="226903"/>
                </a:lnTo>
                <a:lnTo>
                  <a:pt x="136185" y="263851"/>
                </a:lnTo>
                <a:lnTo>
                  <a:pt x="141012" y="270253"/>
                </a:lnTo>
                <a:lnTo>
                  <a:pt x="145843" y="272367"/>
                </a:lnTo>
                <a:lnTo>
                  <a:pt x="155733" y="268853"/>
                </a:lnTo>
                <a:lnTo>
                  <a:pt x="158617" y="269854"/>
                </a:lnTo>
                <a:lnTo>
                  <a:pt x="160778" y="277158"/>
                </a:lnTo>
                <a:lnTo>
                  <a:pt x="167659" y="277126"/>
                </a:lnTo>
                <a:lnTo>
                  <a:pt x="169424" y="273390"/>
                </a:lnTo>
                <a:lnTo>
                  <a:pt x="176399" y="271814"/>
                </a:lnTo>
                <a:lnTo>
                  <a:pt x="179160" y="264460"/>
                </a:lnTo>
                <a:lnTo>
                  <a:pt x="183258" y="265522"/>
                </a:lnTo>
                <a:lnTo>
                  <a:pt x="184894" y="262909"/>
                </a:lnTo>
                <a:lnTo>
                  <a:pt x="185926" y="268429"/>
                </a:lnTo>
                <a:lnTo>
                  <a:pt x="196697" y="266739"/>
                </a:lnTo>
                <a:lnTo>
                  <a:pt x="206747" y="269995"/>
                </a:lnTo>
                <a:lnTo>
                  <a:pt x="209416" y="273005"/>
                </a:lnTo>
                <a:lnTo>
                  <a:pt x="219979" y="274550"/>
                </a:lnTo>
                <a:lnTo>
                  <a:pt x="240262" y="284727"/>
                </a:lnTo>
                <a:lnTo>
                  <a:pt x="268427" y="309930"/>
                </a:lnTo>
                <a:lnTo>
                  <a:pt x="270161" y="321734"/>
                </a:lnTo>
                <a:lnTo>
                  <a:pt x="268732" y="328573"/>
                </a:lnTo>
                <a:lnTo>
                  <a:pt x="277371" y="347173"/>
                </a:lnTo>
                <a:lnTo>
                  <a:pt x="278026" y="356370"/>
                </a:lnTo>
                <a:lnTo>
                  <a:pt x="274878" y="362092"/>
                </a:lnTo>
                <a:lnTo>
                  <a:pt x="277438" y="374778"/>
                </a:lnTo>
                <a:lnTo>
                  <a:pt x="272184" y="380460"/>
                </a:lnTo>
                <a:lnTo>
                  <a:pt x="277090" y="386064"/>
                </a:lnTo>
                <a:lnTo>
                  <a:pt x="271930" y="386721"/>
                </a:lnTo>
                <a:lnTo>
                  <a:pt x="268484" y="392275"/>
                </a:lnTo>
                <a:lnTo>
                  <a:pt x="271728" y="405916"/>
                </a:lnTo>
                <a:lnTo>
                  <a:pt x="270256" y="411518"/>
                </a:lnTo>
                <a:lnTo>
                  <a:pt x="274336" y="413436"/>
                </a:lnTo>
                <a:lnTo>
                  <a:pt x="272597" y="415808"/>
                </a:lnTo>
                <a:lnTo>
                  <a:pt x="267690" y="414919"/>
                </a:lnTo>
                <a:lnTo>
                  <a:pt x="267665" y="417601"/>
                </a:lnTo>
                <a:lnTo>
                  <a:pt x="274408" y="422899"/>
                </a:lnTo>
                <a:lnTo>
                  <a:pt x="272797" y="430504"/>
                </a:lnTo>
                <a:lnTo>
                  <a:pt x="268308" y="431938"/>
                </a:lnTo>
                <a:lnTo>
                  <a:pt x="265454" y="436835"/>
                </a:lnTo>
                <a:lnTo>
                  <a:pt x="267368" y="442369"/>
                </a:lnTo>
                <a:lnTo>
                  <a:pt x="287101" y="457734"/>
                </a:lnTo>
                <a:lnTo>
                  <a:pt x="301794" y="455805"/>
                </a:lnTo>
                <a:lnTo>
                  <a:pt x="312132" y="463855"/>
                </a:lnTo>
                <a:lnTo>
                  <a:pt x="324902" y="469283"/>
                </a:lnTo>
                <a:lnTo>
                  <a:pt x="334568" y="478287"/>
                </a:lnTo>
                <a:lnTo>
                  <a:pt x="337174" y="484951"/>
                </a:lnTo>
                <a:lnTo>
                  <a:pt x="344033" y="482398"/>
                </a:lnTo>
                <a:lnTo>
                  <a:pt x="368505" y="501134"/>
                </a:lnTo>
                <a:lnTo>
                  <a:pt x="374617" y="503113"/>
                </a:lnTo>
                <a:lnTo>
                  <a:pt x="377981" y="512046"/>
                </a:lnTo>
                <a:lnTo>
                  <a:pt x="386240" y="522268"/>
                </a:lnTo>
                <a:lnTo>
                  <a:pt x="402032" y="536605"/>
                </a:lnTo>
                <a:lnTo>
                  <a:pt x="412089" y="551345"/>
                </a:lnTo>
                <a:lnTo>
                  <a:pt x="427507" y="564729"/>
                </a:lnTo>
                <a:lnTo>
                  <a:pt x="483433" y="582692"/>
                </a:lnTo>
                <a:lnTo>
                  <a:pt x="522269" y="599955"/>
                </a:lnTo>
                <a:lnTo>
                  <a:pt x="538117" y="601863"/>
                </a:lnTo>
                <a:lnTo>
                  <a:pt x="538278" y="606878"/>
                </a:lnTo>
                <a:lnTo>
                  <a:pt x="541430" y="604654"/>
                </a:lnTo>
                <a:lnTo>
                  <a:pt x="549693" y="604737"/>
                </a:lnTo>
                <a:lnTo>
                  <a:pt x="558820" y="607531"/>
                </a:lnTo>
                <a:lnTo>
                  <a:pt x="561236" y="610939"/>
                </a:lnTo>
                <a:lnTo>
                  <a:pt x="581802" y="615477"/>
                </a:lnTo>
                <a:lnTo>
                  <a:pt x="585172" y="614181"/>
                </a:lnTo>
                <a:lnTo>
                  <a:pt x="596082" y="620312"/>
                </a:lnTo>
                <a:lnTo>
                  <a:pt x="605389" y="619232"/>
                </a:lnTo>
                <a:lnTo>
                  <a:pt x="629086" y="625480"/>
                </a:lnTo>
                <a:lnTo>
                  <a:pt x="642150" y="623809"/>
                </a:lnTo>
                <a:lnTo>
                  <a:pt x="646338" y="628140"/>
                </a:lnTo>
                <a:lnTo>
                  <a:pt x="653579" y="629671"/>
                </a:lnTo>
                <a:lnTo>
                  <a:pt x="643162" y="654297"/>
                </a:lnTo>
                <a:lnTo>
                  <a:pt x="629788" y="675231"/>
                </a:lnTo>
                <a:lnTo>
                  <a:pt x="591051" y="715400"/>
                </a:lnTo>
                <a:close/>
              </a:path>
            </a:pathLst>
          </a:custGeom>
          <a:solidFill>
            <a:srgbClr val="228833"/>
          </a:solidFill>
          <a:ln w="7144">
            <a:solidFill>
              <a:srgbClr val="FFFFFF"/>
            </a:solidFill>
            <a:prstDash val="solid"/>
          </a:ln>
        </p:spPr>
        <p:txBody>
          <a:bodyPr/>
          <a:lstStyle/>
          <a:p>
            <a:endParaRPr lang="en-NZ"/>
          </a:p>
        </p:txBody>
      </p:sp>
      <p:sp>
        <p:nvSpPr>
          <p:cNvPr id="64" name="TLA 069 Central Otago category 4">
            <a:extLst>
              <a:ext uri="{FF2B5EF4-FFF2-40B4-BE49-F238E27FC236}">
                <a16:creationId xmlns:a16="http://schemas.microsoft.com/office/drawing/2014/main" id="{8DB2465D-7566-41BB-B951-1858145EBF31}"/>
              </a:ext>
            </a:extLst>
          </p:cNvPr>
          <p:cNvSpPr>
            <a:spLocks noGrp="1"/>
          </p:cNvSpPr>
          <p:nvPr/>
        </p:nvSpPr>
        <p:spPr>
          <a:xfrm>
            <a:off x="4864488" y="4041030"/>
            <a:ext cx="653793" cy="763818"/>
          </a:xfrm>
          <a:custGeom>
            <a:avLst/>
            <a:gdLst/>
            <a:ahLst/>
            <a:cxnLst/>
            <a:rect l="0" t="0" r="0" b="0"/>
            <a:pathLst>
              <a:path w="653793" h="763818">
                <a:moveTo>
                  <a:pt x="212932" y="698000"/>
                </a:moveTo>
                <a:lnTo>
                  <a:pt x="212377" y="705248"/>
                </a:lnTo>
                <a:lnTo>
                  <a:pt x="208902" y="706279"/>
                </a:lnTo>
                <a:lnTo>
                  <a:pt x="204902" y="699701"/>
                </a:lnTo>
                <a:lnTo>
                  <a:pt x="193577" y="702807"/>
                </a:lnTo>
                <a:lnTo>
                  <a:pt x="185839" y="690525"/>
                </a:lnTo>
                <a:lnTo>
                  <a:pt x="167922" y="682495"/>
                </a:lnTo>
                <a:lnTo>
                  <a:pt x="165833" y="674809"/>
                </a:lnTo>
                <a:lnTo>
                  <a:pt x="168850" y="654815"/>
                </a:lnTo>
                <a:lnTo>
                  <a:pt x="164819" y="645548"/>
                </a:lnTo>
                <a:lnTo>
                  <a:pt x="172743" y="638481"/>
                </a:lnTo>
                <a:lnTo>
                  <a:pt x="173618" y="632889"/>
                </a:lnTo>
                <a:lnTo>
                  <a:pt x="161060" y="622871"/>
                </a:lnTo>
                <a:lnTo>
                  <a:pt x="163404" y="617366"/>
                </a:lnTo>
                <a:lnTo>
                  <a:pt x="161338" y="612722"/>
                </a:lnTo>
                <a:lnTo>
                  <a:pt x="166763" y="601206"/>
                </a:lnTo>
                <a:lnTo>
                  <a:pt x="163616" y="598127"/>
                </a:lnTo>
                <a:lnTo>
                  <a:pt x="164701" y="593544"/>
                </a:lnTo>
                <a:lnTo>
                  <a:pt x="153462" y="577883"/>
                </a:lnTo>
                <a:lnTo>
                  <a:pt x="160735" y="568307"/>
                </a:lnTo>
                <a:lnTo>
                  <a:pt x="160028" y="561365"/>
                </a:lnTo>
                <a:lnTo>
                  <a:pt x="170694" y="557631"/>
                </a:lnTo>
                <a:lnTo>
                  <a:pt x="174697" y="547821"/>
                </a:lnTo>
                <a:lnTo>
                  <a:pt x="173647" y="539584"/>
                </a:lnTo>
                <a:lnTo>
                  <a:pt x="168221" y="531959"/>
                </a:lnTo>
                <a:lnTo>
                  <a:pt x="162848" y="532680"/>
                </a:lnTo>
                <a:lnTo>
                  <a:pt x="155120" y="522747"/>
                </a:lnTo>
                <a:lnTo>
                  <a:pt x="147963" y="505234"/>
                </a:lnTo>
                <a:lnTo>
                  <a:pt x="140451" y="504830"/>
                </a:lnTo>
                <a:lnTo>
                  <a:pt x="128063" y="495531"/>
                </a:lnTo>
                <a:lnTo>
                  <a:pt x="123552" y="476763"/>
                </a:lnTo>
                <a:lnTo>
                  <a:pt x="116315" y="468696"/>
                </a:lnTo>
                <a:lnTo>
                  <a:pt x="113335" y="468016"/>
                </a:lnTo>
                <a:lnTo>
                  <a:pt x="93460" y="487985"/>
                </a:lnTo>
                <a:lnTo>
                  <a:pt x="74007" y="520174"/>
                </a:lnTo>
                <a:lnTo>
                  <a:pt x="55768" y="571790"/>
                </a:lnTo>
                <a:lnTo>
                  <a:pt x="48314" y="579651"/>
                </a:lnTo>
                <a:lnTo>
                  <a:pt x="36945" y="574172"/>
                </a:lnTo>
                <a:lnTo>
                  <a:pt x="37037" y="566481"/>
                </a:lnTo>
                <a:lnTo>
                  <a:pt x="34466" y="563114"/>
                </a:lnTo>
                <a:lnTo>
                  <a:pt x="25366" y="566691"/>
                </a:lnTo>
                <a:lnTo>
                  <a:pt x="23539" y="571526"/>
                </a:lnTo>
                <a:lnTo>
                  <a:pt x="11726" y="565053"/>
                </a:lnTo>
                <a:lnTo>
                  <a:pt x="4954" y="567217"/>
                </a:lnTo>
                <a:lnTo>
                  <a:pt x="0" y="548677"/>
                </a:lnTo>
                <a:lnTo>
                  <a:pt x="1729" y="542220"/>
                </a:lnTo>
                <a:lnTo>
                  <a:pt x="215" y="522297"/>
                </a:lnTo>
                <a:lnTo>
                  <a:pt x="1813" y="518164"/>
                </a:lnTo>
                <a:lnTo>
                  <a:pt x="8571" y="513887"/>
                </a:lnTo>
                <a:lnTo>
                  <a:pt x="13656" y="504620"/>
                </a:lnTo>
                <a:lnTo>
                  <a:pt x="14117" y="486888"/>
                </a:lnTo>
                <a:lnTo>
                  <a:pt x="18650" y="470726"/>
                </a:lnTo>
                <a:lnTo>
                  <a:pt x="26988" y="459399"/>
                </a:lnTo>
                <a:lnTo>
                  <a:pt x="27578" y="454410"/>
                </a:lnTo>
                <a:lnTo>
                  <a:pt x="24521" y="448740"/>
                </a:lnTo>
                <a:lnTo>
                  <a:pt x="25131" y="438420"/>
                </a:lnTo>
                <a:lnTo>
                  <a:pt x="21130" y="425828"/>
                </a:lnTo>
                <a:lnTo>
                  <a:pt x="15289" y="423145"/>
                </a:lnTo>
                <a:lnTo>
                  <a:pt x="16627" y="415037"/>
                </a:lnTo>
                <a:lnTo>
                  <a:pt x="19487" y="412244"/>
                </a:lnTo>
                <a:lnTo>
                  <a:pt x="18710" y="402444"/>
                </a:lnTo>
                <a:lnTo>
                  <a:pt x="21066" y="400518"/>
                </a:lnTo>
                <a:lnTo>
                  <a:pt x="14505" y="393132"/>
                </a:lnTo>
                <a:lnTo>
                  <a:pt x="14101" y="381498"/>
                </a:lnTo>
                <a:lnTo>
                  <a:pt x="16871" y="377324"/>
                </a:lnTo>
                <a:lnTo>
                  <a:pt x="16881" y="370224"/>
                </a:lnTo>
                <a:lnTo>
                  <a:pt x="10886" y="361292"/>
                </a:lnTo>
                <a:lnTo>
                  <a:pt x="15154" y="350683"/>
                </a:lnTo>
                <a:lnTo>
                  <a:pt x="21339" y="349372"/>
                </a:lnTo>
                <a:lnTo>
                  <a:pt x="23456" y="349715"/>
                </a:lnTo>
                <a:lnTo>
                  <a:pt x="25282" y="355021"/>
                </a:lnTo>
                <a:lnTo>
                  <a:pt x="32622" y="356526"/>
                </a:lnTo>
                <a:lnTo>
                  <a:pt x="37191" y="360888"/>
                </a:lnTo>
                <a:lnTo>
                  <a:pt x="44057" y="355672"/>
                </a:lnTo>
                <a:lnTo>
                  <a:pt x="52154" y="353387"/>
                </a:lnTo>
                <a:lnTo>
                  <a:pt x="71313" y="352385"/>
                </a:lnTo>
                <a:lnTo>
                  <a:pt x="78791" y="346437"/>
                </a:lnTo>
                <a:lnTo>
                  <a:pt x="93214" y="352908"/>
                </a:lnTo>
                <a:lnTo>
                  <a:pt x="99377" y="351495"/>
                </a:lnTo>
                <a:lnTo>
                  <a:pt x="100457" y="347786"/>
                </a:lnTo>
                <a:lnTo>
                  <a:pt x="96589" y="337273"/>
                </a:lnTo>
                <a:lnTo>
                  <a:pt x="99402" y="330959"/>
                </a:lnTo>
                <a:lnTo>
                  <a:pt x="105224" y="327414"/>
                </a:lnTo>
                <a:lnTo>
                  <a:pt x="108059" y="317949"/>
                </a:lnTo>
                <a:lnTo>
                  <a:pt x="105898" y="310737"/>
                </a:lnTo>
                <a:lnTo>
                  <a:pt x="96554" y="298794"/>
                </a:lnTo>
                <a:lnTo>
                  <a:pt x="98207" y="281603"/>
                </a:lnTo>
                <a:lnTo>
                  <a:pt x="94933" y="276571"/>
                </a:lnTo>
                <a:lnTo>
                  <a:pt x="98313" y="276765"/>
                </a:lnTo>
                <a:lnTo>
                  <a:pt x="100747" y="273018"/>
                </a:lnTo>
                <a:lnTo>
                  <a:pt x="100692" y="260475"/>
                </a:lnTo>
                <a:lnTo>
                  <a:pt x="104427" y="259295"/>
                </a:lnTo>
                <a:lnTo>
                  <a:pt x="107722" y="261667"/>
                </a:lnTo>
                <a:lnTo>
                  <a:pt x="114183" y="258880"/>
                </a:lnTo>
                <a:lnTo>
                  <a:pt x="123574" y="242187"/>
                </a:lnTo>
                <a:lnTo>
                  <a:pt x="139083" y="242438"/>
                </a:lnTo>
                <a:lnTo>
                  <a:pt x="143985" y="245181"/>
                </a:lnTo>
                <a:lnTo>
                  <a:pt x="152254" y="243450"/>
                </a:lnTo>
                <a:lnTo>
                  <a:pt x="154623" y="238116"/>
                </a:lnTo>
                <a:lnTo>
                  <a:pt x="178498" y="218077"/>
                </a:lnTo>
                <a:lnTo>
                  <a:pt x="177705" y="213328"/>
                </a:lnTo>
                <a:lnTo>
                  <a:pt x="184157" y="209348"/>
                </a:lnTo>
                <a:lnTo>
                  <a:pt x="186662" y="198599"/>
                </a:lnTo>
                <a:lnTo>
                  <a:pt x="195871" y="179985"/>
                </a:lnTo>
                <a:lnTo>
                  <a:pt x="201062" y="177602"/>
                </a:lnTo>
                <a:lnTo>
                  <a:pt x="202693" y="179245"/>
                </a:lnTo>
                <a:lnTo>
                  <a:pt x="208327" y="174684"/>
                </a:lnTo>
                <a:lnTo>
                  <a:pt x="208156" y="177776"/>
                </a:lnTo>
                <a:lnTo>
                  <a:pt x="224866" y="176183"/>
                </a:lnTo>
                <a:lnTo>
                  <a:pt x="221721" y="171807"/>
                </a:lnTo>
                <a:lnTo>
                  <a:pt x="222082" y="159029"/>
                </a:lnTo>
                <a:lnTo>
                  <a:pt x="217445" y="154641"/>
                </a:lnTo>
                <a:lnTo>
                  <a:pt x="215983" y="139463"/>
                </a:lnTo>
                <a:lnTo>
                  <a:pt x="211384" y="131110"/>
                </a:lnTo>
                <a:lnTo>
                  <a:pt x="214401" y="122283"/>
                </a:lnTo>
                <a:lnTo>
                  <a:pt x="213918" y="115310"/>
                </a:lnTo>
                <a:lnTo>
                  <a:pt x="222065" y="109724"/>
                </a:lnTo>
                <a:lnTo>
                  <a:pt x="222212" y="106191"/>
                </a:lnTo>
                <a:lnTo>
                  <a:pt x="219396" y="104112"/>
                </a:lnTo>
                <a:lnTo>
                  <a:pt x="218226" y="96195"/>
                </a:lnTo>
                <a:lnTo>
                  <a:pt x="214547" y="90784"/>
                </a:lnTo>
                <a:lnTo>
                  <a:pt x="216489" y="79771"/>
                </a:lnTo>
                <a:lnTo>
                  <a:pt x="209808" y="76542"/>
                </a:lnTo>
                <a:lnTo>
                  <a:pt x="211078" y="66316"/>
                </a:lnTo>
                <a:lnTo>
                  <a:pt x="231755" y="65249"/>
                </a:lnTo>
                <a:lnTo>
                  <a:pt x="237517" y="60675"/>
                </a:lnTo>
                <a:lnTo>
                  <a:pt x="251167" y="56662"/>
                </a:lnTo>
                <a:lnTo>
                  <a:pt x="264005" y="57296"/>
                </a:lnTo>
                <a:lnTo>
                  <a:pt x="267184" y="41660"/>
                </a:lnTo>
                <a:lnTo>
                  <a:pt x="277426" y="27625"/>
                </a:lnTo>
                <a:lnTo>
                  <a:pt x="274361" y="20280"/>
                </a:lnTo>
                <a:lnTo>
                  <a:pt x="278969" y="14423"/>
                </a:lnTo>
                <a:lnTo>
                  <a:pt x="278148" y="9756"/>
                </a:lnTo>
                <a:lnTo>
                  <a:pt x="282232" y="0"/>
                </a:lnTo>
                <a:lnTo>
                  <a:pt x="287218" y="4626"/>
                </a:lnTo>
                <a:lnTo>
                  <a:pt x="295129" y="7161"/>
                </a:lnTo>
                <a:lnTo>
                  <a:pt x="302340" y="5014"/>
                </a:lnTo>
                <a:lnTo>
                  <a:pt x="306946" y="7346"/>
                </a:lnTo>
                <a:lnTo>
                  <a:pt x="311550" y="5491"/>
                </a:lnTo>
                <a:lnTo>
                  <a:pt x="322477" y="8312"/>
                </a:lnTo>
                <a:lnTo>
                  <a:pt x="325054" y="16459"/>
                </a:lnTo>
                <a:lnTo>
                  <a:pt x="320259" y="28202"/>
                </a:lnTo>
                <a:lnTo>
                  <a:pt x="321828" y="33683"/>
                </a:lnTo>
                <a:lnTo>
                  <a:pt x="327039" y="38685"/>
                </a:lnTo>
                <a:lnTo>
                  <a:pt x="326284" y="44403"/>
                </a:lnTo>
                <a:lnTo>
                  <a:pt x="332713" y="47571"/>
                </a:lnTo>
                <a:lnTo>
                  <a:pt x="324261" y="63363"/>
                </a:lnTo>
                <a:lnTo>
                  <a:pt x="325104" y="80826"/>
                </a:lnTo>
                <a:lnTo>
                  <a:pt x="331756" y="79187"/>
                </a:lnTo>
                <a:lnTo>
                  <a:pt x="341446" y="81212"/>
                </a:lnTo>
                <a:lnTo>
                  <a:pt x="344216" y="82888"/>
                </a:lnTo>
                <a:lnTo>
                  <a:pt x="343039" y="85745"/>
                </a:lnTo>
                <a:lnTo>
                  <a:pt x="352202" y="82506"/>
                </a:lnTo>
                <a:lnTo>
                  <a:pt x="355620" y="66980"/>
                </a:lnTo>
                <a:lnTo>
                  <a:pt x="360223" y="62062"/>
                </a:lnTo>
                <a:lnTo>
                  <a:pt x="371897" y="87969"/>
                </a:lnTo>
                <a:lnTo>
                  <a:pt x="371584" y="102991"/>
                </a:lnTo>
                <a:lnTo>
                  <a:pt x="392354" y="114732"/>
                </a:lnTo>
                <a:lnTo>
                  <a:pt x="404719" y="118488"/>
                </a:lnTo>
                <a:lnTo>
                  <a:pt x="426183" y="103864"/>
                </a:lnTo>
                <a:lnTo>
                  <a:pt x="447536" y="108496"/>
                </a:lnTo>
                <a:lnTo>
                  <a:pt x="459783" y="158512"/>
                </a:lnTo>
                <a:lnTo>
                  <a:pt x="464355" y="164199"/>
                </a:lnTo>
                <a:lnTo>
                  <a:pt x="465942" y="174192"/>
                </a:lnTo>
                <a:lnTo>
                  <a:pt x="470033" y="181892"/>
                </a:lnTo>
                <a:lnTo>
                  <a:pt x="472534" y="203415"/>
                </a:lnTo>
                <a:lnTo>
                  <a:pt x="486585" y="228113"/>
                </a:lnTo>
                <a:lnTo>
                  <a:pt x="499939" y="235224"/>
                </a:lnTo>
                <a:lnTo>
                  <a:pt x="502532" y="244173"/>
                </a:lnTo>
                <a:lnTo>
                  <a:pt x="507695" y="250907"/>
                </a:lnTo>
                <a:lnTo>
                  <a:pt x="502667" y="257283"/>
                </a:lnTo>
                <a:lnTo>
                  <a:pt x="509159" y="259432"/>
                </a:lnTo>
                <a:lnTo>
                  <a:pt x="513118" y="266344"/>
                </a:lnTo>
                <a:lnTo>
                  <a:pt x="520087" y="269929"/>
                </a:lnTo>
                <a:lnTo>
                  <a:pt x="523749" y="270117"/>
                </a:lnTo>
                <a:lnTo>
                  <a:pt x="527772" y="266213"/>
                </a:lnTo>
                <a:lnTo>
                  <a:pt x="541206" y="268702"/>
                </a:lnTo>
                <a:lnTo>
                  <a:pt x="571744" y="259084"/>
                </a:lnTo>
                <a:lnTo>
                  <a:pt x="575462" y="252297"/>
                </a:lnTo>
                <a:lnTo>
                  <a:pt x="583607" y="253606"/>
                </a:lnTo>
                <a:lnTo>
                  <a:pt x="590768" y="249158"/>
                </a:lnTo>
                <a:lnTo>
                  <a:pt x="595228" y="252018"/>
                </a:lnTo>
                <a:lnTo>
                  <a:pt x="596250" y="246953"/>
                </a:lnTo>
                <a:lnTo>
                  <a:pt x="601948" y="242573"/>
                </a:lnTo>
                <a:lnTo>
                  <a:pt x="614394" y="244941"/>
                </a:lnTo>
                <a:lnTo>
                  <a:pt x="616204" y="256145"/>
                </a:lnTo>
                <a:lnTo>
                  <a:pt x="614495" y="264592"/>
                </a:lnTo>
                <a:lnTo>
                  <a:pt x="621006" y="262695"/>
                </a:lnTo>
                <a:lnTo>
                  <a:pt x="624325" y="269479"/>
                </a:lnTo>
                <a:lnTo>
                  <a:pt x="623277" y="280676"/>
                </a:lnTo>
                <a:lnTo>
                  <a:pt x="614663" y="290652"/>
                </a:lnTo>
                <a:lnTo>
                  <a:pt x="616084" y="308567"/>
                </a:lnTo>
                <a:lnTo>
                  <a:pt x="621706" y="316827"/>
                </a:lnTo>
                <a:lnTo>
                  <a:pt x="624170" y="326852"/>
                </a:lnTo>
                <a:lnTo>
                  <a:pt x="629110" y="330071"/>
                </a:lnTo>
                <a:lnTo>
                  <a:pt x="631426" y="339532"/>
                </a:lnTo>
                <a:lnTo>
                  <a:pt x="636340" y="341086"/>
                </a:lnTo>
                <a:lnTo>
                  <a:pt x="636329" y="347894"/>
                </a:lnTo>
                <a:lnTo>
                  <a:pt x="640908" y="352888"/>
                </a:lnTo>
                <a:lnTo>
                  <a:pt x="639893" y="359119"/>
                </a:lnTo>
                <a:lnTo>
                  <a:pt x="637703" y="360272"/>
                </a:lnTo>
                <a:lnTo>
                  <a:pt x="639503" y="364340"/>
                </a:lnTo>
                <a:lnTo>
                  <a:pt x="651988" y="367088"/>
                </a:lnTo>
                <a:lnTo>
                  <a:pt x="653793" y="370068"/>
                </a:lnTo>
                <a:lnTo>
                  <a:pt x="650671" y="373856"/>
                </a:lnTo>
                <a:lnTo>
                  <a:pt x="652276" y="376770"/>
                </a:lnTo>
                <a:lnTo>
                  <a:pt x="644993" y="386458"/>
                </a:lnTo>
                <a:lnTo>
                  <a:pt x="643704" y="393808"/>
                </a:lnTo>
                <a:lnTo>
                  <a:pt x="640075" y="395748"/>
                </a:lnTo>
                <a:lnTo>
                  <a:pt x="632060" y="393192"/>
                </a:lnTo>
                <a:lnTo>
                  <a:pt x="628902" y="399261"/>
                </a:lnTo>
                <a:lnTo>
                  <a:pt x="624959" y="400879"/>
                </a:lnTo>
                <a:lnTo>
                  <a:pt x="632013" y="408810"/>
                </a:lnTo>
                <a:lnTo>
                  <a:pt x="632901" y="414888"/>
                </a:lnTo>
                <a:lnTo>
                  <a:pt x="621798" y="424529"/>
                </a:lnTo>
                <a:lnTo>
                  <a:pt x="622055" y="428606"/>
                </a:lnTo>
                <a:lnTo>
                  <a:pt x="619053" y="428652"/>
                </a:lnTo>
                <a:lnTo>
                  <a:pt x="620309" y="431502"/>
                </a:lnTo>
                <a:lnTo>
                  <a:pt x="617578" y="432397"/>
                </a:lnTo>
                <a:lnTo>
                  <a:pt x="611695" y="429119"/>
                </a:lnTo>
                <a:lnTo>
                  <a:pt x="607144" y="432669"/>
                </a:lnTo>
                <a:lnTo>
                  <a:pt x="605911" y="428853"/>
                </a:lnTo>
                <a:lnTo>
                  <a:pt x="584093" y="429819"/>
                </a:lnTo>
                <a:lnTo>
                  <a:pt x="582344" y="425797"/>
                </a:lnTo>
                <a:lnTo>
                  <a:pt x="567493" y="429494"/>
                </a:lnTo>
                <a:lnTo>
                  <a:pt x="567867" y="442178"/>
                </a:lnTo>
                <a:lnTo>
                  <a:pt x="556161" y="446899"/>
                </a:lnTo>
                <a:lnTo>
                  <a:pt x="545472" y="482324"/>
                </a:lnTo>
                <a:lnTo>
                  <a:pt x="531663" y="496780"/>
                </a:lnTo>
                <a:lnTo>
                  <a:pt x="535574" y="504970"/>
                </a:lnTo>
                <a:lnTo>
                  <a:pt x="535420" y="512175"/>
                </a:lnTo>
                <a:lnTo>
                  <a:pt x="519445" y="528815"/>
                </a:lnTo>
                <a:lnTo>
                  <a:pt x="511445" y="546986"/>
                </a:lnTo>
                <a:lnTo>
                  <a:pt x="498514" y="567441"/>
                </a:lnTo>
                <a:lnTo>
                  <a:pt x="489110" y="571975"/>
                </a:lnTo>
                <a:lnTo>
                  <a:pt x="484598" y="568746"/>
                </a:lnTo>
                <a:lnTo>
                  <a:pt x="479105" y="573918"/>
                </a:lnTo>
                <a:lnTo>
                  <a:pt x="460317" y="581649"/>
                </a:lnTo>
                <a:lnTo>
                  <a:pt x="450505" y="580824"/>
                </a:lnTo>
                <a:lnTo>
                  <a:pt x="453956" y="595316"/>
                </a:lnTo>
                <a:lnTo>
                  <a:pt x="451334" y="606031"/>
                </a:lnTo>
                <a:lnTo>
                  <a:pt x="447825" y="604769"/>
                </a:lnTo>
                <a:lnTo>
                  <a:pt x="434197" y="610403"/>
                </a:lnTo>
                <a:lnTo>
                  <a:pt x="426538" y="611027"/>
                </a:lnTo>
                <a:lnTo>
                  <a:pt x="415422" y="617908"/>
                </a:lnTo>
                <a:lnTo>
                  <a:pt x="414962" y="623798"/>
                </a:lnTo>
                <a:lnTo>
                  <a:pt x="417774" y="626267"/>
                </a:lnTo>
                <a:lnTo>
                  <a:pt x="411655" y="641930"/>
                </a:lnTo>
                <a:lnTo>
                  <a:pt x="412571" y="652049"/>
                </a:lnTo>
                <a:lnTo>
                  <a:pt x="409195" y="658478"/>
                </a:lnTo>
                <a:lnTo>
                  <a:pt x="410158" y="663739"/>
                </a:lnTo>
                <a:lnTo>
                  <a:pt x="403539" y="671624"/>
                </a:lnTo>
                <a:lnTo>
                  <a:pt x="404930" y="678390"/>
                </a:lnTo>
                <a:lnTo>
                  <a:pt x="395913" y="685169"/>
                </a:lnTo>
                <a:lnTo>
                  <a:pt x="393905" y="696171"/>
                </a:lnTo>
                <a:lnTo>
                  <a:pt x="389609" y="699102"/>
                </a:lnTo>
                <a:lnTo>
                  <a:pt x="389841" y="708040"/>
                </a:lnTo>
                <a:lnTo>
                  <a:pt x="387040" y="708820"/>
                </a:lnTo>
                <a:lnTo>
                  <a:pt x="381296" y="705566"/>
                </a:lnTo>
                <a:lnTo>
                  <a:pt x="379851" y="702008"/>
                </a:lnTo>
                <a:lnTo>
                  <a:pt x="371983" y="703731"/>
                </a:lnTo>
                <a:lnTo>
                  <a:pt x="371152" y="701439"/>
                </a:lnTo>
                <a:lnTo>
                  <a:pt x="367466" y="701963"/>
                </a:lnTo>
                <a:lnTo>
                  <a:pt x="363210" y="694332"/>
                </a:lnTo>
                <a:lnTo>
                  <a:pt x="359893" y="701018"/>
                </a:lnTo>
                <a:lnTo>
                  <a:pt x="359726" y="714684"/>
                </a:lnTo>
                <a:lnTo>
                  <a:pt x="353151" y="737305"/>
                </a:lnTo>
                <a:lnTo>
                  <a:pt x="346545" y="739115"/>
                </a:lnTo>
                <a:lnTo>
                  <a:pt x="344840" y="737260"/>
                </a:lnTo>
                <a:lnTo>
                  <a:pt x="344619" y="739259"/>
                </a:lnTo>
                <a:lnTo>
                  <a:pt x="341542" y="738149"/>
                </a:lnTo>
                <a:lnTo>
                  <a:pt x="336420" y="742394"/>
                </a:lnTo>
                <a:lnTo>
                  <a:pt x="334580" y="741425"/>
                </a:lnTo>
                <a:lnTo>
                  <a:pt x="327859" y="754817"/>
                </a:lnTo>
                <a:lnTo>
                  <a:pt x="307872" y="763818"/>
                </a:lnTo>
                <a:lnTo>
                  <a:pt x="298902" y="755104"/>
                </a:lnTo>
                <a:lnTo>
                  <a:pt x="291758" y="755340"/>
                </a:lnTo>
                <a:lnTo>
                  <a:pt x="288762" y="750193"/>
                </a:lnTo>
                <a:lnTo>
                  <a:pt x="277147" y="752364"/>
                </a:lnTo>
                <a:lnTo>
                  <a:pt x="276864" y="743589"/>
                </a:lnTo>
                <a:lnTo>
                  <a:pt x="273113" y="742859"/>
                </a:lnTo>
                <a:lnTo>
                  <a:pt x="272267" y="734236"/>
                </a:lnTo>
                <a:lnTo>
                  <a:pt x="264253" y="723053"/>
                </a:lnTo>
                <a:lnTo>
                  <a:pt x="255458" y="726732"/>
                </a:lnTo>
                <a:lnTo>
                  <a:pt x="258444" y="709826"/>
                </a:lnTo>
                <a:lnTo>
                  <a:pt x="256321" y="703232"/>
                </a:lnTo>
                <a:lnTo>
                  <a:pt x="257143" y="695095"/>
                </a:lnTo>
                <a:lnTo>
                  <a:pt x="248003" y="698172"/>
                </a:lnTo>
                <a:lnTo>
                  <a:pt x="238303" y="696383"/>
                </a:lnTo>
                <a:lnTo>
                  <a:pt x="227124" y="699000"/>
                </a:lnTo>
                <a:lnTo>
                  <a:pt x="212932" y="698000"/>
                </a:lnTo>
                <a:close/>
              </a:path>
            </a:pathLst>
          </a:custGeom>
          <a:solidFill>
            <a:srgbClr val="AA3377"/>
          </a:solidFill>
          <a:ln w="7144">
            <a:solidFill>
              <a:srgbClr val="FFFFFF"/>
            </a:solidFill>
            <a:prstDash val="solid"/>
          </a:ln>
        </p:spPr>
        <p:txBody>
          <a:bodyPr/>
          <a:lstStyle/>
          <a:p>
            <a:endParaRPr lang="en-NZ"/>
          </a:p>
        </p:txBody>
      </p:sp>
      <p:sp>
        <p:nvSpPr>
          <p:cNvPr id="65" name="TLA 070 Queenstown-Lakes category 8">
            <a:extLst>
              <a:ext uri="{FF2B5EF4-FFF2-40B4-BE49-F238E27FC236}">
                <a16:creationId xmlns:a16="http://schemas.microsoft.com/office/drawing/2014/main" id="{406823EC-E7D2-406E-A1C7-00FC3BF66DFF}"/>
              </a:ext>
            </a:extLst>
          </p:cNvPr>
          <p:cNvSpPr>
            <a:spLocks noGrp="1"/>
          </p:cNvSpPr>
          <p:nvPr/>
        </p:nvSpPr>
        <p:spPr>
          <a:xfrm>
            <a:off x="4589682" y="3763971"/>
            <a:ext cx="618712" cy="806186"/>
          </a:xfrm>
          <a:custGeom>
            <a:avLst/>
            <a:gdLst/>
            <a:ahLst/>
            <a:cxnLst/>
            <a:rect l="0" t="0" r="0" b="0"/>
            <a:pathLst>
              <a:path w="618712" h="806186">
                <a:moveTo>
                  <a:pt x="253891" y="796541"/>
                </a:moveTo>
                <a:lnTo>
                  <a:pt x="242259" y="790846"/>
                </a:lnTo>
                <a:lnTo>
                  <a:pt x="244175" y="776323"/>
                </a:lnTo>
                <a:lnTo>
                  <a:pt x="239139" y="759693"/>
                </a:lnTo>
                <a:lnTo>
                  <a:pt x="239921" y="754356"/>
                </a:lnTo>
                <a:lnTo>
                  <a:pt x="235764" y="747454"/>
                </a:lnTo>
                <a:lnTo>
                  <a:pt x="236515" y="740515"/>
                </a:lnTo>
                <a:lnTo>
                  <a:pt x="231887" y="738084"/>
                </a:lnTo>
                <a:lnTo>
                  <a:pt x="222992" y="740157"/>
                </a:lnTo>
                <a:lnTo>
                  <a:pt x="207503" y="759021"/>
                </a:lnTo>
                <a:lnTo>
                  <a:pt x="198191" y="759925"/>
                </a:lnTo>
                <a:lnTo>
                  <a:pt x="191641" y="764515"/>
                </a:lnTo>
                <a:lnTo>
                  <a:pt x="181523" y="778135"/>
                </a:lnTo>
                <a:lnTo>
                  <a:pt x="150987" y="788719"/>
                </a:lnTo>
                <a:lnTo>
                  <a:pt x="96793" y="793175"/>
                </a:lnTo>
                <a:lnTo>
                  <a:pt x="86626" y="774898"/>
                </a:lnTo>
                <a:lnTo>
                  <a:pt x="88188" y="755984"/>
                </a:lnTo>
                <a:lnTo>
                  <a:pt x="80250" y="747730"/>
                </a:lnTo>
                <a:lnTo>
                  <a:pt x="83975" y="734196"/>
                </a:lnTo>
                <a:lnTo>
                  <a:pt x="64242" y="723198"/>
                </a:lnTo>
                <a:lnTo>
                  <a:pt x="65094" y="715100"/>
                </a:lnTo>
                <a:lnTo>
                  <a:pt x="60888" y="707253"/>
                </a:lnTo>
                <a:lnTo>
                  <a:pt x="57014" y="705286"/>
                </a:lnTo>
                <a:lnTo>
                  <a:pt x="57944" y="698258"/>
                </a:lnTo>
                <a:lnTo>
                  <a:pt x="48759" y="693248"/>
                </a:lnTo>
                <a:lnTo>
                  <a:pt x="74113" y="670214"/>
                </a:lnTo>
                <a:lnTo>
                  <a:pt x="73569" y="658140"/>
                </a:lnTo>
                <a:lnTo>
                  <a:pt x="76774" y="652469"/>
                </a:lnTo>
                <a:lnTo>
                  <a:pt x="78058" y="639674"/>
                </a:lnTo>
                <a:lnTo>
                  <a:pt x="74800" y="633283"/>
                </a:lnTo>
                <a:lnTo>
                  <a:pt x="81608" y="624777"/>
                </a:lnTo>
                <a:lnTo>
                  <a:pt x="75747" y="618280"/>
                </a:lnTo>
                <a:lnTo>
                  <a:pt x="67940" y="625451"/>
                </a:lnTo>
                <a:lnTo>
                  <a:pt x="56379" y="626824"/>
                </a:lnTo>
                <a:lnTo>
                  <a:pt x="47750" y="622922"/>
                </a:lnTo>
                <a:lnTo>
                  <a:pt x="45515" y="615614"/>
                </a:lnTo>
                <a:lnTo>
                  <a:pt x="26509" y="602757"/>
                </a:lnTo>
                <a:lnTo>
                  <a:pt x="26593" y="594475"/>
                </a:lnTo>
                <a:lnTo>
                  <a:pt x="21618" y="588543"/>
                </a:lnTo>
                <a:lnTo>
                  <a:pt x="14674" y="582476"/>
                </a:lnTo>
                <a:lnTo>
                  <a:pt x="8308" y="580699"/>
                </a:lnTo>
                <a:lnTo>
                  <a:pt x="6440" y="575820"/>
                </a:lnTo>
                <a:lnTo>
                  <a:pt x="9385" y="573360"/>
                </a:lnTo>
                <a:lnTo>
                  <a:pt x="7073" y="570945"/>
                </a:lnTo>
                <a:lnTo>
                  <a:pt x="9363" y="565891"/>
                </a:lnTo>
                <a:lnTo>
                  <a:pt x="4357" y="549935"/>
                </a:lnTo>
                <a:lnTo>
                  <a:pt x="0" y="548040"/>
                </a:lnTo>
                <a:lnTo>
                  <a:pt x="2637" y="518585"/>
                </a:lnTo>
                <a:lnTo>
                  <a:pt x="18613" y="517476"/>
                </a:lnTo>
                <a:lnTo>
                  <a:pt x="23991" y="492358"/>
                </a:lnTo>
                <a:lnTo>
                  <a:pt x="26895" y="488739"/>
                </a:lnTo>
                <a:lnTo>
                  <a:pt x="25898" y="482501"/>
                </a:lnTo>
                <a:lnTo>
                  <a:pt x="30913" y="470727"/>
                </a:lnTo>
                <a:lnTo>
                  <a:pt x="28360" y="467419"/>
                </a:lnTo>
                <a:lnTo>
                  <a:pt x="21471" y="470541"/>
                </a:lnTo>
                <a:lnTo>
                  <a:pt x="15691" y="457558"/>
                </a:lnTo>
                <a:lnTo>
                  <a:pt x="17213" y="444230"/>
                </a:lnTo>
                <a:lnTo>
                  <a:pt x="23635" y="434276"/>
                </a:lnTo>
                <a:lnTo>
                  <a:pt x="20156" y="428209"/>
                </a:lnTo>
                <a:lnTo>
                  <a:pt x="22270" y="420430"/>
                </a:lnTo>
                <a:lnTo>
                  <a:pt x="19509" y="415133"/>
                </a:lnTo>
                <a:lnTo>
                  <a:pt x="24332" y="413280"/>
                </a:lnTo>
                <a:lnTo>
                  <a:pt x="29860" y="390570"/>
                </a:lnTo>
                <a:lnTo>
                  <a:pt x="34175" y="387286"/>
                </a:lnTo>
                <a:lnTo>
                  <a:pt x="33334" y="378869"/>
                </a:lnTo>
                <a:lnTo>
                  <a:pt x="37928" y="374569"/>
                </a:lnTo>
                <a:lnTo>
                  <a:pt x="35945" y="356260"/>
                </a:lnTo>
                <a:lnTo>
                  <a:pt x="41543" y="348840"/>
                </a:lnTo>
                <a:lnTo>
                  <a:pt x="51282" y="342662"/>
                </a:lnTo>
                <a:lnTo>
                  <a:pt x="56499" y="328891"/>
                </a:lnTo>
                <a:lnTo>
                  <a:pt x="63434" y="330407"/>
                </a:lnTo>
                <a:lnTo>
                  <a:pt x="68150" y="327400"/>
                </a:lnTo>
                <a:lnTo>
                  <a:pt x="78665" y="327994"/>
                </a:lnTo>
                <a:lnTo>
                  <a:pt x="83900" y="324808"/>
                </a:lnTo>
                <a:lnTo>
                  <a:pt x="96813" y="328101"/>
                </a:lnTo>
                <a:lnTo>
                  <a:pt x="117165" y="323098"/>
                </a:lnTo>
                <a:lnTo>
                  <a:pt x="125015" y="324455"/>
                </a:lnTo>
                <a:lnTo>
                  <a:pt x="149023" y="303477"/>
                </a:lnTo>
                <a:lnTo>
                  <a:pt x="162311" y="297899"/>
                </a:lnTo>
                <a:lnTo>
                  <a:pt x="173873" y="298432"/>
                </a:lnTo>
                <a:lnTo>
                  <a:pt x="176478" y="291547"/>
                </a:lnTo>
                <a:lnTo>
                  <a:pt x="189084" y="286472"/>
                </a:lnTo>
                <a:lnTo>
                  <a:pt x="195012" y="276403"/>
                </a:lnTo>
                <a:lnTo>
                  <a:pt x="212365" y="261656"/>
                </a:lnTo>
                <a:lnTo>
                  <a:pt x="217789" y="268499"/>
                </a:lnTo>
                <a:lnTo>
                  <a:pt x="227990" y="275153"/>
                </a:lnTo>
                <a:lnTo>
                  <a:pt x="235915" y="276545"/>
                </a:lnTo>
                <a:lnTo>
                  <a:pt x="234682" y="268065"/>
                </a:lnTo>
                <a:lnTo>
                  <a:pt x="239147" y="260441"/>
                </a:lnTo>
                <a:lnTo>
                  <a:pt x="248863" y="257517"/>
                </a:lnTo>
                <a:lnTo>
                  <a:pt x="259513" y="243472"/>
                </a:lnTo>
                <a:lnTo>
                  <a:pt x="269626" y="235649"/>
                </a:lnTo>
                <a:lnTo>
                  <a:pt x="270824" y="229458"/>
                </a:lnTo>
                <a:lnTo>
                  <a:pt x="268649" y="219945"/>
                </a:lnTo>
                <a:lnTo>
                  <a:pt x="272161" y="213664"/>
                </a:lnTo>
                <a:lnTo>
                  <a:pt x="271890" y="197668"/>
                </a:lnTo>
                <a:lnTo>
                  <a:pt x="277345" y="189745"/>
                </a:lnTo>
                <a:lnTo>
                  <a:pt x="273494" y="176719"/>
                </a:lnTo>
                <a:lnTo>
                  <a:pt x="281975" y="172210"/>
                </a:lnTo>
                <a:lnTo>
                  <a:pt x="284049" y="163118"/>
                </a:lnTo>
                <a:lnTo>
                  <a:pt x="295026" y="159983"/>
                </a:lnTo>
                <a:lnTo>
                  <a:pt x="297248" y="155139"/>
                </a:lnTo>
                <a:lnTo>
                  <a:pt x="310603" y="150927"/>
                </a:lnTo>
                <a:lnTo>
                  <a:pt x="316562" y="151949"/>
                </a:lnTo>
                <a:lnTo>
                  <a:pt x="318084" y="133893"/>
                </a:lnTo>
                <a:lnTo>
                  <a:pt x="326902" y="130723"/>
                </a:lnTo>
                <a:lnTo>
                  <a:pt x="321254" y="117068"/>
                </a:lnTo>
                <a:lnTo>
                  <a:pt x="331486" y="114080"/>
                </a:lnTo>
                <a:lnTo>
                  <a:pt x="337351" y="108874"/>
                </a:lnTo>
                <a:lnTo>
                  <a:pt x="334710" y="105136"/>
                </a:lnTo>
                <a:lnTo>
                  <a:pt x="335910" y="99944"/>
                </a:lnTo>
                <a:lnTo>
                  <a:pt x="345926" y="101382"/>
                </a:lnTo>
                <a:lnTo>
                  <a:pt x="353764" y="96041"/>
                </a:lnTo>
                <a:lnTo>
                  <a:pt x="360020" y="95888"/>
                </a:lnTo>
                <a:lnTo>
                  <a:pt x="362851" y="88671"/>
                </a:lnTo>
                <a:lnTo>
                  <a:pt x="372118" y="87359"/>
                </a:lnTo>
                <a:lnTo>
                  <a:pt x="388401" y="77887"/>
                </a:lnTo>
                <a:lnTo>
                  <a:pt x="394628" y="91590"/>
                </a:lnTo>
                <a:lnTo>
                  <a:pt x="406192" y="94239"/>
                </a:lnTo>
                <a:lnTo>
                  <a:pt x="413426" y="91882"/>
                </a:lnTo>
                <a:lnTo>
                  <a:pt x="434022" y="91617"/>
                </a:lnTo>
                <a:lnTo>
                  <a:pt x="442623" y="83175"/>
                </a:lnTo>
                <a:lnTo>
                  <a:pt x="446399" y="65593"/>
                </a:lnTo>
                <a:lnTo>
                  <a:pt x="453679" y="64102"/>
                </a:lnTo>
                <a:lnTo>
                  <a:pt x="458613" y="65808"/>
                </a:lnTo>
                <a:lnTo>
                  <a:pt x="466705" y="86968"/>
                </a:lnTo>
                <a:lnTo>
                  <a:pt x="480770" y="94431"/>
                </a:lnTo>
                <a:lnTo>
                  <a:pt x="486630" y="95195"/>
                </a:lnTo>
                <a:lnTo>
                  <a:pt x="487881" y="91754"/>
                </a:lnTo>
                <a:lnTo>
                  <a:pt x="494919" y="88283"/>
                </a:lnTo>
                <a:lnTo>
                  <a:pt x="495275" y="85457"/>
                </a:lnTo>
                <a:lnTo>
                  <a:pt x="502768" y="82043"/>
                </a:lnTo>
                <a:lnTo>
                  <a:pt x="508631" y="74811"/>
                </a:lnTo>
                <a:lnTo>
                  <a:pt x="510910" y="64644"/>
                </a:lnTo>
                <a:lnTo>
                  <a:pt x="515639" y="60602"/>
                </a:lnTo>
                <a:lnTo>
                  <a:pt x="525096" y="58001"/>
                </a:lnTo>
                <a:lnTo>
                  <a:pt x="533413" y="59835"/>
                </a:lnTo>
                <a:lnTo>
                  <a:pt x="541727" y="47969"/>
                </a:lnTo>
                <a:lnTo>
                  <a:pt x="546673" y="44743"/>
                </a:lnTo>
                <a:lnTo>
                  <a:pt x="561999" y="44546"/>
                </a:lnTo>
                <a:lnTo>
                  <a:pt x="566685" y="30934"/>
                </a:lnTo>
                <a:lnTo>
                  <a:pt x="566250" y="20369"/>
                </a:lnTo>
                <a:lnTo>
                  <a:pt x="562197" y="14471"/>
                </a:lnTo>
                <a:lnTo>
                  <a:pt x="565799" y="1778"/>
                </a:lnTo>
                <a:lnTo>
                  <a:pt x="578090" y="663"/>
                </a:lnTo>
                <a:lnTo>
                  <a:pt x="582149" y="4336"/>
                </a:lnTo>
                <a:lnTo>
                  <a:pt x="591185" y="0"/>
                </a:lnTo>
                <a:lnTo>
                  <a:pt x="605869" y="46"/>
                </a:lnTo>
                <a:lnTo>
                  <a:pt x="608984" y="3086"/>
                </a:lnTo>
                <a:lnTo>
                  <a:pt x="609257" y="12142"/>
                </a:lnTo>
                <a:lnTo>
                  <a:pt x="614390" y="20409"/>
                </a:lnTo>
                <a:lnTo>
                  <a:pt x="613517" y="32933"/>
                </a:lnTo>
                <a:lnTo>
                  <a:pt x="618712" y="43694"/>
                </a:lnTo>
                <a:lnTo>
                  <a:pt x="610615" y="47419"/>
                </a:lnTo>
                <a:lnTo>
                  <a:pt x="605345" y="47149"/>
                </a:lnTo>
                <a:lnTo>
                  <a:pt x="603462" y="50731"/>
                </a:lnTo>
                <a:lnTo>
                  <a:pt x="604352" y="62039"/>
                </a:lnTo>
                <a:lnTo>
                  <a:pt x="597476" y="61935"/>
                </a:lnTo>
                <a:lnTo>
                  <a:pt x="594698" y="67602"/>
                </a:lnTo>
                <a:lnTo>
                  <a:pt x="596491" y="75293"/>
                </a:lnTo>
                <a:lnTo>
                  <a:pt x="587825" y="81414"/>
                </a:lnTo>
                <a:lnTo>
                  <a:pt x="588045" y="91564"/>
                </a:lnTo>
                <a:lnTo>
                  <a:pt x="582580" y="93221"/>
                </a:lnTo>
                <a:lnTo>
                  <a:pt x="581158" y="103077"/>
                </a:lnTo>
                <a:lnTo>
                  <a:pt x="572710" y="109218"/>
                </a:lnTo>
                <a:lnTo>
                  <a:pt x="575695" y="113701"/>
                </a:lnTo>
                <a:lnTo>
                  <a:pt x="562135" y="124750"/>
                </a:lnTo>
                <a:lnTo>
                  <a:pt x="558623" y="140739"/>
                </a:lnTo>
                <a:lnTo>
                  <a:pt x="551632" y="142319"/>
                </a:lnTo>
                <a:lnTo>
                  <a:pt x="554232" y="153299"/>
                </a:lnTo>
                <a:lnTo>
                  <a:pt x="563282" y="158050"/>
                </a:lnTo>
                <a:lnTo>
                  <a:pt x="567727" y="166617"/>
                </a:lnTo>
                <a:lnTo>
                  <a:pt x="564386" y="204320"/>
                </a:lnTo>
                <a:lnTo>
                  <a:pt x="565848" y="212024"/>
                </a:lnTo>
                <a:lnTo>
                  <a:pt x="569061" y="214673"/>
                </a:lnTo>
                <a:lnTo>
                  <a:pt x="565007" y="223777"/>
                </a:lnTo>
                <a:lnTo>
                  <a:pt x="564581" y="234021"/>
                </a:lnTo>
                <a:lnTo>
                  <a:pt x="561142" y="238971"/>
                </a:lnTo>
                <a:lnTo>
                  <a:pt x="565215" y="250769"/>
                </a:lnTo>
                <a:lnTo>
                  <a:pt x="557783" y="262490"/>
                </a:lnTo>
                <a:lnTo>
                  <a:pt x="562271" y="270664"/>
                </a:lnTo>
                <a:lnTo>
                  <a:pt x="556255" y="277664"/>
                </a:lnTo>
                <a:lnTo>
                  <a:pt x="552954" y="286814"/>
                </a:lnTo>
                <a:lnTo>
                  <a:pt x="553775" y="291482"/>
                </a:lnTo>
                <a:lnTo>
                  <a:pt x="549167" y="297339"/>
                </a:lnTo>
                <a:lnTo>
                  <a:pt x="552232" y="304683"/>
                </a:lnTo>
                <a:lnTo>
                  <a:pt x="541991" y="318718"/>
                </a:lnTo>
                <a:lnTo>
                  <a:pt x="538811" y="334355"/>
                </a:lnTo>
                <a:lnTo>
                  <a:pt x="525973" y="333721"/>
                </a:lnTo>
                <a:lnTo>
                  <a:pt x="512323" y="337733"/>
                </a:lnTo>
                <a:lnTo>
                  <a:pt x="506561" y="342308"/>
                </a:lnTo>
                <a:lnTo>
                  <a:pt x="494171" y="341966"/>
                </a:lnTo>
                <a:lnTo>
                  <a:pt x="485884" y="343375"/>
                </a:lnTo>
                <a:lnTo>
                  <a:pt x="485170" y="345904"/>
                </a:lnTo>
                <a:lnTo>
                  <a:pt x="484614" y="353601"/>
                </a:lnTo>
                <a:lnTo>
                  <a:pt x="491295" y="356830"/>
                </a:lnTo>
                <a:lnTo>
                  <a:pt x="489353" y="367842"/>
                </a:lnTo>
                <a:lnTo>
                  <a:pt x="493033" y="373254"/>
                </a:lnTo>
                <a:lnTo>
                  <a:pt x="494202" y="381171"/>
                </a:lnTo>
                <a:lnTo>
                  <a:pt x="497018" y="383250"/>
                </a:lnTo>
                <a:lnTo>
                  <a:pt x="496871" y="386783"/>
                </a:lnTo>
                <a:lnTo>
                  <a:pt x="488724" y="392369"/>
                </a:lnTo>
                <a:lnTo>
                  <a:pt x="489207" y="399342"/>
                </a:lnTo>
                <a:lnTo>
                  <a:pt x="486190" y="408168"/>
                </a:lnTo>
                <a:lnTo>
                  <a:pt x="490789" y="416522"/>
                </a:lnTo>
                <a:lnTo>
                  <a:pt x="492251" y="431699"/>
                </a:lnTo>
                <a:lnTo>
                  <a:pt x="496888" y="436087"/>
                </a:lnTo>
                <a:lnTo>
                  <a:pt x="496527" y="448865"/>
                </a:lnTo>
                <a:lnTo>
                  <a:pt x="499672" y="453242"/>
                </a:lnTo>
                <a:lnTo>
                  <a:pt x="482963" y="454835"/>
                </a:lnTo>
                <a:lnTo>
                  <a:pt x="483133" y="451742"/>
                </a:lnTo>
                <a:lnTo>
                  <a:pt x="477499" y="456303"/>
                </a:lnTo>
                <a:lnTo>
                  <a:pt x="475868" y="454661"/>
                </a:lnTo>
                <a:lnTo>
                  <a:pt x="470677" y="457044"/>
                </a:lnTo>
                <a:lnTo>
                  <a:pt x="461468" y="475657"/>
                </a:lnTo>
                <a:lnTo>
                  <a:pt x="458963" y="486406"/>
                </a:lnTo>
                <a:lnTo>
                  <a:pt x="452511" y="490386"/>
                </a:lnTo>
                <a:lnTo>
                  <a:pt x="453305" y="495135"/>
                </a:lnTo>
                <a:lnTo>
                  <a:pt x="429429" y="515174"/>
                </a:lnTo>
                <a:lnTo>
                  <a:pt x="427060" y="520508"/>
                </a:lnTo>
                <a:lnTo>
                  <a:pt x="418791" y="522239"/>
                </a:lnTo>
                <a:lnTo>
                  <a:pt x="413889" y="519497"/>
                </a:lnTo>
                <a:lnTo>
                  <a:pt x="398380" y="519246"/>
                </a:lnTo>
                <a:lnTo>
                  <a:pt x="388989" y="535938"/>
                </a:lnTo>
                <a:lnTo>
                  <a:pt x="382528" y="538725"/>
                </a:lnTo>
                <a:lnTo>
                  <a:pt x="379233" y="536353"/>
                </a:lnTo>
                <a:lnTo>
                  <a:pt x="375498" y="537534"/>
                </a:lnTo>
                <a:lnTo>
                  <a:pt x="375553" y="550077"/>
                </a:lnTo>
                <a:lnTo>
                  <a:pt x="373119" y="553824"/>
                </a:lnTo>
                <a:lnTo>
                  <a:pt x="369739" y="553629"/>
                </a:lnTo>
                <a:lnTo>
                  <a:pt x="373013" y="558662"/>
                </a:lnTo>
                <a:lnTo>
                  <a:pt x="371360" y="575852"/>
                </a:lnTo>
                <a:lnTo>
                  <a:pt x="380704" y="587796"/>
                </a:lnTo>
                <a:lnTo>
                  <a:pt x="382865" y="595007"/>
                </a:lnTo>
                <a:lnTo>
                  <a:pt x="380030" y="604472"/>
                </a:lnTo>
                <a:lnTo>
                  <a:pt x="374208" y="608018"/>
                </a:lnTo>
                <a:lnTo>
                  <a:pt x="371395" y="614331"/>
                </a:lnTo>
                <a:lnTo>
                  <a:pt x="375263" y="624844"/>
                </a:lnTo>
                <a:lnTo>
                  <a:pt x="374183" y="628554"/>
                </a:lnTo>
                <a:lnTo>
                  <a:pt x="368020" y="629967"/>
                </a:lnTo>
                <a:lnTo>
                  <a:pt x="353597" y="623495"/>
                </a:lnTo>
                <a:lnTo>
                  <a:pt x="346119" y="629444"/>
                </a:lnTo>
                <a:lnTo>
                  <a:pt x="326960" y="630446"/>
                </a:lnTo>
                <a:lnTo>
                  <a:pt x="318863" y="632731"/>
                </a:lnTo>
                <a:lnTo>
                  <a:pt x="311997" y="637946"/>
                </a:lnTo>
                <a:lnTo>
                  <a:pt x="307428" y="633584"/>
                </a:lnTo>
                <a:lnTo>
                  <a:pt x="300088" y="632079"/>
                </a:lnTo>
                <a:lnTo>
                  <a:pt x="298262" y="626774"/>
                </a:lnTo>
                <a:lnTo>
                  <a:pt x="289960" y="627741"/>
                </a:lnTo>
                <a:lnTo>
                  <a:pt x="285692" y="638351"/>
                </a:lnTo>
                <a:lnTo>
                  <a:pt x="291687" y="647282"/>
                </a:lnTo>
                <a:lnTo>
                  <a:pt x="291677" y="654383"/>
                </a:lnTo>
                <a:lnTo>
                  <a:pt x="288908" y="658556"/>
                </a:lnTo>
                <a:lnTo>
                  <a:pt x="289265" y="669842"/>
                </a:lnTo>
                <a:lnTo>
                  <a:pt x="295872" y="677576"/>
                </a:lnTo>
                <a:lnTo>
                  <a:pt x="293516" y="679503"/>
                </a:lnTo>
                <a:lnTo>
                  <a:pt x="294293" y="689303"/>
                </a:lnTo>
                <a:lnTo>
                  <a:pt x="291434" y="692095"/>
                </a:lnTo>
                <a:lnTo>
                  <a:pt x="290095" y="700203"/>
                </a:lnTo>
                <a:lnTo>
                  <a:pt x="295666" y="702466"/>
                </a:lnTo>
                <a:lnTo>
                  <a:pt x="298996" y="711714"/>
                </a:lnTo>
                <a:lnTo>
                  <a:pt x="301794" y="736458"/>
                </a:lnTo>
                <a:lnTo>
                  <a:pt x="293456" y="747784"/>
                </a:lnTo>
                <a:lnTo>
                  <a:pt x="288643" y="765210"/>
                </a:lnTo>
                <a:lnTo>
                  <a:pt x="288462" y="781678"/>
                </a:lnTo>
                <a:lnTo>
                  <a:pt x="282840" y="791576"/>
                </a:lnTo>
                <a:lnTo>
                  <a:pt x="276187" y="795720"/>
                </a:lnTo>
                <a:lnTo>
                  <a:pt x="275214" y="803483"/>
                </a:lnTo>
                <a:lnTo>
                  <a:pt x="269416" y="803207"/>
                </a:lnTo>
                <a:lnTo>
                  <a:pt x="267040" y="806186"/>
                </a:lnTo>
                <a:lnTo>
                  <a:pt x="253891" y="796541"/>
                </a:lnTo>
                <a:close/>
              </a:path>
            </a:pathLst>
          </a:custGeom>
          <a:solidFill>
            <a:srgbClr val="332288"/>
          </a:solidFill>
          <a:ln w="7144">
            <a:solidFill>
              <a:srgbClr val="FFFFFF"/>
            </a:solidFill>
            <a:prstDash val="solid"/>
          </a:ln>
        </p:spPr>
        <p:txBody>
          <a:bodyPr/>
          <a:lstStyle/>
          <a:p>
            <a:endParaRPr lang="en-NZ"/>
          </a:p>
        </p:txBody>
      </p:sp>
      <p:sp>
        <p:nvSpPr>
          <p:cNvPr id="66" name="TLA 071 Dunedin category 0">
            <a:extLst>
              <a:ext uri="{FF2B5EF4-FFF2-40B4-BE49-F238E27FC236}">
                <a16:creationId xmlns:a16="http://schemas.microsoft.com/office/drawing/2014/main" id="{8D72738E-1F0B-4B8C-AC6B-CB56EC7D6583}"/>
              </a:ext>
            </a:extLst>
          </p:cNvPr>
          <p:cNvSpPr>
            <a:spLocks noGrp="1"/>
          </p:cNvSpPr>
          <p:nvPr/>
        </p:nvSpPr>
        <p:spPr>
          <a:xfrm>
            <a:off x="5253054" y="4466826"/>
            <a:ext cx="399995" cy="461268"/>
          </a:xfrm>
          <a:custGeom>
            <a:avLst/>
            <a:gdLst/>
            <a:ahLst/>
            <a:cxnLst/>
            <a:rect l="0" t="0" r="0" b="0"/>
            <a:pathLst>
              <a:path w="399995" h="461268">
                <a:moveTo>
                  <a:pt x="350517" y="327539"/>
                </a:moveTo>
                <a:lnTo>
                  <a:pt x="350756" y="329425"/>
                </a:lnTo>
                <a:lnTo>
                  <a:pt x="350087" y="328586"/>
                </a:lnTo>
                <a:lnTo>
                  <a:pt x="350517" y="327539"/>
                </a:lnTo>
                <a:close/>
                <a:moveTo>
                  <a:pt x="352876" y="329366"/>
                </a:moveTo>
                <a:lnTo>
                  <a:pt x="355098" y="330549"/>
                </a:lnTo>
                <a:lnTo>
                  <a:pt x="354361" y="332159"/>
                </a:lnTo>
                <a:lnTo>
                  <a:pt x="352876" y="329366"/>
                </a:lnTo>
                <a:close/>
                <a:moveTo>
                  <a:pt x="350478" y="289721"/>
                </a:moveTo>
                <a:lnTo>
                  <a:pt x="352209" y="287824"/>
                </a:lnTo>
                <a:lnTo>
                  <a:pt x="349534" y="282237"/>
                </a:lnTo>
                <a:lnTo>
                  <a:pt x="351383" y="280127"/>
                </a:lnTo>
                <a:lnTo>
                  <a:pt x="354011" y="280302"/>
                </a:lnTo>
                <a:lnTo>
                  <a:pt x="363282" y="292187"/>
                </a:lnTo>
                <a:lnTo>
                  <a:pt x="367669" y="293135"/>
                </a:lnTo>
                <a:lnTo>
                  <a:pt x="368856" y="290830"/>
                </a:lnTo>
                <a:lnTo>
                  <a:pt x="373854" y="292514"/>
                </a:lnTo>
                <a:lnTo>
                  <a:pt x="375297" y="289154"/>
                </a:lnTo>
                <a:lnTo>
                  <a:pt x="381082" y="299226"/>
                </a:lnTo>
                <a:lnTo>
                  <a:pt x="383315" y="300376"/>
                </a:lnTo>
                <a:lnTo>
                  <a:pt x="386438" y="297362"/>
                </a:lnTo>
                <a:lnTo>
                  <a:pt x="381998" y="302095"/>
                </a:lnTo>
                <a:lnTo>
                  <a:pt x="385913" y="306394"/>
                </a:lnTo>
                <a:lnTo>
                  <a:pt x="381844" y="303330"/>
                </a:lnTo>
                <a:lnTo>
                  <a:pt x="378500" y="306332"/>
                </a:lnTo>
                <a:lnTo>
                  <a:pt x="376766" y="304721"/>
                </a:lnTo>
                <a:lnTo>
                  <a:pt x="364163" y="307653"/>
                </a:lnTo>
                <a:lnTo>
                  <a:pt x="361723" y="312126"/>
                </a:lnTo>
                <a:lnTo>
                  <a:pt x="360194" y="309891"/>
                </a:lnTo>
                <a:lnTo>
                  <a:pt x="357478" y="313374"/>
                </a:lnTo>
                <a:lnTo>
                  <a:pt x="351098" y="312834"/>
                </a:lnTo>
                <a:lnTo>
                  <a:pt x="348930" y="319173"/>
                </a:lnTo>
                <a:lnTo>
                  <a:pt x="351203" y="319629"/>
                </a:lnTo>
                <a:lnTo>
                  <a:pt x="349528" y="323028"/>
                </a:lnTo>
                <a:lnTo>
                  <a:pt x="351586" y="322592"/>
                </a:lnTo>
                <a:lnTo>
                  <a:pt x="351677" y="325663"/>
                </a:lnTo>
                <a:lnTo>
                  <a:pt x="349367" y="325795"/>
                </a:lnTo>
                <a:lnTo>
                  <a:pt x="346706" y="330650"/>
                </a:lnTo>
                <a:lnTo>
                  <a:pt x="346994" y="327007"/>
                </a:lnTo>
                <a:lnTo>
                  <a:pt x="342428" y="326763"/>
                </a:lnTo>
                <a:lnTo>
                  <a:pt x="340784" y="329400"/>
                </a:lnTo>
                <a:lnTo>
                  <a:pt x="342511" y="330833"/>
                </a:lnTo>
                <a:lnTo>
                  <a:pt x="340982" y="332576"/>
                </a:lnTo>
                <a:lnTo>
                  <a:pt x="337997" y="330764"/>
                </a:lnTo>
                <a:lnTo>
                  <a:pt x="328059" y="350579"/>
                </a:lnTo>
                <a:lnTo>
                  <a:pt x="304868" y="360561"/>
                </a:lnTo>
                <a:lnTo>
                  <a:pt x="306566" y="361316"/>
                </a:lnTo>
                <a:lnTo>
                  <a:pt x="305476" y="365560"/>
                </a:lnTo>
                <a:lnTo>
                  <a:pt x="309664" y="368511"/>
                </a:lnTo>
                <a:lnTo>
                  <a:pt x="313204" y="361463"/>
                </a:lnTo>
                <a:lnTo>
                  <a:pt x="330962" y="359817"/>
                </a:lnTo>
                <a:lnTo>
                  <a:pt x="339862" y="354185"/>
                </a:lnTo>
                <a:lnTo>
                  <a:pt x="341685" y="340644"/>
                </a:lnTo>
                <a:lnTo>
                  <a:pt x="346886" y="342555"/>
                </a:lnTo>
                <a:lnTo>
                  <a:pt x="349647" y="339601"/>
                </a:lnTo>
                <a:lnTo>
                  <a:pt x="353548" y="340700"/>
                </a:lnTo>
                <a:lnTo>
                  <a:pt x="357661" y="336004"/>
                </a:lnTo>
                <a:lnTo>
                  <a:pt x="360586" y="336562"/>
                </a:lnTo>
                <a:lnTo>
                  <a:pt x="356264" y="330802"/>
                </a:lnTo>
                <a:lnTo>
                  <a:pt x="356856" y="328318"/>
                </a:lnTo>
                <a:lnTo>
                  <a:pt x="362353" y="332314"/>
                </a:lnTo>
                <a:lnTo>
                  <a:pt x="363073" y="335549"/>
                </a:lnTo>
                <a:lnTo>
                  <a:pt x="368632" y="332858"/>
                </a:lnTo>
                <a:lnTo>
                  <a:pt x="367254" y="322487"/>
                </a:lnTo>
                <a:lnTo>
                  <a:pt x="373007" y="317242"/>
                </a:lnTo>
                <a:lnTo>
                  <a:pt x="387294" y="312791"/>
                </a:lnTo>
                <a:lnTo>
                  <a:pt x="389721" y="298143"/>
                </a:lnTo>
                <a:lnTo>
                  <a:pt x="397553" y="306323"/>
                </a:lnTo>
                <a:lnTo>
                  <a:pt x="395534" y="306707"/>
                </a:lnTo>
                <a:lnTo>
                  <a:pt x="395104" y="311502"/>
                </a:lnTo>
                <a:lnTo>
                  <a:pt x="399079" y="316012"/>
                </a:lnTo>
                <a:lnTo>
                  <a:pt x="396455" y="320417"/>
                </a:lnTo>
                <a:lnTo>
                  <a:pt x="397693" y="321743"/>
                </a:lnTo>
                <a:lnTo>
                  <a:pt x="394210" y="322534"/>
                </a:lnTo>
                <a:lnTo>
                  <a:pt x="392671" y="326558"/>
                </a:lnTo>
                <a:lnTo>
                  <a:pt x="392457" y="338867"/>
                </a:lnTo>
                <a:lnTo>
                  <a:pt x="377951" y="335364"/>
                </a:lnTo>
                <a:lnTo>
                  <a:pt x="372095" y="340102"/>
                </a:lnTo>
                <a:lnTo>
                  <a:pt x="376406" y="344659"/>
                </a:lnTo>
                <a:lnTo>
                  <a:pt x="387774" y="340029"/>
                </a:lnTo>
                <a:lnTo>
                  <a:pt x="398803" y="339147"/>
                </a:lnTo>
                <a:lnTo>
                  <a:pt x="396601" y="341126"/>
                </a:lnTo>
                <a:lnTo>
                  <a:pt x="399220" y="344712"/>
                </a:lnTo>
                <a:lnTo>
                  <a:pt x="396335" y="348390"/>
                </a:lnTo>
                <a:lnTo>
                  <a:pt x="399995" y="351413"/>
                </a:lnTo>
                <a:lnTo>
                  <a:pt x="396365" y="357324"/>
                </a:lnTo>
                <a:lnTo>
                  <a:pt x="393390" y="356201"/>
                </a:lnTo>
                <a:lnTo>
                  <a:pt x="392006" y="359554"/>
                </a:lnTo>
                <a:lnTo>
                  <a:pt x="389516" y="356778"/>
                </a:lnTo>
                <a:lnTo>
                  <a:pt x="383496" y="355972"/>
                </a:lnTo>
                <a:lnTo>
                  <a:pt x="372760" y="359749"/>
                </a:lnTo>
                <a:lnTo>
                  <a:pt x="370036" y="354644"/>
                </a:lnTo>
                <a:lnTo>
                  <a:pt x="375305" y="353011"/>
                </a:lnTo>
                <a:lnTo>
                  <a:pt x="374906" y="348938"/>
                </a:lnTo>
                <a:lnTo>
                  <a:pt x="364500" y="343014"/>
                </a:lnTo>
                <a:lnTo>
                  <a:pt x="363693" y="350808"/>
                </a:lnTo>
                <a:lnTo>
                  <a:pt x="368294" y="352882"/>
                </a:lnTo>
                <a:lnTo>
                  <a:pt x="368611" y="356517"/>
                </a:lnTo>
                <a:lnTo>
                  <a:pt x="372143" y="358455"/>
                </a:lnTo>
                <a:lnTo>
                  <a:pt x="372072" y="361813"/>
                </a:lnTo>
                <a:lnTo>
                  <a:pt x="375584" y="365646"/>
                </a:lnTo>
                <a:lnTo>
                  <a:pt x="366333" y="372535"/>
                </a:lnTo>
                <a:lnTo>
                  <a:pt x="364592" y="369565"/>
                </a:lnTo>
                <a:lnTo>
                  <a:pt x="362170" y="371341"/>
                </a:lnTo>
                <a:lnTo>
                  <a:pt x="357066" y="368799"/>
                </a:lnTo>
                <a:lnTo>
                  <a:pt x="354255" y="372318"/>
                </a:lnTo>
                <a:lnTo>
                  <a:pt x="352347" y="369698"/>
                </a:lnTo>
                <a:lnTo>
                  <a:pt x="345222" y="369516"/>
                </a:lnTo>
                <a:lnTo>
                  <a:pt x="329017" y="376856"/>
                </a:lnTo>
                <a:lnTo>
                  <a:pt x="328204" y="374932"/>
                </a:lnTo>
                <a:lnTo>
                  <a:pt x="304830" y="377739"/>
                </a:lnTo>
                <a:lnTo>
                  <a:pt x="295409" y="383221"/>
                </a:lnTo>
                <a:lnTo>
                  <a:pt x="279418" y="386635"/>
                </a:lnTo>
                <a:lnTo>
                  <a:pt x="276671" y="391243"/>
                </a:lnTo>
                <a:lnTo>
                  <a:pt x="274799" y="389375"/>
                </a:lnTo>
                <a:lnTo>
                  <a:pt x="265184" y="390640"/>
                </a:lnTo>
                <a:lnTo>
                  <a:pt x="241629" y="398248"/>
                </a:lnTo>
                <a:lnTo>
                  <a:pt x="239214" y="402058"/>
                </a:lnTo>
                <a:lnTo>
                  <a:pt x="221654" y="413084"/>
                </a:lnTo>
                <a:lnTo>
                  <a:pt x="204914" y="436476"/>
                </a:lnTo>
                <a:lnTo>
                  <a:pt x="193361" y="460596"/>
                </a:lnTo>
                <a:lnTo>
                  <a:pt x="189766" y="461268"/>
                </a:lnTo>
                <a:lnTo>
                  <a:pt x="171355" y="430573"/>
                </a:lnTo>
                <a:lnTo>
                  <a:pt x="167568" y="428244"/>
                </a:lnTo>
                <a:lnTo>
                  <a:pt x="158566" y="429804"/>
                </a:lnTo>
                <a:lnTo>
                  <a:pt x="152864" y="424904"/>
                </a:lnTo>
                <a:lnTo>
                  <a:pt x="150896" y="425564"/>
                </a:lnTo>
                <a:lnTo>
                  <a:pt x="149162" y="421096"/>
                </a:lnTo>
                <a:lnTo>
                  <a:pt x="156520" y="419425"/>
                </a:lnTo>
                <a:lnTo>
                  <a:pt x="159150" y="415891"/>
                </a:lnTo>
                <a:lnTo>
                  <a:pt x="158171" y="410951"/>
                </a:lnTo>
                <a:lnTo>
                  <a:pt x="152957" y="405554"/>
                </a:lnTo>
                <a:lnTo>
                  <a:pt x="147321" y="406356"/>
                </a:lnTo>
                <a:lnTo>
                  <a:pt x="148034" y="403000"/>
                </a:lnTo>
                <a:lnTo>
                  <a:pt x="143730" y="400907"/>
                </a:lnTo>
                <a:lnTo>
                  <a:pt x="145628" y="399733"/>
                </a:lnTo>
                <a:lnTo>
                  <a:pt x="144864" y="395448"/>
                </a:lnTo>
                <a:lnTo>
                  <a:pt x="140492" y="392661"/>
                </a:lnTo>
                <a:lnTo>
                  <a:pt x="126435" y="395869"/>
                </a:lnTo>
                <a:lnTo>
                  <a:pt x="115849" y="392339"/>
                </a:lnTo>
                <a:lnTo>
                  <a:pt x="114768" y="353312"/>
                </a:lnTo>
                <a:lnTo>
                  <a:pt x="125919" y="352934"/>
                </a:lnTo>
                <a:lnTo>
                  <a:pt x="124497" y="310521"/>
                </a:lnTo>
                <a:lnTo>
                  <a:pt x="122691" y="311953"/>
                </a:lnTo>
                <a:lnTo>
                  <a:pt x="108715" y="306561"/>
                </a:lnTo>
                <a:lnTo>
                  <a:pt x="101727" y="295791"/>
                </a:lnTo>
                <a:lnTo>
                  <a:pt x="94755" y="298686"/>
                </a:lnTo>
                <a:lnTo>
                  <a:pt x="87439" y="292412"/>
                </a:lnTo>
                <a:lnTo>
                  <a:pt x="82235" y="279530"/>
                </a:lnTo>
                <a:lnTo>
                  <a:pt x="71675" y="276403"/>
                </a:lnTo>
                <a:lnTo>
                  <a:pt x="65852" y="286017"/>
                </a:lnTo>
                <a:lnTo>
                  <a:pt x="66522" y="294439"/>
                </a:lnTo>
                <a:lnTo>
                  <a:pt x="61439" y="301304"/>
                </a:lnTo>
                <a:lnTo>
                  <a:pt x="56972" y="304204"/>
                </a:lnTo>
                <a:lnTo>
                  <a:pt x="53865" y="299513"/>
                </a:lnTo>
                <a:lnTo>
                  <a:pt x="48007" y="299113"/>
                </a:lnTo>
                <a:lnTo>
                  <a:pt x="36618" y="305131"/>
                </a:lnTo>
                <a:lnTo>
                  <a:pt x="33355" y="312155"/>
                </a:lnTo>
                <a:lnTo>
                  <a:pt x="25077" y="313954"/>
                </a:lnTo>
                <a:lnTo>
                  <a:pt x="9751" y="305012"/>
                </a:lnTo>
                <a:lnTo>
                  <a:pt x="9972" y="293880"/>
                </a:lnTo>
                <a:lnTo>
                  <a:pt x="3404" y="289756"/>
                </a:lnTo>
                <a:lnTo>
                  <a:pt x="0" y="278067"/>
                </a:lnTo>
                <a:lnTo>
                  <a:pt x="1518" y="272340"/>
                </a:lnTo>
                <a:lnTo>
                  <a:pt x="5339" y="270375"/>
                </a:lnTo>
                <a:lnTo>
                  <a:pt x="8893" y="256466"/>
                </a:lnTo>
                <a:lnTo>
                  <a:pt x="16363" y="252593"/>
                </a:lnTo>
                <a:lnTo>
                  <a:pt x="14972" y="245827"/>
                </a:lnTo>
                <a:lnTo>
                  <a:pt x="21592" y="237942"/>
                </a:lnTo>
                <a:lnTo>
                  <a:pt x="20629" y="232682"/>
                </a:lnTo>
                <a:lnTo>
                  <a:pt x="24005" y="226253"/>
                </a:lnTo>
                <a:lnTo>
                  <a:pt x="23089" y="216133"/>
                </a:lnTo>
                <a:lnTo>
                  <a:pt x="29207" y="200470"/>
                </a:lnTo>
                <a:lnTo>
                  <a:pt x="26395" y="198002"/>
                </a:lnTo>
                <a:lnTo>
                  <a:pt x="26856" y="192112"/>
                </a:lnTo>
                <a:lnTo>
                  <a:pt x="37972" y="185230"/>
                </a:lnTo>
                <a:lnTo>
                  <a:pt x="45630" y="184607"/>
                </a:lnTo>
                <a:lnTo>
                  <a:pt x="59259" y="178972"/>
                </a:lnTo>
                <a:lnTo>
                  <a:pt x="62768" y="180234"/>
                </a:lnTo>
                <a:lnTo>
                  <a:pt x="65390" y="169519"/>
                </a:lnTo>
                <a:lnTo>
                  <a:pt x="61939" y="155028"/>
                </a:lnTo>
                <a:lnTo>
                  <a:pt x="71751" y="155853"/>
                </a:lnTo>
                <a:lnTo>
                  <a:pt x="90539" y="148122"/>
                </a:lnTo>
                <a:lnTo>
                  <a:pt x="96032" y="142949"/>
                </a:lnTo>
                <a:lnTo>
                  <a:pt x="100544" y="146178"/>
                </a:lnTo>
                <a:lnTo>
                  <a:pt x="109947" y="141644"/>
                </a:lnTo>
                <a:lnTo>
                  <a:pt x="122878" y="121189"/>
                </a:lnTo>
                <a:lnTo>
                  <a:pt x="130879" y="103019"/>
                </a:lnTo>
                <a:lnTo>
                  <a:pt x="146854" y="86379"/>
                </a:lnTo>
                <a:lnTo>
                  <a:pt x="147007" y="79173"/>
                </a:lnTo>
                <a:lnTo>
                  <a:pt x="143097" y="70983"/>
                </a:lnTo>
                <a:lnTo>
                  <a:pt x="156905" y="56528"/>
                </a:lnTo>
                <a:lnTo>
                  <a:pt x="167594" y="21102"/>
                </a:lnTo>
                <a:lnTo>
                  <a:pt x="179300" y="16382"/>
                </a:lnTo>
                <a:lnTo>
                  <a:pt x="178927" y="3697"/>
                </a:lnTo>
                <a:lnTo>
                  <a:pt x="193777" y="0"/>
                </a:lnTo>
                <a:lnTo>
                  <a:pt x="195526" y="4022"/>
                </a:lnTo>
                <a:lnTo>
                  <a:pt x="217345" y="3056"/>
                </a:lnTo>
                <a:lnTo>
                  <a:pt x="217866" y="21288"/>
                </a:lnTo>
                <a:lnTo>
                  <a:pt x="249711" y="20328"/>
                </a:lnTo>
                <a:lnTo>
                  <a:pt x="261769" y="34989"/>
                </a:lnTo>
                <a:lnTo>
                  <a:pt x="260980" y="42022"/>
                </a:lnTo>
                <a:lnTo>
                  <a:pt x="251084" y="53520"/>
                </a:lnTo>
                <a:lnTo>
                  <a:pt x="245603" y="52902"/>
                </a:lnTo>
                <a:lnTo>
                  <a:pt x="243499" y="55448"/>
                </a:lnTo>
                <a:lnTo>
                  <a:pt x="243406" y="53218"/>
                </a:lnTo>
                <a:lnTo>
                  <a:pt x="223449" y="52284"/>
                </a:lnTo>
                <a:lnTo>
                  <a:pt x="224090" y="73782"/>
                </a:lnTo>
                <a:lnTo>
                  <a:pt x="207847" y="67094"/>
                </a:lnTo>
                <a:lnTo>
                  <a:pt x="209854" y="120069"/>
                </a:lnTo>
                <a:lnTo>
                  <a:pt x="202294" y="120240"/>
                </a:lnTo>
                <a:lnTo>
                  <a:pt x="199307" y="130404"/>
                </a:lnTo>
                <a:lnTo>
                  <a:pt x="187698" y="141964"/>
                </a:lnTo>
                <a:lnTo>
                  <a:pt x="180790" y="142143"/>
                </a:lnTo>
                <a:lnTo>
                  <a:pt x="181338" y="156026"/>
                </a:lnTo>
                <a:lnTo>
                  <a:pt x="206613" y="154531"/>
                </a:lnTo>
                <a:lnTo>
                  <a:pt x="210994" y="148209"/>
                </a:lnTo>
                <a:lnTo>
                  <a:pt x="220767" y="149720"/>
                </a:lnTo>
                <a:lnTo>
                  <a:pt x="240587" y="162156"/>
                </a:lnTo>
                <a:lnTo>
                  <a:pt x="234131" y="176135"/>
                </a:lnTo>
                <a:lnTo>
                  <a:pt x="248350" y="180551"/>
                </a:lnTo>
                <a:lnTo>
                  <a:pt x="252352" y="180176"/>
                </a:lnTo>
                <a:lnTo>
                  <a:pt x="264159" y="159987"/>
                </a:lnTo>
                <a:lnTo>
                  <a:pt x="286872" y="167240"/>
                </a:lnTo>
                <a:lnTo>
                  <a:pt x="288483" y="153898"/>
                </a:lnTo>
                <a:lnTo>
                  <a:pt x="316542" y="153101"/>
                </a:lnTo>
                <a:lnTo>
                  <a:pt x="320799" y="177938"/>
                </a:lnTo>
                <a:lnTo>
                  <a:pt x="325157" y="178196"/>
                </a:lnTo>
                <a:lnTo>
                  <a:pt x="329870" y="186993"/>
                </a:lnTo>
                <a:lnTo>
                  <a:pt x="335191" y="186133"/>
                </a:lnTo>
                <a:lnTo>
                  <a:pt x="340715" y="189585"/>
                </a:lnTo>
                <a:lnTo>
                  <a:pt x="347970" y="186653"/>
                </a:lnTo>
                <a:lnTo>
                  <a:pt x="347069" y="184506"/>
                </a:lnTo>
                <a:lnTo>
                  <a:pt x="350374" y="180323"/>
                </a:lnTo>
                <a:lnTo>
                  <a:pt x="381351" y="179255"/>
                </a:lnTo>
                <a:lnTo>
                  <a:pt x="378501" y="174638"/>
                </a:lnTo>
                <a:lnTo>
                  <a:pt x="381039" y="173256"/>
                </a:lnTo>
                <a:lnTo>
                  <a:pt x="383945" y="175449"/>
                </a:lnTo>
                <a:lnTo>
                  <a:pt x="385723" y="173241"/>
                </a:lnTo>
                <a:lnTo>
                  <a:pt x="385720" y="199554"/>
                </a:lnTo>
                <a:lnTo>
                  <a:pt x="374065" y="212961"/>
                </a:lnTo>
                <a:lnTo>
                  <a:pt x="366563" y="205384"/>
                </a:lnTo>
                <a:lnTo>
                  <a:pt x="369249" y="203472"/>
                </a:lnTo>
                <a:lnTo>
                  <a:pt x="366652" y="204113"/>
                </a:lnTo>
                <a:lnTo>
                  <a:pt x="365375" y="201812"/>
                </a:lnTo>
                <a:lnTo>
                  <a:pt x="364546" y="206730"/>
                </a:lnTo>
                <a:lnTo>
                  <a:pt x="368466" y="206915"/>
                </a:lnTo>
                <a:lnTo>
                  <a:pt x="369140" y="209166"/>
                </a:lnTo>
                <a:lnTo>
                  <a:pt x="362126" y="215900"/>
                </a:lnTo>
                <a:lnTo>
                  <a:pt x="362036" y="224841"/>
                </a:lnTo>
                <a:lnTo>
                  <a:pt x="359754" y="218407"/>
                </a:lnTo>
                <a:lnTo>
                  <a:pt x="355001" y="214884"/>
                </a:lnTo>
                <a:lnTo>
                  <a:pt x="360610" y="225872"/>
                </a:lnTo>
                <a:lnTo>
                  <a:pt x="366415" y="224914"/>
                </a:lnTo>
                <a:lnTo>
                  <a:pt x="358764" y="231030"/>
                </a:lnTo>
                <a:lnTo>
                  <a:pt x="358493" y="242376"/>
                </a:lnTo>
                <a:lnTo>
                  <a:pt x="343860" y="253984"/>
                </a:lnTo>
                <a:lnTo>
                  <a:pt x="338796" y="265229"/>
                </a:lnTo>
                <a:lnTo>
                  <a:pt x="338324" y="276487"/>
                </a:lnTo>
                <a:lnTo>
                  <a:pt x="334521" y="266414"/>
                </a:lnTo>
                <a:lnTo>
                  <a:pt x="328930" y="268537"/>
                </a:lnTo>
                <a:lnTo>
                  <a:pt x="327362" y="271808"/>
                </a:lnTo>
                <a:lnTo>
                  <a:pt x="327059" y="285176"/>
                </a:lnTo>
                <a:lnTo>
                  <a:pt x="331410" y="285651"/>
                </a:lnTo>
                <a:lnTo>
                  <a:pt x="334980" y="281554"/>
                </a:lnTo>
                <a:lnTo>
                  <a:pt x="337851" y="282487"/>
                </a:lnTo>
                <a:lnTo>
                  <a:pt x="338096" y="277686"/>
                </a:lnTo>
                <a:lnTo>
                  <a:pt x="345280" y="277941"/>
                </a:lnTo>
                <a:lnTo>
                  <a:pt x="350705" y="286095"/>
                </a:lnTo>
                <a:lnTo>
                  <a:pt x="346074" y="286717"/>
                </a:lnTo>
                <a:lnTo>
                  <a:pt x="346893" y="290925"/>
                </a:lnTo>
                <a:lnTo>
                  <a:pt x="349551" y="294339"/>
                </a:lnTo>
                <a:lnTo>
                  <a:pt x="350478" y="289721"/>
                </a:lnTo>
                <a:close/>
                <a:moveTo>
                  <a:pt x="310397" y="367723"/>
                </a:moveTo>
                <a:lnTo>
                  <a:pt x="310332" y="368801"/>
                </a:lnTo>
                <a:lnTo>
                  <a:pt x="313444" y="367824"/>
                </a:lnTo>
                <a:lnTo>
                  <a:pt x="310397" y="367723"/>
                </a:lnTo>
                <a:close/>
                <a:moveTo>
                  <a:pt x="330795" y="288646"/>
                </a:moveTo>
                <a:lnTo>
                  <a:pt x="333887" y="289879"/>
                </a:lnTo>
                <a:lnTo>
                  <a:pt x="331252" y="285797"/>
                </a:lnTo>
                <a:lnTo>
                  <a:pt x="330795" y="288646"/>
                </a:lnTo>
                <a:close/>
              </a:path>
            </a:pathLst>
          </a:custGeom>
          <a:solidFill>
            <a:srgbClr val="DCE2E1"/>
          </a:solidFill>
          <a:ln w="7144">
            <a:solidFill>
              <a:srgbClr val="FFFFFF"/>
            </a:solidFill>
            <a:prstDash val="solid"/>
          </a:ln>
        </p:spPr>
        <p:txBody>
          <a:bodyPr/>
          <a:lstStyle/>
          <a:p>
            <a:endParaRPr lang="en-NZ"/>
          </a:p>
        </p:txBody>
      </p:sp>
      <p:sp>
        <p:nvSpPr>
          <p:cNvPr id="67" name="TLA 072 Clutha category 0">
            <a:extLst>
              <a:ext uri="{FF2B5EF4-FFF2-40B4-BE49-F238E27FC236}">
                <a16:creationId xmlns:a16="http://schemas.microsoft.com/office/drawing/2014/main" id="{FAD8D26A-F318-4C0E-BE37-21E5ADEE3B9F}"/>
              </a:ext>
            </a:extLst>
          </p:cNvPr>
          <p:cNvSpPr>
            <a:spLocks noGrp="1"/>
          </p:cNvSpPr>
          <p:nvPr/>
        </p:nvSpPr>
        <p:spPr>
          <a:xfrm>
            <a:off x="4962165" y="4602394"/>
            <a:ext cx="486623" cy="666511"/>
          </a:xfrm>
          <a:custGeom>
            <a:avLst/>
            <a:gdLst/>
            <a:ahLst/>
            <a:cxnLst/>
            <a:rect l="0" t="0" r="0" b="0"/>
            <a:pathLst>
              <a:path w="486623" h="666511">
                <a:moveTo>
                  <a:pt x="287947" y="573880"/>
                </a:moveTo>
                <a:lnTo>
                  <a:pt x="288771" y="574338"/>
                </a:lnTo>
                <a:lnTo>
                  <a:pt x="288179" y="574955"/>
                </a:lnTo>
                <a:lnTo>
                  <a:pt x="287947" y="573880"/>
                </a:lnTo>
                <a:close/>
                <a:moveTo>
                  <a:pt x="486623" y="327519"/>
                </a:moveTo>
                <a:lnTo>
                  <a:pt x="485826" y="330008"/>
                </a:lnTo>
                <a:lnTo>
                  <a:pt x="485724" y="328723"/>
                </a:lnTo>
                <a:lnTo>
                  <a:pt x="486623" y="327519"/>
                </a:lnTo>
                <a:close/>
                <a:moveTo>
                  <a:pt x="476014" y="361524"/>
                </a:moveTo>
                <a:lnTo>
                  <a:pt x="473949" y="363709"/>
                </a:lnTo>
                <a:lnTo>
                  <a:pt x="475051" y="369677"/>
                </a:lnTo>
                <a:lnTo>
                  <a:pt x="472692" y="378090"/>
                </a:lnTo>
                <a:lnTo>
                  <a:pt x="468954" y="383603"/>
                </a:lnTo>
                <a:lnTo>
                  <a:pt x="464046" y="385459"/>
                </a:lnTo>
                <a:lnTo>
                  <a:pt x="453345" y="400428"/>
                </a:lnTo>
                <a:lnTo>
                  <a:pt x="434608" y="411761"/>
                </a:lnTo>
                <a:lnTo>
                  <a:pt x="408969" y="432531"/>
                </a:lnTo>
                <a:lnTo>
                  <a:pt x="395411" y="452055"/>
                </a:lnTo>
                <a:lnTo>
                  <a:pt x="380513" y="459827"/>
                </a:lnTo>
                <a:lnTo>
                  <a:pt x="376995" y="467566"/>
                </a:lnTo>
                <a:lnTo>
                  <a:pt x="364630" y="477422"/>
                </a:lnTo>
                <a:lnTo>
                  <a:pt x="345398" y="486091"/>
                </a:lnTo>
                <a:lnTo>
                  <a:pt x="329473" y="501019"/>
                </a:lnTo>
                <a:lnTo>
                  <a:pt x="324173" y="511842"/>
                </a:lnTo>
                <a:lnTo>
                  <a:pt x="325457" y="517777"/>
                </a:lnTo>
                <a:lnTo>
                  <a:pt x="323573" y="525331"/>
                </a:lnTo>
                <a:lnTo>
                  <a:pt x="331492" y="533180"/>
                </a:lnTo>
                <a:lnTo>
                  <a:pt x="329768" y="545839"/>
                </a:lnTo>
                <a:lnTo>
                  <a:pt x="339743" y="553893"/>
                </a:lnTo>
                <a:lnTo>
                  <a:pt x="332730" y="551956"/>
                </a:lnTo>
                <a:lnTo>
                  <a:pt x="331437" y="555536"/>
                </a:lnTo>
                <a:lnTo>
                  <a:pt x="325136" y="556044"/>
                </a:lnTo>
                <a:lnTo>
                  <a:pt x="325635" y="563085"/>
                </a:lnTo>
                <a:lnTo>
                  <a:pt x="322967" y="563140"/>
                </a:lnTo>
                <a:lnTo>
                  <a:pt x="323881" y="565454"/>
                </a:lnTo>
                <a:lnTo>
                  <a:pt x="316678" y="563938"/>
                </a:lnTo>
                <a:lnTo>
                  <a:pt x="314529" y="568488"/>
                </a:lnTo>
                <a:lnTo>
                  <a:pt x="317525" y="570165"/>
                </a:lnTo>
                <a:lnTo>
                  <a:pt x="313949" y="572046"/>
                </a:lnTo>
                <a:lnTo>
                  <a:pt x="315121" y="573645"/>
                </a:lnTo>
                <a:lnTo>
                  <a:pt x="312768" y="569853"/>
                </a:lnTo>
                <a:lnTo>
                  <a:pt x="301891" y="571966"/>
                </a:lnTo>
                <a:lnTo>
                  <a:pt x="300982" y="568960"/>
                </a:lnTo>
                <a:lnTo>
                  <a:pt x="296982" y="568365"/>
                </a:lnTo>
                <a:lnTo>
                  <a:pt x="289545" y="572347"/>
                </a:lnTo>
                <a:lnTo>
                  <a:pt x="286530" y="568403"/>
                </a:lnTo>
                <a:lnTo>
                  <a:pt x="276376" y="566056"/>
                </a:lnTo>
                <a:lnTo>
                  <a:pt x="274613" y="568229"/>
                </a:lnTo>
                <a:lnTo>
                  <a:pt x="270821" y="567182"/>
                </a:lnTo>
                <a:lnTo>
                  <a:pt x="268755" y="571780"/>
                </a:lnTo>
                <a:lnTo>
                  <a:pt x="261594" y="573967"/>
                </a:lnTo>
                <a:lnTo>
                  <a:pt x="264603" y="579098"/>
                </a:lnTo>
                <a:lnTo>
                  <a:pt x="267367" y="579589"/>
                </a:lnTo>
                <a:lnTo>
                  <a:pt x="280067" y="568436"/>
                </a:lnTo>
                <a:lnTo>
                  <a:pt x="285489" y="570243"/>
                </a:lnTo>
                <a:lnTo>
                  <a:pt x="287978" y="575694"/>
                </a:lnTo>
                <a:lnTo>
                  <a:pt x="292701" y="575274"/>
                </a:lnTo>
                <a:lnTo>
                  <a:pt x="296186" y="568940"/>
                </a:lnTo>
                <a:lnTo>
                  <a:pt x="296273" y="572126"/>
                </a:lnTo>
                <a:lnTo>
                  <a:pt x="297154" y="570771"/>
                </a:lnTo>
                <a:lnTo>
                  <a:pt x="303488" y="578107"/>
                </a:lnTo>
                <a:lnTo>
                  <a:pt x="298158" y="580427"/>
                </a:lnTo>
                <a:lnTo>
                  <a:pt x="298451" y="587231"/>
                </a:lnTo>
                <a:lnTo>
                  <a:pt x="292301" y="589596"/>
                </a:lnTo>
                <a:lnTo>
                  <a:pt x="294491" y="595326"/>
                </a:lnTo>
                <a:lnTo>
                  <a:pt x="280096" y="600322"/>
                </a:lnTo>
                <a:lnTo>
                  <a:pt x="280544" y="603453"/>
                </a:lnTo>
                <a:lnTo>
                  <a:pt x="277384" y="606521"/>
                </a:lnTo>
                <a:lnTo>
                  <a:pt x="263726" y="607799"/>
                </a:lnTo>
                <a:lnTo>
                  <a:pt x="262246" y="617806"/>
                </a:lnTo>
                <a:lnTo>
                  <a:pt x="258712" y="618460"/>
                </a:lnTo>
                <a:lnTo>
                  <a:pt x="255908" y="623002"/>
                </a:lnTo>
                <a:lnTo>
                  <a:pt x="253004" y="622545"/>
                </a:lnTo>
                <a:lnTo>
                  <a:pt x="252374" y="629626"/>
                </a:lnTo>
                <a:lnTo>
                  <a:pt x="249543" y="628232"/>
                </a:lnTo>
                <a:lnTo>
                  <a:pt x="248450" y="622301"/>
                </a:lnTo>
                <a:lnTo>
                  <a:pt x="243169" y="622184"/>
                </a:lnTo>
                <a:lnTo>
                  <a:pt x="243305" y="620438"/>
                </a:lnTo>
                <a:lnTo>
                  <a:pt x="238646" y="620092"/>
                </a:lnTo>
                <a:lnTo>
                  <a:pt x="234896" y="622788"/>
                </a:lnTo>
                <a:lnTo>
                  <a:pt x="230804" y="619353"/>
                </a:lnTo>
                <a:lnTo>
                  <a:pt x="221804" y="618704"/>
                </a:lnTo>
                <a:lnTo>
                  <a:pt x="210125" y="621796"/>
                </a:lnTo>
                <a:lnTo>
                  <a:pt x="211281" y="625522"/>
                </a:lnTo>
                <a:lnTo>
                  <a:pt x="207097" y="632968"/>
                </a:lnTo>
                <a:lnTo>
                  <a:pt x="201782" y="630961"/>
                </a:lnTo>
                <a:lnTo>
                  <a:pt x="194421" y="638850"/>
                </a:lnTo>
                <a:lnTo>
                  <a:pt x="193404" y="644439"/>
                </a:lnTo>
                <a:lnTo>
                  <a:pt x="197192" y="644368"/>
                </a:lnTo>
                <a:lnTo>
                  <a:pt x="199926" y="647575"/>
                </a:lnTo>
                <a:lnTo>
                  <a:pt x="197793" y="647123"/>
                </a:lnTo>
                <a:lnTo>
                  <a:pt x="196459" y="651439"/>
                </a:lnTo>
                <a:lnTo>
                  <a:pt x="195029" y="652243"/>
                </a:lnTo>
                <a:lnTo>
                  <a:pt x="195418" y="648747"/>
                </a:lnTo>
                <a:lnTo>
                  <a:pt x="189412" y="646119"/>
                </a:lnTo>
                <a:lnTo>
                  <a:pt x="181385" y="652486"/>
                </a:lnTo>
                <a:lnTo>
                  <a:pt x="180469" y="650109"/>
                </a:lnTo>
                <a:lnTo>
                  <a:pt x="173678" y="649232"/>
                </a:lnTo>
                <a:lnTo>
                  <a:pt x="165041" y="656865"/>
                </a:lnTo>
                <a:lnTo>
                  <a:pt x="168902" y="663141"/>
                </a:lnTo>
                <a:lnTo>
                  <a:pt x="167075" y="666511"/>
                </a:lnTo>
                <a:lnTo>
                  <a:pt x="160299" y="666502"/>
                </a:lnTo>
                <a:lnTo>
                  <a:pt x="159025" y="663905"/>
                </a:lnTo>
                <a:lnTo>
                  <a:pt x="155742" y="665439"/>
                </a:lnTo>
                <a:lnTo>
                  <a:pt x="151798" y="661607"/>
                </a:lnTo>
                <a:lnTo>
                  <a:pt x="148012" y="665657"/>
                </a:lnTo>
                <a:lnTo>
                  <a:pt x="145379" y="660472"/>
                </a:lnTo>
                <a:lnTo>
                  <a:pt x="133947" y="659248"/>
                </a:lnTo>
                <a:lnTo>
                  <a:pt x="130471" y="656574"/>
                </a:lnTo>
                <a:lnTo>
                  <a:pt x="133224" y="653531"/>
                </a:lnTo>
                <a:lnTo>
                  <a:pt x="128053" y="646605"/>
                </a:lnTo>
                <a:lnTo>
                  <a:pt x="130167" y="645003"/>
                </a:lnTo>
                <a:lnTo>
                  <a:pt x="128993" y="639438"/>
                </a:lnTo>
                <a:lnTo>
                  <a:pt x="99516" y="624622"/>
                </a:lnTo>
                <a:lnTo>
                  <a:pt x="112855" y="620010"/>
                </a:lnTo>
                <a:lnTo>
                  <a:pt x="119735" y="608304"/>
                </a:lnTo>
                <a:lnTo>
                  <a:pt x="121599" y="599671"/>
                </a:lnTo>
                <a:lnTo>
                  <a:pt x="119530" y="597250"/>
                </a:lnTo>
                <a:lnTo>
                  <a:pt x="114743" y="598558"/>
                </a:lnTo>
                <a:lnTo>
                  <a:pt x="102463" y="589693"/>
                </a:lnTo>
                <a:lnTo>
                  <a:pt x="92745" y="587328"/>
                </a:lnTo>
                <a:lnTo>
                  <a:pt x="90815" y="585328"/>
                </a:lnTo>
                <a:lnTo>
                  <a:pt x="92545" y="580449"/>
                </a:lnTo>
                <a:lnTo>
                  <a:pt x="85824" y="574764"/>
                </a:lnTo>
                <a:lnTo>
                  <a:pt x="86959" y="568425"/>
                </a:lnTo>
                <a:lnTo>
                  <a:pt x="92576" y="565815"/>
                </a:lnTo>
                <a:lnTo>
                  <a:pt x="98758" y="558402"/>
                </a:lnTo>
                <a:lnTo>
                  <a:pt x="95100" y="552211"/>
                </a:lnTo>
                <a:lnTo>
                  <a:pt x="99218" y="547802"/>
                </a:lnTo>
                <a:lnTo>
                  <a:pt x="97516" y="539171"/>
                </a:lnTo>
                <a:lnTo>
                  <a:pt x="88905" y="529469"/>
                </a:lnTo>
                <a:lnTo>
                  <a:pt x="83387" y="527173"/>
                </a:lnTo>
                <a:lnTo>
                  <a:pt x="76881" y="527837"/>
                </a:lnTo>
                <a:lnTo>
                  <a:pt x="72778" y="524123"/>
                </a:lnTo>
                <a:lnTo>
                  <a:pt x="77059" y="514762"/>
                </a:lnTo>
                <a:lnTo>
                  <a:pt x="75368" y="511677"/>
                </a:lnTo>
                <a:lnTo>
                  <a:pt x="82165" y="508243"/>
                </a:lnTo>
                <a:lnTo>
                  <a:pt x="93365" y="495595"/>
                </a:lnTo>
                <a:lnTo>
                  <a:pt x="88090" y="493331"/>
                </a:lnTo>
                <a:lnTo>
                  <a:pt x="95177" y="483142"/>
                </a:lnTo>
                <a:lnTo>
                  <a:pt x="90417" y="480423"/>
                </a:lnTo>
                <a:lnTo>
                  <a:pt x="86893" y="473091"/>
                </a:lnTo>
                <a:lnTo>
                  <a:pt x="91455" y="469639"/>
                </a:lnTo>
                <a:lnTo>
                  <a:pt x="89494" y="455647"/>
                </a:lnTo>
                <a:lnTo>
                  <a:pt x="93106" y="445828"/>
                </a:lnTo>
                <a:lnTo>
                  <a:pt x="89080" y="442046"/>
                </a:lnTo>
                <a:lnTo>
                  <a:pt x="88881" y="437984"/>
                </a:lnTo>
                <a:lnTo>
                  <a:pt x="93160" y="431851"/>
                </a:lnTo>
                <a:lnTo>
                  <a:pt x="92921" y="424990"/>
                </a:lnTo>
                <a:lnTo>
                  <a:pt x="86409" y="422650"/>
                </a:lnTo>
                <a:lnTo>
                  <a:pt x="87785" y="418983"/>
                </a:lnTo>
                <a:lnTo>
                  <a:pt x="80513" y="420780"/>
                </a:lnTo>
                <a:lnTo>
                  <a:pt x="81588" y="415616"/>
                </a:lnTo>
                <a:lnTo>
                  <a:pt x="78331" y="414900"/>
                </a:lnTo>
                <a:lnTo>
                  <a:pt x="77221" y="411857"/>
                </a:lnTo>
                <a:lnTo>
                  <a:pt x="80582" y="403845"/>
                </a:lnTo>
                <a:lnTo>
                  <a:pt x="77112" y="398672"/>
                </a:lnTo>
                <a:lnTo>
                  <a:pt x="73619" y="400257"/>
                </a:lnTo>
                <a:lnTo>
                  <a:pt x="64863" y="396807"/>
                </a:lnTo>
                <a:lnTo>
                  <a:pt x="64252" y="391715"/>
                </a:lnTo>
                <a:lnTo>
                  <a:pt x="66528" y="390587"/>
                </a:lnTo>
                <a:lnTo>
                  <a:pt x="67352" y="385220"/>
                </a:lnTo>
                <a:lnTo>
                  <a:pt x="73579" y="383515"/>
                </a:lnTo>
                <a:lnTo>
                  <a:pt x="77019" y="379014"/>
                </a:lnTo>
                <a:lnTo>
                  <a:pt x="74675" y="373269"/>
                </a:lnTo>
                <a:lnTo>
                  <a:pt x="76487" y="367082"/>
                </a:lnTo>
                <a:lnTo>
                  <a:pt x="70543" y="365423"/>
                </a:lnTo>
                <a:lnTo>
                  <a:pt x="70429" y="361618"/>
                </a:lnTo>
                <a:lnTo>
                  <a:pt x="65414" y="361789"/>
                </a:lnTo>
                <a:lnTo>
                  <a:pt x="66168" y="357689"/>
                </a:lnTo>
                <a:lnTo>
                  <a:pt x="73640" y="351884"/>
                </a:lnTo>
                <a:lnTo>
                  <a:pt x="71335" y="340946"/>
                </a:lnTo>
                <a:lnTo>
                  <a:pt x="64635" y="340889"/>
                </a:lnTo>
                <a:lnTo>
                  <a:pt x="57779" y="335143"/>
                </a:lnTo>
                <a:lnTo>
                  <a:pt x="51630" y="335215"/>
                </a:lnTo>
                <a:lnTo>
                  <a:pt x="41613" y="320166"/>
                </a:lnTo>
                <a:lnTo>
                  <a:pt x="41370" y="316562"/>
                </a:lnTo>
                <a:lnTo>
                  <a:pt x="60152" y="315902"/>
                </a:lnTo>
                <a:lnTo>
                  <a:pt x="52272" y="311805"/>
                </a:lnTo>
                <a:lnTo>
                  <a:pt x="38624" y="316110"/>
                </a:lnTo>
                <a:lnTo>
                  <a:pt x="35777" y="307096"/>
                </a:lnTo>
                <a:lnTo>
                  <a:pt x="38564" y="298562"/>
                </a:lnTo>
                <a:lnTo>
                  <a:pt x="45920" y="292128"/>
                </a:lnTo>
                <a:lnTo>
                  <a:pt x="47683" y="285611"/>
                </a:lnTo>
                <a:lnTo>
                  <a:pt x="46456" y="280353"/>
                </a:lnTo>
                <a:lnTo>
                  <a:pt x="36770" y="273083"/>
                </a:lnTo>
                <a:lnTo>
                  <a:pt x="40980" y="268367"/>
                </a:lnTo>
                <a:lnTo>
                  <a:pt x="42463" y="255516"/>
                </a:lnTo>
                <a:lnTo>
                  <a:pt x="45685" y="249990"/>
                </a:lnTo>
                <a:lnTo>
                  <a:pt x="35706" y="243027"/>
                </a:lnTo>
                <a:lnTo>
                  <a:pt x="35049" y="239639"/>
                </a:lnTo>
                <a:lnTo>
                  <a:pt x="37689" y="235688"/>
                </a:lnTo>
                <a:lnTo>
                  <a:pt x="28149" y="231640"/>
                </a:lnTo>
                <a:lnTo>
                  <a:pt x="26095" y="239511"/>
                </a:lnTo>
                <a:lnTo>
                  <a:pt x="8415" y="240132"/>
                </a:lnTo>
                <a:lnTo>
                  <a:pt x="7978" y="238049"/>
                </a:lnTo>
                <a:lnTo>
                  <a:pt x="10262" y="223548"/>
                </a:lnTo>
                <a:lnTo>
                  <a:pt x="15152" y="216477"/>
                </a:lnTo>
                <a:lnTo>
                  <a:pt x="16179" y="209135"/>
                </a:lnTo>
                <a:lnTo>
                  <a:pt x="5840" y="202270"/>
                </a:lnTo>
                <a:lnTo>
                  <a:pt x="4970" y="176406"/>
                </a:lnTo>
                <a:lnTo>
                  <a:pt x="0" y="164849"/>
                </a:lnTo>
                <a:lnTo>
                  <a:pt x="3762" y="163848"/>
                </a:lnTo>
                <a:lnTo>
                  <a:pt x="3890" y="147775"/>
                </a:lnTo>
                <a:lnTo>
                  <a:pt x="8915" y="142645"/>
                </a:lnTo>
                <a:lnTo>
                  <a:pt x="10355" y="125683"/>
                </a:lnTo>
                <a:lnTo>
                  <a:pt x="23176" y="114677"/>
                </a:lnTo>
                <a:lnTo>
                  <a:pt x="28016" y="93844"/>
                </a:lnTo>
                <a:lnTo>
                  <a:pt x="37370" y="80069"/>
                </a:lnTo>
                <a:lnTo>
                  <a:pt x="41283" y="58077"/>
                </a:lnTo>
                <a:lnTo>
                  <a:pt x="48117" y="48061"/>
                </a:lnTo>
                <a:lnTo>
                  <a:pt x="50410" y="14135"/>
                </a:lnTo>
                <a:lnTo>
                  <a:pt x="57000" y="470"/>
                </a:lnTo>
                <a:lnTo>
                  <a:pt x="62350" y="0"/>
                </a:lnTo>
                <a:lnTo>
                  <a:pt x="63057" y="6943"/>
                </a:lnTo>
                <a:lnTo>
                  <a:pt x="55784" y="16519"/>
                </a:lnTo>
                <a:lnTo>
                  <a:pt x="67023" y="32179"/>
                </a:lnTo>
                <a:lnTo>
                  <a:pt x="65938" y="36762"/>
                </a:lnTo>
                <a:lnTo>
                  <a:pt x="69085" y="39841"/>
                </a:lnTo>
                <a:lnTo>
                  <a:pt x="63660" y="51358"/>
                </a:lnTo>
                <a:lnTo>
                  <a:pt x="65726" y="56001"/>
                </a:lnTo>
                <a:lnTo>
                  <a:pt x="63382" y="61506"/>
                </a:lnTo>
                <a:lnTo>
                  <a:pt x="75941" y="71525"/>
                </a:lnTo>
                <a:lnTo>
                  <a:pt x="75065" y="77117"/>
                </a:lnTo>
                <a:lnTo>
                  <a:pt x="67141" y="84183"/>
                </a:lnTo>
                <a:lnTo>
                  <a:pt x="71173" y="93450"/>
                </a:lnTo>
                <a:lnTo>
                  <a:pt x="68155" y="113444"/>
                </a:lnTo>
                <a:lnTo>
                  <a:pt x="70244" y="121130"/>
                </a:lnTo>
                <a:lnTo>
                  <a:pt x="88161" y="129161"/>
                </a:lnTo>
                <a:lnTo>
                  <a:pt x="95899" y="141442"/>
                </a:lnTo>
                <a:lnTo>
                  <a:pt x="107224" y="138336"/>
                </a:lnTo>
                <a:lnTo>
                  <a:pt x="111225" y="144915"/>
                </a:lnTo>
                <a:lnTo>
                  <a:pt x="114699" y="143883"/>
                </a:lnTo>
                <a:lnTo>
                  <a:pt x="115254" y="136635"/>
                </a:lnTo>
                <a:lnTo>
                  <a:pt x="129447" y="137636"/>
                </a:lnTo>
                <a:lnTo>
                  <a:pt x="140625" y="135018"/>
                </a:lnTo>
                <a:lnTo>
                  <a:pt x="150325" y="136807"/>
                </a:lnTo>
                <a:lnTo>
                  <a:pt x="159465" y="133730"/>
                </a:lnTo>
                <a:lnTo>
                  <a:pt x="158643" y="141867"/>
                </a:lnTo>
                <a:lnTo>
                  <a:pt x="160766" y="148461"/>
                </a:lnTo>
                <a:lnTo>
                  <a:pt x="157521" y="164714"/>
                </a:lnTo>
                <a:lnTo>
                  <a:pt x="159792" y="166086"/>
                </a:lnTo>
                <a:lnTo>
                  <a:pt x="166575" y="161688"/>
                </a:lnTo>
                <a:lnTo>
                  <a:pt x="169458" y="165136"/>
                </a:lnTo>
                <a:lnTo>
                  <a:pt x="174589" y="172872"/>
                </a:lnTo>
                <a:lnTo>
                  <a:pt x="175435" y="181495"/>
                </a:lnTo>
                <a:lnTo>
                  <a:pt x="179186" y="182224"/>
                </a:lnTo>
                <a:lnTo>
                  <a:pt x="179469" y="191000"/>
                </a:lnTo>
                <a:lnTo>
                  <a:pt x="191084" y="188828"/>
                </a:lnTo>
                <a:lnTo>
                  <a:pt x="194080" y="193975"/>
                </a:lnTo>
                <a:lnTo>
                  <a:pt x="201224" y="193739"/>
                </a:lnTo>
                <a:lnTo>
                  <a:pt x="210194" y="202454"/>
                </a:lnTo>
                <a:lnTo>
                  <a:pt x="228827" y="194431"/>
                </a:lnTo>
                <a:lnTo>
                  <a:pt x="236902" y="180060"/>
                </a:lnTo>
                <a:lnTo>
                  <a:pt x="256854" y="173944"/>
                </a:lnTo>
                <a:lnTo>
                  <a:pt x="257415" y="164459"/>
                </a:lnTo>
                <a:lnTo>
                  <a:pt x="262048" y="153319"/>
                </a:lnTo>
                <a:lnTo>
                  <a:pt x="262215" y="139653"/>
                </a:lnTo>
                <a:lnTo>
                  <a:pt x="266455" y="132554"/>
                </a:lnTo>
                <a:lnTo>
                  <a:pt x="269789" y="140598"/>
                </a:lnTo>
                <a:lnTo>
                  <a:pt x="273474" y="140075"/>
                </a:lnTo>
                <a:lnTo>
                  <a:pt x="274305" y="142366"/>
                </a:lnTo>
                <a:lnTo>
                  <a:pt x="282173" y="140643"/>
                </a:lnTo>
                <a:lnTo>
                  <a:pt x="283618" y="144201"/>
                </a:lnTo>
                <a:lnTo>
                  <a:pt x="289362" y="147456"/>
                </a:lnTo>
                <a:lnTo>
                  <a:pt x="292163" y="146676"/>
                </a:lnTo>
                <a:lnTo>
                  <a:pt x="294292" y="154188"/>
                </a:lnTo>
                <a:lnTo>
                  <a:pt x="300861" y="158313"/>
                </a:lnTo>
                <a:lnTo>
                  <a:pt x="300640" y="169444"/>
                </a:lnTo>
                <a:lnTo>
                  <a:pt x="315966" y="178386"/>
                </a:lnTo>
                <a:lnTo>
                  <a:pt x="324243" y="176587"/>
                </a:lnTo>
                <a:lnTo>
                  <a:pt x="327506" y="169563"/>
                </a:lnTo>
                <a:lnTo>
                  <a:pt x="338895" y="163545"/>
                </a:lnTo>
                <a:lnTo>
                  <a:pt x="344754" y="163945"/>
                </a:lnTo>
                <a:lnTo>
                  <a:pt x="347860" y="168636"/>
                </a:lnTo>
                <a:lnTo>
                  <a:pt x="352327" y="165736"/>
                </a:lnTo>
                <a:lnTo>
                  <a:pt x="357411" y="158871"/>
                </a:lnTo>
                <a:lnTo>
                  <a:pt x="356741" y="150449"/>
                </a:lnTo>
                <a:lnTo>
                  <a:pt x="362563" y="140835"/>
                </a:lnTo>
                <a:lnTo>
                  <a:pt x="373124" y="143962"/>
                </a:lnTo>
                <a:lnTo>
                  <a:pt x="378328" y="156844"/>
                </a:lnTo>
                <a:lnTo>
                  <a:pt x="385644" y="163118"/>
                </a:lnTo>
                <a:lnTo>
                  <a:pt x="392615" y="160223"/>
                </a:lnTo>
                <a:lnTo>
                  <a:pt x="399603" y="170993"/>
                </a:lnTo>
                <a:lnTo>
                  <a:pt x="413579" y="176385"/>
                </a:lnTo>
                <a:lnTo>
                  <a:pt x="415386" y="174954"/>
                </a:lnTo>
                <a:lnTo>
                  <a:pt x="416808" y="217366"/>
                </a:lnTo>
                <a:lnTo>
                  <a:pt x="405657" y="217744"/>
                </a:lnTo>
                <a:lnTo>
                  <a:pt x="406738" y="256771"/>
                </a:lnTo>
                <a:lnTo>
                  <a:pt x="417323" y="260301"/>
                </a:lnTo>
                <a:lnTo>
                  <a:pt x="431380" y="257093"/>
                </a:lnTo>
                <a:lnTo>
                  <a:pt x="435752" y="259880"/>
                </a:lnTo>
                <a:lnTo>
                  <a:pt x="436516" y="264165"/>
                </a:lnTo>
                <a:lnTo>
                  <a:pt x="434618" y="265340"/>
                </a:lnTo>
                <a:lnTo>
                  <a:pt x="438923" y="267432"/>
                </a:lnTo>
                <a:lnTo>
                  <a:pt x="438209" y="270788"/>
                </a:lnTo>
                <a:lnTo>
                  <a:pt x="443846" y="269986"/>
                </a:lnTo>
                <a:lnTo>
                  <a:pt x="448560" y="273371"/>
                </a:lnTo>
                <a:lnTo>
                  <a:pt x="450039" y="280323"/>
                </a:lnTo>
                <a:lnTo>
                  <a:pt x="445469" y="285189"/>
                </a:lnTo>
                <a:lnTo>
                  <a:pt x="440388" y="285132"/>
                </a:lnTo>
                <a:lnTo>
                  <a:pt x="441785" y="289997"/>
                </a:lnTo>
                <a:lnTo>
                  <a:pt x="443753" y="289336"/>
                </a:lnTo>
                <a:lnTo>
                  <a:pt x="449454" y="294237"/>
                </a:lnTo>
                <a:lnTo>
                  <a:pt x="458457" y="292676"/>
                </a:lnTo>
                <a:lnTo>
                  <a:pt x="462243" y="295005"/>
                </a:lnTo>
                <a:lnTo>
                  <a:pt x="480572" y="325590"/>
                </a:lnTo>
                <a:lnTo>
                  <a:pt x="476222" y="326262"/>
                </a:lnTo>
                <a:lnTo>
                  <a:pt x="479047" y="327734"/>
                </a:lnTo>
                <a:lnTo>
                  <a:pt x="480141" y="348036"/>
                </a:lnTo>
                <a:lnTo>
                  <a:pt x="476014" y="361524"/>
                </a:lnTo>
                <a:close/>
              </a:path>
            </a:pathLst>
          </a:custGeom>
          <a:solidFill>
            <a:srgbClr val="DCE2E1"/>
          </a:solidFill>
          <a:ln w="7144">
            <a:solidFill>
              <a:srgbClr val="FFFFFF"/>
            </a:solidFill>
            <a:prstDash val="solid"/>
          </a:ln>
        </p:spPr>
        <p:txBody>
          <a:bodyPr/>
          <a:lstStyle/>
          <a:p>
            <a:endParaRPr lang="en-NZ"/>
          </a:p>
        </p:txBody>
      </p:sp>
      <p:sp>
        <p:nvSpPr>
          <p:cNvPr id="68" name="TLA 073 Southland category 0">
            <a:extLst>
              <a:ext uri="{FF2B5EF4-FFF2-40B4-BE49-F238E27FC236}">
                <a16:creationId xmlns:a16="http://schemas.microsoft.com/office/drawing/2014/main" id="{A582D12B-C2AE-4A56-9C86-13F1DBD67FCC}"/>
              </a:ext>
            </a:extLst>
          </p:cNvPr>
          <p:cNvSpPr>
            <a:spLocks noGrp="1"/>
          </p:cNvSpPr>
          <p:nvPr/>
        </p:nvSpPr>
        <p:spPr>
          <a:xfrm>
            <a:off x="3963617" y="3958798"/>
            <a:ext cx="1133588" cy="1715810"/>
          </a:xfrm>
          <a:custGeom>
            <a:avLst/>
            <a:gdLst/>
            <a:ahLst/>
            <a:cxnLst/>
            <a:rect l="0" t="0" r="0" b="0"/>
            <a:pathLst>
              <a:path w="1133588" h="1715810">
                <a:moveTo>
                  <a:pt x="63477" y="784347"/>
                </a:moveTo>
                <a:lnTo>
                  <a:pt x="62709" y="784266"/>
                </a:lnTo>
                <a:lnTo>
                  <a:pt x="63461" y="783547"/>
                </a:lnTo>
                <a:lnTo>
                  <a:pt x="63477" y="784347"/>
                </a:lnTo>
                <a:close/>
                <a:moveTo>
                  <a:pt x="29171" y="896701"/>
                </a:moveTo>
                <a:lnTo>
                  <a:pt x="28816" y="896222"/>
                </a:lnTo>
                <a:lnTo>
                  <a:pt x="29724" y="895640"/>
                </a:lnTo>
                <a:lnTo>
                  <a:pt x="29171" y="896701"/>
                </a:lnTo>
                <a:close/>
                <a:moveTo>
                  <a:pt x="39532" y="869122"/>
                </a:moveTo>
                <a:lnTo>
                  <a:pt x="39216" y="869699"/>
                </a:lnTo>
                <a:lnTo>
                  <a:pt x="38267" y="869340"/>
                </a:lnTo>
                <a:lnTo>
                  <a:pt x="39532" y="869122"/>
                </a:lnTo>
                <a:close/>
                <a:moveTo>
                  <a:pt x="27538" y="897620"/>
                </a:moveTo>
                <a:lnTo>
                  <a:pt x="28538" y="896349"/>
                </a:lnTo>
                <a:lnTo>
                  <a:pt x="28767" y="896866"/>
                </a:lnTo>
                <a:lnTo>
                  <a:pt x="27538" y="897620"/>
                </a:lnTo>
                <a:close/>
                <a:moveTo>
                  <a:pt x="838168" y="1414986"/>
                </a:moveTo>
                <a:lnTo>
                  <a:pt x="837248" y="1415094"/>
                </a:lnTo>
                <a:lnTo>
                  <a:pt x="837373" y="1414416"/>
                </a:lnTo>
                <a:lnTo>
                  <a:pt x="838168" y="1414986"/>
                </a:lnTo>
                <a:close/>
                <a:moveTo>
                  <a:pt x="508328" y="1693321"/>
                </a:moveTo>
                <a:lnTo>
                  <a:pt x="507785" y="1692862"/>
                </a:lnTo>
                <a:lnTo>
                  <a:pt x="508553" y="1692222"/>
                </a:lnTo>
                <a:lnTo>
                  <a:pt x="508328" y="1693321"/>
                </a:lnTo>
                <a:close/>
                <a:moveTo>
                  <a:pt x="421289" y="1685583"/>
                </a:moveTo>
                <a:lnTo>
                  <a:pt x="421592" y="1686216"/>
                </a:lnTo>
                <a:lnTo>
                  <a:pt x="420584" y="1686406"/>
                </a:lnTo>
                <a:lnTo>
                  <a:pt x="421289" y="1685583"/>
                </a:lnTo>
                <a:close/>
                <a:moveTo>
                  <a:pt x="554536" y="1479283"/>
                </a:moveTo>
                <a:lnTo>
                  <a:pt x="553936" y="1480075"/>
                </a:lnTo>
                <a:lnTo>
                  <a:pt x="553338" y="1479728"/>
                </a:lnTo>
                <a:lnTo>
                  <a:pt x="554536" y="1479283"/>
                </a:lnTo>
                <a:close/>
                <a:moveTo>
                  <a:pt x="489153" y="1413017"/>
                </a:moveTo>
                <a:lnTo>
                  <a:pt x="489251" y="1413657"/>
                </a:lnTo>
                <a:lnTo>
                  <a:pt x="488163" y="1413650"/>
                </a:lnTo>
                <a:lnTo>
                  <a:pt x="489153" y="1413017"/>
                </a:lnTo>
                <a:close/>
                <a:moveTo>
                  <a:pt x="23427" y="901788"/>
                </a:moveTo>
                <a:lnTo>
                  <a:pt x="23462" y="900967"/>
                </a:lnTo>
                <a:lnTo>
                  <a:pt x="24237" y="900631"/>
                </a:lnTo>
                <a:lnTo>
                  <a:pt x="23427" y="901788"/>
                </a:lnTo>
                <a:close/>
                <a:moveTo>
                  <a:pt x="28491" y="897511"/>
                </a:moveTo>
                <a:lnTo>
                  <a:pt x="28164" y="898218"/>
                </a:lnTo>
                <a:lnTo>
                  <a:pt x="27256" y="898157"/>
                </a:lnTo>
                <a:lnTo>
                  <a:pt x="28491" y="897511"/>
                </a:lnTo>
                <a:close/>
                <a:moveTo>
                  <a:pt x="109300" y="1067150"/>
                </a:moveTo>
                <a:lnTo>
                  <a:pt x="109270" y="1067792"/>
                </a:lnTo>
                <a:lnTo>
                  <a:pt x="107913" y="1067980"/>
                </a:lnTo>
                <a:lnTo>
                  <a:pt x="109300" y="1067150"/>
                </a:lnTo>
                <a:close/>
                <a:moveTo>
                  <a:pt x="825373" y="1400576"/>
                </a:moveTo>
                <a:lnTo>
                  <a:pt x="825332" y="1401272"/>
                </a:lnTo>
                <a:lnTo>
                  <a:pt x="824401" y="1401111"/>
                </a:lnTo>
                <a:lnTo>
                  <a:pt x="825373" y="1400576"/>
                </a:lnTo>
                <a:close/>
                <a:moveTo>
                  <a:pt x="447860" y="1681747"/>
                </a:moveTo>
                <a:lnTo>
                  <a:pt x="447981" y="1682420"/>
                </a:lnTo>
                <a:lnTo>
                  <a:pt x="446822" y="1681768"/>
                </a:lnTo>
                <a:lnTo>
                  <a:pt x="447860" y="1681747"/>
                </a:lnTo>
                <a:close/>
                <a:moveTo>
                  <a:pt x="202739" y="621290"/>
                </a:moveTo>
                <a:lnTo>
                  <a:pt x="202505" y="621960"/>
                </a:lnTo>
                <a:lnTo>
                  <a:pt x="201535" y="621530"/>
                </a:lnTo>
                <a:lnTo>
                  <a:pt x="202739" y="621290"/>
                </a:lnTo>
                <a:close/>
                <a:moveTo>
                  <a:pt x="52870" y="901533"/>
                </a:moveTo>
                <a:lnTo>
                  <a:pt x="52121" y="900562"/>
                </a:lnTo>
                <a:lnTo>
                  <a:pt x="53170" y="900768"/>
                </a:lnTo>
                <a:lnTo>
                  <a:pt x="52870" y="901533"/>
                </a:lnTo>
                <a:close/>
                <a:moveTo>
                  <a:pt x="38725" y="876561"/>
                </a:moveTo>
                <a:lnTo>
                  <a:pt x="39136" y="877342"/>
                </a:lnTo>
                <a:lnTo>
                  <a:pt x="38036" y="877147"/>
                </a:lnTo>
                <a:lnTo>
                  <a:pt x="38725" y="876561"/>
                </a:lnTo>
                <a:close/>
                <a:moveTo>
                  <a:pt x="53633" y="882396"/>
                </a:moveTo>
                <a:lnTo>
                  <a:pt x="54050" y="883053"/>
                </a:lnTo>
                <a:lnTo>
                  <a:pt x="52376" y="883015"/>
                </a:lnTo>
                <a:lnTo>
                  <a:pt x="53633" y="882396"/>
                </a:lnTo>
                <a:close/>
                <a:moveTo>
                  <a:pt x="35916" y="860653"/>
                </a:moveTo>
                <a:lnTo>
                  <a:pt x="35761" y="861901"/>
                </a:lnTo>
                <a:lnTo>
                  <a:pt x="35128" y="861266"/>
                </a:lnTo>
                <a:lnTo>
                  <a:pt x="35916" y="860653"/>
                </a:lnTo>
                <a:close/>
                <a:moveTo>
                  <a:pt x="545879" y="1638535"/>
                </a:moveTo>
                <a:lnTo>
                  <a:pt x="546451" y="1639327"/>
                </a:lnTo>
                <a:lnTo>
                  <a:pt x="545329" y="1639062"/>
                </a:lnTo>
                <a:lnTo>
                  <a:pt x="545879" y="1638535"/>
                </a:lnTo>
                <a:close/>
                <a:moveTo>
                  <a:pt x="860468" y="1410580"/>
                </a:moveTo>
                <a:lnTo>
                  <a:pt x="859924" y="1410037"/>
                </a:lnTo>
                <a:lnTo>
                  <a:pt x="860917" y="1409454"/>
                </a:lnTo>
                <a:lnTo>
                  <a:pt x="860468" y="1410580"/>
                </a:lnTo>
                <a:close/>
                <a:moveTo>
                  <a:pt x="112564" y="1058646"/>
                </a:moveTo>
                <a:lnTo>
                  <a:pt x="111905" y="1057815"/>
                </a:lnTo>
                <a:lnTo>
                  <a:pt x="112471" y="1057169"/>
                </a:lnTo>
                <a:lnTo>
                  <a:pt x="112564" y="1058646"/>
                </a:lnTo>
                <a:close/>
                <a:moveTo>
                  <a:pt x="101592" y="1064243"/>
                </a:moveTo>
                <a:lnTo>
                  <a:pt x="101244" y="1063703"/>
                </a:lnTo>
                <a:lnTo>
                  <a:pt x="102314" y="1062974"/>
                </a:lnTo>
                <a:lnTo>
                  <a:pt x="101592" y="1064243"/>
                </a:lnTo>
                <a:close/>
                <a:moveTo>
                  <a:pt x="45016" y="899064"/>
                </a:moveTo>
                <a:lnTo>
                  <a:pt x="44422" y="898775"/>
                </a:lnTo>
                <a:lnTo>
                  <a:pt x="44760" y="897513"/>
                </a:lnTo>
                <a:lnTo>
                  <a:pt x="45016" y="899064"/>
                </a:lnTo>
                <a:close/>
                <a:moveTo>
                  <a:pt x="751560" y="1461185"/>
                </a:moveTo>
                <a:lnTo>
                  <a:pt x="750442" y="1460368"/>
                </a:lnTo>
                <a:lnTo>
                  <a:pt x="750640" y="1459729"/>
                </a:lnTo>
                <a:lnTo>
                  <a:pt x="751560" y="1461185"/>
                </a:lnTo>
                <a:close/>
                <a:moveTo>
                  <a:pt x="752646" y="1462332"/>
                </a:moveTo>
                <a:lnTo>
                  <a:pt x="752181" y="1460181"/>
                </a:lnTo>
                <a:lnTo>
                  <a:pt x="752901" y="1460738"/>
                </a:lnTo>
                <a:lnTo>
                  <a:pt x="752646" y="1462332"/>
                </a:lnTo>
                <a:close/>
                <a:moveTo>
                  <a:pt x="423574" y="1685550"/>
                </a:moveTo>
                <a:lnTo>
                  <a:pt x="422771" y="1684411"/>
                </a:lnTo>
                <a:lnTo>
                  <a:pt x="423825" y="1684814"/>
                </a:lnTo>
                <a:lnTo>
                  <a:pt x="423574" y="1685550"/>
                </a:lnTo>
                <a:close/>
                <a:moveTo>
                  <a:pt x="111599" y="1056875"/>
                </a:moveTo>
                <a:lnTo>
                  <a:pt x="110865" y="1056183"/>
                </a:lnTo>
                <a:lnTo>
                  <a:pt x="111329" y="1055380"/>
                </a:lnTo>
                <a:lnTo>
                  <a:pt x="111599" y="1056875"/>
                </a:lnTo>
                <a:close/>
                <a:moveTo>
                  <a:pt x="46507" y="879618"/>
                </a:moveTo>
                <a:lnTo>
                  <a:pt x="45668" y="879778"/>
                </a:lnTo>
                <a:lnTo>
                  <a:pt x="46080" y="877910"/>
                </a:lnTo>
                <a:lnTo>
                  <a:pt x="46507" y="879618"/>
                </a:lnTo>
                <a:close/>
                <a:moveTo>
                  <a:pt x="87171" y="793875"/>
                </a:moveTo>
                <a:lnTo>
                  <a:pt x="88264" y="794396"/>
                </a:lnTo>
                <a:lnTo>
                  <a:pt x="86359" y="794932"/>
                </a:lnTo>
                <a:lnTo>
                  <a:pt x="87171" y="793875"/>
                </a:lnTo>
                <a:close/>
                <a:moveTo>
                  <a:pt x="414493" y="1688418"/>
                </a:moveTo>
                <a:lnTo>
                  <a:pt x="413574" y="1689528"/>
                </a:lnTo>
                <a:lnTo>
                  <a:pt x="413671" y="1688248"/>
                </a:lnTo>
                <a:lnTo>
                  <a:pt x="414493" y="1688418"/>
                </a:lnTo>
                <a:close/>
                <a:moveTo>
                  <a:pt x="163266" y="618567"/>
                </a:moveTo>
                <a:lnTo>
                  <a:pt x="164917" y="619098"/>
                </a:lnTo>
                <a:lnTo>
                  <a:pt x="162562" y="618837"/>
                </a:lnTo>
                <a:lnTo>
                  <a:pt x="163266" y="618567"/>
                </a:lnTo>
                <a:close/>
                <a:moveTo>
                  <a:pt x="705672" y="1528490"/>
                </a:moveTo>
                <a:lnTo>
                  <a:pt x="706678" y="1528500"/>
                </a:lnTo>
                <a:lnTo>
                  <a:pt x="706610" y="1529920"/>
                </a:lnTo>
                <a:lnTo>
                  <a:pt x="705672" y="1528490"/>
                </a:lnTo>
                <a:close/>
                <a:moveTo>
                  <a:pt x="146642" y="591832"/>
                </a:moveTo>
                <a:lnTo>
                  <a:pt x="145232" y="591974"/>
                </a:lnTo>
                <a:lnTo>
                  <a:pt x="145758" y="590492"/>
                </a:lnTo>
                <a:lnTo>
                  <a:pt x="146642" y="591832"/>
                </a:lnTo>
                <a:close/>
                <a:moveTo>
                  <a:pt x="33795" y="856945"/>
                </a:moveTo>
                <a:lnTo>
                  <a:pt x="34380" y="857829"/>
                </a:lnTo>
                <a:lnTo>
                  <a:pt x="32312" y="857140"/>
                </a:lnTo>
                <a:lnTo>
                  <a:pt x="33795" y="856945"/>
                </a:lnTo>
                <a:close/>
                <a:moveTo>
                  <a:pt x="30015" y="875359"/>
                </a:moveTo>
                <a:lnTo>
                  <a:pt x="30371" y="876374"/>
                </a:lnTo>
                <a:lnTo>
                  <a:pt x="28922" y="876146"/>
                </a:lnTo>
                <a:lnTo>
                  <a:pt x="30015" y="875359"/>
                </a:lnTo>
                <a:close/>
                <a:moveTo>
                  <a:pt x="475354" y="1631987"/>
                </a:moveTo>
                <a:lnTo>
                  <a:pt x="473890" y="1632240"/>
                </a:lnTo>
                <a:lnTo>
                  <a:pt x="475150" y="1631182"/>
                </a:lnTo>
                <a:lnTo>
                  <a:pt x="475354" y="1631987"/>
                </a:lnTo>
                <a:close/>
                <a:moveTo>
                  <a:pt x="722006" y="1508397"/>
                </a:moveTo>
                <a:lnTo>
                  <a:pt x="722091" y="1509589"/>
                </a:lnTo>
                <a:lnTo>
                  <a:pt x="720686" y="1508903"/>
                </a:lnTo>
                <a:lnTo>
                  <a:pt x="722006" y="1508397"/>
                </a:lnTo>
                <a:close/>
                <a:moveTo>
                  <a:pt x="64941" y="906420"/>
                </a:moveTo>
                <a:lnTo>
                  <a:pt x="63419" y="908053"/>
                </a:lnTo>
                <a:lnTo>
                  <a:pt x="63869" y="906814"/>
                </a:lnTo>
                <a:lnTo>
                  <a:pt x="64941" y="906420"/>
                </a:lnTo>
                <a:close/>
                <a:moveTo>
                  <a:pt x="83852" y="794497"/>
                </a:moveTo>
                <a:lnTo>
                  <a:pt x="81992" y="795159"/>
                </a:lnTo>
                <a:lnTo>
                  <a:pt x="82305" y="794388"/>
                </a:lnTo>
                <a:lnTo>
                  <a:pt x="83852" y="794497"/>
                </a:lnTo>
                <a:close/>
                <a:moveTo>
                  <a:pt x="482888" y="1625950"/>
                </a:moveTo>
                <a:lnTo>
                  <a:pt x="482303" y="1626904"/>
                </a:lnTo>
                <a:lnTo>
                  <a:pt x="481293" y="1626457"/>
                </a:lnTo>
                <a:lnTo>
                  <a:pt x="482888" y="1625950"/>
                </a:lnTo>
                <a:close/>
                <a:moveTo>
                  <a:pt x="45385" y="877419"/>
                </a:moveTo>
                <a:lnTo>
                  <a:pt x="45199" y="878694"/>
                </a:lnTo>
                <a:lnTo>
                  <a:pt x="44125" y="878090"/>
                </a:lnTo>
                <a:lnTo>
                  <a:pt x="45385" y="877419"/>
                </a:lnTo>
                <a:close/>
                <a:moveTo>
                  <a:pt x="431088" y="1635972"/>
                </a:moveTo>
                <a:lnTo>
                  <a:pt x="429819" y="1636828"/>
                </a:lnTo>
                <a:lnTo>
                  <a:pt x="430566" y="1634680"/>
                </a:lnTo>
                <a:lnTo>
                  <a:pt x="431088" y="1635972"/>
                </a:lnTo>
                <a:close/>
                <a:moveTo>
                  <a:pt x="72053" y="1039593"/>
                </a:moveTo>
                <a:lnTo>
                  <a:pt x="71800" y="1041796"/>
                </a:lnTo>
                <a:lnTo>
                  <a:pt x="71059" y="1038655"/>
                </a:lnTo>
                <a:lnTo>
                  <a:pt x="72053" y="1039593"/>
                </a:lnTo>
                <a:close/>
                <a:moveTo>
                  <a:pt x="246928" y="499712"/>
                </a:moveTo>
                <a:lnTo>
                  <a:pt x="247730" y="499903"/>
                </a:lnTo>
                <a:lnTo>
                  <a:pt x="247513" y="501953"/>
                </a:lnTo>
                <a:lnTo>
                  <a:pt x="246928" y="499712"/>
                </a:lnTo>
                <a:close/>
                <a:moveTo>
                  <a:pt x="152802" y="603426"/>
                </a:moveTo>
                <a:lnTo>
                  <a:pt x="153803" y="605268"/>
                </a:lnTo>
                <a:lnTo>
                  <a:pt x="152879" y="605248"/>
                </a:lnTo>
                <a:lnTo>
                  <a:pt x="152802" y="603426"/>
                </a:lnTo>
                <a:close/>
                <a:moveTo>
                  <a:pt x="698073" y="1486364"/>
                </a:moveTo>
                <a:lnTo>
                  <a:pt x="698480" y="1487387"/>
                </a:lnTo>
                <a:lnTo>
                  <a:pt x="696974" y="1487231"/>
                </a:lnTo>
                <a:lnTo>
                  <a:pt x="698073" y="1486364"/>
                </a:lnTo>
                <a:close/>
                <a:moveTo>
                  <a:pt x="419847" y="1685232"/>
                </a:moveTo>
                <a:lnTo>
                  <a:pt x="419100" y="1687283"/>
                </a:lnTo>
                <a:lnTo>
                  <a:pt x="418589" y="1685873"/>
                </a:lnTo>
                <a:lnTo>
                  <a:pt x="419847" y="1685232"/>
                </a:lnTo>
                <a:close/>
                <a:moveTo>
                  <a:pt x="22961" y="899611"/>
                </a:moveTo>
                <a:lnTo>
                  <a:pt x="22297" y="898849"/>
                </a:lnTo>
                <a:lnTo>
                  <a:pt x="24207" y="897975"/>
                </a:lnTo>
                <a:lnTo>
                  <a:pt x="22961" y="899611"/>
                </a:lnTo>
                <a:close/>
                <a:moveTo>
                  <a:pt x="707594" y="1511415"/>
                </a:moveTo>
                <a:lnTo>
                  <a:pt x="709354" y="1512716"/>
                </a:lnTo>
                <a:lnTo>
                  <a:pt x="706949" y="1511914"/>
                </a:lnTo>
                <a:lnTo>
                  <a:pt x="707594" y="1511415"/>
                </a:lnTo>
                <a:close/>
                <a:moveTo>
                  <a:pt x="121884" y="781514"/>
                </a:moveTo>
                <a:lnTo>
                  <a:pt x="120798" y="781404"/>
                </a:lnTo>
                <a:lnTo>
                  <a:pt x="121197" y="779673"/>
                </a:lnTo>
                <a:lnTo>
                  <a:pt x="121884" y="781514"/>
                </a:lnTo>
                <a:close/>
                <a:moveTo>
                  <a:pt x="738619" y="1432258"/>
                </a:moveTo>
                <a:lnTo>
                  <a:pt x="740119" y="1432989"/>
                </a:lnTo>
                <a:lnTo>
                  <a:pt x="740472" y="1434873"/>
                </a:lnTo>
                <a:lnTo>
                  <a:pt x="738619" y="1432258"/>
                </a:lnTo>
                <a:close/>
                <a:moveTo>
                  <a:pt x="739929" y="1569890"/>
                </a:moveTo>
                <a:lnTo>
                  <a:pt x="739787" y="1571266"/>
                </a:lnTo>
                <a:lnTo>
                  <a:pt x="738087" y="1570722"/>
                </a:lnTo>
                <a:lnTo>
                  <a:pt x="739929" y="1569890"/>
                </a:lnTo>
                <a:close/>
                <a:moveTo>
                  <a:pt x="822177" y="1430528"/>
                </a:moveTo>
                <a:lnTo>
                  <a:pt x="821839" y="1432031"/>
                </a:lnTo>
                <a:lnTo>
                  <a:pt x="820655" y="1432482"/>
                </a:lnTo>
                <a:lnTo>
                  <a:pt x="822177" y="1430528"/>
                </a:lnTo>
                <a:close/>
                <a:moveTo>
                  <a:pt x="704426" y="1510632"/>
                </a:moveTo>
                <a:lnTo>
                  <a:pt x="703985" y="1511899"/>
                </a:lnTo>
                <a:lnTo>
                  <a:pt x="702432" y="1511166"/>
                </a:lnTo>
                <a:lnTo>
                  <a:pt x="704426" y="1510632"/>
                </a:lnTo>
                <a:close/>
                <a:moveTo>
                  <a:pt x="47015" y="890137"/>
                </a:moveTo>
                <a:lnTo>
                  <a:pt x="45138" y="891567"/>
                </a:lnTo>
                <a:lnTo>
                  <a:pt x="45098" y="890734"/>
                </a:lnTo>
                <a:lnTo>
                  <a:pt x="47015" y="890137"/>
                </a:lnTo>
                <a:close/>
                <a:moveTo>
                  <a:pt x="841873" y="1419406"/>
                </a:moveTo>
                <a:lnTo>
                  <a:pt x="842795" y="1420227"/>
                </a:lnTo>
                <a:lnTo>
                  <a:pt x="841128" y="1421179"/>
                </a:lnTo>
                <a:lnTo>
                  <a:pt x="841873" y="1419406"/>
                </a:lnTo>
                <a:close/>
                <a:moveTo>
                  <a:pt x="71865" y="790419"/>
                </a:moveTo>
                <a:lnTo>
                  <a:pt x="72397" y="791219"/>
                </a:lnTo>
                <a:lnTo>
                  <a:pt x="71271" y="792375"/>
                </a:lnTo>
                <a:lnTo>
                  <a:pt x="71865" y="790419"/>
                </a:lnTo>
                <a:close/>
                <a:moveTo>
                  <a:pt x="195772" y="1331791"/>
                </a:moveTo>
                <a:lnTo>
                  <a:pt x="196255" y="1333458"/>
                </a:lnTo>
                <a:lnTo>
                  <a:pt x="195099" y="1332851"/>
                </a:lnTo>
                <a:lnTo>
                  <a:pt x="195772" y="1331791"/>
                </a:lnTo>
                <a:close/>
                <a:moveTo>
                  <a:pt x="535888" y="1384046"/>
                </a:moveTo>
                <a:lnTo>
                  <a:pt x="537574" y="1385537"/>
                </a:lnTo>
                <a:lnTo>
                  <a:pt x="535192" y="1384789"/>
                </a:lnTo>
                <a:lnTo>
                  <a:pt x="535888" y="1384046"/>
                </a:lnTo>
                <a:close/>
                <a:moveTo>
                  <a:pt x="742843" y="1437983"/>
                </a:moveTo>
                <a:lnTo>
                  <a:pt x="741592" y="1438007"/>
                </a:lnTo>
                <a:lnTo>
                  <a:pt x="742327" y="1436103"/>
                </a:lnTo>
                <a:lnTo>
                  <a:pt x="742843" y="1437983"/>
                </a:lnTo>
                <a:close/>
                <a:moveTo>
                  <a:pt x="55225" y="905982"/>
                </a:moveTo>
                <a:lnTo>
                  <a:pt x="53436" y="905293"/>
                </a:lnTo>
                <a:lnTo>
                  <a:pt x="55038" y="904910"/>
                </a:lnTo>
                <a:lnTo>
                  <a:pt x="55225" y="905982"/>
                </a:lnTo>
                <a:close/>
                <a:moveTo>
                  <a:pt x="15626" y="901717"/>
                </a:moveTo>
                <a:lnTo>
                  <a:pt x="15390" y="903598"/>
                </a:lnTo>
                <a:lnTo>
                  <a:pt x="13939" y="903500"/>
                </a:lnTo>
                <a:lnTo>
                  <a:pt x="15626" y="901717"/>
                </a:lnTo>
                <a:close/>
                <a:moveTo>
                  <a:pt x="52204" y="1032484"/>
                </a:moveTo>
                <a:lnTo>
                  <a:pt x="50273" y="1032780"/>
                </a:lnTo>
                <a:lnTo>
                  <a:pt x="50875" y="1031402"/>
                </a:lnTo>
                <a:lnTo>
                  <a:pt x="52204" y="1032484"/>
                </a:lnTo>
                <a:close/>
                <a:moveTo>
                  <a:pt x="40784" y="891803"/>
                </a:moveTo>
                <a:lnTo>
                  <a:pt x="38781" y="893474"/>
                </a:lnTo>
                <a:lnTo>
                  <a:pt x="39219" y="891757"/>
                </a:lnTo>
                <a:lnTo>
                  <a:pt x="40784" y="891803"/>
                </a:lnTo>
                <a:close/>
                <a:moveTo>
                  <a:pt x="734912" y="1599854"/>
                </a:moveTo>
                <a:lnTo>
                  <a:pt x="735571" y="1601744"/>
                </a:lnTo>
                <a:lnTo>
                  <a:pt x="733807" y="1600489"/>
                </a:lnTo>
                <a:lnTo>
                  <a:pt x="734912" y="1599854"/>
                </a:lnTo>
                <a:close/>
                <a:moveTo>
                  <a:pt x="436767" y="1634131"/>
                </a:moveTo>
                <a:lnTo>
                  <a:pt x="436214" y="1636511"/>
                </a:lnTo>
                <a:lnTo>
                  <a:pt x="435602" y="1634813"/>
                </a:lnTo>
                <a:lnTo>
                  <a:pt x="436767" y="1634131"/>
                </a:lnTo>
                <a:close/>
                <a:moveTo>
                  <a:pt x="706772" y="1513920"/>
                </a:moveTo>
                <a:lnTo>
                  <a:pt x="708821" y="1514959"/>
                </a:lnTo>
                <a:lnTo>
                  <a:pt x="706340" y="1514859"/>
                </a:lnTo>
                <a:lnTo>
                  <a:pt x="706772" y="1513920"/>
                </a:lnTo>
                <a:close/>
                <a:moveTo>
                  <a:pt x="136173" y="772146"/>
                </a:moveTo>
                <a:lnTo>
                  <a:pt x="132729" y="772888"/>
                </a:lnTo>
                <a:lnTo>
                  <a:pt x="133434" y="772040"/>
                </a:lnTo>
                <a:lnTo>
                  <a:pt x="136173" y="772146"/>
                </a:lnTo>
                <a:close/>
                <a:moveTo>
                  <a:pt x="453691" y="1668592"/>
                </a:moveTo>
                <a:lnTo>
                  <a:pt x="453402" y="1670249"/>
                </a:lnTo>
                <a:lnTo>
                  <a:pt x="451999" y="1669922"/>
                </a:lnTo>
                <a:lnTo>
                  <a:pt x="453691" y="1668592"/>
                </a:lnTo>
                <a:close/>
                <a:moveTo>
                  <a:pt x="155179" y="603484"/>
                </a:moveTo>
                <a:lnTo>
                  <a:pt x="157802" y="603884"/>
                </a:lnTo>
                <a:lnTo>
                  <a:pt x="157851" y="605533"/>
                </a:lnTo>
                <a:lnTo>
                  <a:pt x="155179" y="603484"/>
                </a:lnTo>
                <a:close/>
                <a:moveTo>
                  <a:pt x="240620" y="447612"/>
                </a:moveTo>
                <a:lnTo>
                  <a:pt x="240264" y="449646"/>
                </a:lnTo>
                <a:lnTo>
                  <a:pt x="238375" y="448678"/>
                </a:lnTo>
                <a:lnTo>
                  <a:pt x="240620" y="447612"/>
                </a:lnTo>
                <a:close/>
                <a:moveTo>
                  <a:pt x="69394" y="900940"/>
                </a:moveTo>
                <a:lnTo>
                  <a:pt x="67581" y="902738"/>
                </a:lnTo>
                <a:lnTo>
                  <a:pt x="67134" y="901073"/>
                </a:lnTo>
                <a:lnTo>
                  <a:pt x="69394" y="900940"/>
                </a:lnTo>
                <a:close/>
                <a:moveTo>
                  <a:pt x="243600" y="665073"/>
                </a:moveTo>
                <a:lnTo>
                  <a:pt x="244665" y="668211"/>
                </a:lnTo>
                <a:lnTo>
                  <a:pt x="243223" y="666713"/>
                </a:lnTo>
                <a:lnTo>
                  <a:pt x="243600" y="665073"/>
                </a:lnTo>
                <a:close/>
                <a:moveTo>
                  <a:pt x="494732" y="1626622"/>
                </a:moveTo>
                <a:lnTo>
                  <a:pt x="493340" y="1628912"/>
                </a:lnTo>
                <a:lnTo>
                  <a:pt x="493643" y="1626641"/>
                </a:lnTo>
                <a:lnTo>
                  <a:pt x="494732" y="1626622"/>
                </a:lnTo>
                <a:close/>
                <a:moveTo>
                  <a:pt x="701767" y="1511845"/>
                </a:moveTo>
                <a:lnTo>
                  <a:pt x="703290" y="1513033"/>
                </a:lnTo>
                <a:lnTo>
                  <a:pt x="701350" y="1513446"/>
                </a:lnTo>
                <a:lnTo>
                  <a:pt x="700487" y="1510708"/>
                </a:lnTo>
                <a:lnTo>
                  <a:pt x="701767" y="1511845"/>
                </a:lnTo>
                <a:close/>
                <a:moveTo>
                  <a:pt x="178378" y="989574"/>
                </a:moveTo>
                <a:lnTo>
                  <a:pt x="176960" y="992721"/>
                </a:lnTo>
                <a:lnTo>
                  <a:pt x="176337" y="991158"/>
                </a:lnTo>
                <a:lnTo>
                  <a:pt x="178378" y="989574"/>
                </a:lnTo>
                <a:close/>
                <a:moveTo>
                  <a:pt x="42610" y="847973"/>
                </a:moveTo>
                <a:lnTo>
                  <a:pt x="43092" y="849064"/>
                </a:lnTo>
                <a:lnTo>
                  <a:pt x="39342" y="848265"/>
                </a:lnTo>
                <a:lnTo>
                  <a:pt x="42610" y="847973"/>
                </a:lnTo>
                <a:close/>
                <a:moveTo>
                  <a:pt x="17844" y="900210"/>
                </a:moveTo>
                <a:lnTo>
                  <a:pt x="19020" y="901242"/>
                </a:lnTo>
                <a:lnTo>
                  <a:pt x="16282" y="901627"/>
                </a:lnTo>
                <a:lnTo>
                  <a:pt x="17844" y="900210"/>
                </a:lnTo>
                <a:close/>
                <a:moveTo>
                  <a:pt x="34025" y="894747"/>
                </a:moveTo>
                <a:lnTo>
                  <a:pt x="31790" y="897202"/>
                </a:lnTo>
                <a:lnTo>
                  <a:pt x="29886" y="897299"/>
                </a:lnTo>
                <a:lnTo>
                  <a:pt x="34025" y="894747"/>
                </a:lnTo>
                <a:close/>
                <a:moveTo>
                  <a:pt x="407365" y="1680849"/>
                </a:moveTo>
                <a:lnTo>
                  <a:pt x="406925" y="1683574"/>
                </a:lnTo>
                <a:lnTo>
                  <a:pt x="405194" y="1681696"/>
                </a:lnTo>
                <a:lnTo>
                  <a:pt x="407365" y="1680849"/>
                </a:lnTo>
                <a:close/>
                <a:moveTo>
                  <a:pt x="110026" y="827498"/>
                </a:moveTo>
                <a:lnTo>
                  <a:pt x="110480" y="829668"/>
                </a:lnTo>
                <a:lnTo>
                  <a:pt x="108785" y="828309"/>
                </a:lnTo>
                <a:lnTo>
                  <a:pt x="110026" y="827498"/>
                </a:lnTo>
                <a:close/>
                <a:moveTo>
                  <a:pt x="49982" y="890406"/>
                </a:moveTo>
                <a:lnTo>
                  <a:pt x="51579" y="892206"/>
                </a:lnTo>
                <a:lnTo>
                  <a:pt x="48029" y="892053"/>
                </a:lnTo>
                <a:lnTo>
                  <a:pt x="49982" y="890406"/>
                </a:lnTo>
                <a:close/>
                <a:moveTo>
                  <a:pt x="534122" y="1683409"/>
                </a:moveTo>
                <a:lnTo>
                  <a:pt x="534680" y="1685012"/>
                </a:lnTo>
                <a:lnTo>
                  <a:pt x="532694" y="1685927"/>
                </a:lnTo>
                <a:lnTo>
                  <a:pt x="534122" y="1683409"/>
                </a:lnTo>
                <a:close/>
                <a:moveTo>
                  <a:pt x="86419" y="1001077"/>
                </a:moveTo>
                <a:lnTo>
                  <a:pt x="89096" y="1001290"/>
                </a:lnTo>
                <a:lnTo>
                  <a:pt x="86564" y="1003286"/>
                </a:lnTo>
                <a:lnTo>
                  <a:pt x="86419" y="1001077"/>
                </a:lnTo>
                <a:close/>
                <a:moveTo>
                  <a:pt x="737582" y="1600886"/>
                </a:moveTo>
                <a:lnTo>
                  <a:pt x="738293" y="1604053"/>
                </a:lnTo>
                <a:lnTo>
                  <a:pt x="736488" y="1602335"/>
                </a:lnTo>
                <a:lnTo>
                  <a:pt x="737582" y="1600886"/>
                </a:lnTo>
                <a:close/>
                <a:moveTo>
                  <a:pt x="251595" y="594232"/>
                </a:moveTo>
                <a:lnTo>
                  <a:pt x="253609" y="594617"/>
                </a:lnTo>
                <a:lnTo>
                  <a:pt x="253252" y="597597"/>
                </a:lnTo>
                <a:lnTo>
                  <a:pt x="251595" y="594232"/>
                </a:lnTo>
                <a:close/>
                <a:moveTo>
                  <a:pt x="84535" y="795025"/>
                </a:moveTo>
                <a:lnTo>
                  <a:pt x="83585" y="791859"/>
                </a:lnTo>
                <a:lnTo>
                  <a:pt x="85470" y="792901"/>
                </a:lnTo>
                <a:lnTo>
                  <a:pt x="84535" y="795025"/>
                </a:lnTo>
                <a:close/>
                <a:moveTo>
                  <a:pt x="41908" y="897468"/>
                </a:moveTo>
                <a:lnTo>
                  <a:pt x="38392" y="900227"/>
                </a:lnTo>
                <a:lnTo>
                  <a:pt x="38602" y="898409"/>
                </a:lnTo>
                <a:lnTo>
                  <a:pt x="41908" y="897468"/>
                </a:lnTo>
                <a:close/>
                <a:moveTo>
                  <a:pt x="740356" y="1577086"/>
                </a:moveTo>
                <a:lnTo>
                  <a:pt x="744271" y="1578315"/>
                </a:lnTo>
                <a:lnTo>
                  <a:pt x="739519" y="1578846"/>
                </a:lnTo>
                <a:lnTo>
                  <a:pt x="740356" y="1577086"/>
                </a:lnTo>
                <a:close/>
                <a:moveTo>
                  <a:pt x="30918" y="877805"/>
                </a:moveTo>
                <a:lnTo>
                  <a:pt x="27269" y="880109"/>
                </a:lnTo>
                <a:lnTo>
                  <a:pt x="28126" y="877874"/>
                </a:lnTo>
                <a:lnTo>
                  <a:pt x="30918" y="877805"/>
                </a:lnTo>
                <a:close/>
                <a:moveTo>
                  <a:pt x="494956" y="1639315"/>
                </a:moveTo>
                <a:lnTo>
                  <a:pt x="492215" y="1642872"/>
                </a:lnTo>
                <a:lnTo>
                  <a:pt x="492089" y="1640486"/>
                </a:lnTo>
                <a:lnTo>
                  <a:pt x="494956" y="1639315"/>
                </a:lnTo>
                <a:close/>
                <a:moveTo>
                  <a:pt x="488703" y="1618345"/>
                </a:moveTo>
                <a:lnTo>
                  <a:pt x="488163" y="1621667"/>
                </a:lnTo>
                <a:lnTo>
                  <a:pt x="486507" y="1621743"/>
                </a:lnTo>
                <a:lnTo>
                  <a:pt x="488703" y="1618345"/>
                </a:lnTo>
                <a:close/>
                <a:moveTo>
                  <a:pt x="706587" y="1517958"/>
                </a:moveTo>
                <a:lnTo>
                  <a:pt x="703329" y="1517864"/>
                </a:lnTo>
                <a:lnTo>
                  <a:pt x="704623" y="1516036"/>
                </a:lnTo>
                <a:lnTo>
                  <a:pt x="706587" y="1517958"/>
                </a:lnTo>
                <a:close/>
                <a:moveTo>
                  <a:pt x="735301" y="1594279"/>
                </a:moveTo>
                <a:lnTo>
                  <a:pt x="735690" y="1596650"/>
                </a:lnTo>
                <a:lnTo>
                  <a:pt x="733153" y="1595649"/>
                </a:lnTo>
                <a:lnTo>
                  <a:pt x="735301" y="1594279"/>
                </a:lnTo>
                <a:close/>
                <a:moveTo>
                  <a:pt x="477830" y="1629720"/>
                </a:moveTo>
                <a:lnTo>
                  <a:pt x="480106" y="1630453"/>
                </a:lnTo>
                <a:lnTo>
                  <a:pt x="476027" y="1631763"/>
                </a:lnTo>
                <a:lnTo>
                  <a:pt x="477830" y="1629720"/>
                </a:lnTo>
                <a:close/>
                <a:moveTo>
                  <a:pt x="78569" y="795156"/>
                </a:moveTo>
                <a:lnTo>
                  <a:pt x="80010" y="796797"/>
                </a:lnTo>
                <a:lnTo>
                  <a:pt x="76208" y="797323"/>
                </a:lnTo>
                <a:lnTo>
                  <a:pt x="78569" y="795156"/>
                </a:lnTo>
                <a:close/>
                <a:moveTo>
                  <a:pt x="53030" y="870537"/>
                </a:moveTo>
                <a:lnTo>
                  <a:pt x="49329" y="871283"/>
                </a:lnTo>
                <a:lnTo>
                  <a:pt x="52521" y="868998"/>
                </a:lnTo>
                <a:lnTo>
                  <a:pt x="53030" y="870537"/>
                </a:lnTo>
                <a:close/>
                <a:moveTo>
                  <a:pt x="69322" y="1007211"/>
                </a:moveTo>
                <a:lnTo>
                  <a:pt x="67051" y="1010057"/>
                </a:lnTo>
                <a:lnTo>
                  <a:pt x="66337" y="1007509"/>
                </a:lnTo>
                <a:lnTo>
                  <a:pt x="69322" y="1007211"/>
                </a:lnTo>
                <a:close/>
                <a:moveTo>
                  <a:pt x="90221" y="1001862"/>
                </a:moveTo>
                <a:lnTo>
                  <a:pt x="92076" y="1001831"/>
                </a:lnTo>
                <a:lnTo>
                  <a:pt x="91286" y="1003399"/>
                </a:lnTo>
                <a:lnTo>
                  <a:pt x="88372" y="1004468"/>
                </a:lnTo>
                <a:lnTo>
                  <a:pt x="90221" y="1001862"/>
                </a:lnTo>
                <a:close/>
                <a:moveTo>
                  <a:pt x="737777" y="1460240"/>
                </a:moveTo>
                <a:lnTo>
                  <a:pt x="738365" y="1463078"/>
                </a:lnTo>
                <a:lnTo>
                  <a:pt x="734624" y="1463040"/>
                </a:lnTo>
                <a:lnTo>
                  <a:pt x="737777" y="1460240"/>
                </a:lnTo>
                <a:close/>
                <a:moveTo>
                  <a:pt x="808763" y="1400602"/>
                </a:moveTo>
                <a:lnTo>
                  <a:pt x="810355" y="1403801"/>
                </a:lnTo>
                <a:lnTo>
                  <a:pt x="807304" y="1402783"/>
                </a:lnTo>
                <a:lnTo>
                  <a:pt x="808763" y="1400602"/>
                </a:lnTo>
                <a:close/>
                <a:moveTo>
                  <a:pt x="108801" y="1058556"/>
                </a:moveTo>
                <a:lnTo>
                  <a:pt x="109248" y="1060082"/>
                </a:lnTo>
                <a:lnTo>
                  <a:pt x="104056" y="1062877"/>
                </a:lnTo>
                <a:lnTo>
                  <a:pt x="108801" y="1058556"/>
                </a:lnTo>
                <a:close/>
                <a:moveTo>
                  <a:pt x="447490" y="1678922"/>
                </a:moveTo>
                <a:lnTo>
                  <a:pt x="448259" y="1681045"/>
                </a:lnTo>
                <a:lnTo>
                  <a:pt x="444530" y="1680547"/>
                </a:lnTo>
                <a:lnTo>
                  <a:pt x="447490" y="1678922"/>
                </a:lnTo>
                <a:close/>
                <a:moveTo>
                  <a:pt x="534837" y="1381836"/>
                </a:moveTo>
                <a:lnTo>
                  <a:pt x="531802" y="1385835"/>
                </a:lnTo>
                <a:lnTo>
                  <a:pt x="533078" y="1381718"/>
                </a:lnTo>
                <a:lnTo>
                  <a:pt x="534837" y="1381836"/>
                </a:lnTo>
                <a:close/>
                <a:moveTo>
                  <a:pt x="729830" y="1450884"/>
                </a:moveTo>
                <a:lnTo>
                  <a:pt x="732056" y="1452938"/>
                </a:lnTo>
                <a:lnTo>
                  <a:pt x="728270" y="1453361"/>
                </a:lnTo>
                <a:lnTo>
                  <a:pt x="729830" y="1450884"/>
                </a:lnTo>
                <a:close/>
                <a:moveTo>
                  <a:pt x="158248" y="809757"/>
                </a:moveTo>
                <a:lnTo>
                  <a:pt x="156012" y="811600"/>
                </a:lnTo>
                <a:lnTo>
                  <a:pt x="152930" y="811041"/>
                </a:lnTo>
                <a:lnTo>
                  <a:pt x="158248" y="809757"/>
                </a:lnTo>
                <a:close/>
                <a:moveTo>
                  <a:pt x="716361" y="1606117"/>
                </a:moveTo>
                <a:lnTo>
                  <a:pt x="720356" y="1609610"/>
                </a:lnTo>
                <a:lnTo>
                  <a:pt x="715787" y="1608205"/>
                </a:lnTo>
                <a:lnTo>
                  <a:pt x="716361" y="1606117"/>
                </a:lnTo>
                <a:close/>
                <a:moveTo>
                  <a:pt x="433682" y="1705293"/>
                </a:moveTo>
                <a:lnTo>
                  <a:pt x="435267" y="1707596"/>
                </a:lnTo>
                <a:lnTo>
                  <a:pt x="433011" y="1708939"/>
                </a:lnTo>
                <a:lnTo>
                  <a:pt x="431837" y="1705790"/>
                </a:lnTo>
                <a:lnTo>
                  <a:pt x="433682" y="1705293"/>
                </a:lnTo>
                <a:close/>
                <a:moveTo>
                  <a:pt x="406633" y="1683514"/>
                </a:moveTo>
                <a:lnTo>
                  <a:pt x="405864" y="1687383"/>
                </a:lnTo>
                <a:lnTo>
                  <a:pt x="404148" y="1687024"/>
                </a:lnTo>
                <a:lnTo>
                  <a:pt x="403463" y="1684579"/>
                </a:lnTo>
                <a:lnTo>
                  <a:pt x="406633" y="1683514"/>
                </a:lnTo>
                <a:close/>
                <a:moveTo>
                  <a:pt x="96560" y="790535"/>
                </a:moveTo>
                <a:lnTo>
                  <a:pt x="94021" y="794430"/>
                </a:lnTo>
                <a:lnTo>
                  <a:pt x="93468" y="791011"/>
                </a:lnTo>
                <a:lnTo>
                  <a:pt x="96560" y="790535"/>
                </a:lnTo>
                <a:close/>
                <a:moveTo>
                  <a:pt x="34070" y="858358"/>
                </a:moveTo>
                <a:lnTo>
                  <a:pt x="35841" y="858203"/>
                </a:lnTo>
                <a:lnTo>
                  <a:pt x="35075" y="861045"/>
                </a:lnTo>
                <a:lnTo>
                  <a:pt x="31695" y="861437"/>
                </a:lnTo>
                <a:lnTo>
                  <a:pt x="34070" y="858358"/>
                </a:lnTo>
                <a:close/>
                <a:moveTo>
                  <a:pt x="127069" y="778041"/>
                </a:moveTo>
                <a:lnTo>
                  <a:pt x="124793" y="779045"/>
                </a:lnTo>
                <a:lnTo>
                  <a:pt x="127830" y="774883"/>
                </a:lnTo>
                <a:lnTo>
                  <a:pt x="131940" y="773060"/>
                </a:lnTo>
                <a:lnTo>
                  <a:pt x="127069" y="778041"/>
                </a:lnTo>
                <a:close/>
                <a:moveTo>
                  <a:pt x="128297" y="872687"/>
                </a:moveTo>
                <a:lnTo>
                  <a:pt x="131857" y="874785"/>
                </a:lnTo>
                <a:lnTo>
                  <a:pt x="126872" y="875418"/>
                </a:lnTo>
                <a:lnTo>
                  <a:pt x="125983" y="873755"/>
                </a:lnTo>
                <a:lnTo>
                  <a:pt x="128297" y="872687"/>
                </a:lnTo>
                <a:close/>
                <a:moveTo>
                  <a:pt x="733347" y="1440877"/>
                </a:moveTo>
                <a:lnTo>
                  <a:pt x="732720" y="1448100"/>
                </a:lnTo>
                <a:lnTo>
                  <a:pt x="730943" y="1440870"/>
                </a:lnTo>
                <a:lnTo>
                  <a:pt x="733347" y="1440877"/>
                </a:lnTo>
                <a:close/>
                <a:moveTo>
                  <a:pt x="121635" y="784930"/>
                </a:moveTo>
                <a:lnTo>
                  <a:pt x="119503" y="787795"/>
                </a:lnTo>
                <a:lnTo>
                  <a:pt x="119086" y="782949"/>
                </a:lnTo>
                <a:lnTo>
                  <a:pt x="121293" y="782261"/>
                </a:lnTo>
                <a:lnTo>
                  <a:pt x="121635" y="784930"/>
                </a:lnTo>
                <a:close/>
                <a:moveTo>
                  <a:pt x="103013" y="1069760"/>
                </a:moveTo>
                <a:lnTo>
                  <a:pt x="102709" y="1076439"/>
                </a:lnTo>
                <a:lnTo>
                  <a:pt x="99564" y="1074110"/>
                </a:lnTo>
                <a:lnTo>
                  <a:pt x="103013" y="1069760"/>
                </a:lnTo>
                <a:close/>
                <a:moveTo>
                  <a:pt x="710200" y="1488116"/>
                </a:moveTo>
                <a:lnTo>
                  <a:pt x="713577" y="1490792"/>
                </a:lnTo>
                <a:lnTo>
                  <a:pt x="710795" y="1493274"/>
                </a:lnTo>
                <a:lnTo>
                  <a:pt x="707266" y="1488621"/>
                </a:lnTo>
                <a:lnTo>
                  <a:pt x="710200" y="1488116"/>
                </a:lnTo>
                <a:close/>
                <a:moveTo>
                  <a:pt x="249967" y="674693"/>
                </a:moveTo>
                <a:lnTo>
                  <a:pt x="254617" y="686757"/>
                </a:lnTo>
                <a:lnTo>
                  <a:pt x="252400" y="684839"/>
                </a:lnTo>
                <a:lnTo>
                  <a:pt x="249967" y="674693"/>
                </a:lnTo>
                <a:close/>
                <a:moveTo>
                  <a:pt x="42857" y="857937"/>
                </a:moveTo>
                <a:lnTo>
                  <a:pt x="48340" y="860248"/>
                </a:lnTo>
                <a:lnTo>
                  <a:pt x="45706" y="862020"/>
                </a:lnTo>
                <a:lnTo>
                  <a:pt x="39504" y="859926"/>
                </a:lnTo>
                <a:lnTo>
                  <a:pt x="42857" y="857937"/>
                </a:lnTo>
                <a:close/>
                <a:moveTo>
                  <a:pt x="530689" y="1515993"/>
                </a:moveTo>
                <a:lnTo>
                  <a:pt x="529982" y="1519833"/>
                </a:lnTo>
                <a:lnTo>
                  <a:pt x="524073" y="1521069"/>
                </a:lnTo>
                <a:lnTo>
                  <a:pt x="527000" y="1516528"/>
                </a:lnTo>
                <a:lnTo>
                  <a:pt x="530689" y="1515993"/>
                </a:lnTo>
                <a:close/>
                <a:moveTo>
                  <a:pt x="867482" y="1396889"/>
                </a:moveTo>
                <a:lnTo>
                  <a:pt x="869414" y="1400793"/>
                </a:lnTo>
                <a:lnTo>
                  <a:pt x="865408" y="1401860"/>
                </a:lnTo>
                <a:lnTo>
                  <a:pt x="863797" y="1398755"/>
                </a:lnTo>
                <a:lnTo>
                  <a:pt x="867482" y="1396889"/>
                </a:lnTo>
                <a:close/>
                <a:moveTo>
                  <a:pt x="216924" y="1340586"/>
                </a:moveTo>
                <a:lnTo>
                  <a:pt x="212009" y="1334914"/>
                </a:lnTo>
                <a:lnTo>
                  <a:pt x="215857" y="1333883"/>
                </a:lnTo>
                <a:lnTo>
                  <a:pt x="216924" y="1340586"/>
                </a:lnTo>
                <a:close/>
                <a:moveTo>
                  <a:pt x="526721" y="1522108"/>
                </a:moveTo>
                <a:lnTo>
                  <a:pt x="529726" y="1528659"/>
                </a:lnTo>
                <a:lnTo>
                  <a:pt x="527411" y="1533346"/>
                </a:lnTo>
                <a:lnTo>
                  <a:pt x="527330" y="1525987"/>
                </a:lnTo>
                <a:lnTo>
                  <a:pt x="523866" y="1525687"/>
                </a:lnTo>
                <a:lnTo>
                  <a:pt x="526721" y="1522108"/>
                </a:lnTo>
                <a:close/>
                <a:moveTo>
                  <a:pt x="432744" y="1635325"/>
                </a:moveTo>
                <a:lnTo>
                  <a:pt x="434513" y="1640468"/>
                </a:lnTo>
                <a:lnTo>
                  <a:pt x="431875" y="1646475"/>
                </a:lnTo>
                <a:lnTo>
                  <a:pt x="429890" y="1638598"/>
                </a:lnTo>
                <a:lnTo>
                  <a:pt x="432744" y="1635325"/>
                </a:lnTo>
                <a:close/>
                <a:moveTo>
                  <a:pt x="573997" y="1238834"/>
                </a:moveTo>
                <a:lnTo>
                  <a:pt x="578397" y="1240689"/>
                </a:lnTo>
                <a:lnTo>
                  <a:pt x="578927" y="1243262"/>
                </a:lnTo>
                <a:lnTo>
                  <a:pt x="576033" y="1244780"/>
                </a:lnTo>
                <a:lnTo>
                  <a:pt x="571114" y="1241590"/>
                </a:lnTo>
                <a:lnTo>
                  <a:pt x="573997" y="1238834"/>
                </a:lnTo>
                <a:close/>
                <a:moveTo>
                  <a:pt x="113311" y="1066270"/>
                </a:moveTo>
                <a:lnTo>
                  <a:pt x="115215" y="1077417"/>
                </a:lnTo>
                <a:lnTo>
                  <a:pt x="113910" y="1071026"/>
                </a:lnTo>
                <a:lnTo>
                  <a:pt x="111182" y="1069701"/>
                </a:lnTo>
                <a:lnTo>
                  <a:pt x="113311" y="1066270"/>
                </a:lnTo>
                <a:close/>
                <a:moveTo>
                  <a:pt x="539374" y="1661347"/>
                </a:moveTo>
                <a:lnTo>
                  <a:pt x="539218" y="1668428"/>
                </a:lnTo>
                <a:lnTo>
                  <a:pt x="532427" y="1665547"/>
                </a:lnTo>
                <a:lnTo>
                  <a:pt x="535470" y="1661478"/>
                </a:lnTo>
                <a:lnTo>
                  <a:pt x="539374" y="1661347"/>
                </a:lnTo>
                <a:close/>
                <a:moveTo>
                  <a:pt x="429303" y="1675415"/>
                </a:moveTo>
                <a:lnTo>
                  <a:pt x="432957" y="1678864"/>
                </a:lnTo>
                <a:lnTo>
                  <a:pt x="429049" y="1681824"/>
                </a:lnTo>
                <a:lnTo>
                  <a:pt x="424833" y="1681122"/>
                </a:lnTo>
                <a:lnTo>
                  <a:pt x="423865" y="1678573"/>
                </a:lnTo>
                <a:lnTo>
                  <a:pt x="429303" y="1675415"/>
                </a:lnTo>
                <a:close/>
                <a:moveTo>
                  <a:pt x="69586" y="780296"/>
                </a:moveTo>
                <a:lnTo>
                  <a:pt x="71934" y="781065"/>
                </a:lnTo>
                <a:lnTo>
                  <a:pt x="72859" y="788147"/>
                </a:lnTo>
                <a:lnTo>
                  <a:pt x="67291" y="785816"/>
                </a:lnTo>
                <a:lnTo>
                  <a:pt x="62476" y="786900"/>
                </a:lnTo>
                <a:lnTo>
                  <a:pt x="69586" y="780296"/>
                </a:lnTo>
                <a:close/>
                <a:moveTo>
                  <a:pt x="531094" y="1666568"/>
                </a:moveTo>
                <a:lnTo>
                  <a:pt x="535688" y="1669256"/>
                </a:lnTo>
                <a:lnTo>
                  <a:pt x="534363" y="1671810"/>
                </a:lnTo>
                <a:lnTo>
                  <a:pt x="536168" y="1675623"/>
                </a:lnTo>
                <a:lnTo>
                  <a:pt x="533311" y="1675614"/>
                </a:lnTo>
                <a:lnTo>
                  <a:pt x="531185" y="1673360"/>
                </a:lnTo>
                <a:lnTo>
                  <a:pt x="532990" y="1672322"/>
                </a:lnTo>
                <a:lnTo>
                  <a:pt x="529816" y="1671229"/>
                </a:lnTo>
                <a:lnTo>
                  <a:pt x="528869" y="1667768"/>
                </a:lnTo>
                <a:lnTo>
                  <a:pt x="531094" y="1666568"/>
                </a:lnTo>
                <a:close/>
                <a:moveTo>
                  <a:pt x="61811" y="894195"/>
                </a:moveTo>
                <a:lnTo>
                  <a:pt x="63093" y="896616"/>
                </a:lnTo>
                <a:lnTo>
                  <a:pt x="59210" y="900428"/>
                </a:lnTo>
                <a:lnTo>
                  <a:pt x="52713" y="900233"/>
                </a:lnTo>
                <a:lnTo>
                  <a:pt x="55490" y="895477"/>
                </a:lnTo>
                <a:lnTo>
                  <a:pt x="61811" y="894195"/>
                </a:lnTo>
                <a:close/>
                <a:moveTo>
                  <a:pt x="743495" y="1481319"/>
                </a:moveTo>
                <a:lnTo>
                  <a:pt x="747364" y="1488414"/>
                </a:lnTo>
                <a:lnTo>
                  <a:pt x="738597" y="1488132"/>
                </a:lnTo>
                <a:lnTo>
                  <a:pt x="740924" y="1481669"/>
                </a:lnTo>
                <a:lnTo>
                  <a:pt x="743495" y="1481319"/>
                </a:lnTo>
                <a:close/>
                <a:moveTo>
                  <a:pt x="47295" y="1033428"/>
                </a:moveTo>
                <a:lnTo>
                  <a:pt x="53992" y="1035295"/>
                </a:lnTo>
                <a:lnTo>
                  <a:pt x="52836" y="1041586"/>
                </a:lnTo>
                <a:lnTo>
                  <a:pt x="44709" y="1038266"/>
                </a:lnTo>
                <a:lnTo>
                  <a:pt x="47284" y="1036903"/>
                </a:lnTo>
                <a:lnTo>
                  <a:pt x="47295" y="1033428"/>
                </a:lnTo>
                <a:close/>
                <a:moveTo>
                  <a:pt x="699661" y="1496851"/>
                </a:moveTo>
                <a:lnTo>
                  <a:pt x="711858" y="1502616"/>
                </a:lnTo>
                <a:lnTo>
                  <a:pt x="699987" y="1504166"/>
                </a:lnTo>
                <a:lnTo>
                  <a:pt x="698314" y="1499913"/>
                </a:lnTo>
                <a:lnTo>
                  <a:pt x="693564" y="1498168"/>
                </a:lnTo>
                <a:lnTo>
                  <a:pt x="699661" y="1496851"/>
                </a:lnTo>
                <a:close/>
                <a:moveTo>
                  <a:pt x="164024" y="609719"/>
                </a:moveTo>
                <a:lnTo>
                  <a:pt x="174149" y="617260"/>
                </a:lnTo>
                <a:lnTo>
                  <a:pt x="176868" y="615901"/>
                </a:lnTo>
                <a:lnTo>
                  <a:pt x="178941" y="621319"/>
                </a:lnTo>
                <a:lnTo>
                  <a:pt x="153516" y="614435"/>
                </a:lnTo>
                <a:lnTo>
                  <a:pt x="155711" y="609491"/>
                </a:lnTo>
                <a:lnTo>
                  <a:pt x="161612" y="612368"/>
                </a:lnTo>
                <a:lnTo>
                  <a:pt x="164024" y="609719"/>
                </a:lnTo>
                <a:close/>
                <a:moveTo>
                  <a:pt x="44197" y="1045500"/>
                </a:moveTo>
                <a:lnTo>
                  <a:pt x="48070" y="1047595"/>
                </a:lnTo>
                <a:lnTo>
                  <a:pt x="52179" y="1045767"/>
                </a:lnTo>
                <a:lnTo>
                  <a:pt x="54471" y="1048108"/>
                </a:lnTo>
                <a:lnTo>
                  <a:pt x="50422" y="1049535"/>
                </a:lnTo>
                <a:lnTo>
                  <a:pt x="49243" y="1060519"/>
                </a:lnTo>
                <a:lnTo>
                  <a:pt x="46149" y="1060251"/>
                </a:lnTo>
                <a:lnTo>
                  <a:pt x="43112" y="1054437"/>
                </a:lnTo>
                <a:lnTo>
                  <a:pt x="40600" y="1054423"/>
                </a:lnTo>
                <a:lnTo>
                  <a:pt x="41385" y="1052637"/>
                </a:lnTo>
                <a:lnTo>
                  <a:pt x="39333" y="1054289"/>
                </a:lnTo>
                <a:lnTo>
                  <a:pt x="38185" y="1051519"/>
                </a:lnTo>
                <a:lnTo>
                  <a:pt x="39952" y="1046236"/>
                </a:lnTo>
                <a:lnTo>
                  <a:pt x="44197" y="1045500"/>
                </a:lnTo>
                <a:close/>
                <a:moveTo>
                  <a:pt x="546467" y="1648944"/>
                </a:moveTo>
                <a:lnTo>
                  <a:pt x="551840" y="1650428"/>
                </a:lnTo>
                <a:lnTo>
                  <a:pt x="556163" y="1655143"/>
                </a:lnTo>
                <a:lnTo>
                  <a:pt x="549560" y="1666504"/>
                </a:lnTo>
                <a:lnTo>
                  <a:pt x="546536" y="1665455"/>
                </a:lnTo>
                <a:lnTo>
                  <a:pt x="548140" y="1659942"/>
                </a:lnTo>
                <a:lnTo>
                  <a:pt x="543020" y="1655464"/>
                </a:lnTo>
                <a:lnTo>
                  <a:pt x="546467" y="1648944"/>
                </a:lnTo>
                <a:close/>
                <a:moveTo>
                  <a:pt x="65361" y="1010655"/>
                </a:moveTo>
                <a:lnTo>
                  <a:pt x="67170" y="1012178"/>
                </a:lnTo>
                <a:lnTo>
                  <a:pt x="60028" y="1026642"/>
                </a:lnTo>
                <a:lnTo>
                  <a:pt x="47555" y="1025079"/>
                </a:lnTo>
                <a:lnTo>
                  <a:pt x="52139" y="1018458"/>
                </a:lnTo>
                <a:lnTo>
                  <a:pt x="50025" y="1016608"/>
                </a:lnTo>
                <a:lnTo>
                  <a:pt x="57744" y="1011618"/>
                </a:lnTo>
                <a:lnTo>
                  <a:pt x="65361" y="1010655"/>
                </a:lnTo>
                <a:close/>
                <a:moveTo>
                  <a:pt x="446463" y="1682175"/>
                </a:moveTo>
                <a:lnTo>
                  <a:pt x="449650" y="1684976"/>
                </a:lnTo>
                <a:lnTo>
                  <a:pt x="449101" y="1687754"/>
                </a:lnTo>
                <a:lnTo>
                  <a:pt x="446375" y="1687559"/>
                </a:lnTo>
                <a:lnTo>
                  <a:pt x="444886" y="1692829"/>
                </a:lnTo>
                <a:lnTo>
                  <a:pt x="440327" y="1694037"/>
                </a:lnTo>
                <a:lnTo>
                  <a:pt x="441925" y="1696369"/>
                </a:lnTo>
                <a:lnTo>
                  <a:pt x="435820" y="1699003"/>
                </a:lnTo>
                <a:lnTo>
                  <a:pt x="435213" y="1703561"/>
                </a:lnTo>
                <a:lnTo>
                  <a:pt x="431082" y="1702345"/>
                </a:lnTo>
                <a:lnTo>
                  <a:pt x="429994" y="1698739"/>
                </a:lnTo>
                <a:lnTo>
                  <a:pt x="427080" y="1701169"/>
                </a:lnTo>
                <a:lnTo>
                  <a:pt x="426405" y="1696672"/>
                </a:lnTo>
                <a:lnTo>
                  <a:pt x="432712" y="1687697"/>
                </a:lnTo>
                <a:lnTo>
                  <a:pt x="446463" y="1682175"/>
                </a:lnTo>
                <a:close/>
                <a:moveTo>
                  <a:pt x="37046" y="878888"/>
                </a:moveTo>
                <a:lnTo>
                  <a:pt x="46957" y="880848"/>
                </a:lnTo>
                <a:lnTo>
                  <a:pt x="48784" y="884895"/>
                </a:lnTo>
                <a:lnTo>
                  <a:pt x="39386" y="887390"/>
                </a:lnTo>
                <a:lnTo>
                  <a:pt x="24401" y="897418"/>
                </a:lnTo>
                <a:lnTo>
                  <a:pt x="23184" y="895428"/>
                </a:lnTo>
                <a:lnTo>
                  <a:pt x="19732" y="897783"/>
                </a:lnTo>
                <a:lnTo>
                  <a:pt x="16554" y="896297"/>
                </a:lnTo>
                <a:lnTo>
                  <a:pt x="18222" y="885177"/>
                </a:lnTo>
                <a:lnTo>
                  <a:pt x="22319" y="886253"/>
                </a:lnTo>
                <a:lnTo>
                  <a:pt x="30910" y="883748"/>
                </a:lnTo>
                <a:lnTo>
                  <a:pt x="33312" y="885851"/>
                </a:lnTo>
                <a:lnTo>
                  <a:pt x="34314" y="881847"/>
                </a:lnTo>
                <a:lnTo>
                  <a:pt x="31345" y="880794"/>
                </a:lnTo>
                <a:lnTo>
                  <a:pt x="34464" y="881392"/>
                </a:lnTo>
                <a:lnTo>
                  <a:pt x="37046" y="878888"/>
                </a:lnTo>
                <a:close/>
                <a:moveTo>
                  <a:pt x="89966" y="1074093"/>
                </a:moveTo>
                <a:lnTo>
                  <a:pt x="99860" y="1077694"/>
                </a:lnTo>
                <a:lnTo>
                  <a:pt x="99506" y="1083665"/>
                </a:lnTo>
                <a:lnTo>
                  <a:pt x="88360" y="1096905"/>
                </a:lnTo>
                <a:lnTo>
                  <a:pt x="82662" y="1099746"/>
                </a:lnTo>
                <a:lnTo>
                  <a:pt x="79134" y="1084152"/>
                </a:lnTo>
                <a:lnTo>
                  <a:pt x="89966" y="1074093"/>
                </a:lnTo>
                <a:close/>
                <a:moveTo>
                  <a:pt x="850601" y="1381742"/>
                </a:moveTo>
                <a:lnTo>
                  <a:pt x="852936" y="1388435"/>
                </a:lnTo>
                <a:lnTo>
                  <a:pt x="856572" y="1390656"/>
                </a:lnTo>
                <a:lnTo>
                  <a:pt x="852899" y="1398299"/>
                </a:lnTo>
                <a:lnTo>
                  <a:pt x="855409" y="1401331"/>
                </a:lnTo>
                <a:lnTo>
                  <a:pt x="848407" y="1405329"/>
                </a:lnTo>
                <a:lnTo>
                  <a:pt x="844584" y="1411381"/>
                </a:lnTo>
                <a:lnTo>
                  <a:pt x="846018" y="1414440"/>
                </a:lnTo>
                <a:lnTo>
                  <a:pt x="842399" y="1417827"/>
                </a:lnTo>
                <a:lnTo>
                  <a:pt x="841240" y="1407037"/>
                </a:lnTo>
                <a:lnTo>
                  <a:pt x="833661" y="1405288"/>
                </a:lnTo>
                <a:lnTo>
                  <a:pt x="831888" y="1407725"/>
                </a:lnTo>
                <a:lnTo>
                  <a:pt x="827169" y="1402279"/>
                </a:lnTo>
                <a:lnTo>
                  <a:pt x="828901" y="1399929"/>
                </a:lnTo>
                <a:lnTo>
                  <a:pt x="833140" y="1403169"/>
                </a:lnTo>
                <a:lnTo>
                  <a:pt x="838213" y="1400994"/>
                </a:lnTo>
                <a:lnTo>
                  <a:pt x="834865" y="1400011"/>
                </a:lnTo>
                <a:lnTo>
                  <a:pt x="835970" y="1396149"/>
                </a:lnTo>
                <a:lnTo>
                  <a:pt x="829981" y="1392597"/>
                </a:lnTo>
                <a:lnTo>
                  <a:pt x="835339" y="1391650"/>
                </a:lnTo>
                <a:lnTo>
                  <a:pt x="834534" y="1393821"/>
                </a:lnTo>
                <a:lnTo>
                  <a:pt x="837564" y="1395989"/>
                </a:lnTo>
                <a:lnTo>
                  <a:pt x="842316" y="1394427"/>
                </a:lnTo>
                <a:lnTo>
                  <a:pt x="842523" y="1391098"/>
                </a:lnTo>
                <a:lnTo>
                  <a:pt x="845167" y="1391848"/>
                </a:lnTo>
                <a:lnTo>
                  <a:pt x="844579" y="1389065"/>
                </a:lnTo>
                <a:lnTo>
                  <a:pt x="849140" y="1386938"/>
                </a:lnTo>
                <a:lnTo>
                  <a:pt x="847504" y="1382221"/>
                </a:lnTo>
                <a:lnTo>
                  <a:pt x="850601" y="1381742"/>
                </a:lnTo>
                <a:close/>
                <a:moveTo>
                  <a:pt x="497012" y="1411784"/>
                </a:moveTo>
                <a:lnTo>
                  <a:pt x="498918" y="1415903"/>
                </a:lnTo>
                <a:lnTo>
                  <a:pt x="506774" y="1411759"/>
                </a:lnTo>
                <a:lnTo>
                  <a:pt x="508660" y="1413236"/>
                </a:lnTo>
                <a:lnTo>
                  <a:pt x="508296" y="1418486"/>
                </a:lnTo>
                <a:lnTo>
                  <a:pt x="515465" y="1419102"/>
                </a:lnTo>
                <a:lnTo>
                  <a:pt x="517033" y="1429272"/>
                </a:lnTo>
                <a:lnTo>
                  <a:pt x="514171" y="1429547"/>
                </a:lnTo>
                <a:lnTo>
                  <a:pt x="508921" y="1437196"/>
                </a:lnTo>
                <a:lnTo>
                  <a:pt x="507792" y="1435109"/>
                </a:lnTo>
                <a:lnTo>
                  <a:pt x="501270" y="1436765"/>
                </a:lnTo>
                <a:lnTo>
                  <a:pt x="499599" y="1433766"/>
                </a:lnTo>
                <a:lnTo>
                  <a:pt x="495567" y="1434026"/>
                </a:lnTo>
                <a:lnTo>
                  <a:pt x="498489" y="1430990"/>
                </a:lnTo>
                <a:lnTo>
                  <a:pt x="497204" y="1425807"/>
                </a:lnTo>
                <a:lnTo>
                  <a:pt x="491379" y="1421585"/>
                </a:lnTo>
                <a:lnTo>
                  <a:pt x="492585" y="1415318"/>
                </a:lnTo>
                <a:lnTo>
                  <a:pt x="497012" y="1411784"/>
                </a:lnTo>
                <a:close/>
                <a:moveTo>
                  <a:pt x="151428" y="857125"/>
                </a:moveTo>
                <a:lnTo>
                  <a:pt x="160952" y="860029"/>
                </a:lnTo>
                <a:lnTo>
                  <a:pt x="167474" y="858302"/>
                </a:lnTo>
                <a:lnTo>
                  <a:pt x="170882" y="860204"/>
                </a:lnTo>
                <a:lnTo>
                  <a:pt x="168088" y="862716"/>
                </a:lnTo>
                <a:lnTo>
                  <a:pt x="173544" y="864235"/>
                </a:lnTo>
                <a:lnTo>
                  <a:pt x="151839" y="874801"/>
                </a:lnTo>
                <a:lnTo>
                  <a:pt x="136340" y="873490"/>
                </a:lnTo>
                <a:lnTo>
                  <a:pt x="137423" y="870363"/>
                </a:lnTo>
                <a:lnTo>
                  <a:pt x="142246" y="870810"/>
                </a:lnTo>
                <a:lnTo>
                  <a:pt x="136773" y="870339"/>
                </a:lnTo>
                <a:lnTo>
                  <a:pt x="135376" y="865194"/>
                </a:lnTo>
                <a:lnTo>
                  <a:pt x="141864" y="858793"/>
                </a:lnTo>
                <a:lnTo>
                  <a:pt x="151428" y="857125"/>
                </a:lnTo>
                <a:close/>
                <a:moveTo>
                  <a:pt x="117885" y="873558"/>
                </a:moveTo>
                <a:lnTo>
                  <a:pt x="126027" y="875641"/>
                </a:lnTo>
                <a:lnTo>
                  <a:pt x="104055" y="890483"/>
                </a:lnTo>
                <a:lnTo>
                  <a:pt x="72802" y="898689"/>
                </a:lnTo>
                <a:lnTo>
                  <a:pt x="69082" y="898201"/>
                </a:lnTo>
                <a:lnTo>
                  <a:pt x="69969" y="894701"/>
                </a:lnTo>
                <a:lnTo>
                  <a:pt x="67016" y="895102"/>
                </a:lnTo>
                <a:lnTo>
                  <a:pt x="70512" y="892686"/>
                </a:lnTo>
                <a:lnTo>
                  <a:pt x="77399" y="892621"/>
                </a:lnTo>
                <a:lnTo>
                  <a:pt x="81776" y="888406"/>
                </a:lnTo>
                <a:lnTo>
                  <a:pt x="81477" y="885526"/>
                </a:lnTo>
                <a:lnTo>
                  <a:pt x="91835" y="886165"/>
                </a:lnTo>
                <a:lnTo>
                  <a:pt x="103523" y="877230"/>
                </a:lnTo>
                <a:lnTo>
                  <a:pt x="117885" y="873558"/>
                </a:lnTo>
                <a:close/>
                <a:moveTo>
                  <a:pt x="177482" y="532040"/>
                </a:moveTo>
                <a:lnTo>
                  <a:pt x="182104" y="539292"/>
                </a:lnTo>
                <a:lnTo>
                  <a:pt x="182230" y="543604"/>
                </a:lnTo>
                <a:lnTo>
                  <a:pt x="180681" y="549390"/>
                </a:lnTo>
                <a:lnTo>
                  <a:pt x="175660" y="554761"/>
                </a:lnTo>
                <a:lnTo>
                  <a:pt x="175338" y="564937"/>
                </a:lnTo>
                <a:lnTo>
                  <a:pt x="187030" y="588647"/>
                </a:lnTo>
                <a:lnTo>
                  <a:pt x="192309" y="593232"/>
                </a:lnTo>
                <a:lnTo>
                  <a:pt x="193654" y="604202"/>
                </a:lnTo>
                <a:lnTo>
                  <a:pt x="200351" y="615483"/>
                </a:lnTo>
                <a:lnTo>
                  <a:pt x="196728" y="618223"/>
                </a:lnTo>
                <a:lnTo>
                  <a:pt x="190884" y="617436"/>
                </a:lnTo>
                <a:lnTo>
                  <a:pt x="190143" y="619902"/>
                </a:lnTo>
                <a:lnTo>
                  <a:pt x="178354" y="615908"/>
                </a:lnTo>
                <a:lnTo>
                  <a:pt x="176361" y="611119"/>
                </a:lnTo>
                <a:lnTo>
                  <a:pt x="162873" y="604503"/>
                </a:lnTo>
                <a:lnTo>
                  <a:pt x="154074" y="595829"/>
                </a:lnTo>
                <a:lnTo>
                  <a:pt x="153837" y="592661"/>
                </a:lnTo>
                <a:lnTo>
                  <a:pt x="145068" y="588311"/>
                </a:lnTo>
                <a:lnTo>
                  <a:pt x="148163" y="580471"/>
                </a:lnTo>
                <a:lnTo>
                  <a:pt x="146020" y="579159"/>
                </a:lnTo>
                <a:lnTo>
                  <a:pt x="149161" y="578461"/>
                </a:lnTo>
                <a:lnTo>
                  <a:pt x="155528" y="570740"/>
                </a:lnTo>
                <a:lnTo>
                  <a:pt x="157562" y="559407"/>
                </a:lnTo>
                <a:lnTo>
                  <a:pt x="177482" y="532040"/>
                </a:lnTo>
                <a:close/>
                <a:moveTo>
                  <a:pt x="38569" y="827816"/>
                </a:moveTo>
                <a:lnTo>
                  <a:pt x="38802" y="837929"/>
                </a:lnTo>
                <a:lnTo>
                  <a:pt x="35900" y="844270"/>
                </a:lnTo>
                <a:lnTo>
                  <a:pt x="3165" y="882950"/>
                </a:lnTo>
                <a:lnTo>
                  <a:pt x="181" y="880546"/>
                </a:lnTo>
                <a:lnTo>
                  <a:pt x="1970" y="867390"/>
                </a:lnTo>
                <a:lnTo>
                  <a:pt x="4369" y="867334"/>
                </a:lnTo>
                <a:lnTo>
                  <a:pt x="6629" y="861674"/>
                </a:lnTo>
                <a:lnTo>
                  <a:pt x="11279" y="857998"/>
                </a:lnTo>
                <a:lnTo>
                  <a:pt x="15498" y="847797"/>
                </a:lnTo>
                <a:lnTo>
                  <a:pt x="19094" y="846975"/>
                </a:lnTo>
                <a:lnTo>
                  <a:pt x="23794" y="837178"/>
                </a:lnTo>
                <a:lnTo>
                  <a:pt x="22501" y="834189"/>
                </a:lnTo>
                <a:lnTo>
                  <a:pt x="26250" y="834793"/>
                </a:lnTo>
                <a:lnTo>
                  <a:pt x="25987" y="823239"/>
                </a:lnTo>
                <a:lnTo>
                  <a:pt x="29835" y="822208"/>
                </a:lnTo>
                <a:lnTo>
                  <a:pt x="31852" y="814745"/>
                </a:lnTo>
                <a:lnTo>
                  <a:pt x="34840" y="813110"/>
                </a:lnTo>
                <a:lnTo>
                  <a:pt x="38173" y="816795"/>
                </a:lnTo>
                <a:lnTo>
                  <a:pt x="38721" y="826768"/>
                </a:lnTo>
                <a:lnTo>
                  <a:pt x="43165" y="810759"/>
                </a:lnTo>
                <a:lnTo>
                  <a:pt x="48706" y="804652"/>
                </a:lnTo>
                <a:lnTo>
                  <a:pt x="53028" y="807463"/>
                </a:lnTo>
                <a:lnTo>
                  <a:pt x="57246" y="799205"/>
                </a:lnTo>
                <a:lnTo>
                  <a:pt x="63967" y="803075"/>
                </a:lnTo>
                <a:lnTo>
                  <a:pt x="68540" y="803015"/>
                </a:lnTo>
                <a:lnTo>
                  <a:pt x="76547" y="798658"/>
                </a:lnTo>
                <a:lnTo>
                  <a:pt x="80876" y="798015"/>
                </a:lnTo>
                <a:lnTo>
                  <a:pt x="83418" y="800590"/>
                </a:lnTo>
                <a:lnTo>
                  <a:pt x="83183" y="797024"/>
                </a:lnTo>
                <a:lnTo>
                  <a:pt x="85685" y="795394"/>
                </a:lnTo>
                <a:lnTo>
                  <a:pt x="97335" y="801402"/>
                </a:lnTo>
                <a:lnTo>
                  <a:pt x="97512" y="804835"/>
                </a:lnTo>
                <a:lnTo>
                  <a:pt x="101765" y="807898"/>
                </a:lnTo>
                <a:lnTo>
                  <a:pt x="101000" y="816099"/>
                </a:lnTo>
                <a:lnTo>
                  <a:pt x="105582" y="836127"/>
                </a:lnTo>
                <a:lnTo>
                  <a:pt x="104264" y="843276"/>
                </a:lnTo>
                <a:lnTo>
                  <a:pt x="107815" y="848832"/>
                </a:lnTo>
                <a:lnTo>
                  <a:pt x="106666" y="863940"/>
                </a:lnTo>
                <a:lnTo>
                  <a:pt x="94966" y="877773"/>
                </a:lnTo>
                <a:lnTo>
                  <a:pt x="86681" y="880978"/>
                </a:lnTo>
                <a:lnTo>
                  <a:pt x="78730" y="860172"/>
                </a:lnTo>
                <a:lnTo>
                  <a:pt x="79668" y="874372"/>
                </a:lnTo>
                <a:lnTo>
                  <a:pt x="77847" y="873683"/>
                </a:lnTo>
                <a:lnTo>
                  <a:pt x="71806" y="880076"/>
                </a:lnTo>
                <a:lnTo>
                  <a:pt x="58134" y="884447"/>
                </a:lnTo>
                <a:lnTo>
                  <a:pt x="60163" y="883267"/>
                </a:lnTo>
                <a:lnTo>
                  <a:pt x="58042" y="883375"/>
                </a:lnTo>
                <a:lnTo>
                  <a:pt x="58857" y="878920"/>
                </a:lnTo>
                <a:lnTo>
                  <a:pt x="57037" y="880840"/>
                </a:lnTo>
                <a:lnTo>
                  <a:pt x="51912" y="876942"/>
                </a:lnTo>
                <a:lnTo>
                  <a:pt x="53174" y="872418"/>
                </a:lnTo>
                <a:lnTo>
                  <a:pt x="56028" y="870446"/>
                </a:lnTo>
                <a:lnTo>
                  <a:pt x="62397" y="874398"/>
                </a:lnTo>
                <a:lnTo>
                  <a:pt x="64679" y="873406"/>
                </a:lnTo>
                <a:lnTo>
                  <a:pt x="58361" y="871418"/>
                </a:lnTo>
                <a:lnTo>
                  <a:pt x="55755" y="865618"/>
                </a:lnTo>
                <a:lnTo>
                  <a:pt x="45444" y="863472"/>
                </a:lnTo>
                <a:lnTo>
                  <a:pt x="50978" y="860155"/>
                </a:lnTo>
                <a:lnTo>
                  <a:pt x="48128" y="855541"/>
                </a:lnTo>
                <a:lnTo>
                  <a:pt x="52445" y="851992"/>
                </a:lnTo>
                <a:lnTo>
                  <a:pt x="49243" y="851676"/>
                </a:lnTo>
                <a:lnTo>
                  <a:pt x="44677" y="855794"/>
                </a:lnTo>
                <a:lnTo>
                  <a:pt x="37954" y="854502"/>
                </a:lnTo>
                <a:lnTo>
                  <a:pt x="38369" y="850734"/>
                </a:lnTo>
                <a:lnTo>
                  <a:pt x="42329" y="852196"/>
                </a:lnTo>
                <a:lnTo>
                  <a:pt x="44167" y="849920"/>
                </a:lnTo>
                <a:lnTo>
                  <a:pt x="51467" y="849122"/>
                </a:lnTo>
                <a:lnTo>
                  <a:pt x="40850" y="845661"/>
                </a:lnTo>
                <a:lnTo>
                  <a:pt x="38569" y="827816"/>
                </a:lnTo>
                <a:close/>
                <a:moveTo>
                  <a:pt x="696705" y="1462258"/>
                </a:moveTo>
                <a:lnTo>
                  <a:pt x="697737" y="1457633"/>
                </a:lnTo>
                <a:lnTo>
                  <a:pt x="704804" y="1460572"/>
                </a:lnTo>
                <a:lnTo>
                  <a:pt x="704718" y="1466099"/>
                </a:lnTo>
                <a:lnTo>
                  <a:pt x="699269" y="1467146"/>
                </a:lnTo>
                <a:lnTo>
                  <a:pt x="698350" y="1470379"/>
                </a:lnTo>
                <a:lnTo>
                  <a:pt x="700556" y="1472625"/>
                </a:lnTo>
                <a:lnTo>
                  <a:pt x="707613" y="1470906"/>
                </a:lnTo>
                <a:lnTo>
                  <a:pt x="706207" y="1476066"/>
                </a:lnTo>
                <a:lnTo>
                  <a:pt x="697732" y="1479136"/>
                </a:lnTo>
                <a:lnTo>
                  <a:pt x="701041" y="1479773"/>
                </a:lnTo>
                <a:lnTo>
                  <a:pt x="700584" y="1482557"/>
                </a:lnTo>
                <a:lnTo>
                  <a:pt x="713449" y="1479589"/>
                </a:lnTo>
                <a:lnTo>
                  <a:pt x="705828" y="1483756"/>
                </a:lnTo>
                <a:lnTo>
                  <a:pt x="705797" y="1489208"/>
                </a:lnTo>
                <a:lnTo>
                  <a:pt x="701964" y="1487975"/>
                </a:lnTo>
                <a:lnTo>
                  <a:pt x="703687" y="1485870"/>
                </a:lnTo>
                <a:lnTo>
                  <a:pt x="700755" y="1487322"/>
                </a:lnTo>
                <a:lnTo>
                  <a:pt x="698227" y="1484783"/>
                </a:lnTo>
                <a:lnTo>
                  <a:pt x="694957" y="1486404"/>
                </a:lnTo>
                <a:lnTo>
                  <a:pt x="691757" y="1484904"/>
                </a:lnTo>
                <a:lnTo>
                  <a:pt x="690392" y="1487685"/>
                </a:lnTo>
                <a:lnTo>
                  <a:pt x="686790" y="1488170"/>
                </a:lnTo>
                <a:lnTo>
                  <a:pt x="684980" y="1484323"/>
                </a:lnTo>
                <a:lnTo>
                  <a:pt x="683738" y="1487224"/>
                </a:lnTo>
                <a:lnTo>
                  <a:pt x="679565" y="1486132"/>
                </a:lnTo>
                <a:lnTo>
                  <a:pt x="678420" y="1488652"/>
                </a:lnTo>
                <a:lnTo>
                  <a:pt x="677481" y="1486066"/>
                </a:lnTo>
                <a:lnTo>
                  <a:pt x="680743" y="1484568"/>
                </a:lnTo>
                <a:lnTo>
                  <a:pt x="676811" y="1481474"/>
                </a:lnTo>
                <a:lnTo>
                  <a:pt x="672952" y="1483966"/>
                </a:lnTo>
                <a:lnTo>
                  <a:pt x="677250" y="1483855"/>
                </a:lnTo>
                <a:lnTo>
                  <a:pt x="674078" y="1485105"/>
                </a:lnTo>
                <a:lnTo>
                  <a:pt x="676710" y="1488227"/>
                </a:lnTo>
                <a:lnTo>
                  <a:pt x="675363" y="1486351"/>
                </a:lnTo>
                <a:lnTo>
                  <a:pt x="673810" y="1489472"/>
                </a:lnTo>
                <a:lnTo>
                  <a:pt x="673655" y="1487765"/>
                </a:lnTo>
                <a:lnTo>
                  <a:pt x="671141" y="1488633"/>
                </a:lnTo>
                <a:lnTo>
                  <a:pt x="672417" y="1486817"/>
                </a:lnTo>
                <a:lnTo>
                  <a:pt x="669719" y="1488172"/>
                </a:lnTo>
                <a:lnTo>
                  <a:pt x="671329" y="1485042"/>
                </a:lnTo>
                <a:lnTo>
                  <a:pt x="666926" y="1486157"/>
                </a:lnTo>
                <a:lnTo>
                  <a:pt x="669552" y="1489042"/>
                </a:lnTo>
                <a:lnTo>
                  <a:pt x="665949" y="1490736"/>
                </a:lnTo>
                <a:lnTo>
                  <a:pt x="675556" y="1494104"/>
                </a:lnTo>
                <a:lnTo>
                  <a:pt x="668589" y="1495622"/>
                </a:lnTo>
                <a:lnTo>
                  <a:pt x="664797" y="1491933"/>
                </a:lnTo>
                <a:lnTo>
                  <a:pt x="660114" y="1492298"/>
                </a:lnTo>
                <a:lnTo>
                  <a:pt x="655375" y="1487074"/>
                </a:lnTo>
                <a:lnTo>
                  <a:pt x="660479" y="1487400"/>
                </a:lnTo>
                <a:lnTo>
                  <a:pt x="662863" y="1483373"/>
                </a:lnTo>
                <a:lnTo>
                  <a:pt x="657692" y="1482033"/>
                </a:lnTo>
                <a:lnTo>
                  <a:pt x="658177" y="1479851"/>
                </a:lnTo>
                <a:lnTo>
                  <a:pt x="655200" y="1478018"/>
                </a:lnTo>
                <a:lnTo>
                  <a:pt x="656483" y="1473888"/>
                </a:lnTo>
                <a:lnTo>
                  <a:pt x="649513" y="1467932"/>
                </a:lnTo>
                <a:lnTo>
                  <a:pt x="646200" y="1469958"/>
                </a:lnTo>
                <a:lnTo>
                  <a:pt x="650954" y="1471128"/>
                </a:lnTo>
                <a:lnTo>
                  <a:pt x="648788" y="1479165"/>
                </a:lnTo>
                <a:lnTo>
                  <a:pt x="652195" y="1482677"/>
                </a:lnTo>
                <a:lnTo>
                  <a:pt x="641117" y="1481317"/>
                </a:lnTo>
                <a:lnTo>
                  <a:pt x="642393" y="1485533"/>
                </a:lnTo>
                <a:lnTo>
                  <a:pt x="636415" y="1486316"/>
                </a:lnTo>
                <a:lnTo>
                  <a:pt x="636433" y="1483467"/>
                </a:lnTo>
                <a:lnTo>
                  <a:pt x="627242" y="1477577"/>
                </a:lnTo>
                <a:lnTo>
                  <a:pt x="636339" y="1483910"/>
                </a:lnTo>
                <a:lnTo>
                  <a:pt x="631367" y="1485119"/>
                </a:lnTo>
                <a:lnTo>
                  <a:pt x="639819" y="1487428"/>
                </a:lnTo>
                <a:lnTo>
                  <a:pt x="637618" y="1491795"/>
                </a:lnTo>
                <a:lnTo>
                  <a:pt x="640757" y="1491238"/>
                </a:lnTo>
                <a:lnTo>
                  <a:pt x="643622" y="1502893"/>
                </a:lnTo>
                <a:lnTo>
                  <a:pt x="632999" y="1508557"/>
                </a:lnTo>
                <a:lnTo>
                  <a:pt x="629668" y="1516144"/>
                </a:lnTo>
                <a:lnTo>
                  <a:pt x="620842" y="1524706"/>
                </a:lnTo>
                <a:lnTo>
                  <a:pt x="620684" y="1528135"/>
                </a:lnTo>
                <a:lnTo>
                  <a:pt x="610419" y="1535920"/>
                </a:lnTo>
                <a:lnTo>
                  <a:pt x="624415" y="1524772"/>
                </a:lnTo>
                <a:lnTo>
                  <a:pt x="628304" y="1524160"/>
                </a:lnTo>
                <a:lnTo>
                  <a:pt x="630544" y="1520445"/>
                </a:lnTo>
                <a:lnTo>
                  <a:pt x="638719" y="1517208"/>
                </a:lnTo>
                <a:lnTo>
                  <a:pt x="639112" y="1510161"/>
                </a:lnTo>
                <a:lnTo>
                  <a:pt x="641443" y="1511482"/>
                </a:lnTo>
                <a:lnTo>
                  <a:pt x="645507" y="1508744"/>
                </a:lnTo>
                <a:lnTo>
                  <a:pt x="646672" y="1502470"/>
                </a:lnTo>
                <a:lnTo>
                  <a:pt x="656830" y="1499125"/>
                </a:lnTo>
                <a:lnTo>
                  <a:pt x="662859" y="1507173"/>
                </a:lnTo>
                <a:lnTo>
                  <a:pt x="661242" y="1514013"/>
                </a:lnTo>
                <a:lnTo>
                  <a:pt x="665502" y="1510873"/>
                </a:lnTo>
                <a:lnTo>
                  <a:pt x="673980" y="1512093"/>
                </a:lnTo>
                <a:lnTo>
                  <a:pt x="676144" y="1510282"/>
                </a:lnTo>
                <a:lnTo>
                  <a:pt x="681835" y="1515511"/>
                </a:lnTo>
                <a:lnTo>
                  <a:pt x="686362" y="1514299"/>
                </a:lnTo>
                <a:lnTo>
                  <a:pt x="690802" y="1517254"/>
                </a:lnTo>
                <a:lnTo>
                  <a:pt x="699030" y="1514234"/>
                </a:lnTo>
                <a:lnTo>
                  <a:pt x="703028" y="1515596"/>
                </a:lnTo>
                <a:lnTo>
                  <a:pt x="698051" y="1521888"/>
                </a:lnTo>
                <a:lnTo>
                  <a:pt x="689411" y="1524271"/>
                </a:lnTo>
                <a:lnTo>
                  <a:pt x="681576" y="1530866"/>
                </a:lnTo>
                <a:lnTo>
                  <a:pt x="683757" y="1531894"/>
                </a:lnTo>
                <a:lnTo>
                  <a:pt x="682723" y="1535213"/>
                </a:lnTo>
                <a:lnTo>
                  <a:pt x="690727" y="1532975"/>
                </a:lnTo>
                <a:lnTo>
                  <a:pt x="689990" y="1534544"/>
                </a:lnTo>
                <a:lnTo>
                  <a:pt x="693736" y="1533552"/>
                </a:lnTo>
                <a:lnTo>
                  <a:pt x="694489" y="1535827"/>
                </a:lnTo>
                <a:lnTo>
                  <a:pt x="701945" y="1534762"/>
                </a:lnTo>
                <a:lnTo>
                  <a:pt x="704567" y="1531077"/>
                </a:lnTo>
                <a:lnTo>
                  <a:pt x="704320" y="1533351"/>
                </a:lnTo>
                <a:lnTo>
                  <a:pt x="707325" y="1533264"/>
                </a:lnTo>
                <a:lnTo>
                  <a:pt x="708103" y="1521253"/>
                </a:lnTo>
                <a:lnTo>
                  <a:pt x="709880" y="1522820"/>
                </a:lnTo>
                <a:lnTo>
                  <a:pt x="710740" y="1519481"/>
                </a:lnTo>
                <a:lnTo>
                  <a:pt x="714411" y="1518742"/>
                </a:lnTo>
                <a:lnTo>
                  <a:pt x="712552" y="1523647"/>
                </a:lnTo>
                <a:lnTo>
                  <a:pt x="719809" y="1521489"/>
                </a:lnTo>
                <a:lnTo>
                  <a:pt x="716958" y="1514431"/>
                </a:lnTo>
                <a:lnTo>
                  <a:pt x="719330" y="1507512"/>
                </a:lnTo>
                <a:lnTo>
                  <a:pt x="716430" y="1503263"/>
                </a:lnTo>
                <a:lnTo>
                  <a:pt x="718198" y="1502896"/>
                </a:lnTo>
                <a:lnTo>
                  <a:pt x="718260" y="1497733"/>
                </a:lnTo>
                <a:lnTo>
                  <a:pt x="723637" y="1497758"/>
                </a:lnTo>
                <a:lnTo>
                  <a:pt x="725911" y="1493123"/>
                </a:lnTo>
                <a:lnTo>
                  <a:pt x="728236" y="1496001"/>
                </a:lnTo>
                <a:lnTo>
                  <a:pt x="724535" y="1496235"/>
                </a:lnTo>
                <a:lnTo>
                  <a:pt x="725709" y="1503100"/>
                </a:lnTo>
                <a:lnTo>
                  <a:pt x="719989" y="1505268"/>
                </a:lnTo>
                <a:lnTo>
                  <a:pt x="719083" y="1510837"/>
                </a:lnTo>
                <a:lnTo>
                  <a:pt x="724083" y="1515183"/>
                </a:lnTo>
                <a:lnTo>
                  <a:pt x="721505" y="1523055"/>
                </a:lnTo>
                <a:lnTo>
                  <a:pt x="732736" y="1531461"/>
                </a:lnTo>
                <a:lnTo>
                  <a:pt x="732491" y="1533929"/>
                </a:lnTo>
                <a:lnTo>
                  <a:pt x="736844" y="1533128"/>
                </a:lnTo>
                <a:lnTo>
                  <a:pt x="735394" y="1538660"/>
                </a:lnTo>
                <a:lnTo>
                  <a:pt x="732100" y="1539594"/>
                </a:lnTo>
                <a:lnTo>
                  <a:pt x="734839" y="1545260"/>
                </a:lnTo>
                <a:lnTo>
                  <a:pt x="737115" y="1546407"/>
                </a:lnTo>
                <a:lnTo>
                  <a:pt x="740070" y="1543727"/>
                </a:lnTo>
                <a:lnTo>
                  <a:pt x="742633" y="1545329"/>
                </a:lnTo>
                <a:lnTo>
                  <a:pt x="738623" y="1550386"/>
                </a:lnTo>
                <a:lnTo>
                  <a:pt x="732438" y="1552704"/>
                </a:lnTo>
                <a:lnTo>
                  <a:pt x="733711" y="1555403"/>
                </a:lnTo>
                <a:lnTo>
                  <a:pt x="739258" y="1556246"/>
                </a:lnTo>
                <a:lnTo>
                  <a:pt x="735707" y="1557168"/>
                </a:lnTo>
                <a:lnTo>
                  <a:pt x="736733" y="1561023"/>
                </a:lnTo>
                <a:lnTo>
                  <a:pt x="734213" y="1562346"/>
                </a:lnTo>
                <a:lnTo>
                  <a:pt x="735922" y="1563735"/>
                </a:lnTo>
                <a:lnTo>
                  <a:pt x="731785" y="1566052"/>
                </a:lnTo>
                <a:lnTo>
                  <a:pt x="737209" y="1573902"/>
                </a:lnTo>
                <a:lnTo>
                  <a:pt x="731118" y="1572851"/>
                </a:lnTo>
                <a:lnTo>
                  <a:pt x="722738" y="1565392"/>
                </a:lnTo>
                <a:lnTo>
                  <a:pt x="722833" y="1562631"/>
                </a:lnTo>
                <a:lnTo>
                  <a:pt x="719800" y="1563574"/>
                </a:lnTo>
                <a:lnTo>
                  <a:pt x="717527" y="1561265"/>
                </a:lnTo>
                <a:lnTo>
                  <a:pt x="718712" y="1564000"/>
                </a:lnTo>
                <a:lnTo>
                  <a:pt x="722049" y="1563988"/>
                </a:lnTo>
                <a:lnTo>
                  <a:pt x="723605" y="1570156"/>
                </a:lnTo>
                <a:lnTo>
                  <a:pt x="722452" y="1572570"/>
                </a:lnTo>
                <a:lnTo>
                  <a:pt x="719310" y="1571901"/>
                </a:lnTo>
                <a:lnTo>
                  <a:pt x="721234" y="1574575"/>
                </a:lnTo>
                <a:lnTo>
                  <a:pt x="714539" y="1575883"/>
                </a:lnTo>
                <a:lnTo>
                  <a:pt x="721881" y="1575422"/>
                </a:lnTo>
                <a:lnTo>
                  <a:pt x="727841" y="1583311"/>
                </a:lnTo>
                <a:lnTo>
                  <a:pt x="736259" y="1581014"/>
                </a:lnTo>
                <a:lnTo>
                  <a:pt x="737351" y="1586072"/>
                </a:lnTo>
                <a:lnTo>
                  <a:pt x="741961" y="1590845"/>
                </a:lnTo>
                <a:lnTo>
                  <a:pt x="738216" y="1589474"/>
                </a:lnTo>
                <a:lnTo>
                  <a:pt x="734094" y="1592611"/>
                </a:lnTo>
                <a:lnTo>
                  <a:pt x="735119" y="1591140"/>
                </a:lnTo>
                <a:lnTo>
                  <a:pt x="730698" y="1588266"/>
                </a:lnTo>
                <a:lnTo>
                  <a:pt x="730601" y="1583679"/>
                </a:lnTo>
                <a:lnTo>
                  <a:pt x="725881" y="1585848"/>
                </a:lnTo>
                <a:lnTo>
                  <a:pt x="722206" y="1581428"/>
                </a:lnTo>
                <a:lnTo>
                  <a:pt x="715956" y="1586759"/>
                </a:lnTo>
                <a:lnTo>
                  <a:pt x="710994" y="1582199"/>
                </a:lnTo>
                <a:lnTo>
                  <a:pt x="713204" y="1586159"/>
                </a:lnTo>
                <a:lnTo>
                  <a:pt x="712056" y="1589870"/>
                </a:lnTo>
                <a:lnTo>
                  <a:pt x="715270" y="1591131"/>
                </a:lnTo>
                <a:lnTo>
                  <a:pt x="718169" y="1598015"/>
                </a:lnTo>
                <a:lnTo>
                  <a:pt x="715436" y="1598213"/>
                </a:lnTo>
                <a:lnTo>
                  <a:pt x="717004" y="1602764"/>
                </a:lnTo>
                <a:lnTo>
                  <a:pt x="714370" y="1604192"/>
                </a:lnTo>
                <a:lnTo>
                  <a:pt x="711884" y="1599644"/>
                </a:lnTo>
                <a:lnTo>
                  <a:pt x="707274" y="1599221"/>
                </a:lnTo>
                <a:lnTo>
                  <a:pt x="708271" y="1596311"/>
                </a:lnTo>
                <a:lnTo>
                  <a:pt x="705520" y="1598745"/>
                </a:lnTo>
                <a:lnTo>
                  <a:pt x="703101" y="1595867"/>
                </a:lnTo>
                <a:lnTo>
                  <a:pt x="699830" y="1596705"/>
                </a:lnTo>
                <a:lnTo>
                  <a:pt x="700083" y="1594801"/>
                </a:lnTo>
                <a:lnTo>
                  <a:pt x="697703" y="1597210"/>
                </a:lnTo>
                <a:lnTo>
                  <a:pt x="697885" y="1594617"/>
                </a:lnTo>
                <a:lnTo>
                  <a:pt x="692043" y="1594022"/>
                </a:lnTo>
                <a:lnTo>
                  <a:pt x="692169" y="1591568"/>
                </a:lnTo>
                <a:lnTo>
                  <a:pt x="690920" y="1593801"/>
                </a:lnTo>
                <a:lnTo>
                  <a:pt x="686251" y="1592729"/>
                </a:lnTo>
                <a:lnTo>
                  <a:pt x="686214" y="1588681"/>
                </a:lnTo>
                <a:lnTo>
                  <a:pt x="682908" y="1587189"/>
                </a:lnTo>
                <a:lnTo>
                  <a:pt x="683414" y="1582843"/>
                </a:lnTo>
                <a:lnTo>
                  <a:pt x="681666" y="1584996"/>
                </a:lnTo>
                <a:lnTo>
                  <a:pt x="678173" y="1583131"/>
                </a:lnTo>
                <a:lnTo>
                  <a:pt x="685679" y="1589655"/>
                </a:lnTo>
                <a:lnTo>
                  <a:pt x="685012" y="1592683"/>
                </a:lnTo>
                <a:lnTo>
                  <a:pt x="696589" y="1595468"/>
                </a:lnTo>
                <a:lnTo>
                  <a:pt x="696979" y="1598210"/>
                </a:lnTo>
                <a:lnTo>
                  <a:pt x="700727" y="1597491"/>
                </a:lnTo>
                <a:lnTo>
                  <a:pt x="699657" y="1600965"/>
                </a:lnTo>
                <a:lnTo>
                  <a:pt x="703419" y="1598394"/>
                </a:lnTo>
                <a:lnTo>
                  <a:pt x="705630" y="1603240"/>
                </a:lnTo>
                <a:lnTo>
                  <a:pt x="710052" y="1604198"/>
                </a:lnTo>
                <a:lnTo>
                  <a:pt x="708509" y="1607205"/>
                </a:lnTo>
                <a:lnTo>
                  <a:pt x="692401" y="1603545"/>
                </a:lnTo>
                <a:lnTo>
                  <a:pt x="691707" y="1600331"/>
                </a:lnTo>
                <a:lnTo>
                  <a:pt x="690251" y="1602444"/>
                </a:lnTo>
                <a:lnTo>
                  <a:pt x="685149" y="1597743"/>
                </a:lnTo>
                <a:lnTo>
                  <a:pt x="684321" y="1601861"/>
                </a:lnTo>
                <a:lnTo>
                  <a:pt x="680724" y="1599481"/>
                </a:lnTo>
                <a:lnTo>
                  <a:pt x="683232" y="1606538"/>
                </a:lnTo>
                <a:lnTo>
                  <a:pt x="680949" y="1608604"/>
                </a:lnTo>
                <a:lnTo>
                  <a:pt x="673245" y="1603795"/>
                </a:lnTo>
                <a:lnTo>
                  <a:pt x="676514" y="1610110"/>
                </a:lnTo>
                <a:lnTo>
                  <a:pt x="675363" y="1612848"/>
                </a:lnTo>
                <a:lnTo>
                  <a:pt x="666850" y="1612348"/>
                </a:lnTo>
                <a:lnTo>
                  <a:pt x="662933" y="1607686"/>
                </a:lnTo>
                <a:lnTo>
                  <a:pt x="660010" y="1610138"/>
                </a:lnTo>
                <a:lnTo>
                  <a:pt x="653559" y="1604866"/>
                </a:lnTo>
                <a:lnTo>
                  <a:pt x="655666" y="1604980"/>
                </a:lnTo>
                <a:lnTo>
                  <a:pt x="657552" y="1611705"/>
                </a:lnTo>
                <a:lnTo>
                  <a:pt x="653155" y="1613785"/>
                </a:lnTo>
                <a:lnTo>
                  <a:pt x="652274" y="1617479"/>
                </a:lnTo>
                <a:lnTo>
                  <a:pt x="649087" y="1616326"/>
                </a:lnTo>
                <a:lnTo>
                  <a:pt x="644406" y="1620929"/>
                </a:lnTo>
                <a:lnTo>
                  <a:pt x="639724" y="1614844"/>
                </a:lnTo>
                <a:lnTo>
                  <a:pt x="637598" y="1619304"/>
                </a:lnTo>
                <a:lnTo>
                  <a:pt x="634567" y="1618737"/>
                </a:lnTo>
                <a:lnTo>
                  <a:pt x="632147" y="1628974"/>
                </a:lnTo>
                <a:lnTo>
                  <a:pt x="626262" y="1627848"/>
                </a:lnTo>
                <a:lnTo>
                  <a:pt x="621216" y="1639732"/>
                </a:lnTo>
                <a:lnTo>
                  <a:pt x="618285" y="1638436"/>
                </a:lnTo>
                <a:lnTo>
                  <a:pt x="613860" y="1642931"/>
                </a:lnTo>
                <a:lnTo>
                  <a:pt x="609273" y="1639246"/>
                </a:lnTo>
                <a:lnTo>
                  <a:pt x="609630" y="1646637"/>
                </a:lnTo>
                <a:lnTo>
                  <a:pt x="602168" y="1645690"/>
                </a:lnTo>
                <a:lnTo>
                  <a:pt x="597906" y="1652230"/>
                </a:lnTo>
                <a:lnTo>
                  <a:pt x="593764" y="1651654"/>
                </a:lnTo>
                <a:lnTo>
                  <a:pt x="595027" y="1653304"/>
                </a:lnTo>
                <a:lnTo>
                  <a:pt x="592666" y="1653966"/>
                </a:lnTo>
                <a:lnTo>
                  <a:pt x="583030" y="1652275"/>
                </a:lnTo>
                <a:lnTo>
                  <a:pt x="581013" y="1647327"/>
                </a:lnTo>
                <a:lnTo>
                  <a:pt x="577207" y="1650676"/>
                </a:lnTo>
                <a:lnTo>
                  <a:pt x="573595" y="1648323"/>
                </a:lnTo>
                <a:lnTo>
                  <a:pt x="572129" y="1650554"/>
                </a:lnTo>
                <a:lnTo>
                  <a:pt x="568040" y="1643525"/>
                </a:lnTo>
                <a:lnTo>
                  <a:pt x="562621" y="1648771"/>
                </a:lnTo>
                <a:lnTo>
                  <a:pt x="554820" y="1650878"/>
                </a:lnTo>
                <a:lnTo>
                  <a:pt x="551478" y="1643730"/>
                </a:lnTo>
                <a:lnTo>
                  <a:pt x="553276" y="1642028"/>
                </a:lnTo>
                <a:lnTo>
                  <a:pt x="544242" y="1634114"/>
                </a:lnTo>
                <a:lnTo>
                  <a:pt x="545036" y="1640861"/>
                </a:lnTo>
                <a:lnTo>
                  <a:pt x="540791" y="1645479"/>
                </a:lnTo>
                <a:lnTo>
                  <a:pt x="534379" y="1644766"/>
                </a:lnTo>
                <a:lnTo>
                  <a:pt x="532861" y="1639783"/>
                </a:lnTo>
                <a:lnTo>
                  <a:pt x="532873" y="1642840"/>
                </a:lnTo>
                <a:lnTo>
                  <a:pt x="530727" y="1643109"/>
                </a:lnTo>
                <a:lnTo>
                  <a:pt x="536753" y="1647500"/>
                </a:lnTo>
                <a:lnTo>
                  <a:pt x="531573" y="1652347"/>
                </a:lnTo>
                <a:lnTo>
                  <a:pt x="535988" y="1651126"/>
                </a:lnTo>
                <a:lnTo>
                  <a:pt x="537186" y="1658797"/>
                </a:lnTo>
                <a:lnTo>
                  <a:pt x="528857" y="1665121"/>
                </a:lnTo>
                <a:lnTo>
                  <a:pt x="526268" y="1665121"/>
                </a:lnTo>
                <a:lnTo>
                  <a:pt x="525943" y="1660286"/>
                </a:lnTo>
                <a:lnTo>
                  <a:pt x="522736" y="1661612"/>
                </a:lnTo>
                <a:lnTo>
                  <a:pt x="529665" y="1655475"/>
                </a:lnTo>
                <a:lnTo>
                  <a:pt x="523452" y="1659977"/>
                </a:lnTo>
                <a:lnTo>
                  <a:pt x="524014" y="1657952"/>
                </a:lnTo>
                <a:lnTo>
                  <a:pt x="520579" y="1660756"/>
                </a:lnTo>
                <a:lnTo>
                  <a:pt x="516760" y="1658851"/>
                </a:lnTo>
                <a:lnTo>
                  <a:pt x="508016" y="1661848"/>
                </a:lnTo>
                <a:lnTo>
                  <a:pt x="522696" y="1660465"/>
                </a:lnTo>
                <a:lnTo>
                  <a:pt x="521055" y="1663018"/>
                </a:lnTo>
                <a:lnTo>
                  <a:pt x="523920" y="1662771"/>
                </a:lnTo>
                <a:lnTo>
                  <a:pt x="523197" y="1668669"/>
                </a:lnTo>
                <a:lnTo>
                  <a:pt x="518180" y="1669263"/>
                </a:lnTo>
                <a:lnTo>
                  <a:pt x="521162" y="1665873"/>
                </a:lnTo>
                <a:lnTo>
                  <a:pt x="518923" y="1664506"/>
                </a:lnTo>
                <a:lnTo>
                  <a:pt x="517708" y="1667679"/>
                </a:lnTo>
                <a:lnTo>
                  <a:pt x="515933" y="1666466"/>
                </a:lnTo>
                <a:lnTo>
                  <a:pt x="515844" y="1671283"/>
                </a:lnTo>
                <a:lnTo>
                  <a:pt x="511615" y="1669458"/>
                </a:lnTo>
                <a:lnTo>
                  <a:pt x="508471" y="1674089"/>
                </a:lnTo>
                <a:lnTo>
                  <a:pt x="513839" y="1675222"/>
                </a:lnTo>
                <a:lnTo>
                  <a:pt x="513393" y="1677762"/>
                </a:lnTo>
                <a:lnTo>
                  <a:pt x="508427" y="1680502"/>
                </a:lnTo>
                <a:lnTo>
                  <a:pt x="504676" y="1679249"/>
                </a:lnTo>
                <a:lnTo>
                  <a:pt x="501842" y="1685278"/>
                </a:lnTo>
                <a:lnTo>
                  <a:pt x="498282" y="1685975"/>
                </a:lnTo>
                <a:lnTo>
                  <a:pt x="495264" y="1681360"/>
                </a:lnTo>
                <a:lnTo>
                  <a:pt x="492278" y="1683625"/>
                </a:lnTo>
                <a:lnTo>
                  <a:pt x="498360" y="1689010"/>
                </a:lnTo>
                <a:lnTo>
                  <a:pt x="513297" y="1683094"/>
                </a:lnTo>
                <a:lnTo>
                  <a:pt x="518520" y="1684695"/>
                </a:lnTo>
                <a:lnTo>
                  <a:pt x="518509" y="1688471"/>
                </a:lnTo>
                <a:lnTo>
                  <a:pt x="520477" y="1683560"/>
                </a:lnTo>
                <a:lnTo>
                  <a:pt x="525797" y="1682087"/>
                </a:lnTo>
                <a:lnTo>
                  <a:pt x="521935" y="1682415"/>
                </a:lnTo>
                <a:lnTo>
                  <a:pt x="524417" y="1674892"/>
                </a:lnTo>
                <a:lnTo>
                  <a:pt x="529258" y="1674587"/>
                </a:lnTo>
                <a:lnTo>
                  <a:pt x="531855" y="1676545"/>
                </a:lnTo>
                <a:lnTo>
                  <a:pt x="529346" y="1678934"/>
                </a:lnTo>
                <a:lnTo>
                  <a:pt x="533861" y="1678665"/>
                </a:lnTo>
                <a:lnTo>
                  <a:pt x="532433" y="1683175"/>
                </a:lnTo>
                <a:lnTo>
                  <a:pt x="524849" y="1690646"/>
                </a:lnTo>
                <a:lnTo>
                  <a:pt x="532268" y="1687232"/>
                </a:lnTo>
                <a:lnTo>
                  <a:pt x="531938" y="1692079"/>
                </a:lnTo>
                <a:lnTo>
                  <a:pt x="528930" y="1693071"/>
                </a:lnTo>
                <a:lnTo>
                  <a:pt x="528910" y="1698431"/>
                </a:lnTo>
                <a:lnTo>
                  <a:pt x="519296" y="1700207"/>
                </a:lnTo>
                <a:lnTo>
                  <a:pt x="515345" y="1703575"/>
                </a:lnTo>
                <a:lnTo>
                  <a:pt x="516927" y="1700079"/>
                </a:lnTo>
                <a:lnTo>
                  <a:pt x="514561" y="1694978"/>
                </a:lnTo>
                <a:lnTo>
                  <a:pt x="517394" y="1690321"/>
                </a:lnTo>
                <a:lnTo>
                  <a:pt x="509812" y="1691448"/>
                </a:lnTo>
                <a:lnTo>
                  <a:pt x="508518" y="1689376"/>
                </a:lnTo>
                <a:lnTo>
                  <a:pt x="507213" y="1694348"/>
                </a:lnTo>
                <a:lnTo>
                  <a:pt x="505485" y="1694202"/>
                </a:lnTo>
                <a:lnTo>
                  <a:pt x="506465" y="1692300"/>
                </a:lnTo>
                <a:lnTo>
                  <a:pt x="502793" y="1696719"/>
                </a:lnTo>
                <a:lnTo>
                  <a:pt x="505864" y="1695938"/>
                </a:lnTo>
                <a:lnTo>
                  <a:pt x="504975" y="1698033"/>
                </a:lnTo>
                <a:lnTo>
                  <a:pt x="507587" y="1698262"/>
                </a:lnTo>
                <a:lnTo>
                  <a:pt x="502856" y="1700063"/>
                </a:lnTo>
                <a:lnTo>
                  <a:pt x="501614" y="1702410"/>
                </a:lnTo>
                <a:lnTo>
                  <a:pt x="503500" y="1703721"/>
                </a:lnTo>
                <a:lnTo>
                  <a:pt x="498507" y="1705553"/>
                </a:lnTo>
                <a:lnTo>
                  <a:pt x="501676" y="1708701"/>
                </a:lnTo>
                <a:lnTo>
                  <a:pt x="492820" y="1710271"/>
                </a:lnTo>
                <a:lnTo>
                  <a:pt x="489800" y="1712168"/>
                </a:lnTo>
                <a:lnTo>
                  <a:pt x="491290" y="1713677"/>
                </a:lnTo>
                <a:lnTo>
                  <a:pt x="489459" y="1715810"/>
                </a:lnTo>
                <a:lnTo>
                  <a:pt x="480151" y="1712169"/>
                </a:lnTo>
                <a:lnTo>
                  <a:pt x="470506" y="1714586"/>
                </a:lnTo>
                <a:lnTo>
                  <a:pt x="472080" y="1712433"/>
                </a:lnTo>
                <a:lnTo>
                  <a:pt x="470425" y="1706072"/>
                </a:lnTo>
                <a:lnTo>
                  <a:pt x="463264" y="1713278"/>
                </a:lnTo>
                <a:lnTo>
                  <a:pt x="456367" y="1711190"/>
                </a:lnTo>
                <a:lnTo>
                  <a:pt x="456271" y="1705268"/>
                </a:lnTo>
                <a:lnTo>
                  <a:pt x="453360" y="1705582"/>
                </a:lnTo>
                <a:lnTo>
                  <a:pt x="453419" y="1701096"/>
                </a:lnTo>
                <a:lnTo>
                  <a:pt x="458362" y="1697452"/>
                </a:lnTo>
                <a:lnTo>
                  <a:pt x="456731" y="1687588"/>
                </a:lnTo>
                <a:lnTo>
                  <a:pt x="459966" y="1685561"/>
                </a:lnTo>
                <a:lnTo>
                  <a:pt x="458137" y="1682408"/>
                </a:lnTo>
                <a:lnTo>
                  <a:pt x="460537" y="1680596"/>
                </a:lnTo>
                <a:lnTo>
                  <a:pt x="458562" y="1679935"/>
                </a:lnTo>
                <a:lnTo>
                  <a:pt x="458696" y="1676632"/>
                </a:lnTo>
                <a:lnTo>
                  <a:pt x="468085" y="1672028"/>
                </a:lnTo>
                <a:lnTo>
                  <a:pt x="468925" y="1670752"/>
                </a:lnTo>
                <a:lnTo>
                  <a:pt x="465782" y="1670592"/>
                </a:lnTo>
                <a:lnTo>
                  <a:pt x="470111" y="1665296"/>
                </a:lnTo>
                <a:lnTo>
                  <a:pt x="471830" y="1668056"/>
                </a:lnTo>
                <a:lnTo>
                  <a:pt x="474829" y="1665518"/>
                </a:lnTo>
                <a:lnTo>
                  <a:pt x="478012" y="1668294"/>
                </a:lnTo>
                <a:lnTo>
                  <a:pt x="478064" y="1664781"/>
                </a:lnTo>
                <a:lnTo>
                  <a:pt x="481183" y="1664030"/>
                </a:lnTo>
                <a:lnTo>
                  <a:pt x="479240" y="1663497"/>
                </a:lnTo>
                <a:lnTo>
                  <a:pt x="482412" y="1660905"/>
                </a:lnTo>
                <a:lnTo>
                  <a:pt x="478641" y="1659900"/>
                </a:lnTo>
                <a:lnTo>
                  <a:pt x="485085" y="1656619"/>
                </a:lnTo>
                <a:lnTo>
                  <a:pt x="486877" y="1652368"/>
                </a:lnTo>
                <a:lnTo>
                  <a:pt x="495648" y="1652004"/>
                </a:lnTo>
                <a:lnTo>
                  <a:pt x="498467" y="1645700"/>
                </a:lnTo>
                <a:lnTo>
                  <a:pt x="496621" y="1644435"/>
                </a:lnTo>
                <a:lnTo>
                  <a:pt x="496480" y="1635391"/>
                </a:lnTo>
                <a:lnTo>
                  <a:pt x="494768" y="1638984"/>
                </a:lnTo>
                <a:lnTo>
                  <a:pt x="490016" y="1640282"/>
                </a:lnTo>
                <a:lnTo>
                  <a:pt x="497551" y="1631510"/>
                </a:lnTo>
                <a:lnTo>
                  <a:pt x="496322" y="1629063"/>
                </a:lnTo>
                <a:lnTo>
                  <a:pt x="499755" y="1627843"/>
                </a:lnTo>
                <a:lnTo>
                  <a:pt x="496361" y="1627605"/>
                </a:lnTo>
                <a:lnTo>
                  <a:pt x="495930" y="1624880"/>
                </a:lnTo>
                <a:lnTo>
                  <a:pt x="498744" y="1622326"/>
                </a:lnTo>
                <a:lnTo>
                  <a:pt x="497148" y="1618634"/>
                </a:lnTo>
                <a:lnTo>
                  <a:pt x="501884" y="1616052"/>
                </a:lnTo>
                <a:lnTo>
                  <a:pt x="497247" y="1614094"/>
                </a:lnTo>
                <a:lnTo>
                  <a:pt x="493180" y="1616173"/>
                </a:lnTo>
                <a:lnTo>
                  <a:pt x="489285" y="1603796"/>
                </a:lnTo>
                <a:lnTo>
                  <a:pt x="496540" y="1600331"/>
                </a:lnTo>
                <a:lnTo>
                  <a:pt x="498445" y="1594594"/>
                </a:lnTo>
                <a:lnTo>
                  <a:pt x="502070" y="1593128"/>
                </a:lnTo>
                <a:lnTo>
                  <a:pt x="503596" y="1584626"/>
                </a:lnTo>
                <a:lnTo>
                  <a:pt x="510634" y="1574850"/>
                </a:lnTo>
                <a:lnTo>
                  <a:pt x="521669" y="1571139"/>
                </a:lnTo>
                <a:lnTo>
                  <a:pt x="537442" y="1575843"/>
                </a:lnTo>
                <a:lnTo>
                  <a:pt x="538498" y="1577950"/>
                </a:lnTo>
                <a:lnTo>
                  <a:pt x="546218" y="1573562"/>
                </a:lnTo>
                <a:lnTo>
                  <a:pt x="546393" y="1576391"/>
                </a:lnTo>
                <a:lnTo>
                  <a:pt x="551917" y="1576152"/>
                </a:lnTo>
                <a:lnTo>
                  <a:pt x="550152" y="1580428"/>
                </a:lnTo>
                <a:lnTo>
                  <a:pt x="552328" y="1578211"/>
                </a:lnTo>
                <a:lnTo>
                  <a:pt x="551133" y="1575392"/>
                </a:lnTo>
                <a:lnTo>
                  <a:pt x="546472" y="1576313"/>
                </a:lnTo>
                <a:lnTo>
                  <a:pt x="542311" y="1567300"/>
                </a:lnTo>
                <a:lnTo>
                  <a:pt x="537647" y="1568559"/>
                </a:lnTo>
                <a:lnTo>
                  <a:pt x="539681" y="1564105"/>
                </a:lnTo>
                <a:lnTo>
                  <a:pt x="534846" y="1557902"/>
                </a:lnTo>
                <a:lnTo>
                  <a:pt x="539755" y="1551263"/>
                </a:lnTo>
                <a:lnTo>
                  <a:pt x="535490" y="1547934"/>
                </a:lnTo>
                <a:lnTo>
                  <a:pt x="531800" y="1548670"/>
                </a:lnTo>
                <a:lnTo>
                  <a:pt x="533789" y="1545265"/>
                </a:lnTo>
                <a:lnTo>
                  <a:pt x="533115" y="1537937"/>
                </a:lnTo>
                <a:lnTo>
                  <a:pt x="526826" y="1537520"/>
                </a:lnTo>
                <a:lnTo>
                  <a:pt x="530075" y="1530194"/>
                </a:lnTo>
                <a:lnTo>
                  <a:pt x="535882" y="1531860"/>
                </a:lnTo>
                <a:lnTo>
                  <a:pt x="550597" y="1524716"/>
                </a:lnTo>
                <a:lnTo>
                  <a:pt x="559721" y="1512843"/>
                </a:lnTo>
                <a:lnTo>
                  <a:pt x="561496" y="1504581"/>
                </a:lnTo>
                <a:lnTo>
                  <a:pt x="563664" y="1504449"/>
                </a:lnTo>
                <a:lnTo>
                  <a:pt x="561786" y="1503585"/>
                </a:lnTo>
                <a:lnTo>
                  <a:pt x="560558" y="1484078"/>
                </a:lnTo>
                <a:lnTo>
                  <a:pt x="554311" y="1478188"/>
                </a:lnTo>
                <a:lnTo>
                  <a:pt x="556800" y="1474357"/>
                </a:lnTo>
                <a:lnTo>
                  <a:pt x="553242" y="1463197"/>
                </a:lnTo>
                <a:lnTo>
                  <a:pt x="548459" y="1460658"/>
                </a:lnTo>
                <a:lnTo>
                  <a:pt x="545865" y="1454279"/>
                </a:lnTo>
                <a:lnTo>
                  <a:pt x="542618" y="1454433"/>
                </a:lnTo>
                <a:lnTo>
                  <a:pt x="544469" y="1452239"/>
                </a:lnTo>
                <a:lnTo>
                  <a:pt x="541633" y="1443509"/>
                </a:lnTo>
                <a:lnTo>
                  <a:pt x="531803" y="1435137"/>
                </a:lnTo>
                <a:lnTo>
                  <a:pt x="533942" y="1433365"/>
                </a:lnTo>
                <a:lnTo>
                  <a:pt x="532627" y="1431131"/>
                </a:lnTo>
                <a:lnTo>
                  <a:pt x="537921" y="1430978"/>
                </a:lnTo>
                <a:lnTo>
                  <a:pt x="538678" y="1428777"/>
                </a:lnTo>
                <a:lnTo>
                  <a:pt x="531661" y="1411972"/>
                </a:lnTo>
                <a:lnTo>
                  <a:pt x="532741" y="1406560"/>
                </a:lnTo>
                <a:lnTo>
                  <a:pt x="537098" y="1404743"/>
                </a:lnTo>
                <a:lnTo>
                  <a:pt x="537666" y="1386754"/>
                </a:lnTo>
                <a:lnTo>
                  <a:pt x="545047" y="1388845"/>
                </a:lnTo>
                <a:lnTo>
                  <a:pt x="543526" y="1385989"/>
                </a:lnTo>
                <a:lnTo>
                  <a:pt x="548194" y="1377802"/>
                </a:lnTo>
                <a:lnTo>
                  <a:pt x="553713" y="1377726"/>
                </a:lnTo>
                <a:lnTo>
                  <a:pt x="561042" y="1372256"/>
                </a:lnTo>
                <a:lnTo>
                  <a:pt x="563973" y="1375405"/>
                </a:lnTo>
                <a:lnTo>
                  <a:pt x="574588" y="1375817"/>
                </a:lnTo>
                <a:lnTo>
                  <a:pt x="578009" y="1380015"/>
                </a:lnTo>
                <a:lnTo>
                  <a:pt x="587578" y="1376011"/>
                </a:lnTo>
                <a:lnTo>
                  <a:pt x="592510" y="1368011"/>
                </a:lnTo>
                <a:lnTo>
                  <a:pt x="607170" y="1376231"/>
                </a:lnTo>
                <a:lnTo>
                  <a:pt x="614900" y="1375898"/>
                </a:lnTo>
                <a:lnTo>
                  <a:pt x="618460" y="1380528"/>
                </a:lnTo>
                <a:lnTo>
                  <a:pt x="622900" y="1380094"/>
                </a:lnTo>
                <a:lnTo>
                  <a:pt x="628723" y="1386575"/>
                </a:lnTo>
                <a:lnTo>
                  <a:pt x="635825" y="1386425"/>
                </a:lnTo>
                <a:lnTo>
                  <a:pt x="639802" y="1408156"/>
                </a:lnTo>
                <a:lnTo>
                  <a:pt x="642646" y="1413562"/>
                </a:lnTo>
                <a:lnTo>
                  <a:pt x="647612" y="1414405"/>
                </a:lnTo>
                <a:lnTo>
                  <a:pt x="646679" y="1420312"/>
                </a:lnTo>
                <a:lnTo>
                  <a:pt x="650583" y="1426760"/>
                </a:lnTo>
                <a:lnTo>
                  <a:pt x="655411" y="1430540"/>
                </a:lnTo>
                <a:lnTo>
                  <a:pt x="660035" y="1428986"/>
                </a:lnTo>
                <a:lnTo>
                  <a:pt x="662853" y="1439054"/>
                </a:lnTo>
                <a:lnTo>
                  <a:pt x="666345" y="1437859"/>
                </a:lnTo>
                <a:lnTo>
                  <a:pt x="668601" y="1441259"/>
                </a:lnTo>
                <a:lnTo>
                  <a:pt x="672558" y="1440760"/>
                </a:lnTo>
                <a:lnTo>
                  <a:pt x="678105" y="1445266"/>
                </a:lnTo>
                <a:lnTo>
                  <a:pt x="683573" y="1446048"/>
                </a:lnTo>
                <a:lnTo>
                  <a:pt x="684248" y="1449463"/>
                </a:lnTo>
                <a:lnTo>
                  <a:pt x="681854" y="1448038"/>
                </a:lnTo>
                <a:lnTo>
                  <a:pt x="679645" y="1449975"/>
                </a:lnTo>
                <a:lnTo>
                  <a:pt x="681093" y="1457045"/>
                </a:lnTo>
                <a:lnTo>
                  <a:pt x="678430" y="1458372"/>
                </a:lnTo>
                <a:lnTo>
                  <a:pt x="683587" y="1459808"/>
                </a:lnTo>
                <a:lnTo>
                  <a:pt x="686323" y="1456371"/>
                </a:lnTo>
                <a:lnTo>
                  <a:pt x="691570" y="1462651"/>
                </a:lnTo>
                <a:lnTo>
                  <a:pt x="696705" y="1462258"/>
                </a:lnTo>
                <a:close/>
                <a:moveTo>
                  <a:pt x="772111" y="1153930"/>
                </a:moveTo>
                <a:lnTo>
                  <a:pt x="762089" y="1154510"/>
                </a:lnTo>
                <a:lnTo>
                  <a:pt x="762817" y="1166668"/>
                </a:lnTo>
                <a:lnTo>
                  <a:pt x="757774" y="1167047"/>
                </a:lnTo>
                <a:lnTo>
                  <a:pt x="758006" y="1170894"/>
                </a:lnTo>
                <a:lnTo>
                  <a:pt x="745166" y="1171669"/>
                </a:lnTo>
                <a:lnTo>
                  <a:pt x="741437" y="1173680"/>
                </a:lnTo>
                <a:lnTo>
                  <a:pt x="741069" y="1176938"/>
                </a:lnTo>
                <a:lnTo>
                  <a:pt x="735393" y="1176904"/>
                </a:lnTo>
                <a:lnTo>
                  <a:pt x="734621" y="1181002"/>
                </a:lnTo>
                <a:lnTo>
                  <a:pt x="730128" y="1179895"/>
                </a:lnTo>
                <a:lnTo>
                  <a:pt x="728763" y="1186104"/>
                </a:lnTo>
                <a:lnTo>
                  <a:pt x="732066" y="1190251"/>
                </a:lnTo>
                <a:lnTo>
                  <a:pt x="726819" y="1190263"/>
                </a:lnTo>
                <a:lnTo>
                  <a:pt x="725253" y="1196721"/>
                </a:lnTo>
                <a:lnTo>
                  <a:pt x="708394" y="1196845"/>
                </a:lnTo>
                <a:lnTo>
                  <a:pt x="690376" y="1179945"/>
                </a:lnTo>
                <a:lnTo>
                  <a:pt x="680826" y="1174321"/>
                </a:lnTo>
                <a:lnTo>
                  <a:pt x="666450" y="1170374"/>
                </a:lnTo>
                <a:lnTo>
                  <a:pt x="653527" y="1171838"/>
                </a:lnTo>
                <a:lnTo>
                  <a:pt x="640338" y="1182000"/>
                </a:lnTo>
                <a:lnTo>
                  <a:pt x="636170" y="1180652"/>
                </a:lnTo>
                <a:lnTo>
                  <a:pt x="637442" y="1165530"/>
                </a:lnTo>
                <a:lnTo>
                  <a:pt x="636544" y="1168422"/>
                </a:lnTo>
                <a:lnTo>
                  <a:pt x="633705" y="1164472"/>
                </a:lnTo>
                <a:lnTo>
                  <a:pt x="629166" y="1165536"/>
                </a:lnTo>
                <a:lnTo>
                  <a:pt x="631204" y="1171566"/>
                </a:lnTo>
                <a:lnTo>
                  <a:pt x="624700" y="1172439"/>
                </a:lnTo>
                <a:lnTo>
                  <a:pt x="622153" y="1168975"/>
                </a:lnTo>
                <a:lnTo>
                  <a:pt x="615717" y="1169467"/>
                </a:lnTo>
                <a:lnTo>
                  <a:pt x="610547" y="1164579"/>
                </a:lnTo>
                <a:lnTo>
                  <a:pt x="610264" y="1155774"/>
                </a:lnTo>
                <a:lnTo>
                  <a:pt x="609612" y="1164778"/>
                </a:lnTo>
                <a:lnTo>
                  <a:pt x="616026" y="1172237"/>
                </a:lnTo>
                <a:lnTo>
                  <a:pt x="615013" y="1173586"/>
                </a:lnTo>
                <a:lnTo>
                  <a:pt x="621627" y="1171498"/>
                </a:lnTo>
                <a:lnTo>
                  <a:pt x="623729" y="1176496"/>
                </a:lnTo>
                <a:lnTo>
                  <a:pt x="640115" y="1182961"/>
                </a:lnTo>
                <a:lnTo>
                  <a:pt x="639933" y="1186790"/>
                </a:lnTo>
                <a:lnTo>
                  <a:pt x="647110" y="1196549"/>
                </a:lnTo>
                <a:lnTo>
                  <a:pt x="631493" y="1195872"/>
                </a:lnTo>
                <a:lnTo>
                  <a:pt x="611478" y="1186027"/>
                </a:lnTo>
                <a:lnTo>
                  <a:pt x="597907" y="1184409"/>
                </a:lnTo>
                <a:lnTo>
                  <a:pt x="589518" y="1187421"/>
                </a:lnTo>
                <a:lnTo>
                  <a:pt x="585309" y="1191893"/>
                </a:lnTo>
                <a:lnTo>
                  <a:pt x="588646" y="1198613"/>
                </a:lnTo>
                <a:lnTo>
                  <a:pt x="587633" y="1204272"/>
                </a:lnTo>
                <a:lnTo>
                  <a:pt x="579281" y="1202231"/>
                </a:lnTo>
                <a:lnTo>
                  <a:pt x="574364" y="1195437"/>
                </a:lnTo>
                <a:lnTo>
                  <a:pt x="566150" y="1192879"/>
                </a:lnTo>
                <a:lnTo>
                  <a:pt x="559144" y="1196043"/>
                </a:lnTo>
                <a:lnTo>
                  <a:pt x="557726" y="1201582"/>
                </a:lnTo>
                <a:lnTo>
                  <a:pt x="548910" y="1205422"/>
                </a:lnTo>
                <a:lnTo>
                  <a:pt x="538518" y="1198556"/>
                </a:lnTo>
                <a:lnTo>
                  <a:pt x="537865" y="1194569"/>
                </a:lnTo>
                <a:lnTo>
                  <a:pt x="529343" y="1193081"/>
                </a:lnTo>
                <a:lnTo>
                  <a:pt x="527194" y="1187481"/>
                </a:lnTo>
                <a:lnTo>
                  <a:pt x="529895" y="1180902"/>
                </a:lnTo>
                <a:lnTo>
                  <a:pt x="524676" y="1181401"/>
                </a:lnTo>
                <a:lnTo>
                  <a:pt x="526168" y="1176302"/>
                </a:lnTo>
                <a:lnTo>
                  <a:pt x="521823" y="1174163"/>
                </a:lnTo>
                <a:lnTo>
                  <a:pt x="519081" y="1175867"/>
                </a:lnTo>
                <a:lnTo>
                  <a:pt x="510459" y="1174533"/>
                </a:lnTo>
                <a:lnTo>
                  <a:pt x="508623" y="1170264"/>
                </a:lnTo>
                <a:lnTo>
                  <a:pt x="510203" y="1164151"/>
                </a:lnTo>
                <a:lnTo>
                  <a:pt x="521433" y="1158934"/>
                </a:lnTo>
                <a:lnTo>
                  <a:pt x="524638" y="1154504"/>
                </a:lnTo>
                <a:lnTo>
                  <a:pt x="524272" y="1145598"/>
                </a:lnTo>
                <a:lnTo>
                  <a:pt x="516447" y="1134391"/>
                </a:lnTo>
                <a:lnTo>
                  <a:pt x="469597" y="1097786"/>
                </a:lnTo>
                <a:lnTo>
                  <a:pt x="437010" y="1082349"/>
                </a:lnTo>
                <a:lnTo>
                  <a:pt x="410387" y="1079689"/>
                </a:lnTo>
                <a:lnTo>
                  <a:pt x="397137" y="1081283"/>
                </a:lnTo>
                <a:lnTo>
                  <a:pt x="391021" y="1084333"/>
                </a:lnTo>
                <a:lnTo>
                  <a:pt x="388892" y="1098217"/>
                </a:lnTo>
                <a:lnTo>
                  <a:pt x="374228" y="1108186"/>
                </a:lnTo>
                <a:lnTo>
                  <a:pt x="373786" y="1111546"/>
                </a:lnTo>
                <a:lnTo>
                  <a:pt x="379679" y="1122914"/>
                </a:lnTo>
                <a:lnTo>
                  <a:pt x="378277" y="1133042"/>
                </a:lnTo>
                <a:lnTo>
                  <a:pt x="374408" y="1134180"/>
                </a:lnTo>
                <a:lnTo>
                  <a:pt x="372687" y="1140040"/>
                </a:lnTo>
                <a:lnTo>
                  <a:pt x="365619" y="1140263"/>
                </a:lnTo>
                <a:lnTo>
                  <a:pt x="362906" y="1142703"/>
                </a:lnTo>
                <a:lnTo>
                  <a:pt x="357347" y="1139238"/>
                </a:lnTo>
                <a:lnTo>
                  <a:pt x="343996" y="1138719"/>
                </a:lnTo>
                <a:lnTo>
                  <a:pt x="329701" y="1144852"/>
                </a:lnTo>
                <a:lnTo>
                  <a:pt x="324144" y="1149935"/>
                </a:lnTo>
                <a:lnTo>
                  <a:pt x="289822" y="1145486"/>
                </a:lnTo>
                <a:lnTo>
                  <a:pt x="280991" y="1150526"/>
                </a:lnTo>
                <a:lnTo>
                  <a:pt x="280624" y="1148143"/>
                </a:lnTo>
                <a:lnTo>
                  <a:pt x="264050" y="1141692"/>
                </a:lnTo>
                <a:lnTo>
                  <a:pt x="256630" y="1141504"/>
                </a:lnTo>
                <a:lnTo>
                  <a:pt x="252021" y="1138077"/>
                </a:lnTo>
                <a:lnTo>
                  <a:pt x="249175" y="1139338"/>
                </a:lnTo>
                <a:lnTo>
                  <a:pt x="245707" y="1135887"/>
                </a:lnTo>
                <a:lnTo>
                  <a:pt x="237868" y="1138745"/>
                </a:lnTo>
                <a:lnTo>
                  <a:pt x="221536" y="1139082"/>
                </a:lnTo>
                <a:lnTo>
                  <a:pt x="220870" y="1135788"/>
                </a:lnTo>
                <a:lnTo>
                  <a:pt x="212000" y="1137078"/>
                </a:lnTo>
                <a:lnTo>
                  <a:pt x="209120" y="1132734"/>
                </a:lnTo>
                <a:lnTo>
                  <a:pt x="191950" y="1134936"/>
                </a:lnTo>
                <a:lnTo>
                  <a:pt x="188508" y="1130605"/>
                </a:lnTo>
                <a:lnTo>
                  <a:pt x="183899" y="1132511"/>
                </a:lnTo>
                <a:lnTo>
                  <a:pt x="177744" y="1130272"/>
                </a:lnTo>
                <a:lnTo>
                  <a:pt x="168571" y="1135246"/>
                </a:lnTo>
                <a:lnTo>
                  <a:pt x="169733" y="1133881"/>
                </a:lnTo>
                <a:lnTo>
                  <a:pt x="163882" y="1134145"/>
                </a:lnTo>
                <a:lnTo>
                  <a:pt x="155075" y="1140093"/>
                </a:lnTo>
                <a:lnTo>
                  <a:pt x="153345" y="1145018"/>
                </a:lnTo>
                <a:lnTo>
                  <a:pt x="151247" y="1143770"/>
                </a:lnTo>
                <a:lnTo>
                  <a:pt x="151577" y="1138654"/>
                </a:lnTo>
                <a:lnTo>
                  <a:pt x="146730" y="1136357"/>
                </a:lnTo>
                <a:lnTo>
                  <a:pt x="132848" y="1136682"/>
                </a:lnTo>
                <a:lnTo>
                  <a:pt x="128325" y="1132840"/>
                </a:lnTo>
                <a:lnTo>
                  <a:pt x="116001" y="1137236"/>
                </a:lnTo>
                <a:lnTo>
                  <a:pt x="110846" y="1135328"/>
                </a:lnTo>
                <a:lnTo>
                  <a:pt x="112128" y="1131306"/>
                </a:lnTo>
                <a:lnTo>
                  <a:pt x="105984" y="1133998"/>
                </a:lnTo>
                <a:lnTo>
                  <a:pt x="103661" y="1132636"/>
                </a:lnTo>
                <a:lnTo>
                  <a:pt x="104241" y="1129893"/>
                </a:lnTo>
                <a:lnTo>
                  <a:pt x="98905" y="1128901"/>
                </a:lnTo>
                <a:lnTo>
                  <a:pt x="99841" y="1125131"/>
                </a:lnTo>
                <a:lnTo>
                  <a:pt x="96067" y="1120313"/>
                </a:lnTo>
                <a:lnTo>
                  <a:pt x="100365" y="1117341"/>
                </a:lnTo>
                <a:lnTo>
                  <a:pt x="96114" y="1119526"/>
                </a:lnTo>
                <a:lnTo>
                  <a:pt x="96284" y="1116609"/>
                </a:lnTo>
                <a:lnTo>
                  <a:pt x="91940" y="1115234"/>
                </a:lnTo>
                <a:lnTo>
                  <a:pt x="91054" y="1110565"/>
                </a:lnTo>
                <a:lnTo>
                  <a:pt x="83343" y="1109479"/>
                </a:lnTo>
                <a:lnTo>
                  <a:pt x="88242" y="1102870"/>
                </a:lnTo>
                <a:lnTo>
                  <a:pt x="86672" y="1101159"/>
                </a:lnTo>
                <a:lnTo>
                  <a:pt x="93096" y="1098935"/>
                </a:lnTo>
                <a:lnTo>
                  <a:pt x="111517" y="1082469"/>
                </a:lnTo>
                <a:lnTo>
                  <a:pt x="120206" y="1082706"/>
                </a:lnTo>
                <a:lnTo>
                  <a:pt x="123234" y="1080067"/>
                </a:lnTo>
                <a:lnTo>
                  <a:pt x="119076" y="1069426"/>
                </a:lnTo>
                <a:lnTo>
                  <a:pt x="124693" y="1057589"/>
                </a:lnTo>
                <a:lnTo>
                  <a:pt x="128716" y="1068170"/>
                </a:lnTo>
                <a:lnTo>
                  <a:pt x="131472" y="1065134"/>
                </a:lnTo>
                <a:lnTo>
                  <a:pt x="127667" y="1055774"/>
                </a:lnTo>
                <a:lnTo>
                  <a:pt x="129135" y="1053043"/>
                </a:lnTo>
                <a:lnTo>
                  <a:pt x="142368" y="1048731"/>
                </a:lnTo>
                <a:lnTo>
                  <a:pt x="141833" y="1043495"/>
                </a:lnTo>
                <a:lnTo>
                  <a:pt x="145665" y="1041610"/>
                </a:lnTo>
                <a:lnTo>
                  <a:pt x="139375" y="1026984"/>
                </a:lnTo>
                <a:lnTo>
                  <a:pt x="140672" y="1016831"/>
                </a:lnTo>
                <a:lnTo>
                  <a:pt x="150567" y="1011944"/>
                </a:lnTo>
                <a:lnTo>
                  <a:pt x="160617" y="1010325"/>
                </a:lnTo>
                <a:lnTo>
                  <a:pt x="171446" y="1003112"/>
                </a:lnTo>
                <a:lnTo>
                  <a:pt x="178180" y="995716"/>
                </a:lnTo>
                <a:lnTo>
                  <a:pt x="179474" y="989079"/>
                </a:lnTo>
                <a:lnTo>
                  <a:pt x="184981" y="981112"/>
                </a:lnTo>
                <a:lnTo>
                  <a:pt x="194095" y="974168"/>
                </a:lnTo>
                <a:lnTo>
                  <a:pt x="193449" y="968094"/>
                </a:lnTo>
                <a:lnTo>
                  <a:pt x="180769" y="982853"/>
                </a:lnTo>
                <a:lnTo>
                  <a:pt x="177597" y="984363"/>
                </a:lnTo>
                <a:lnTo>
                  <a:pt x="177677" y="982583"/>
                </a:lnTo>
                <a:lnTo>
                  <a:pt x="173087" y="986932"/>
                </a:lnTo>
                <a:lnTo>
                  <a:pt x="169156" y="996429"/>
                </a:lnTo>
                <a:lnTo>
                  <a:pt x="148619" y="1003485"/>
                </a:lnTo>
                <a:lnTo>
                  <a:pt x="140048" y="1003688"/>
                </a:lnTo>
                <a:lnTo>
                  <a:pt x="144990" y="1008286"/>
                </a:lnTo>
                <a:lnTo>
                  <a:pt x="132851" y="1014392"/>
                </a:lnTo>
                <a:lnTo>
                  <a:pt x="126464" y="1028157"/>
                </a:lnTo>
                <a:lnTo>
                  <a:pt x="131364" y="1028863"/>
                </a:lnTo>
                <a:lnTo>
                  <a:pt x="139448" y="1039330"/>
                </a:lnTo>
                <a:lnTo>
                  <a:pt x="139515" y="1045137"/>
                </a:lnTo>
                <a:lnTo>
                  <a:pt x="134252" y="1049848"/>
                </a:lnTo>
                <a:lnTo>
                  <a:pt x="129405" y="1050240"/>
                </a:lnTo>
                <a:lnTo>
                  <a:pt x="132570" y="1039804"/>
                </a:lnTo>
                <a:lnTo>
                  <a:pt x="128791" y="1038653"/>
                </a:lnTo>
                <a:lnTo>
                  <a:pt x="121556" y="1059984"/>
                </a:lnTo>
                <a:lnTo>
                  <a:pt x="117315" y="1060109"/>
                </a:lnTo>
                <a:lnTo>
                  <a:pt x="117628" y="1050476"/>
                </a:lnTo>
                <a:lnTo>
                  <a:pt x="113168" y="1049353"/>
                </a:lnTo>
                <a:lnTo>
                  <a:pt x="115999" y="1041694"/>
                </a:lnTo>
                <a:lnTo>
                  <a:pt x="126645" y="1029621"/>
                </a:lnTo>
                <a:lnTo>
                  <a:pt x="122183" y="1027727"/>
                </a:lnTo>
                <a:lnTo>
                  <a:pt x="108164" y="1047777"/>
                </a:lnTo>
                <a:lnTo>
                  <a:pt x="111649" y="1052299"/>
                </a:lnTo>
                <a:lnTo>
                  <a:pt x="109788" y="1054816"/>
                </a:lnTo>
                <a:lnTo>
                  <a:pt x="109717" y="1051976"/>
                </a:lnTo>
                <a:lnTo>
                  <a:pt x="103911" y="1048168"/>
                </a:lnTo>
                <a:lnTo>
                  <a:pt x="98175" y="1055513"/>
                </a:lnTo>
                <a:lnTo>
                  <a:pt x="98960" y="1058162"/>
                </a:lnTo>
                <a:lnTo>
                  <a:pt x="94214" y="1066681"/>
                </a:lnTo>
                <a:lnTo>
                  <a:pt x="91266" y="1062872"/>
                </a:lnTo>
                <a:lnTo>
                  <a:pt x="93845" y="1061989"/>
                </a:lnTo>
                <a:lnTo>
                  <a:pt x="92170" y="1058958"/>
                </a:lnTo>
                <a:lnTo>
                  <a:pt x="87474" y="1061319"/>
                </a:lnTo>
                <a:lnTo>
                  <a:pt x="89415" y="1060329"/>
                </a:lnTo>
                <a:lnTo>
                  <a:pt x="88415" y="1056968"/>
                </a:lnTo>
                <a:lnTo>
                  <a:pt x="80947" y="1054793"/>
                </a:lnTo>
                <a:lnTo>
                  <a:pt x="78096" y="1062888"/>
                </a:lnTo>
                <a:lnTo>
                  <a:pt x="71383" y="1066062"/>
                </a:lnTo>
                <a:lnTo>
                  <a:pt x="72586" y="1071781"/>
                </a:lnTo>
                <a:lnTo>
                  <a:pt x="67660" y="1073708"/>
                </a:lnTo>
                <a:lnTo>
                  <a:pt x="64258" y="1072375"/>
                </a:lnTo>
                <a:lnTo>
                  <a:pt x="65545" y="1069359"/>
                </a:lnTo>
                <a:lnTo>
                  <a:pt x="62323" y="1062814"/>
                </a:lnTo>
                <a:lnTo>
                  <a:pt x="69483" y="1056940"/>
                </a:lnTo>
                <a:lnTo>
                  <a:pt x="68248" y="1044528"/>
                </a:lnTo>
                <a:lnTo>
                  <a:pt x="70509" y="1040588"/>
                </a:lnTo>
                <a:lnTo>
                  <a:pt x="76148" y="1052048"/>
                </a:lnTo>
                <a:lnTo>
                  <a:pt x="78764" y="1050810"/>
                </a:lnTo>
                <a:lnTo>
                  <a:pt x="76359" y="1044201"/>
                </a:lnTo>
                <a:lnTo>
                  <a:pt x="77959" y="1040806"/>
                </a:lnTo>
                <a:lnTo>
                  <a:pt x="74405" y="1038601"/>
                </a:lnTo>
                <a:lnTo>
                  <a:pt x="75755" y="1031628"/>
                </a:lnTo>
                <a:lnTo>
                  <a:pt x="73207" y="1030442"/>
                </a:lnTo>
                <a:lnTo>
                  <a:pt x="76669" y="1027062"/>
                </a:lnTo>
                <a:lnTo>
                  <a:pt x="79700" y="1013923"/>
                </a:lnTo>
                <a:lnTo>
                  <a:pt x="87334" y="1007930"/>
                </a:lnTo>
                <a:lnTo>
                  <a:pt x="104178" y="1001816"/>
                </a:lnTo>
                <a:lnTo>
                  <a:pt x="117747" y="1001059"/>
                </a:lnTo>
                <a:lnTo>
                  <a:pt x="129278" y="996350"/>
                </a:lnTo>
                <a:lnTo>
                  <a:pt x="138316" y="998275"/>
                </a:lnTo>
                <a:lnTo>
                  <a:pt x="130942" y="990866"/>
                </a:lnTo>
                <a:lnTo>
                  <a:pt x="137133" y="988009"/>
                </a:lnTo>
                <a:lnTo>
                  <a:pt x="135554" y="985293"/>
                </a:lnTo>
                <a:lnTo>
                  <a:pt x="125790" y="985655"/>
                </a:lnTo>
                <a:lnTo>
                  <a:pt x="112078" y="994201"/>
                </a:lnTo>
                <a:lnTo>
                  <a:pt x="89056" y="991450"/>
                </a:lnTo>
                <a:lnTo>
                  <a:pt x="87893" y="986498"/>
                </a:lnTo>
                <a:lnTo>
                  <a:pt x="92109" y="976695"/>
                </a:lnTo>
                <a:lnTo>
                  <a:pt x="101050" y="966993"/>
                </a:lnTo>
                <a:lnTo>
                  <a:pt x="101820" y="949659"/>
                </a:lnTo>
                <a:lnTo>
                  <a:pt x="105506" y="944921"/>
                </a:lnTo>
                <a:lnTo>
                  <a:pt x="110118" y="944412"/>
                </a:lnTo>
                <a:lnTo>
                  <a:pt x="108421" y="944307"/>
                </a:lnTo>
                <a:lnTo>
                  <a:pt x="108691" y="938834"/>
                </a:lnTo>
                <a:lnTo>
                  <a:pt x="106690" y="943958"/>
                </a:lnTo>
                <a:lnTo>
                  <a:pt x="98981" y="945551"/>
                </a:lnTo>
                <a:lnTo>
                  <a:pt x="99856" y="949563"/>
                </a:lnTo>
                <a:lnTo>
                  <a:pt x="95491" y="955306"/>
                </a:lnTo>
                <a:lnTo>
                  <a:pt x="94261" y="965151"/>
                </a:lnTo>
                <a:lnTo>
                  <a:pt x="92415" y="963712"/>
                </a:lnTo>
                <a:lnTo>
                  <a:pt x="86250" y="972009"/>
                </a:lnTo>
                <a:lnTo>
                  <a:pt x="77654" y="995458"/>
                </a:lnTo>
                <a:lnTo>
                  <a:pt x="71959" y="999754"/>
                </a:lnTo>
                <a:lnTo>
                  <a:pt x="69884" y="1005113"/>
                </a:lnTo>
                <a:lnTo>
                  <a:pt x="57974" y="1010146"/>
                </a:lnTo>
                <a:lnTo>
                  <a:pt x="58320" y="1007810"/>
                </a:lnTo>
                <a:lnTo>
                  <a:pt x="54491" y="1008704"/>
                </a:lnTo>
                <a:lnTo>
                  <a:pt x="48112" y="1016376"/>
                </a:lnTo>
                <a:lnTo>
                  <a:pt x="45501" y="1016273"/>
                </a:lnTo>
                <a:lnTo>
                  <a:pt x="44439" y="1020346"/>
                </a:lnTo>
                <a:lnTo>
                  <a:pt x="39887" y="1020371"/>
                </a:lnTo>
                <a:lnTo>
                  <a:pt x="33607" y="1025652"/>
                </a:lnTo>
                <a:lnTo>
                  <a:pt x="23247" y="1023140"/>
                </a:lnTo>
                <a:lnTo>
                  <a:pt x="21774" y="1024936"/>
                </a:lnTo>
                <a:lnTo>
                  <a:pt x="23494" y="1032152"/>
                </a:lnTo>
                <a:lnTo>
                  <a:pt x="19356" y="1031205"/>
                </a:lnTo>
                <a:lnTo>
                  <a:pt x="14279" y="1025422"/>
                </a:lnTo>
                <a:lnTo>
                  <a:pt x="15384" y="1020708"/>
                </a:lnTo>
                <a:lnTo>
                  <a:pt x="13285" y="1016465"/>
                </a:lnTo>
                <a:lnTo>
                  <a:pt x="15291" y="1012071"/>
                </a:lnTo>
                <a:lnTo>
                  <a:pt x="12636" y="1009546"/>
                </a:lnTo>
                <a:lnTo>
                  <a:pt x="12208" y="993366"/>
                </a:lnTo>
                <a:lnTo>
                  <a:pt x="7718" y="978544"/>
                </a:lnTo>
                <a:lnTo>
                  <a:pt x="4495" y="979180"/>
                </a:lnTo>
                <a:lnTo>
                  <a:pt x="3539" y="975094"/>
                </a:lnTo>
                <a:lnTo>
                  <a:pt x="676" y="973729"/>
                </a:lnTo>
                <a:lnTo>
                  <a:pt x="5166" y="961140"/>
                </a:lnTo>
                <a:lnTo>
                  <a:pt x="2136" y="957236"/>
                </a:lnTo>
                <a:lnTo>
                  <a:pt x="3947" y="949119"/>
                </a:lnTo>
                <a:lnTo>
                  <a:pt x="0" y="947382"/>
                </a:lnTo>
                <a:lnTo>
                  <a:pt x="487" y="938254"/>
                </a:lnTo>
                <a:lnTo>
                  <a:pt x="4809" y="935726"/>
                </a:lnTo>
                <a:lnTo>
                  <a:pt x="7098" y="930708"/>
                </a:lnTo>
                <a:lnTo>
                  <a:pt x="5522" y="925609"/>
                </a:lnTo>
                <a:lnTo>
                  <a:pt x="7738" y="921591"/>
                </a:lnTo>
                <a:lnTo>
                  <a:pt x="10082" y="924230"/>
                </a:lnTo>
                <a:lnTo>
                  <a:pt x="15149" y="922865"/>
                </a:lnTo>
                <a:lnTo>
                  <a:pt x="19149" y="915214"/>
                </a:lnTo>
                <a:lnTo>
                  <a:pt x="31187" y="912635"/>
                </a:lnTo>
                <a:lnTo>
                  <a:pt x="31684" y="908982"/>
                </a:lnTo>
                <a:lnTo>
                  <a:pt x="35531" y="907996"/>
                </a:lnTo>
                <a:lnTo>
                  <a:pt x="39709" y="907999"/>
                </a:lnTo>
                <a:lnTo>
                  <a:pt x="41501" y="910736"/>
                </a:lnTo>
                <a:lnTo>
                  <a:pt x="42492" y="907835"/>
                </a:lnTo>
                <a:lnTo>
                  <a:pt x="51886" y="904206"/>
                </a:lnTo>
                <a:lnTo>
                  <a:pt x="55380" y="909277"/>
                </a:lnTo>
                <a:lnTo>
                  <a:pt x="58452" y="906604"/>
                </a:lnTo>
                <a:lnTo>
                  <a:pt x="62236" y="907508"/>
                </a:lnTo>
                <a:lnTo>
                  <a:pt x="53777" y="915023"/>
                </a:lnTo>
                <a:lnTo>
                  <a:pt x="51339" y="919719"/>
                </a:lnTo>
                <a:lnTo>
                  <a:pt x="53211" y="919712"/>
                </a:lnTo>
                <a:lnTo>
                  <a:pt x="69335" y="908514"/>
                </a:lnTo>
                <a:lnTo>
                  <a:pt x="71953" y="903962"/>
                </a:lnTo>
                <a:lnTo>
                  <a:pt x="132795" y="882640"/>
                </a:lnTo>
                <a:lnTo>
                  <a:pt x="150577" y="881060"/>
                </a:lnTo>
                <a:lnTo>
                  <a:pt x="151079" y="885664"/>
                </a:lnTo>
                <a:lnTo>
                  <a:pt x="154478" y="887997"/>
                </a:lnTo>
                <a:lnTo>
                  <a:pt x="160971" y="885264"/>
                </a:lnTo>
                <a:lnTo>
                  <a:pt x="163079" y="887460"/>
                </a:lnTo>
                <a:lnTo>
                  <a:pt x="163358" y="883641"/>
                </a:lnTo>
                <a:lnTo>
                  <a:pt x="155984" y="884912"/>
                </a:lnTo>
                <a:lnTo>
                  <a:pt x="155319" y="881885"/>
                </a:lnTo>
                <a:lnTo>
                  <a:pt x="160398" y="879446"/>
                </a:lnTo>
                <a:lnTo>
                  <a:pt x="172066" y="866171"/>
                </a:lnTo>
                <a:lnTo>
                  <a:pt x="198485" y="861485"/>
                </a:lnTo>
                <a:lnTo>
                  <a:pt x="198615" y="859000"/>
                </a:lnTo>
                <a:lnTo>
                  <a:pt x="209390" y="851867"/>
                </a:lnTo>
                <a:lnTo>
                  <a:pt x="199222" y="855155"/>
                </a:lnTo>
                <a:lnTo>
                  <a:pt x="196537" y="854084"/>
                </a:lnTo>
                <a:lnTo>
                  <a:pt x="201629" y="842810"/>
                </a:lnTo>
                <a:lnTo>
                  <a:pt x="197517" y="840324"/>
                </a:lnTo>
                <a:lnTo>
                  <a:pt x="194264" y="844939"/>
                </a:lnTo>
                <a:lnTo>
                  <a:pt x="191716" y="856590"/>
                </a:lnTo>
                <a:lnTo>
                  <a:pt x="188965" y="854332"/>
                </a:lnTo>
                <a:lnTo>
                  <a:pt x="178103" y="858384"/>
                </a:lnTo>
                <a:lnTo>
                  <a:pt x="168912" y="853476"/>
                </a:lnTo>
                <a:lnTo>
                  <a:pt x="163691" y="855107"/>
                </a:lnTo>
                <a:lnTo>
                  <a:pt x="153255" y="849615"/>
                </a:lnTo>
                <a:lnTo>
                  <a:pt x="146917" y="849192"/>
                </a:lnTo>
                <a:lnTo>
                  <a:pt x="123992" y="861819"/>
                </a:lnTo>
                <a:lnTo>
                  <a:pt x="110936" y="864976"/>
                </a:lnTo>
                <a:lnTo>
                  <a:pt x="112469" y="838430"/>
                </a:lnTo>
                <a:lnTo>
                  <a:pt x="117308" y="830980"/>
                </a:lnTo>
                <a:lnTo>
                  <a:pt x="142335" y="822823"/>
                </a:lnTo>
                <a:lnTo>
                  <a:pt x="158180" y="814838"/>
                </a:lnTo>
                <a:lnTo>
                  <a:pt x="157065" y="813567"/>
                </a:lnTo>
                <a:lnTo>
                  <a:pt x="163234" y="814540"/>
                </a:lnTo>
                <a:lnTo>
                  <a:pt x="170063" y="810204"/>
                </a:lnTo>
                <a:lnTo>
                  <a:pt x="176836" y="810607"/>
                </a:lnTo>
                <a:lnTo>
                  <a:pt x="180881" y="805756"/>
                </a:lnTo>
                <a:lnTo>
                  <a:pt x="188930" y="804489"/>
                </a:lnTo>
                <a:lnTo>
                  <a:pt x="200265" y="788845"/>
                </a:lnTo>
                <a:lnTo>
                  <a:pt x="184242" y="802780"/>
                </a:lnTo>
                <a:lnTo>
                  <a:pt x="161615" y="808877"/>
                </a:lnTo>
                <a:lnTo>
                  <a:pt x="156936" y="806265"/>
                </a:lnTo>
                <a:lnTo>
                  <a:pt x="131172" y="821454"/>
                </a:lnTo>
                <a:lnTo>
                  <a:pt x="110348" y="827572"/>
                </a:lnTo>
                <a:lnTo>
                  <a:pt x="106880" y="801969"/>
                </a:lnTo>
                <a:lnTo>
                  <a:pt x="103327" y="795175"/>
                </a:lnTo>
                <a:lnTo>
                  <a:pt x="105399" y="791369"/>
                </a:lnTo>
                <a:lnTo>
                  <a:pt x="120642" y="789079"/>
                </a:lnTo>
                <a:lnTo>
                  <a:pt x="127072" y="779095"/>
                </a:lnTo>
                <a:lnTo>
                  <a:pt x="139018" y="773603"/>
                </a:lnTo>
                <a:lnTo>
                  <a:pt x="146025" y="767531"/>
                </a:lnTo>
                <a:lnTo>
                  <a:pt x="153853" y="767127"/>
                </a:lnTo>
                <a:lnTo>
                  <a:pt x="158963" y="762711"/>
                </a:lnTo>
                <a:lnTo>
                  <a:pt x="162495" y="763856"/>
                </a:lnTo>
                <a:lnTo>
                  <a:pt x="164578" y="768748"/>
                </a:lnTo>
                <a:lnTo>
                  <a:pt x="164542" y="765050"/>
                </a:lnTo>
                <a:lnTo>
                  <a:pt x="167149" y="767378"/>
                </a:lnTo>
                <a:lnTo>
                  <a:pt x="180680" y="767505"/>
                </a:lnTo>
                <a:lnTo>
                  <a:pt x="193345" y="759897"/>
                </a:lnTo>
                <a:lnTo>
                  <a:pt x="205206" y="765671"/>
                </a:lnTo>
                <a:lnTo>
                  <a:pt x="208419" y="759842"/>
                </a:lnTo>
                <a:lnTo>
                  <a:pt x="203249" y="763227"/>
                </a:lnTo>
                <a:lnTo>
                  <a:pt x="195091" y="756444"/>
                </a:lnTo>
                <a:lnTo>
                  <a:pt x="176505" y="763818"/>
                </a:lnTo>
                <a:lnTo>
                  <a:pt x="168750" y="764136"/>
                </a:lnTo>
                <a:lnTo>
                  <a:pt x="164114" y="760709"/>
                </a:lnTo>
                <a:lnTo>
                  <a:pt x="164211" y="755199"/>
                </a:lnTo>
                <a:lnTo>
                  <a:pt x="170229" y="750293"/>
                </a:lnTo>
                <a:lnTo>
                  <a:pt x="187835" y="744841"/>
                </a:lnTo>
                <a:lnTo>
                  <a:pt x="208563" y="729126"/>
                </a:lnTo>
                <a:lnTo>
                  <a:pt x="213016" y="721612"/>
                </a:lnTo>
                <a:lnTo>
                  <a:pt x="206785" y="728352"/>
                </a:lnTo>
                <a:lnTo>
                  <a:pt x="203225" y="728212"/>
                </a:lnTo>
                <a:lnTo>
                  <a:pt x="198272" y="732171"/>
                </a:lnTo>
                <a:lnTo>
                  <a:pt x="196217" y="730652"/>
                </a:lnTo>
                <a:lnTo>
                  <a:pt x="193107" y="735564"/>
                </a:lnTo>
                <a:lnTo>
                  <a:pt x="183703" y="738124"/>
                </a:lnTo>
                <a:lnTo>
                  <a:pt x="179932" y="743202"/>
                </a:lnTo>
                <a:lnTo>
                  <a:pt x="168889" y="748101"/>
                </a:lnTo>
                <a:lnTo>
                  <a:pt x="163708" y="749580"/>
                </a:lnTo>
                <a:lnTo>
                  <a:pt x="154991" y="744807"/>
                </a:lnTo>
                <a:lnTo>
                  <a:pt x="159506" y="749707"/>
                </a:lnTo>
                <a:lnTo>
                  <a:pt x="158810" y="757552"/>
                </a:lnTo>
                <a:lnTo>
                  <a:pt x="152062" y="761790"/>
                </a:lnTo>
                <a:lnTo>
                  <a:pt x="147050" y="761336"/>
                </a:lnTo>
                <a:lnTo>
                  <a:pt x="136742" y="765524"/>
                </a:lnTo>
                <a:lnTo>
                  <a:pt x="133969" y="761834"/>
                </a:lnTo>
                <a:lnTo>
                  <a:pt x="133353" y="765798"/>
                </a:lnTo>
                <a:lnTo>
                  <a:pt x="126664" y="770720"/>
                </a:lnTo>
                <a:lnTo>
                  <a:pt x="120162" y="769461"/>
                </a:lnTo>
                <a:lnTo>
                  <a:pt x="120640" y="774486"/>
                </a:lnTo>
                <a:lnTo>
                  <a:pt x="112984" y="776818"/>
                </a:lnTo>
                <a:lnTo>
                  <a:pt x="109715" y="781649"/>
                </a:lnTo>
                <a:lnTo>
                  <a:pt x="91175" y="785652"/>
                </a:lnTo>
                <a:lnTo>
                  <a:pt x="82195" y="781788"/>
                </a:lnTo>
                <a:lnTo>
                  <a:pt x="80273" y="771865"/>
                </a:lnTo>
                <a:lnTo>
                  <a:pt x="85263" y="742622"/>
                </a:lnTo>
                <a:lnTo>
                  <a:pt x="88072" y="738242"/>
                </a:lnTo>
                <a:lnTo>
                  <a:pt x="96945" y="740747"/>
                </a:lnTo>
                <a:lnTo>
                  <a:pt x="100825" y="735855"/>
                </a:lnTo>
                <a:lnTo>
                  <a:pt x="100786" y="739446"/>
                </a:lnTo>
                <a:lnTo>
                  <a:pt x="101299" y="735470"/>
                </a:lnTo>
                <a:lnTo>
                  <a:pt x="93407" y="730291"/>
                </a:lnTo>
                <a:lnTo>
                  <a:pt x="92808" y="721980"/>
                </a:lnTo>
                <a:lnTo>
                  <a:pt x="97011" y="720428"/>
                </a:lnTo>
                <a:lnTo>
                  <a:pt x="96873" y="713266"/>
                </a:lnTo>
                <a:lnTo>
                  <a:pt x="99866" y="708159"/>
                </a:lnTo>
                <a:lnTo>
                  <a:pt x="97185" y="704598"/>
                </a:lnTo>
                <a:lnTo>
                  <a:pt x="100475" y="703117"/>
                </a:lnTo>
                <a:lnTo>
                  <a:pt x="102172" y="697711"/>
                </a:lnTo>
                <a:lnTo>
                  <a:pt x="100468" y="692471"/>
                </a:lnTo>
                <a:lnTo>
                  <a:pt x="104159" y="689797"/>
                </a:lnTo>
                <a:lnTo>
                  <a:pt x="107617" y="680308"/>
                </a:lnTo>
                <a:lnTo>
                  <a:pt x="112120" y="681046"/>
                </a:lnTo>
                <a:lnTo>
                  <a:pt x="117589" y="675883"/>
                </a:lnTo>
                <a:lnTo>
                  <a:pt x="125502" y="676882"/>
                </a:lnTo>
                <a:lnTo>
                  <a:pt x="136674" y="681953"/>
                </a:lnTo>
                <a:lnTo>
                  <a:pt x="144595" y="689358"/>
                </a:lnTo>
                <a:lnTo>
                  <a:pt x="154056" y="688755"/>
                </a:lnTo>
                <a:lnTo>
                  <a:pt x="159910" y="699550"/>
                </a:lnTo>
                <a:lnTo>
                  <a:pt x="168130" y="694725"/>
                </a:lnTo>
                <a:lnTo>
                  <a:pt x="167484" y="693095"/>
                </a:lnTo>
                <a:lnTo>
                  <a:pt x="162104" y="697163"/>
                </a:lnTo>
                <a:lnTo>
                  <a:pt x="154070" y="687632"/>
                </a:lnTo>
                <a:lnTo>
                  <a:pt x="154147" y="680903"/>
                </a:lnTo>
                <a:lnTo>
                  <a:pt x="149514" y="667666"/>
                </a:lnTo>
                <a:lnTo>
                  <a:pt x="147290" y="669783"/>
                </a:lnTo>
                <a:lnTo>
                  <a:pt x="150672" y="680510"/>
                </a:lnTo>
                <a:lnTo>
                  <a:pt x="146600" y="685890"/>
                </a:lnTo>
                <a:lnTo>
                  <a:pt x="144396" y="681977"/>
                </a:lnTo>
                <a:lnTo>
                  <a:pt x="135801" y="678317"/>
                </a:lnTo>
                <a:lnTo>
                  <a:pt x="135308" y="675714"/>
                </a:lnTo>
                <a:lnTo>
                  <a:pt x="127385" y="674086"/>
                </a:lnTo>
                <a:lnTo>
                  <a:pt x="125601" y="668734"/>
                </a:lnTo>
                <a:lnTo>
                  <a:pt x="124888" y="671121"/>
                </a:lnTo>
                <a:lnTo>
                  <a:pt x="120465" y="667211"/>
                </a:lnTo>
                <a:lnTo>
                  <a:pt x="112702" y="668529"/>
                </a:lnTo>
                <a:lnTo>
                  <a:pt x="112770" y="658533"/>
                </a:lnTo>
                <a:lnTo>
                  <a:pt x="110440" y="657967"/>
                </a:lnTo>
                <a:lnTo>
                  <a:pt x="113184" y="656471"/>
                </a:lnTo>
                <a:lnTo>
                  <a:pt x="115325" y="647451"/>
                </a:lnTo>
                <a:lnTo>
                  <a:pt x="120045" y="641372"/>
                </a:lnTo>
                <a:lnTo>
                  <a:pt x="118927" y="638089"/>
                </a:lnTo>
                <a:lnTo>
                  <a:pt x="123739" y="629621"/>
                </a:lnTo>
                <a:lnTo>
                  <a:pt x="126774" y="629108"/>
                </a:lnTo>
                <a:lnTo>
                  <a:pt x="130165" y="622984"/>
                </a:lnTo>
                <a:lnTo>
                  <a:pt x="132629" y="623203"/>
                </a:lnTo>
                <a:lnTo>
                  <a:pt x="134986" y="617203"/>
                </a:lnTo>
                <a:lnTo>
                  <a:pt x="133213" y="615688"/>
                </a:lnTo>
                <a:lnTo>
                  <a:pt x="136946" y="608801"/>
                </a:lnTo>
                <a:lnTo>
                  <a:pt x="143889" y="610763"/>
                </a:lnTo>
                <a:lnTo>
                  <a:pt x="146603" y="617001"/>
                </a:lnTo>
                <a:lnTo>
                  <a:pt x="150127" y="616603"/>
                </a:lnTo>
                <a:lnTo>
                  <a:pt x="163795" y="624512"/>
                </a:lnTo>
                <a:lnTo>
                  <a:pt x="171780" y="624370"/>
                </a:lnTo>
                <a:lnTo>
                  <a:pt x="180488" y="628967"/>
                </a:lnTo>
                <a:lnTo>
                  <a:pt x="167950" y="639902"/>
                </a:lnTo>
                <a:lnTo>
                  <a:pt x="161680" y="643009"/>
                </a:lnTo>
                <a:lnTo>
                  <a:pt x="159235" y="641517"/>
                </a:lnTo>
                <a:lnTo>
                  <a:pt x="160713" y="645399"/>
                </a:lnTo>
                <a:lnTo>
                  <a:pt x="169049" y="642748"/>
                </a:lnTo>
                <a:lnTo>
                  <a:pt x="173870" y="637064"/>
                </a:lnTo>
                <a:lnTo>
                  <a:pt x="185212" y="630253"/>
                </a:lnTo>
                <a:lnTo>
                  <a:pt x="202768" y="641316"/>
                </a:lnTo>
                <a:lnTo>
                  <a:pt x="210340" y="643401"/>
                </a:lnTo>
                <a:lnTo>
                  <a:pt x="212635" y="646189"/>
                </a:lnTo>
                <a:lnTo>
                  <a:pt x="209496" y="654075"/>
                </a:lnTo>
                <a:lnTo>
                  <a:pt x="202085" y="657774"/>
                </a:lnTo>
                <a:lnTo>
                  <a:pt x="208003" y="659182"/>
                </a:lnTo>
                <a:lnTo>
                  <a:pt x="207917" y="665346"/>
                </a:lnTo>
                <a:lnTo>
                  <a:pt x="211790" y="673395"/>
                </a:lnTo>
                <a:lnTo>
                  <a:pt x="210670" y="676308"/>
                </a:lnTo>
                <a:lnTo>
                  <a:pt x="195233" y="673728"/>
                </a:lnTo>
                <a:lnTo>
                  <a:pt x="189145" y="679807"/>
                </a:lnTo>
                <a:lnTo>
                  <a:pt x="180784" y="680717"/>
                </a:lnTo>
                <a:lnTo>
                  <a:pt x="176651" y="685187"/>
                </a:lnTo>
                <a:lnTo>
                  <a:pt x="172438" y="685899"/>
                </a:lnTo>
                <a:lnTo>
                  <a:pt x="172659" y="690092"/>
                </a:lnTo>
                <a:lnTo>
                  <a:pt x="182404" y="682849"/>
                </a:lnTo>
                <a:lnTo>
                  <a:pt x="189449" y="683034"/>
                </a:lnTo>
                <a:lnTo>
                  <a:pt x="196827" y="677382"/>
                </a:lnTo>
                <a:lnTo>
                  <a:pt x="211683" y="681519"/>
                </a:lnTo>
                <a:lnTo>
                  <a:pt x="216292" y="674272"/>
                </a:lnTo>
                <a:lnTo>
                  <a:pt x="211043" y="661969"/>
                </a:lnTo>
                <a:lnTo>
                  <a:pt x="212723" y="651247"/>
                </a:lnTo>
                <a:lnTo>
                  <a:pt x="216295" y="646914"/>
                </a:lnTo>
                <a:lnTo>
                  <a:pt x="228856" y="650476"/>
                </a:lnTo>
                <a:lnTo>
                  <a:pt x="246246" y="678037"/>
                </a:lnTo>
                <a:lnTo>
                  <a:pt x="250460" y="687709"/>
                </a:lnTo>
                <a:lnTo>
                  <a:pt x="250921" y="696640"/>
                </a:lnTo>
                <a:lnTo>
                  <a:pt x="248760" y="701375"/>
                </a:lnTo>
                <a:lnTo>
                  <a:pt x="235228" y="714339"/>
                </a:lnTo>
                <a:lnTo>
                  <a:pt x="236611" y="718976"/>
                </a:lnTo>
                <a:lnTo>
                  <a:pt x="229629" y="728312"/>
                </a:lnTo>
                <a:lnTo>
                  <a:pt x="230437" y="731623"/>
                </a:lnTo>
                <a:lnTo>
                  <a:pt x="238676" y="721783"/>
                </a:lnTo>
                <a:lnTo>
                  <a:pt x="238340" y="716713"/>
                </a:lnTo>
                <a:lnTo>
                  <a:pt x="241439" y="711441"/>
                </a:lnTo>
                <a:lnTo>
                  <a:pt x="251955" y="704453"/>
                </a:lnTo>
                <a:lnTo>
                  <a:pt x="254256" y="696642"/>
                </a:lnTo>
                <a:lnTo>
                  <a:pt x="256025" y="698073"/>
                </a:lnTo>
                <a:lnTo>
                  <a:pt x="258471" y="693677"/>
                </a:lnTo>
                <a:lnTo>
                  <a:pt x="270808" y="708590"/>
                </a:lnTo>
                <a:lnTo>
                  <a:pt x="271168" y="703750"/>
                </a:lnTo>
                <a:lnTo>
                  <a:pt x="255799" y="687433"/>
                </a:lnTo>
                <a:lnTo>
                  <a:pt x="256624" y="679064"/>
                </a:lnTo>
                <a:lnTo>
                  <a:pt x="253576" y="679261"/>
                </a:lnTo>
                <a:lnTo>
                  <a:pt x="254586" y="677395"/>
                </a:lnTo>
                <a:lnTo>
                  <a:pt x="246282" y="663178"/>
                </a:lnTo>
                <a:lnTo>
                  <a:pt x="242033" y="660216"/>
                </a:lnTo>
                <a:lnTo>
                  <a:pt x="242519" y="657764"/>
                </a:lnTo>
                <a:lnTo>
                  <a:pt x="235345" y="648787"/>
                </a:lnTo>
                <a:lnTo>
                  <a:pt x="229248" y="644122"/>
                </a:lnTo>
                <a:lnTo>
                  <a:pt x="217838" y="641950"/>
                </a:lnTo>
                <a:lnTo>
                  <a:pt x="202942" y="627200"/>
                </a:lnTo>
                <a:lnTo>
                  <a:pt x="206448" y="624737"/>
                </a:lnTo>
                <a:lnTo>
                  <a:pt x="206207" y="619144"/>
                </a:lnTo>
                <a:lnTo>
                  <a:pt x="210560" y="618149"/>
                </a:lnTo>
                <a:lnTo>
                  <a:pt x="212639" y="612840"/>
                </a:lnTo>
                <a:lnTo>
                  <a:pt x="226640" y="611972"/>
                </a:lnTo>
                <a:lnTo>
                  <a:pt x="247628" y="604278"/>
                </a:lnTo>
                <a:lnTo>
                  <a:pt x="255756" y="606719"/>
                </a:lnTo>
                <a:lnTo>
                  <a:pt x="258094" y="615783"/>
                </a:lnTo>
                <a:lnTo>
                  <a:pt x="266395" y="623069"/>
                </a:lnTo>
                <a:lnTo>
                  <a:pt x="275824" y="623235"/>
                </a:lnTo>
                <a:lnTo>
                  <a:pt x="277469" y="620663"/>
                </a:lnTo>
                <a:lnTo>
                  <a:pt x="267844" y="620431"/>
                </a:lnTo>
                <a:lnTo>
                  <a:pt x="263562" y="617159"/>
                </a:lnTo>
                <a:lnTo>
                  <a:pt x="260467" y="606818"/>
                </a:lnTo>
                <a:lnTo>
                  <a:pt x="255193" y="601069"/>
                </a:lnTo>
                <a:lnTo>
                  <a:pt x="256090" y="597159"/>
                </a:lnTo>
                <a:lnTo>
                  <a:pt x="258220" y="597407"/>
                </a:lnTo>
                <a:lnTo>
                  <a:pt x="262625" y="591719"/>
                </a:lnTo>
                <a:lnTo>
                  <a:pt x="265096" y="584518"/>
                </a:lnTo>
                <a:lnTo>
                  <a:pt x="261661" y="584443"/>
                </a:lnTo>
                <a:lnTo>
                  <a:pt x="255709" y="594188"/>
                </a:lnTo>
                <a:lnTo>
                  <a:pt x="244641" y="592157"/>
                </a:lnTo>
                <a:lnTo>
                  <a:pt x="246008" y="596528"/>
                </a:lnTo>
                <a:lnTo>
                  <a:pt x="242140" y="601429"/>
                </a:lnTo>
                <a:lnTo>
                  <a:pt x="236752" y="600581"/>
                </a:lnTo>
                <a:lnTo>
                  <a:pt x="209421" y="608993"/>
                </a:lnTo>
                <a:lnTo>
                  <a:pt x="203063" y="606161"/>
                </a:lnTo>
                <a:lnTo>
                  <a:pt x="199068" y="598222"/>
                </a:lnTo>
                <a:lnTo>
                  <a:pt x="199623" y="588533"/>
                </a:lnTo>
                <a:lnTo>
                  <a:pt x="186536" y="572826"/>
                </a:lnTo>
                <a:lnTo>
                  <a:pt x="184252" y="564206"/>
                </a:lnTo>
                <a:lnTo>
                  <a:pt x="185524" y="559492"/>
                </a:lnTo>
                <a:lnTo>
                  <a:pt x="183385" y="561378"/>
                </a:lnTo>
                <a:lnTo>
                  <a:pt x="181974" y="558493"/>
                </a:lnTo>
                <a:lnTo>
                  <a:pt x="186244" y="556554"/>
                </a:lnTo>
                <a:lnTo>
                  <a:pt x="185716" y="549395"/>
                </a:lnTo>
                <a:lnTo>
                  <a:pt x="188845" y="547114"/>
                </a:lnTo>
                <a:lnTo>
                  <a:pt x="187243" y="543850"/>
                </a:lnTo>
                <a:lnTo>
                  <a:pt x="191432" y="542865"/>
                </a:lnTo>
                <a:lnTo>
                  <a:pt x="184299" y="534019"/>
                </a:lnTo>
                <a:lnTo>
                  <a:pt x="182445" y="528017"/>
                </a:lnTo>
                <a:lnTo>
                  <a:pt x="189148" y="520810"/>
                </a:lnTo>
                <a:lnTo>
                  <a:pt x="193037" y="519973"/>
                </a:lnTo>
                <a:lnTo>
                  <a:pt x="196227" y="508830"/>
                </a:lnTo>
                <a:lnTo>
                  <a:pt x="203093" y="510211"/>
                </a:lnTo>
                <a:lnTo>
                  <a:pt x="212688" y="517932"/>
                </a:lnTo>
                <a:lnTo>
                  <a:pt x="216681" y="526644"/>
                </a:lnTo>
                <a:lnTo>
                  <a:pt x="224061" y="536596"/>
                </a:lnTo>
                <a:lnTo>
                  <a:pt x="230159" y="539974"/>
                </a:lnTo>
                <a:lnTo>
                  <a:pt x="235382" y="550328"/>
                </a:lnTo>
                <a:lnTo>
                  <a:pt x="247371" y="543800"/>
                </a:lnTo>
                <a:lnTo>
                  <a:pt x="253290" y="544910"/>
                </a:lnTo>
                <a:lnTo>
                  <a:pt x="252854" y="542576"/>
                </a:lnTo>
                <a:lnTo>
                  <a:pt x="247113" y="540975"/>
                </a:lnTo>
                <a:lnTo>
                  <a:pt x="236224" y="545414"/>
                </a:lnTo>
                <a:lnTo>
                  <a:pt x="232972" y="536381"/>
                </a:lnTo>
                <a:lnTo>
                  <a:pt x="224371" y="528091"/>
                </a:lnTo>
                <a:lnTo>
                  <a:pt x="214511" y="510604"/>
                </a:lnTo>
                <a:lnTo>
                  <a:pt x="208090" y="506267"/>
                </a:lnTo>
                <a:lnTo>
                  <a:pt x="201668" y="506453"/>
                </a:lnTo>
                <a:lnTo>
                  <a:pt x="203685" y="503629"/>
                </a:lnTo>
                <a:lnTo>
                  <a:pt x="201521" y="501627"/>
                </a:lnTo>
                <a:lnTo>
                  <a:pt x="206465" y="498514"/>
                </a:lnTo>
                <a:lnTo>
                  <a:pt x="207286" y="492002"/>
                </a:lnTo>
                <a:lnTo>
                  <a:pt x="220224" y="476175"/>
                </a:lnTo>
                <a:lnTo>
                  <a:pt x="222939" y="480689"/>
                </a:lnTo>
                <a:lnTo>
                  <a:pt x="223684" y="476760"/>
                </a:lnTo>
                <a:lnTo>
                  <a:pt x="228328" y="489234"/>
                </a:lnTo>
                <a:lnTo>
                  <a:pt x="231698" y="490591"/>
                </a:lnTo>
                <a:lnTo>
                  <a:pt x="236096" y="498553"/>
                </a:lnTo>
                <a:lnTo>
                  <a:pt x="243225" y="502176"/>
                </a:lnTo>
                <a:lnTo>
                  <a:pt x="244823" y="519078"/>
                </a:lnTo>
                <a:lnTo>
                  <a:pt x="250976" y="525694"/>
                </a:lnTo>
                <a:lnTo>
                  <a:pt x="257703" y="527080"/>
                </a:lnTo>
                <a:lnTo>
                  <a:pt x="259128" y="530700"/>
                </a:lnTo>
                <a:lnTo>
                  <a:pt x="260730" y="529632"/>
                </a:lnTo>
                <a:lnTo>
                  <a:pt x="259555" y="524862"/>
                </a:lnTo>
                <a:lnTo>
                  <a:pt x="249045" y="520613"/>
                </a:lnTo>
                <a:lnTo>
                  <a:pt x="249718" y="514069"/>
                </a:lnTo>
                <a:lnTo>
                  <a:pt x="246594" y="503613"/>
                </a:lnTo>
                <a:lnTo>
                  <a:pt x="253879" y="500651"/>
                </a:lnTo>
                <a:lnTo>
                  <a:pt x="279527" y="503451"/>
                </a:lnTo>
                <a:lnTo>
                  <a:pt x="269459" y="497720"/>
                </a:lnTo>
                <a:lnTo>
                  <a:pt x="258321" y="499055"/>
                </a:lnTo>
                <a:lnTo>
                  <a:pt x="251388" y="496609"/>
                </a:lnTo>
                <a:lnTo>
                  <a:pt x="245094" y="498761"/>
                </a:lnTo>
                <a:lnTo>
                  <a:pt x="233159" y="486757"/>
                </a:lnTo>
                <a:lnTo>
                  <a:pt x="224919" y="467870"/>
                </a:lnTo>
                <a:lnTo>
                  <a:pt x="229655" y="463773"/>
                </a:lnTo>
                <a:lnTo>
                  <a:pt x="224558" y="461627"/>
                </a:lnTo>
                <a:lnTo>
                  <a:pt x="231961" y="457931"/>
                </a:lnTo>
                <a:lnTo>
                  <a:pt x="230370" y="454540"/>
                </a:lnTo>
                <a:lnTo>
                  <a:pt x="237019" y="452720"/>
                </a:lnTo>
                <a:lnTo>
                  <a:pt x="236444" y="448694"/>
                </a:lnTo>
                <a:lnTo>
                  <a:pt x="241610" y="450325"/>
                </a:lnTo>
                <a:lnTo>
                  <a:pt x="241143" y="454612"/>
                </a:lnTo>
                <a:lnTo>
                  <a:pt x="243414" y="455686"/>
                </a:lnTo>
                <a:lnTo>
                  <a:pt x="263559" y="456599"/>
                </a:lnTo>
                <a:lnTo>
                  <a:pt x="280045" y="466320"/>
                </a:lnTo>
                <a:lnTo>
                  <a:pt x="296578" y="469813"/>
                </a:lnTo>
                <a:lnTo>
                  <a:pt x="310387" y="469468"/>
                </a:lnTo>
                <a:lnTo>
                  <a:pt x="310837" y="465990"/>
                </a:lnTo>
                <a:lnTo>
                  <a:pt x="306607" y="464357"/>
                </a:lnTo>
                <a:lnTo>
                  <a:pt x="303082" y="466479"/>
                </a:lnTo>
                <a:lnTo>
                  <a:pt x="298564" y="463135"/>
                </a:lnTo>
                <a:lnTo>
                  <a:pt x="280596" y="462576"/>
                </a:lnTo>
                <a:lnTo>
                  <a:pt x="269792" y="452287"/>
                </a:lnTo>
                <a:lnTo>
                  <a:pt x="261685" y="451420"/>
                </a:lnTo>
                <a:lnTo>
                  <a:pt x="257311" y="448159"/>
                </a:lnTo>
                <a:lnTo>
                  <a:pt x="249250" y="448031"/>
                </a:lnTo>
                <a:lnTo>
                  <a:pt x="246510" y="450858"/>
                </a:lnTo>
                <a:lnTo>
                  <a:pt x="240315" y="440492"/>
                </a:lnTo>
                <a:lnTo>
                  <a:pt x="243908" y="431818"/>
                </a:lnTo>
                <a:lnTo>
                  <a:pt x="255394" y="424668"/>
                </a:lnTo>
                <a:lnTo>
                  <a:pt x="254624" y="421463"/>
                </a:lnTo>
                <a:lnTo>
                  <a:pt x="263713" y="423080"/>
                </a:lnTo>
                <a:lnTo>
                  <a:pt x="260238" y="416162"/>
                </a:lnTo>
                <a:lnTo>
                  <a:pt x="270609" y="400678"/>
                </a:lnTo>
                <a:lnTo>
                  <a:pt x="280132" y="402535"/>
                </a:lnTo>
                <a:lnTo>
                  <a:pt x="278318" y="398315"/>
                </a:lnTo>
                <a:lnTo>
                  <a:pt x="271487" y="397810"/>
                </a:lnTo>
                <a:lnTo>
                  <a:pt x="274127" y="392676"/>
                </a:lnTo>
                <a:lnTo>
                  <a:pt x="277770" y="392244"/>
                </a:lnTo>
                <a:lnTo>
                  <a:pt x="281802" y="387869"/>
                </a:lnTo>
                <a:lnTo>
                  <a:pt x="279761" y="385198"/>
                </a:lnTo>
                <a:lnTo>
                  <a:pt x="284801" y="382295"/>
                </a:lnTo>
                <a:lnTo>
                  <a:pt x="285285" y="378103"/>
                </a:lnTo>
                <a:lnTo>
                  <a:pt x="289745" y="373601"/>
                </a:lnTo>
                <a:lnTo>
                  <a:pt x="289434" y="369113"/>
                </a:lnTo>
                <a:lnTo>
                  <a:pt x="300542" y="365181"/>
                </a:lnTo>
                <a:lnTo>
                  <a:pt x="308960" y="357703"/>
                </a:lnTo>
                <a:lnTo>
                  <a:pt x="310548" y="353427"/>
                </a:lnTo>
                <a:lnTo>
                  <a:pt x="315635" y="353039"/>
                </a:lnTo>
                <a:lnTo>
                  <a:pt x="319630" y="370085"/>
                </a:lnTo>
                <a:lnTo>
                  <a:pt x="326774" y="376162"/>
                </a:lnTo>
                <a:lnTo>
                  <a:pt x="332825" y="388596"/>
                </a:lnTo>
                <a:lnTo>
                  <a:pt x="333099" y="395847"/>
                </a:lnTo>
                <a:lnTo>
                  <a:pt x="329673" y="400032"/>
                </a:lnTo>
                <a:lnTo>
                  <a:pt x="330616" y="407547"/>
                </a:lnTo>
                <a:lnTo>
                  <a:pt x="326765" y="409897"/>
                </a:lnTo>
                <a:lnTo>
                  <a:pt x="334594" y="411787"/>
                </a:lnTo>
                <a:lnTo>
                  <a:pt x="341111" y="410555"/>
                </a:lnTo>
                <a:lnTo>
                  <a:pt x="345436" y="417370"/>
                </a:lnTo>
                <a:lnTo>
                  <a:pt x="346062" y="421256"/>
                </a:lnTo>
                <a:lnTo>
                  <a:pt x="336439" y="431740"/>
                </a:lnTo>
                <a:lnTo>
                  <a:pt x="338307" y="437694"/>
                </a:lnTo>
                <a:lnTo>
                  <a:pt x="349523" y="422802"/>
                </a:lnTo>
                <a:lnTo>
                  <a:pt x="353677" y="422919"/>
                </a:lnTo>
                <a:lnTo>
                  <a:pt x="355505" y="428217"/>
                </a:lnTo>
                <a:lnTo>
                  <a:pt x="361878" y="428089"/>
                </a:lnTo>
                <a:lnTo>
                  <a:pt x="361523" y="423944"/>
                </a:lnTo>
                <a:lnTo>
                  <a:pt x="358189" y="425612"/>
                </a:lnTo>
                <a:lnTo>
                  <a:pt x="357956" y="420039"/>
                </a:lnTo>
                <a:lnTo>
                  <a:pt x="352212" y="416763"/>
                </a:lnTo>
                <a:lnTo>
                  <a:pt x="347758" y="409443"/>
                </a:lnTo>
                <a:lnTo>
                  <a:pt x="336393" y="402253"/>
                </a:lnTo>
                <a:lnTo>
                  <a:pt x="339059" y="397047"/>
                </a:lnTo>
                <a:lnTo>
                  <a:pt x="342146" y="400601"/>
                </a:lnTo>
                <a:lnTo>
                  <a:pt x="345956" y="399798"/>
                </a:lnTo>
                <a:lnTo>
                  <a:pt x="340013" y="394269"/>
                </a:lnTo>
                <a:lnTo>
                  <a:pt x="335611" y="374366"/>
                </a:lnTo>
                <a:lnTo>
                  <a:pt x="322511" y="354408"/>
                </a:lnTo>
                <a:lnTo>
                  <a:pt x="321105" y="341542"/>
                </a:lnTo>
                <a:lnTo>
                  <a:pt x="328077" y="337174"/>
                </a:lnTo>
                <a:lnTo>
                  <a:pt x="330555" y="332423"/>
                </a:lnTo>
                <a:lnTo>
                  <a:pt x="334777" y="335698"/>
                </a:lnTo>
                <a:lnTo>
                  <a:pt x="337312" y="334405"/>
                </a:lnTo>
                <a:lnTo>
                  <a:pt x="335096" y="330737"/>
                </a:lnTo>
                <a:lnTo>
                  <a:pt x="336857" y="327138"/>
                </a:lnTo>
                <a:lnTo>
                  <a:pt x="340284" y="323785"/>
                </a:lnTo>
                <a:lnTo>
                  <a:pt x="344588" y="324016"/>
                </a:lnTo>
                <a:lnTo>
                  <a:pt x="353818" y="311883"/>
                </a:lnTo>
                <a:lnTo>
                  <a:pt x="364619" y="309692"/>
                </a:lnTo>
                <a:lnTo>
                  <a:pt x="372548" y="311433"/>
                </a:lnTo>
                <a:lnTo>
                  <a:pt x="382176" y="320490"/>
                </a:lnTo>
                <a:lnTo>
                  <a:pt x="393167" y="323355"/>
                </a:lnTo>
                <a:lnTo>
                  <a:pt x="375256" y="350187"/>
                </a:lnTo>
                <a:lnTo>
                  <a:pt x="378545" y="360636"/>
                </a:lnTo>
                <a:lnTo>
                  <a:pt x="393318" y="368591"/>
                </a:lnTo>
                <a:lnTo>
                  <a:pt x="394543" y="366623"/>
                </a:lnTo>
                <a:lnTo>
                  <a:pt x="383143" y="358742"/>
                </a:lnTo>
                <a:lnTo>
                  <a:pt x="379927" y="353283"/>
                </a:lnTo>
                <a:lnTo>
                  <a:pt x="385227" y="349300"/>
                </a:lnTo>
                <a:lnTo>
                  <a:pt x="387931" y="339535"/>
                </a:lnTo>
                <a:lnTo>
                  <a:pt x="396992" y="323681"/>
                </a:lnTo>
                <a:lnTo>
                  <a:pt x="389255" y="319663"/>
                </a:lnTo>
                <a:lnTo>
                  <a:pt x="379622" y="307381"/>
                </a:lnTo>
                <a:lnTo>
                  <a:pt x="378732" y="300771"/>
                </a:lnTo>
                <a:lnTo>
                  <a:pt x="373564" y="297549"/>
                </a:lnTo>
                <a:lnTo>
                  <a:pt x="385866" y="284648"/>
                </a:lnTo>
                <a:lnTo>
                  <a:pt x="397148" y="287941"/>
                </a:lnTo>
                <a:lnTo>
                  <a:pt x="403150" y="285766"/>
                </a:lnTo>
                <a:lnTo>
                  <a:pt x="412696" y="287162"/>
                </a:lnTo>
                <a:lnTo>
                  <a:pt x="417457" y="294771"/>
                </a:lnTo>
                <a:lnTo>
                  <a:pt x="420436" y="295628"/>
                </a:lnTo>
                <a:lnTo>
                  <a:pt x="426707" y="308964"/>
                </a:lnTo>
                <a:lnTo>
                  <a:pt x="425440" y="311381"/>
                </a:lnTo>
                <a:lnTo>
                  <a:pt x="429679" y="310532"/>
                </a:lnTo>
                <a:lnTo>
                  <a:pt x="429911" y="304933"/>
                </a:lnTo>
                <a:lnTo>
                  <a:pt x="423812" y="291546"/>
                </a:lnTo>
                <a:lnTo>
                  <a:pt x="420171" y="292156"/>
                </a:lnTo>
                <a:lnTo>
                  <a:pt x="419839" y="289385"/>
                </a:lnTo>
                <a:lnTo>
                  <a:pt x="414928" y="286618"/>
                </a:lnTo>
                <a:lnTo>
                  <a:pt x="409484" y="286708"/>
                </a:lnTo>
                <a:lnTo>
                  <a:pt x="406519" y="280137"/>
                </a:lnTo>
                <a:lnTo>
                  <a:pt x="398856" y="276163"/>
                </a:lnTo>
                <a:lnTo>
                  <a:pt x="401440" y="263367"/>
                </a:lnTo>
                <a:lnTo>
                  <a:pt x="399299" y="262014"/>
                </a:lnTo>
                <a:lnTo>
                  <a:pt x="399493" y="257672"/>
                </a:lnTo>
                <a:lnTo>
                  <a:pt x="402560" y="257490"/>
                </a:lnTo>
                <a:lnTo>
                  <a:pt x="407637" y="247896"/>
                </a:lnTo>
                <a:lnTo>
                  <a:pt x="417748" y="242358"/>
                </a:lnTo>
                <a:lnTo>
                  <a:pt x="429289" y="248448"/>
                </a:lnTo>
                <a:lnTo>
                  <a:pt x="434425" y="255859"/>
                </a:lnTo>
                <a:lnTo>
                  <a:pt x="438550" y="254955"/>
                </a:lnTo>
                <a:lnTo>
                  <a:pt x="439564" y="250108"/>
                </a:lnTo>
                <a:lnTo>
                  <a:pt x="425069" y="231823"/>
                </a:lnTo>
                <a:lnTo>
                  <a:pt x="436016" y="228497"/>
                </a:lnTo>
                <a:lnTo>
                  <a:pt x="453473" y="209878"/>
                </a:lnTo>
                <a:lnTo>
                  <a:pt x="465532" y="207446"/>
                </a:lnTo>
                <a:lnTo>
                  <a:pt x="469472" y="194607"/>
                </a:lnTo>
                <a:lnTo>
                  <a:pt x="476247" y="194052"/>
                </a:lnTo>
                <a:lnTo>
                  <a:pt x="482144" y="188793"/>
                </a:lnTo>
                <a:lnTo>
                  <a:pt x="481364" y="190888"/>
                </a:lnTo>
                <a:lnTo>
                  <a:pt x="485230" y="193002"/>
                </a:lnTo>
                <a:lnTo>
                  <a:pt x="484542" y="196763"/>
                </a:lnTo>
                <a:lnTo>
                  <a:pt x="490994" y="198960"/>
                </a:lnTo>
                <a:lnTo>
                  <a:pt x="492720" y="205557"/>
                </a:lnTo>
                <a:lnTo>
                  <a:pt x="503643" y="206853"/>
                </a:lnTo>
                <a:lnTo>
                  <a:pt x="508361" y="210928"/>
                </a:lnTo>
                <a:lnTo>
                  <a:pt x="511188" y="209763"/>
                </a:lnTo>
                <a:lnTo>
                  <a:pt x="519920" y="216354"/>
                </a:lnTo>
                <a:lnTo>
                  <a:pt x="521922" y="222736"/>
                </a:lnTo>
                <a:lnTo>
                  <a:pt x="530706" y="229766"/>
                </a:lnTo>
                <a:lnTo>
                  <a:pt x="530508" y="234573"/>
                </a:lnTo>
                <a:lnTo>
                  <a:pt x="535532" y="237914"/>
                </a:lnTo>
                <a:lnTo>
                  <a:pt x="538485" y="249141"/>
                </a:lnTo>
                <a:lnTo>
                  <a:pt x="544449" y="247049"/>
                </a:lnTo>
                <a:lnTo>
                  <a:pt x="542388" y="244794"/>
                </a:lnTo>
                <a:lnTo>
                  <a:pt x="544177" y="243479"/>
                </a:lnTo>
                <a:lnTo>
                  <a:pt x="540274" y="243923"/>
                </a:lnTo>
                <a:lnTo>
                  <a:pt x="541982" y="242846"/>
                </a:lnTo>
                <a:lnTo>
                  <a:pt x="538975" y="243343"/>
                </a:lnTo>
                <a:lnTo>
                  <a:pt x="537626" y="240955"/>
                </a:lnTo>
                <a:lnTo>
                  <a:pt x="544113" y="240920"/>
                </a:lnTo>
                <a:lnTo>
                  <a:pt x="537984" y="230308"/>
                </a:lnTo>
                <a:lnTo>
                  <a:pt x="536182" y="214199"/>
                </a:lnTo>
                <a:lnTo>
                  <a:pt x="532220" y="215068"/>
                </a:lnTo>
                <a:lnTo>
                  <a:pt x="532561" y="217836"/>
                </a:lnTo>
                <a:lnTo>
                  <a:pt x="529426" y="217148"/>
                </a:lnTo>
                <a:lnTo>
                  <a:pt x="515051" y="205292"/>
                </a:lnTo>
                <a:lnTo>
                  <a:pt x="510611" y="206437"/>
                </a:lnTo>
                <a:lnTo>
                  <a:pt x="496969" y="203001"/>
                </a:lnTo>
                <a:lnTo>
                  <a:pt x="497136" y="176093"/>
                </a:lnTo>
                <a:lnTo>
                  <a:pt x="499920" y="162996"/>
                </a:lnTo>
                <a:lnTo>
                  <a:pt x="498298" y="152118"/>
                </a:lnTo>
                <a:lnTo>
                  <a:pt x="492659" y="145190"/>
                </a:lnTo>
                <a:lnTo>
                  <a:pt x="503623" y="138357"/>
                </a:lnTo>
                <a:lnTo>
                  <a:pt x="513186" y="109692"/>
                </a:lnTo>
                <a:lnTo>
                  <a:pt x="526337" y="97329"/>
                </a:lnTo>
                <a:lnTo>
                  <a:pt x="527087" y="92324"/>
                </a:lnTo>
                <a:lnTo>
                  <a:pt x="530881" y="92195"/>
                </a:lnTo>
                <a:lnTo>
                  <a:pt x="535340" y="83228"/>
                </a:lnTo>
                <a:lnTo>
                  <a:pt x="545318" y="77878"/>
                </a:lnTo>
                <a:lnTo>
                  <a:pt x="552051" y="80229"/>
                </a:lnTo>
                <a:lnTo>
                  <a:pt x="557293" y="74990"/>
                </a:lnTo>
                <a:lnTo>
                  <a:pt x="561427" y="64322"/>
                </a:lnTo>
                <a:lnTo>
                  <a:pt x="561976" y="51849"/>
                </a:lnTo>
                <a:lnTo>
                  <a:pt x="562392" y="69204"/>
                </a:lnTo>
                <a:lnTo>
                  <a:pt x="567954" y="70966"/>
                </a:lnTo>
                <a:lnTo>
                  <a:pt x="568712" y="77707"/>
                </a:lnTo>
                <a:lnTo>
                  <a:pt x="578254" y="92457"/>
                </a:lnTo>
                <a:lnTo>
                  <a:pt x="575434" y="97818"/>
                </a:lnTo>
                <a:lnTo>
                  <a:pt x="576856" y="106845"/>
                </a:lnTo>
                <a:lnTo>
                  <a:pt x="584808" y="114354"/>
                </a:lnTo>
                <a:lnTo>
                  <a:pt x="589233" y="147807"/>
                </a:lnTo>
                <a:lnTo>
                  <a:pt x="593397" y="149553"/>
                </a:lnTo>
                <a:lnTo>
                  <a:pt x="593302" y="151908"/>
                </a:lnTo>
                <a:lnTo>
                  <a:pt x="597622" y="151556"/>
                </a:lnTo>
                <a:lnTo>
                  <a:pt x="598949" y="146661"/>
                </a:lnTo>
                <a:lnTo>
                  <a:pt x="594298" y="135031"/>
                </a:lnTo>
                <a:lnTo>
                  <a:pt x="592192" y="112434"/>
                </a:lnTo>
                <a:lnTo>
                  <a:pt x="586845" y="103321"/>
                </a:lnTo>
                <a:lnTo>
                  <a:pt x="586900" y="92521"/>
                </a:lnTo>
                <a:lnTo>
                  <a:pt x="577478" y="80305"/>
                </a:lnTo>
                <a:lnTo>
                  <a:pt x="569841" y="77579"/>
                </a:lnTo>
                <a:lnTo>
                  <a:pt x="570443" y="70090"/>
                </a:lnTo>
                <a:lnTo>
                  <a:pt x="563910" y="67920"/>
                </a:lnTo>
                <a:lnTo>
                  <a:pt x="563869" y="52158"/>
                </a:lnTo>
                <a:lnTo>
                  <a:pt x="558458" y="47229"/>
                </a:lnTo>
                <a:lnTo>
                  <a:pt x="582358" y="43571"/>
                </a:lnTo>
                <a:lnTo>
                  <a:pt x="589265" y="47029"/>
                </a:lnTo>
                <a:lnTo>
                  <a:pt x="597186" y="46344"/>
                </a:lnTo>
                <a:lnTo>
                  <a:pt x="601067" y="41412"/>
                </a:lnTo>
                <a:lnTo>
                  <a:pt x="607561" y="23091"/>
                </a:lnTo>
                <a:lnTo>
                  <a:pt x="592274" y="11168"/>
                </a:lnTo>
                <a:lnTo>
                  <a:pt x="583597" y="10272"/>
                </a:lnTo>
                <a:lnTo>
                  <a:pt x="579333" y="6692"/>
                </a:lnTo>
                <a:lnTo>
                  <a:pt x="589947" y="7367"/>
                </a:lnTo>
                <a:lnTo>
                  <a:pt x="611992" y="17365"/>
                </a:lnTo>
                <a:lnTo>
                  <a:pt x="622588" y="17335"/>
                </a:lnTo>
                <a:lnTo>
                  <a:pt x="627033" y="13274"/>
                </a:lnTo>
                <a:lnTo>
                  <a:pt x="637528" y="11902"/>
                </a:lnTo>
                <a:lnTo>
                  <a:pt x="639980" y="7580"/>
                </a:lnTo>
                <a:lnTo>
                  <a:pt x="649131" y="1313"/>
                </a:lnTo>
                <a:lnTo>
                  <a:pt x="658917" y="0"/>
                </a:lnTo>
                <a:lnTo>
                  <a:pt x="663541" y="3989"/>
                </a:lnTo>
                <a:lnTo>
                  <a:pt x="671187" y="2058"/>
                </a:lnTo>
                <a:lnTo>
                  <a:pt x="682399" y="12367"/>
                </a:lnTo>
                <a:lnTo>
                  <a:pt x="688531" y="10936"/>
                </a:lnTo>
                <a:lnTo>
                  <a:pt x="690925" y="13212"/>
                </a:lnTo>
                <a:lnTo>
                  <a:pt x="698009" y="12899"/>
                </a:lnTo>
                <a:lnTo>
                  <a:pt x="702073" y="25715"/>
                </a:lnTo>
                <a:lnTo>
                  <a:pt x="699120" y="34721"/>
                </a:lnTo>
                <a:lnTo>
                  <a:pt x="700629" y="39154"/>
                </a:lnTo>
                <a:lnTo>
                  <a:pt x="708537" y="45073"/>
                </a:lnTo>
                <a:lnTo>
                  <a:pt x="714250" y="43418"/>
                </a:lnTo>
                <a:lnTo>
                  <a:pt x="709546" y="52884"/>
                </a:lnTo>
                <a:lnTo>
                  <a:pt x="727027" y="55897"/>
                </a:lnTo>
                <a:lnTo>
                  <a:pt x="724919" y="64676"/>
                </a:lnTo>
                <a:lnTo>
                  <a:pt x="717191" y="66111"/>
                </a:lnTo>
                <a:lnTo>
                  <a:pt x="716831" y="71519"/>
                </a:lnTo>
                <a:lnTo>
                  <a:pt x="704460" y="81058"/>
                </a:lnTo>
                <a:lnTo>
                  <a:pt x="706085" y="85985"/>
                </a:lnTo>
                <a:lnTo>
                  <a:pt x="710584" y="88387"/>
                </a:lnTo>
                <a:lnTo>
                  <a:pt x="710834" y="92046"/>
                </a:lnTo>
                <a:lnTo>
                  <a:pt x="709346" y="100239"/>
                </a:lnTo>
                <a:lnTo>
                  <a:pt x="704764" y="107803"/>
                </a:lnTo>
                <a:lnTo>
                  <a:pt x="706721" y="112523"/>
                </a:lnTo>
                <a:lnTo>
                  <a:pt x="700784" y="121501"/>
                </a:lnTo>
                <a:lnTo>
                  <a:pt x="701296" y="132552"/>
                </a:lnTo>
                <a:lnTo>
                  <a:pt x="694215" y="132573"/>
                </a:lnTo>
                <a:lnTo>
                  <a:pt x="689498" y="135580"/>
                </a:lnTo>
                <a:lnTo>
                  <a:pt x="682563" y="134064"/>
                </a:lnTo>
                <a:lnTo>
                  <a:pt x="677347" y="147835"/>
                </a:lnTo>
                <a:lnTo>
                  <a:pt x="667607" y="154013"/>
                </a:lnTo>
                <a:lnTo>
                  <a:pt x="662010" y="161433"/>
                </a:lnTo>
                <a:lnTo>
                  <a:pt x="663993" y="179741"/>
                </a:lnTo>
                <a:lnTo>
                  <a:pt x="659399" y="184041"/>
                </a:lnTo>
                <a:lnTo>
                  <a:pt x="660239" y="192459"/>
                </a:lnTo>
                <a:lnTo>
                  <a:pt x="655925" y="195743"/>
                </a:lnTo>
                <a:lnTo>
                  <a:pt x="650396" y="218453"/>
                </a:lnTo>
                <a:lnTo>
                  <a:pt x="645573" y="220306"/>
                </a:lnTo>
                <a:lnTo>
                  <a:pt x="648335" y="225603"/>
                </a:lnTo>
                <a:lnTo>
                  <a:pt x="646220" y="233382"/>
                </a:lnTo>
                <a:lnTo>
                  <a:pt x="649700" y="239448"/>
                </a:lnTo>
                <a:lnTo>
                  <a:pt x="643278" y="249403"/>
                </a:lnTo>
                <a:lnTo>
                  <a:pt x="641755" y="262730"/>
                </a:lnTo>
                <a:lnTo>
                  <a:pt x="647536" y="275714"/>
                </a:lnTo>
                <a:lnTo>
                  <a:pt x="654424" y="272591"/>
                </a:lnTo>
                <a:lnTo>
                  <a:pt x="656978" y="275900"/>
                </a:lnTo>
                <a:lnTo>
                  <a:pt x="651963" y="287674"/>
                </a:lnTo>
                <a:lnTo>
                  <a:pt x="652959" y="293912"/>
                </a:lnTo>
                <a:lnTo>
                  <a:pt x="650055" y="297531"/>
                </a:lnTo>
                <a:lnTo>
                  <a:pt x="644677" y="322649"/>
                </a:lnTo>
                <a:lnTo>
                  <a:pt x="628701" y="323758"/>
                </a:lnTo>
                <a:lnTo>
                  <a:pt x="629607" y="330413"/>
                </a:lnTo>
                <a:lnTo>
                  <a:pt x="625994" y="350634"/>
                </a:lnTo>
                <a:lnTo>
                  <a:pt x="626387" y="354452"/>
                </a:lnTo>
                <a:lnTo>
                  <a:pt x="630422" y="355108"/>
                </a:lnTo>
                <a:lnTo>
                  <a:pt x="635427" y="371064"/>
                </a:lnTo>
                <a:lnTo>
                  <a:pt x="633137" y="376117"/>
                </a:lnTo>
                <a:lnTo>
                  <a:pt x="635450" y="378533"/>
                </a:lnTo>
                <a:lnTo>
                  <a:pt x="632505" y="380993"/>
                </a:lnTo>
                <a:lnTo>
                  <a:pt x="633794" y="384883"/>
                </a:lnTo>
                <a:lnTo>
                  <a:pt x="640739" y="387649"/>
                </a:lnTo>
                <a:lnTo>
                  <a:pt x="652658" y="399648"/>
                </a:lnTo>
                <a:lnTo>
                  <a:pt x="652573" y="407930"/>
                </a:lnTo>
                <a:lnTo>
                  <a:pt x="671579" y="420787"/>
                </a:lnTo>
                <a:lnTo>
                  <a:pt x="672247" y="426619"/>
                </a:lnTo>
                <a:lnTo>
                  <a:pt x="678248" y="430685"/>
                </a:lnTo>
                <a:lnTo>
                  <a:pt x="694005" y="430624"/>
                </a:lnTo>
                <a:lnTo>
                  <a:pt x="701811" y="423453"/>
                </a:lnTo>
                <a:lnTo>
                  <a:pt x="707672" y="429950"/>
                </a:lnTo>
                <a:lnTo>
                  <a:pt x="700864" y="438456"/>
                </a:lnTo>
                <a:lnTo>
                  <a:pt x="704123" y="444847"/>
                </a:lnTo>
                <a:lnTo>
                  <a:pt x="702838" y="457642"/>
                </a:lnTo>
                <a:lnTo>
                  <a:pt x="699634" y="463313"/>
                </a:lnTo>
                <a:lnTo>
                  <a:pt x="700178" y="475387"/>
                </a:lnTo>
                <a:lnTo>
                  <a:pt x="674824" y="498421"/>
                </a:lnTo>
                <a:lnTo>
                  <a:pt x="684008" y="503431"/>
                </a:lnTo>
                <a:lnTo>
                  <a:pt x="683078" y="510458"/>
                </a:lnTo>
                <a:lnTo>
                  <a:pt x="686953" y="512426"/>
                </a:lnTo>
                <a:lnTo>
                  <a:pt x="691159" y="520273"/>
                </a:lnTo>
                <a:lnTo>
                  <a:pt x="690307" y="528371"/>
                </a:lnTo>
                <a:lnTo>
                  <a:pt x="710039" y="539368"/>
                </a:lnTo>
                <a:lnTo>
                  <a:pt x="706315" y="552903"/>
                </a:lnTo>
                <a:lnTo>
                  <a:pt x="714252" y="561157"/>
                </a:lnTo>
                <a:lnTo>
                  <a:pt x="712691" y="580071"/>
                </a:lnTo>
                <a:lnTo>
                  <a:pt x="722858" y="598348"/>
                </a:lnTo>
                <a:lnTo>
                  <a:pt x="777052" y="593892"/>
                </a:lnTo>
                <a:lnTo>
                  <a:pt x="807588" y="583308"/>
                </a:lnTo>
                <a:lnTo>
                  <a:pt x="817705" y="569688"/>
                </a:lnTo>
                <a:lnTo>
                  <a:pt x="824256" y="565098"/>
                </a:lnTo>
                <a:lnTo>
                  <a:pt x="833568" y="564194"/>
                </a:lnTo>
                <a:lnTo>
                  <a:pt x="849057" y="545330"/>
                </a:lnTo>
                <a:lnTo>
                  <a:pt x="859087" y="543460"/>
                </a:lnTo>
                <a:lnTo>
                  <a:pt x="862580" y="545688"/>
                </a:lnTo>
                <a:lnTo>
                  <a:pt x="861829" y="552627"/>
                </a:lnTo>
                <a:lnTo>
                  <a:pt x="865985" y="559529"/>
                </a:lnTo>
                <a:lnTo>
                  <a:pt x="865204" y="564866"/>
                </a:lnTo>
                <a:lnTo>
                  <a:pt x="870240" y="581496"/>
                </a:lnTo>
                <a:lnTo>
                  <a:pt x="868324" y="596019"/>
                </a:lnTo>
                <a:lnTo>
                  <a:pt x="893104" y="611359"/>
                </a:lnTo>
                <a:lnTo>
                  <a:pt x="895481" y="608379"/>
                </a:lnTo>
                <a:lnTo>
                  <a:pt x="902125" y="609618"/>
                </a:lnTo>
                <a:lnTo>
                  <a:pt x="900871" y="630908"/>
                </a:lnTo>
                <a:lnTo>
                  <a:pt x="905825" y="649449"/>
                </a:lnTo>
                <a:lnTo>
                  <a:pt x="912596" y="647284"/>
                </a:lnTo>
                <a:lnTo>
                  <a:pt x="924410" y="653757"/>
                </a:lnTo>
                <a:lnTo>
                  <a:pt x="926237" y="648922"/>
                </a:lnTo>
                <a:lnTo>
                  <a:pt x="935337" y="645345"/>
                </a:lnTo>
                <a:lnTo>
                  <a:pt x="937908" y="648712"/>
                </a:lnTo>
                <a:lnTo>
                  <a:pt x="937815" y="656403"/>
                </a:lnTo>
                <a:lnTo>
                  <a:pt x="949185" y="661883"/>
                </a:lnTo>
                <a:lnTo>
                  <a:pt x="956639" y="654021"/>
                </a:lnTo>
                <a:lnTo>
                  <a:pt x="974878" y="602405"/>
                </a:lnTo>
                <a:lnTo>
                  <a:pt x="994331" y="570217"/>
                </a:lnTo>
                <a:lnTo>
                  <a:pt x="1015068" y="549884"/>
                </a:lnTo>
                <a:lnTo>
                  <a:pt x="1024422" y="558995"/>
                </a:lnTo>
                <a:lnTo>
                  <a:pt x="1028934" y="577762"/>
                </a:lnTo>
                <a:lnTo>
                  <a:pt x="1041322" y="587061"/>
                </a:lnTo>
                <a:lnTo>
                  <a:pt x="1048834" y="587466"/>
                </a:lnTo>
                <a:lnTo>
                  <a:pt x="1055990" y="604979"/>
                </a:lnTo>
                <a:lnTo>
                  <a:pt x="1063719" y="614911"/>
                </a:lnTo>
                <a:lnTo>
                  <a:pt x="1069092" y="614190"/>
                </a:lnTo>
                <a:lnTo>
                  <a:pt x="1075555" y="627023"/>
                </a:lnTo>
                <a:lnTo>
                  <a:pt x="1071565" y="639863"/>
                </a:lnTo>
                <a:lnTo>
                  <a:pt x="1055967" y="643697"/>
                </a:lnTo>
                <a:lnTo>
                  <a:pt x="1051353" y="649931"/>
                </a:lnTo>
                <a:lnTo>
                  <a:pt x="1046666" y="691657"/>
                </a:lnTo>
                <a:lnTo>
                  <a:pt x="1039832" y="701673"/>
                </a:lnTo>
                <a:lnTo>
                  <a:pt x="1035918" y="723665"/>
                </a:lnTo>
                <a:lnTo>
                  <a:pt x="1026564" y="737440"/>
                </a:lnTo>
                <a:lnTo>
                  <a:pt x="1021725" y="758273"/>
                </a:lnTo>
                <a:lnTo>
                  <a:pt x="1008904" y="769279"/>
                </a:lnTo>
                <a:lnTo>
                  <a:pt x="1007463" y="786241"/>
                </a:lnTo>
                <a:lnTo>
                  <a:pt x="1002439" y="791371"/>
                </a:lnTo>
                <a:lnTo>
                  <a:pt x="1002310" y="807444"/>
                </a:lnTo>
                <a:lnTo>
                  <a:pt x="998548" y="808445"/>
                </a:lnTo>
                <a:lnTo>
                  <a:pt x="1003519" y="820002"/>
                </a:lnTo>
                <a:lnTo>
                  <a:pt x="1004389" y="845866"/>
                </a:lnTo>
                <a:lnTo>
                  <a:pt x="1000212" y="843591"/>
                </a:lnTo>
                <a:lnTo>
                  <a:pt x="991349" y="846767"/>
                </a:lnTo>
                <a:lnTo>
                  <a:pt x="980490" y="869399"/>
                </a:lnTo>
                <a:lnTo>
                  <a:pt x="943279" y="870630"/>
                </a:lnTo>
                <a:lnTo>
                  <a:pt x="934586" y="895025"/>
                </a:lnTo>
                <a:lnTo>
                  <a:pt x="936891" y="905167"/>
                </a:lnTo>
                <a:lnTo>
                  <a:pt x="944474" y="911253"/>
                </a:lnTo>
                <a:lnTo>
                  <a:pt x="933681" y="911639"/>
                </a:lnTo>
                <a:lnTo>
                  <a:pt x="929718" y="925817"/>
                </a:lnTo>
                <a:lnTo>
                  <a:pt x="934441" y="929202"/>
                </a:lnTo>
                <a:lnTo>
                  <a:pt x="935749" y="940047"/>
                </a:lnTo>
                <a:lnTo>
                  <a:pt x="943591" y="946982"/>
                </a:lnTo>
                <a:lnTo>
                  <a:pt x="942754" y="956414"/>
                </a:lnTo>
                <a:lnTo>
                  <a:pt x="941048" y="958643"/>
                </a:lnTo>
                <a:lnTo>
                  <a:pt x="936363" y="955155"/>
                </a:lnTo>
                <a:lnTo>
                  <a:pt x="925658" y="957481"/>
                </a:lnTo>
                <a:lnTo>
                  <a:pt x="926667" y="976355"/>
                </a:lnTo>
                <a:lnTo>
                  <a:pt x="920155" y="979720"/>
                </a:lnTo>
                <a:lnTo>
                  <a:pt x="918800" y="983518"/>
                </a:lnTo>
                <a:lnTo>
                  <a:pt x="926848" y="992971"/>
                </a:lnTo>
                <a:lnTo>
                  <a:pt x="942262" y="997932"/>
                </a:lnTo>
                <a:lnTo>
                  <a:pt x="944247" y="1002850"/>
                </a:lnTo>
                <a:lnTo>
                  <a:pt x="940065" y="1004403"/>
                </a:lnTo>
                <a:lnTo>
                  <a:pt x="936155" y="1010695"/>
                </a:lnTo>
                <a:lnTo>
                  <a:pt x="943622" y="1013951"/>
                </a:lnTo>
                <a:lnTo>
                  <a:pt x="935963" y="1022788"/>
                </a:lnTo>
                <a:lnTo>
                  <a:pt x="936599" y="1030058"/>
                </a:lnTo>
                <a:lnTo>
                  <a:pt x="930809" y="1030325"/>
                </a:lnTo>
                <a:lnTo>
                  <a:pt x="927482" y="1027514"/>
                </a:lnTo>
                <a:lnTo>
                  <a:pt x="917399" y="1025550"/>
                </a:lnTo>
                <a:lnTo>
                  <a:pt x="897485" y="1038902"/>
                </a:lnTo>
                <a:lnTo>
                  <a:pt x="897567" y="1063415"/>
                </a:lnTo>
                <a:lnTo>
                  <a:pt x="900282" y="1065544"/>
                </a:lnTo>
                <a:lnTo>
                  <a:pt x="918434" y="1066402"/>
                </a:lnTo>
                <a:lnTo>
                  <a:pt x="921530" y="1068505"/>
                </a:lnTo>
                <a:lnTo>
                  <a:pt x="926692" y="1066698"/>
                </a:lnTo>
                <a:lnTo>
                  <a:pt x="934881" y="1070308"/>
                </a:lnTo>
                <a:lnTo>
                  <a:pt x="929608" y="1080248"/>
                </a:lnTo>
                <a:lnTo>
                  <a:pt x="930360" y="1089337"/>
                </a:lnTo>
                <a:lnTo>
                  <a:pt x="924876" y="1096463"/>
                </a:lnTo>
                <a:lnTo>
                  <a:pt x="950999" y="1104192"/>
                </a:lnTo>
                <a:lnTo>
                  <a:pt x="953805" y="1102197"/>
                </a:lnTo>
                <a:lnTo>
                  <a:pt x="952410" y="1098721"/>
                </a:lnTo>
                <a:lnTo>
                  <a:pt x="981797" y="1097767"/>
                </a:lnTo>
                <a:lnTo>
                  <a:pt x="982147" y="1107713"/>
                </a:lnTo>
                <a:lnTo>
                  <a:pt x="1009010" y="1105381"/>
                </a:lnTo>
                <a:lnTo>
                  <a:pt x="1015177" y="1107824"/>
                </a:lnTo>
                <a:lnTo>
                  <a:pt x="1013211" y="1116257"/>
                </a:lnTo>
                <a:lnTo>
                  <a:pt x="1031998" y="1126701"/>
                </a:lnTo>
                <a:lnTo>
                  <a:pt x="1040783" y="1114564"/>
                </a:lnTo>
                <a:lnTo>
                  <a:pt x="1048510" y="1111814"/>
                </a:lnTo>
                <a:lnTo>
                  <a:pt x="1065797" y="1109982"/>
                </a:lnTo>
                <a:lnTo>
                  <a:pt x="1071579" y="1106754"/>
                </a:lnTo>
                <a:lnTo>
                  <a:pt x="1076466" y="1107513"/>
                </a:lnTo>
                <a:lnTo>
                  <a:pt x="1082146" y="1113251"/>
                </a:lnTo>
                <a:lnTo>
                  <a:pt x="1088335" y="1119765"/>
                </a:lnTo>
                <a:lnTo>
                  <a:pt x="1090445" y="1125811"/>
                </a:lnTo>
                <a:lnTo>
                  <a:pt x="1093725" y="1126738"/>
                </a:lnTo>
                <a:lnTo>
                  <a:pt x="1086638" y="1136927"/>
                </a:lnTo>
                <a:lnTo>
                  <a:pt x="1091913" y="1139191"/>
                </a:lnTo>
                <a:lnTo>
                  <a:pt x="1080714" y="1151839"/>
                </a:lnTo>
                <a:lnTo>
                  <a:pt x="1073916" y="1155273"/>
                </a:lnTo>
                <a:lnTo>
                  <a:pt x="1075607" y="1158358"/>
                </a:lnTo>
                <a:lnTo>
                  <a:pt x="1071327" y="1167719"/>
                </a:lnTo>
                <a:lnTo>
                  <a:pt x="1075430" y="1171433"/>
                </a:lnTo>
                <a:lnTo>
                  <a:pt x="1081935" y="1170769"/>
                </a:lnTo>
                <a:lnTo>
                  <a:pt x="1088955" y="1174155"/>
                </a:lnTo>
                <a:lnTo>
                  <a:pt x="1096064" y="1182767"/>
                </a:lnTo>
                <a:lnTo>
                  <a:pt x="1097876" y="1190195"/>
                </a:lnTo>
                <a:lnTo>
                  <a:pt x="1093648" y="1195807"/>
                </a:lnTo>
                <a:lnTo>
                  <a:pt x="1097306" y="1201999"/>
                </a:lnTo>
                <a:lnTo>
                  <a:pt x="1091125" y="1209411"/>
                </a:lnTo>
                <a:lnTo>
                  <a:pt x="1085507" y="1212021"/>
                </a:lnTo>
                <a:lnTo>
                  <a:pt x="1084373" y="1218360"/>
                </a:lnTo>
                <a:lnTo>
                  <a:pt x="1091094" y="1224046"/>
                </a:lnTo>
                <a:lnTo>
                  <a:pt x="1089363" y="1228924"/>
                </a:lnTo>
                <a:lnTo>
                  <a:pt x="1091294" y="1230924"/>
                </a:lnTo>
                <a:lnTo>
                  <a:pt x="1101011" y="1233289"/>
                </a:lnTo>
                <a:lnTo>
                  <a:pt x="1113292" y="1242154"/>
                </a:lnTo>
                <a:lnTo>
                  <a:pt x="1119805" y="1242361"/>
                </a:lnTo>
                <a:lnTo>
                  <a:pt x="1118284" y="1251900"/>
                </a:lnTo>
                <a:lnTo>
                  <a:pt x="1111403" y="1263606"/>
                </a:lnTo>
                <a:lnTo>
                  <a:pt x="1098064" y="1268218"/>
                </a:lnTo>
                <a:lnTo>
                  <a:pt x="1127541" y="1283034"/>
                </a:lnTo>
                <a:lnTo>
                  <a:pt x="1128715" y="1288599"/>
                </a:lnTo>
                <a:lnTo>
                  <a:pt x="1126601" y="1290201"/>
                </a:lnTo>
                <a:lnTo>
                  <a:pt x="1131772" y="1297127"/>
                </a:lnTo>
                <a:lnTo>
                  <a:pt x="1128489" y="1299612"/>
                </a:lnTo>
                <a:lnTo>
                  <a:pt x="1133588" y="1304459"/>
                </a:lnTo>
                <a:lnTo>
                  <a:pt x="1129262" y="1304679"/>
                </a:lnTo>
                <a:lnTo>
                  <a:pt x="1123800" y="1309643"/>
                </a:lnTo>
                <a:lnTo>
                  <a:pt x="1124812" y="1313846"/>
                </a:lnTo>
                <a:lnTo>
                  <a:pt x="1118390" y="1312151"/>
                </a:lnTo>
                <a:lnTo>
                  <a:pt x="1118486" y="1316189"/>
                </a:lnTo>
                <a:lnTo>
                  <a:pt x="1112785" y="1318592"/>
                </a:lnTo>
                <a:lnTo>
                  <a:pt x="1112221" y="1323273"/>
                </a:lnTo>
                <a:lnTo>
                  <a:pt x="1106953" y="1323093"/>
                </a:lnTo>
                <a:lnTo>
                  <a:pt x="1105994" y="1326789"/>
                </a:lnTo>
                <a:lnTo>
                  <a:pt x="1102062" y="1321532"/>
                </a:lnTo>
                <a:lnTo>
                  <a:pt x="1094820" y="1321814"/>
                </a:lnTo>
                <a:lnTo>
                  <a:pt x="1092756" y="1324812"/>
                </a:lnTo>
                <a:lnTo>
                  <a:pt x="1079460" y="1318822"/>
                </a:lnTo>
                <a:lnTo>
                  <a:pt x="1085237" y="1318839"/>
                </a:lnTo>
                <a:lnTo>
                  <a:pt x="1084547" y="1311877"/>
                </a:lnTo>
                <a:lnTo>
                  <a:pt x="1092176" y="1305935"/>
                </a:lnTo>
                <a:lnTo>
                  <a:pt x="1086318" y="1304616"/>
                </a:lnTo>
                <a:lnTo>
                  <a:pt x="1086651" y="1299391"/>
                </a:lnTo>
                <a:lnTo>
                  <a:pt x="1082009" y="1301633"/>
                </a:lnTo>
                <a:lnTo>
                  <a:pt x="1080377" y="1297496"/>
                </a:lnTo>
                <a:lnTo>
                  <a:pt x="1075888" y="1297305"/>
                </a:lnTo>
                <a:lnTo>
                  <a:pt x="1075521" y="1295191"/>
                </a:lnTo>
                <a:lnTo>
                  <a:pt x="1075598" y="1301236"/>
                </a:lnTo>
                <a:lnTo>
                  <a:pt x="1081148" y="1310191"/>
                </a:lnTo>
                <a:lnTo>
                  <a:pt x="1077432" y="1311980"/>
                </a:lnTo>
                <a:lnTo>
                  <a:pt x="1080645" y="1314248"/>
                </a:lnTo>
                <a:lnTo>
                  <a:pt x="1075717" y="1315609"/>
                </a:lnTo>
                <a:lnTo>
                  <a:pt x="1081220" y="1315250"/>
                </a:lnTo>
                <a:lnTo>
                  <a:pt x="1081800" y="1316921"/>
                </a:lnTo>
                <a:lnTo>
                  <a:pt x="1070185" y="1318571"/>
                </a:lnTo>
                <a:lnTo>
                  <a:pt x="1066687" y="1324415"/>
                </a:lnTo>
                <a:lnTo>
                  <a:pt x="1068403" y="1329256"/>
                </a:lnTo>
                <a:lnTo>
                  <a:pt x="1049647" y="1335029"/>
                </a:lnTo>
                <a:lnTo>
                  <a:pt x="1047776" y="1329429"/>
                </a:lnTo>
                <a:lnTo>
                  <a:pt x="1042568" y="1329077"/>
                </a:lnTo>
                <a:lnTo>
                  <a:pt x="1030006" y="1337540"/>
                </a:lnTo>
                <a:lnTo>
                  <a:pt x="1023450" y="1332456"/>
                </a:lnTo>
                <a:lnTo>
                  <a:pt x="1019921" y="1333100"/>
                </a:lnTo>
                <a:lnTo>
                  <a:pt x="1019780" y="1336154"/>
                </a:lnTo>
                <a:lnTo>
                  <a:pt x="1013598" y="1335678"/>
                </a:lnTo>
                <a:lnTo>
                  <a:pt x="1007403" y="1329831"/>
                </a:lnTo>
                <a:lnTo>
                  <a:pt x="1003618" y="1329369"/>
                </a:lnTo>
                <a:lnTo>
                  <a:pt x="981557" y="1329812"/>
                </a:lnTo>
                <a:lnTo>
                  <a:pt x="968436" y="1333158"/>
                </a:lnTo>
                <a:lnTo>
                  <a:pt x="967036" y="1327262"/>
                </a:lnTo>
                <a:lnTo>
                  <a:pt x="961430" y="1323913"/>
                </a:lnTo>
                <a:lnTo>
                  <a:pt x="958453" y="1313838"/>
                </a:lnTo>
                <a:lnTo>
                  <a:pt x="961427" y="1306433"/>
                </a:lnTo>
                <a:lnTo>
                  <a:pt x="960071" y="1302838"/>
                </a:lnTo>
                <a:lnTo>
                  <a:pt x="951600" y="1297490"/>
                </a:lnTo>
                <a:lnTo>
                  <a:pt x="947407" y="1290422"/>
                </a:lnTo>
                <a:lnTo>
                  <a:pt x="935851" y="1286623"/>
                </a:lnTo>
                <a:lnTo>
                  <a:pt x="920637" y="1284621"/>
                </a:lnTo>
                <a:lnTo>
                  <a:pt x="901844" y="1285700"/>
                </a:lnTo>
                <a:lnTo>
                  <a:pt x="866222" y="1297575"/>
                </a:lnTo>
                <a:lnTo>
                  <a:pt x="870152" y="1292647"/>
                </a:lnTo>
                <a:lnTo>
                  <a:pt x="870554" y="1286473"/>
                </a:lnTo>
                <a:lnTo>
                  <a:pt x="883015" y="1290243"/>
                </a:lnTo>
                <a:lnTo>
                  <a:pt x="883714" y="1287575"/>
                </a:lnTo>
                <a:lnTo>
                  <a:pt x="898817" y="1285871"/>
                </a:lnTo>
                <a:lnTo>
                  <a:pt x="893988" y="1285528"/>
                </a:lnTo>
                <a:lnTo>
                  <a:pt x="891220" y="1277328"/>
                </a:lnTo>
                <a:lnTo>
                  <a:pt x="893833" y="1285715"/>
                </a:lnTo>
                <a:lnTo>
                  <a:pt x="885849" y="1285492"/>
                </a:lnTo>
                <a:lnTo>
                  <a:pt x="885830" y="1282442"/>
                </a:lnTo>
                <a:lnTo>
                  <a:pt x="882948" y="1281535"/>
                </a:lnTo>
                <a:lnTo>
                  <a:pt x="878737" y="1283596"/>
                </a:lnTo>
                <a:lnTo>
                  <a:pt x="875319" y="1278927"/>
                </a:lnTo>
                <a:lnTo>
                  <a:pt x="871169" y="1277627"/>
                </a:lnTo>
                <a:lnTo>
                  <a:pt x="854462" y="1282715"/>
                </a:lnTo>
                <a:lnTo>
                  <a:pt x="850234" y="1281401"/>
                </a:lnTo>
                <a:lnTo>
                  <a:pt x="856947" y="1286626"/>
                </a:lnTo>
                <a:lnTo>
                  <a:pt x="855399" y="1289492"/>
                </a:lnTo>
                <a:lnTo>
                  <a:pt x="859072" y="1291909"/>
                </a:lnTo>
                <a:lnTo>
                  <a:pt x="858501" y="1287084"/>
                </a:lnTo>
                <a:lnTo>
                  <a:pt x="864201" y="1291324"/>
                </a:lnTo>
                <a:lnTo>
                  <a:pt x="864004" y="1296493"/>
                </a:lnTo>
                <a:lnTo>
                  <a:pt x="866471" y="1295961"/>
                </a:lnTo>
                <a:lnTo>
                  <a:pt x="860819" y="1298217"/>
                </a:lnTo>
                <a:lnTo>
                  <a:pt x="857107" y="1297154"/>
                </a:lnTo>
                <a:lnTo>
                  <a:pt x="858094" y="1300582"/>
                </a:lnTo>
                <a:lnTo>
                  <a:pt x="865611" y="1297729"/>
                </a:lnTo>
                <a:lnTo>
                  <a:pt x="849402" y="1305475"/>
                </a:lnTo>
                <a:lnTo>
                  <a:pt x="839856" y="1297823"/>
                </a:lnTo>
                <a:lnTo>
                  <a:pt x="838801" y="1295813"/>
                </a:lnTo>
                <a:lnTo>
                  <a:pt x="841713" y="1293896"/>
                </a:lnTo>
                <a:lnTo>
                  <a:pt x="834574" y="1289698"/>
                </a:lnTo>
                <a:lnTo>
                  <a:pt x="837793" y="1285013"/>
                </a:lnTo>
                <a:lnTo>
                  <a:pt x="809957" y="1265886"/>
                </a:lnTo>
                <a:lnTo>
                  <a:pt x="809342" y="1255349"/>
                </a:lnTo>
                <a:lnTo>
                  <a:pt x="811358" y="1255229"/>
                </a:lnTo>
                <a:lnTo>
                  <a:pt x="811137" y="1251527"/>
                </a:lnTo>
                <a:lnTo>
                  <a:pt x="813877" y="1251365"/>
                </a:lnTo>
                <a:lnTo>
                  <a:pt x="808607" y="1198131"/>
                </a:lnTo>
                <a:lnTo>
                  <a:pt x="810006" y="1186180"/>
                </a:lnTo>
                <a:lnTo>
                  <a:pt x="808057" y="1186832"/>
                </a:lnTo>
                <a:lnTo>
                  <a:pt x="807376" y="1175617"/>
                </a:lnTo>
                <a:lnTo>
                  <a:pt x="780606" y="1175143"/>
                </a:lnTo>
                <a:lnTo>
                  <a:pt x="780196" y="1168460"/>
                </a:lnTo>
                <a:lnTo>
                  <a:pt x="769883" y="1167339"/>
                </a:lnTo>
                <a:lnTo>
                  <a:pt x="769577" y="1162172"/>
                </a:lnTo>
                <a:lnTo>
                  <a:pt x="772587" y="1161996"/>
                </a:lnTo>
                <a:lnTo>
                  <a:pt x="772111" y="1153930"/>
                </a:lnTo>
                <a:close/>
              </a:path>
            </a:pathLst>
          </a:custGeom>
          <a:solidFill>
            <a:srgbClr val="DCE2E1"/>
          </a:solidFill>
          <a:ln w="7144">
            <a:solidFill>
              <a:srgbClr val="FFFFFF"/>
            </a:solidFill>
            <a:prstDash val="solid"/>
          </a:ln>
        </p:spPr>
        <p:txBody>
          <a:bodyPr/>
          <a:lstStyle/>
          <a:p>
            <a:endParaRPr lang="en-NZ"/>
          </a:p>
        </p:txBody>
      </p:sp>
      <p:sp>
        <p:nvSpPr>
          <p:cNvPr id="69" name="TLA 074 Gore category 4">
            <a:extLst>
              <a:ext uri="{FF2B5EF4-FFF2-40B4-BE49-F238E27FC236}">
                <a16:creationId xmlns:a16="http://schemas.microsoft.com/office/drawing/2014/main" id="{5C9FF627-7B5E-47F3-80ED-BF7A5CFA244A}"/>
              </a:ext>
            </a:extLst>
          </p:cNvPr>
          <p:cNvSpPr>
            <a:spLocks noGrp="1"/>
          </p:cNvSpPr>
          <p:nvPr/>
        </p:nvSpPr>
        <p:spPr>
          <a:xfrm>
            <a:off x="4861102" y="4802389"/>
            <a:ext cx="194223" cy="283110"/>
          </a:xfrm>
          <a:custGeom>
            <a:avLst/>
            <a:gdLst/>
            <a:ahLst/>
            <a:cxnLst/>
            <a:rect l="0" t="0" r="0" b="0"/>
            <a:pathLst>
              <a:path w="194223" h="283110">
                <a:moveTo>
                  <a:pt x="84312" y="254177"/>
                </a:moveTo>
                <a:lnTo>
                  <a:pt x="54925" y="255130"/>
                </a:lnTo>
                <a:lnTo>
                  <a:pt x="56319" y="258606"/>
                </a:lnTo>
                <a:lnTo>
                  <a:pt x="53513" y="260601"/>
                </a:lnTo>
                <a:lnTo>
                  <a:pt x="27391" y="252872"/>
                </a:lnTo>
                <a:lnTo>
                  <a:pt x="32874" y="245746"/>
                </a:lnTo>
                <a:lnTo>
                  <a:pt x="32122" y="236657"/>
                </a:lnTo>
                <a:lnTo>
                  <a:pt x="37395" y="226717"/>
                </a:lnTo>
                <a:lnTo>
                  <a:pt x="29207" y="223107"/>
                </a:lnTo>
                <a:lnTo>
                  <a:pt x="24045" y="224914"/>
                </a:lnTo>
                <a:lnTo>
                  <a:pt x="20948" y="222811"/>
                </a:lnTo>
                <a:lnTo>
                  <a:pt x="2796" y="221953"/>
                </a:lnTo>
                <a:lnTo>
                  <a:pt x="82" y="219824"/>
                </a:lnTo>
                <a:lnTo>
                  <a:pt x="0" y="195311"/>
                </a:lnTo>
                <a:lnTo>
                  <a:pt x="19914" y="181959"/>
                </a:lnTo>
                <a:lnTo>
                  <a:pt x="29997" y="183923"/>
                </a:lnTo>
                <a:lnTo>
                  <a:pt x="33324" y="186734"/>
                </a:lnTo>
                <a:lnTo>
                  <a:pt x="39114" y="186467"/>
                </a:lnTo>
                <a:lnTo>
                  <a:pt x="38478" y="179197"/>
                </a:lnTo>
                <a:lnTo>
                  <a:pt x="46136" y="170360"/>
                </a:lnTo>
                <a:lnTo>
                  <a:pt x="38669" y="167104"/>
                </a:lnTo>
                <a:lnTo>
                  <a:pt x="42580" y="160812"/>
                </a:lnTo>
                <a:lnTo>
                  <a:pt x="46761" y="159259"/>
                </a:lnTo>
                <a:lnTo>
                  <a:pt x="44776" y="154341"/>
                </a:lnTo>
                <a:lnTo>
                  <a:pt x="29362" y="149380"/>
                </a:lnTo>
                <a:lnTo>
                  <a:pt x="21314" y="139927"/>
                </a:lnTo>
                <a:lnTo>
                  <a:pt x="22670" y="136129"/>
                </a:lnTo>
                <a:lnTo>
                  <a:pt x="29181" y="132764"/>
                </a:lnTo>
                <a:lnTo>
                  <a:pt x="28172" y="113890"/>
                </a:lnTo>
                <a:lnTo>
                  <a:pt x="38877" y="111564"/>
                </a:lnTo>
                <a:lnTo>
                  <a:pt x="43563" y="115052"/>
                </a:lnTo>
                <a:lnTo>
                  <a:pt x="45269" y="112823"/>
                </a:lnTo>
                <a:lnTo>
                  <a:pt x="46105" y="103391"/>
                </a:lnTo>
                <a:lnTo>
                  <a:pt x="38264" y="96456"/>
                </a:lnTo>
                <a:lnTo>
                  <a:pt x="36955" y="85611"/>
                </a:lnTo>
                <a:lnTo>
                  <a:pt x="32232" y="82226"/>
                </a:lnTo>
                <a:lnTo>
                  <a:pt x="36195" y="68048"/>
                </a:lnTo>
                <a:lnTo>
                  <a:pt x="46989" y="67663"/>
                </a:lnTo>
                <a:lnTo>
                  <a:pt x="39405" y="61576"/>
                </a:lnTo>
                <a:lnTo>
                  <a:pt x="37101" y="51435"/>
                </a:lnTo>
                <a:lnTo>
                  <a:pt x="45793" y="27039"/>
                </a:lnTo>
                <a:lnTo>
                  <a:pt x="83005" y="25808"/>
                </a:lnTo>
                <a:lnTo>
                  <a:pt x="93864" y="3176"/>
                </a:lnTo>
                <a:lnTo>
                  <a:pt x="102726" y="0"/>
                </a:lnTo>
                <a:lnTo>
                  <a:pt x="117242" y="9140"/>
                </a:lnTo>
                <a:lnTo>
                  <a:pt x="116215" y="16482"/>
                </a:lnTo>
                <a:lnTo>
                  <a:pt x="109164" y="31423"/>
                </a:lnTo>
                <a:lnTo>
                  <a:pt x="109478" y="40137"/>
                </a:lnTo>
                <a:lnTo>
                  <a:pt x="127158" y="39516"/>
                </a:lnTo>
                <a:lnTo>
                  <a:pt x="129212" y="31646"/>
                </a:lnTo>
                <a:lnTo>
                  <a:pt x="138752" y="35693"/>
                </a:lnTo>
                <a:lnTo>
                  <a:pt x="136112" y="39644"/>
                </a:lnTo>
                <a:lnTo>
                  <a:pt x="136769" y="43032"/>
                </a:lnTo>
                <a:lnTo>
                  <a:pt x="146748" y="49996"/>
                </a:lnTo>
                <a:lnTo>
                  <a:pt x="143526" y="55521"/>
                </a:lnTo>
                <a:lnTo>
                  <a:pt x="142043" y="68372"/>
                </a:lnTo>
                <a:lnTo>
                  <a:pt x="137833" y="73088"/>
                </a:lnTo>
                <a:lnTo>
                  <a:pt x="147519" y="80358"/>
                </a:lnTo>
                <a:lnTo>
                  <a:pt x="148746" y="85616"/>
                </a:lnTo>
                <a:lnTo>
                  <a:pt x="146983" y="92133"/>
                </a:lnTo>
                <a:lnTo>
                  <a:pt x="139627" y="98567"/>
                </a:lnTo>
                <a:lnTo>
                  <a:pt x="136840" y="107102"/>
                </a:lnTo>
                <a:lnTo>
                  <a:pt x="139686" y="116115"/>
                </a:lnTo>
                <a:lnTo>
                  <a:pt x="153335" y="111810"/>
                </a:lnTo>
                <a:lnTo>
                  <a:pt x="160610" y="115184"/>
                </a:lnTo>
                <a:lnTo>
                  <a:pt x="142433" y="116567"/>
                </a:lnTo>
                <a:lnTo>
                  <a:pt x="143565" y="123092"/>
                </a:lnTo>
                <a:lnTo>
                  <a:pt x="152693" y="135220"/>
                </a:lnTo>
                <a:lnTo>
                  <a:pt x="158842" y="135148"/>
                </a:lnTo>
                <a:lnTo>
                  <a:pt x="165698" y="140894"/>
                </a:lnTo>
                <a:lnTo>
                  <a:pt x="172398" y="140951"/>
                </a:lnTo>
                <a:lnTo>
                  <a:pt x="174703" y="151889"/>
                </a:lnTo>
                <a:lnTo>
                  <a:pt x="167231" y="157694"/>
                </a:lnTo>
                <a:lnTo>
                  <a:pt x="166477" y="161794"/>
                </a:lnTo>
                <a:lnTo>
                  <a:pt x="171492" y="161623"/>
                </a:lnTo>
                <a:lnTo>
                  <a:pt x="171606" y="165428"/>
                </a:lnTo>
                <a:lnTo>
                  <a:pt x="177550" y="167087"/>
                </a:lnTo>
                <a:lnTo>
                  <a:pt x="175738" y="173274"/>
                </a:lnTo>
                <a:lnTo>
                  <a:pt x="178082" y="179019"/>
                </a:lnTo>
                <a:lnTo>
                  <a:pt x="174642" y="183521"/>
                </a:lnTo>
                <a:lnTo>
                  <a:pt x="168415" y="185225"/>
                </a:lnTo>
                <a:lnTo>
                  <a:pt x="167591" y="190592"/>
                </a:lnTo>
                <a:lnTo>
                  <a:pt x="165315" y="191720"/>
                </a:lnTo>
                <a:lnTo>
                  <a:pt x="165926" y="196812"/>
                </a:lnTo>
                <a:lnTo>
                  <a:pt x="174682" y="200262"/>
                </a:lnTo>
                <a:lnTo>
                  <a:pt x="178175" y="198677"/>
                </a:lnTo>
                <a:lnTo>
                  <a:pt x="181645" y="203850"/>
                </a:lnTo>
                <a:lnTo>
                  <a:pt x="178284" y="211863"/>
                </a:lnTo>
                <a:lnTo>
                  <a:pt x="179394" y="214905"/>
                </a:lnTo>
                <a:lnTo>
                  <a:pt x="182651" y="215621"/>
                </a:lnTo>
                <a:lnTo>
                  <a:pt x="181576" y="220785"/>
                </a:lnTo>
                <a:lnTo>
                  <a:pt x="188847" y="218988"/>
                </a:lnTo>
                <a:lnTo>
                  <a:pt x="187472" y="222655"/>
                </a:lnTo>
                <a:lnTo>
                  <a:pt x="193984" y="224995"/>
                </a:lnTo>
                <a:lnTo>
                  <a:pt x="194223" y="231857"/>
                </a:lnTo>
                <a:lnTo>
                  <a:pt x="189944" y="237989"/>
                </a:lnTo>
                <a:lnTo>
                  <a:pt x="190143" y="242051"/>
                </a:lnTo>
                <a:lnTo>
                  <a:pt x="194169" y="245833"/>
                </a:lnTo>
                <a:lnTo>
                  <a:pt x="190557" y="255652"/>
                </a:lnTo>
                <a:lnTo>
                  <a:pt x="192518" y="269644"/>
                </a:lnTo>
                <a:lnTo>
                  <a:pt x="187956" y="273096"/>
                </a:lnTo>
                <a:lnTo>
                  <a:pt x="178981" y="263922"/>
                </a:lnTo>
                <a:lnTo>
                  <a:pt x="174094" y="263163"/>
                </a:lnTo>
                <a:lnTo>
                  <a:pt x="168312" y="266391"/>
                </a:lnTo>
                <a:lnTo>
                  <a:pt x="151024" y="268224"/>
                </a:lnTo>
                <a:lnTo>
                  <a:pt x="143297" y="270973"/>
                </a:lnTo>
                <a:lnTo>
                  <a:pt x="134513" y="283110"/>
                </a:lnTo>
                <a:lnTo>
                  <a:pt x="115726" y="272666"/>
                </a:lnTo>
                <a:lnTo>
                  <a:pt x="118252" y="266248"/>
                </a:lnTo>
                <a:lnTo>
                  <a:pt x="116951" y="263521"/>
                </a:lnTo>
                <a:lnTo>
                  <a:pt x="106359" y="261169"/>
                </a:lnTo>
                <a:lnTo>
                  <a:pt x="101713" y="263533"/>
                </a:lnTo>
                <a:lnTo>
                  <a:pt x="84661" y="264122"/>
                </a:lnTo>
                <a:lnTo>
                  <a:pt x="84312" y="254177"/>
                </a:lnTo>
                <a:close/>
              </a:path>
            </a:pathLst>
          </a:custGeom>
          <a:solidFill>
            <a:srgbClr val="AA3377"/>
          </a:solidFill>
          <a:ln w="7144">
            <a:solidFill>
              <a:srgbClr val="FFFFFF"/>
            </a:solidFill>
            <a:prstDash val="solid"/>
          </a:ln>
        </p:spPr>
        <p:txBody>
          <a:bodyPr/>
          <a:lstStyle/>
          <a:p>
            <a:endParaRPr lang="en-NZ"/>
          </a:p>
        </p:txBody>
      </p:sp>
      <p:sp>
        <p:nvSpPr>
          <p:cNvPr id="70" name="TLA 075 Invercargill category 0">
            <a:extLst>
              <a:ext uri="{FF2B5EF4-FFF2-40B4-BE49-F238E27FC236}">
                <a16:creationId xmlns:a16="http://schemas.microsoft.com/office/drawing/2014/main" id="{54E1079C-FFA3-4958-B77A-FC98ACAB1EE9}"/>
              </a:ext>
            </a:extLst>
          </p:cNvPr>
          <p:cNvSpPr>
            <a:spLocks noGrp="1"/>
          </p:cNvSpPr>
          <p:nvPr/>
        </p:nvSpPr>
        <p:spPr>
          <a:xfrm>
            <a:off x="4672011" y="5112728"/>
            <a:ext cx="141008" cy="184094"/>
          </a:xfrm>
          <a:custGeom>
            <a:avLst/>
            <a:gdLst/>
            <a:ahLst/>
            <a:cxnLst/>
            <a:rect l="0" t="0" r="0" b="0"/>
            <a:pathLst>
              <a:path w="141008" h="184094">
                <a:moveTo>
                  <a:pt x="65008" y="123873"/>
                </a:moveTo>
                <a:lnTo>
                  <a:pt x="63882" y="124790"/>
                </a:lnTo>
                <a:lnTo>
                  <a:pt x="64624" y="123263"/>
                </a:lnTo>
                <a:lnTo>
                  <a:pt x="65008" y="123873"/>
                </a:lnTo>
                <a:close/>
                <a:moveTo>
                  <a:pt x="14198" y="111374"/>
                </a:moveTo>
                <a:lnTo>
                  <a:pt x="13569" y="112136"/>
                </a:lnTo>
                <a:lnTo>
                  <a:pt x="12875" y="111338"/>
                </a:lnTo>
                <a:lnTo>
                  <a:pt x="14198" y="111374"/>
                </a:lnTo>
                <a:close/>
                <a:moveTo>
                  <a:pt x="98199" y="141935"/>
                </a:moveTo>
                <a:lnTo>
                  <a:pt x="100898" y="141776"/>
                </a:lnTo>
                <a:lnTo>
                  <a:pt x="98779" y="142523"/>
                </a:lnTo>
                <a:lnTo>
                  <a:pt x="98199" y="141935"/>
                </a:lnTo>
                <a:close/>
                <a:moveTo>
                  <a:pt x="83189" y="134843"/>
                </a:moveTo>
                <a:lnTo>
                  <a:pt x="81574" y="138325"/>
                </a:lnTo>
                <a:lnTo>
                  <a:pt x="79460" y="138719"/>
                </a:lnTo>
                <a:lnTo>
                  <a:pt x="83189" y="134843"/>
                </a:lnTo>
                <a:close/>
                <a:moveTo>
                  <a:pt x="51134" y="129428"/>
                </a:moveTo>
                <a:lnTo>
                  <a:pt x="50937" y="131668"/>
                </a:lnTo>
                <a:lnTo>
                  <a:pt x="49026" y="130586"/>
                </a:lnTo>
                <a:lnTo>
                  <a:pt x="51134" y="129428"/>
                </a:lnTo>
                <a:close/>
                <a:moveTo>
                  <a:pt x="54800" y="139130"/>
                </a:moveTo>
                <a:lnTo>
                  <a:pt x="52165" y="142309"/>
                </a:lnTo>
                <a:lnTo>
                  <a:pt x="53311" y="139092"/>
                </a:lnTo>
                <a:lnTo>
                  <a:pt x="54800" y="139130"/>
                </a:lnTo>
                <a:close/>
                <a:moveTo>
                  <a:pt x="90452" y="181494"/>
                </a:moveTo>
                <a:lnTo>
                  <a:pt x="93470" y="184094"/>
                </a:lnTo>
                <a:lnTo>
                  <a:pt x="89518" y="182721"/>
                </a:lnTo>
                <a:lnTo>
                  <a:pt x="90452" y="181494"/>
                </a:lnTo>
                <a:close/>
                <a:moveTo>
                  <a:pt x="98955" y="140271"/>
                </a:moveTo>
                <a:lnTo>
                  <a:pt x="111914" y="142933"/>
                </a:lnTo>
                <a:lnTo>
                  <a:pt x="106931" y="141335"/>
                </a:lnTo>
                <a:lnTo>
                  <a:pt x="109089" y="142240"/>
                </a:lnTo>
                <a:lnTo>
                  <a:pt x="103092" y="141807"/>
                </a:lnTo>
                <a:lnTo>
                  <a:pt x="107308" y="142449"/>
                </a:lnTo>
                <a:lnTo>
                  <a:pt x="103912" y="143493"/>
                </a:lnTo>
                <a:lnTo>
                  <a:pt x="98955" y="140271"/>
                </a:lnTo>
                <a:close/>
                <a:moveTo>
                  <a:pt x="91645" y="155057"/>
                </a:moveTo>
                <a:lnTo>
                  <a:pt x="80780" y="152112"/>
                </a:lnTo>
                <a:lnTo>
                  <a:pt x="75596" y="153527"/>
                </a:lnTo>
                <a:lnTo>
                  <a:pt x="74961" y="156730"/>
                </a:lnTo>
                <a:lnTo>
                  <a:pt x="70525" y="154889"/>
                </a:lnTo>
                <a:lnTo>
                  <a:pt x="75447" y="150502"/>
                </a:lnTo>
                <a:lnTo>
                  <a:pt x="76383" y="145654"/>
                </a:lnTo>
                <a:lnTo>
                  <a:pt x="87651" y="144168"/>
                </a:lnTo>
                <a:lnTo>
                  <a:pt x="91759" y="138136"/>
                </a:lnTo>
                <a:lnTo>
                  <a:pt x="90514" y="142681"/>
                </a:lnTo>
                <a:lnTo>
                  <a:pt x="96841" y="145769"/>
                </a:lnTo>
                <a:lnTo>
                  <a:pt x="101574" y="146330"/>
                </a:lnTo>
                <a:lnTo>
                  <a:pt x="106145" y="143027"/>
                </a:lnTo>
                <a:lnTo>
                  <a:pt x="104602" y="144976"/>
                </a:lnTo>
                <a:lnTo>
                  <a:pt x="106467" y="146396"/>
                </a:lnTo>
                <a:lnTo>
                  <a:pt x="114158" y="145709"/>
                </a:lnTo>
                <a:lnTo>
                  <a:pt x="131964" y="151185"/>
                </a:lnTo>
                <a:lnTo>
                  <a:pt x="135297" y="147692"/>
                </a:lnTo>
                <a:lnTo>
                  <a:pt x="141008" y="151545"/>
                </a:lnTo>
                <a:lnTo>
                  <a:pt x="121825" y="158108"/>
                </a:lnTo>
                <a:lnTo>
                  <a:pt x="97136" y="157747"/>
                </a:lnTo>
                <a:lnTo>
                  <a:pt x="91645" y="155057"/>
                </a:lnTo>
                <a:close/>
                <a:moveTo>
                  <a:pt x="63130" y="76809"/>
                </a:moveTo>
                <a:lnTo>
                  <a:pt x="59280" y="63720"/>
                </a:lnTo>
                <a:lnTo>
                  <a:pt x="61172" y="66457"/>
                </a:lnTo>
                <a:lnTo>
                  <a:pt x="61045" y="61780"/>
                </a:lnTo>
                <a:lnTo>
                  <a:pt x="57945" y="59917"/>
                </a:lnTo>
                <a:lnTo>
                  <a:pt x="59208" y="63519"/>
                </a:lnTo>
                <a:lnTo>
                  <a:pt x="55687" y="54525"/>
                </a:lnTo>
                <a:lnTo>
                  <a:pt x="50623" y="58010"/>
                </a:lnTo>
                <a:lnTo>
                  <a:pt x="52839" y="72101"/>
                </a:lnTo>
                <a:lnTo>
                  <a:pt x="50997" y="75983"/>
                </a:lnTo>
                <a:lnTo>
                  <a:pt x="31606" y="79297"/>
                </a:lnTo>
                <a:lnTo>
                  <a:pt x="29052" y="76308"/>
                </a:lnTo>
                <a:lnTo>
                  <a:pt x="31625" y="68975"/>
                </a:lnTo>
                <a:lnTo>
                  <a:pt x="29824" y="69091"/>
                </a:lnTo>
                <a:lnTo>
                  <a:pt x="29946" y="79611"/>
                </a:lnTo>
                <a:lnTo>
                  <a:pt x="44005" y="80792"/>
                </a:lnTo>
                <a:lnTo>
                  <a:pt x="44140" y="83480"/>
                </a:lnTo>
                <a:lnTo>
                  <a:pt x="40891" y="84708"/>
                </a:lnTo>
                <a:lnTo>
                  <a:pt x="45812" y="95534"/>
                </a:lnTo>
                <a:lnTo>
                  <a:pt x="45120" y="98013"/>
                </a:lnTo>
                <a:lnTo>
                  <a:pt x="31980" y="101745"/>
                </a:lnTo>
                <a:lnTo>
                  <a:pt x="28035" y="97912"/>
                </a:lnTo>
                <a:lnTo>
                  <a:pt x="12156" y="62731"/>
                </a:lnTo>
                <a:lnTo>
                  <a:pt x="0" y="42915"/>
                </a:lnTo>
                <a:lnTo>
                  <a:pt x="16859" y="42791"/>
                </a:lnTo>
                <a:lnTo>
                  <a:pt x="18425" y="36333"/>
                </a:lnTo>
                <a:lnTo>
                  <a:pt x="23672" y="36321"/>
                </a:lnTo>
                <a:lnTo>
                  <a:pt x="20369" y="32174"/>
                </a:lnTo>
                <a:lnTo>
                  <a:pt x="21734" y="25965"/>
                </a:lnTo>
                <a:lnTo>
                  <a:pt x="26227" y="27072"/>
                </a:lnTo>
                <a:lnTo>
                  <a:pt x="26999" y="22974"/>
                </a:lnTo>
                <a:lnTo>
                  <a:pt x="32675" y="23008"/>
                </a:lnTo>
                <a:lnTo>
                  <a:pt x="33493" y="19297"/>
                </a:lnTo>
                <a:lnTo>
                  <a:pt x="49612" y="16964"/>
                </a:lnTo>
                <a:lnTo>
                  <a:pt x="49380" y="13117"/>
                </a:lnTo>
                <a:lnTo>
                  <a:pt x="54422" y="12738"/>
                </a:lnTo>
                <a:lnTo>
                  <a:pt x="53695" y="580"/>
                </a:lnTo>
                <a:lnTo>
                  <a:pt x="63717" y="0"/>
                </a:lnTo>
                <a:lnTo>
                  <a:pt x="64193" y="8066"/>
                </a:lnTo>
                <a:lnTo>
                  <a:pt x="61183" y="8242"/>
                </a:lnTo>
                <a:lnTo>
                  <a:pt x="61488" y="13409"/>
                </a:lnTo>
                <a:lnTo>
                  <a:pt x="71801" y="14530"/>
                </a:lnTo>
                <a:lnTo>
                  <a:pt x="72212" y="21213"/>
                </a:lnTo>
                <a:lnTo>
                  <a:pt x="98982" y="21687"/>
                </a:lnTo>
                <a:lnTo>
                  <a:pt x="99663" y="32902"/>
                </a:lnTo>
                <a:lnTo>
                  <a:pt x="101612" y="32250"/>
                </a:lnTo>
                <a:lnTo>
                  <a:pt x="100213" y="44201"/>
                </a:lnTo>
                <a:lnTo>
                  <a:pt x="105483" y="97435"/>
                </a:lnTo>
                <a:lnTo>
                  <a:pt x="102743" y="97597"/>
                </a:lnTo>
                <a:lnTo>
                  <a:pt x="102963" y="101299"/>
                </a:lnTo>
                <a:lnTo>
                  <a:pt x="100948" y="101419"/>
                </a:lnTo>
                <a:lnTo>
                  <a:pt x="101563" y="111956"/>
                </a:lnTo>
                <a:lnTo>
                  <a:pt x="129399" y="131083"/>
                </a:lnTo>
                <a:lnTo>
                  <a:pt x="126180" y="135768"/>
                </a:lnTo>
                <a:lnTo>
                  <a:pt x="128279" y="137731"/>
                </a:lnTo>
                <a:lnTo>
                  <a:pt x="104021" y="131320"/>
                </a:lnTo>
                <a:lnTo>
                  <a:pt x="90868" y="131797"/>
                </a:lnTo>
                <a:lnTo>
                  <a:pt x="75011" y="138057"/>
                </a:lnTo>
                <a:lnTo>
                  <a:pt x="76599" y="140685"/>
                </a:lnTo>
                <a:lnTo>
                  <a:pt x="69991" y="130652"/>
                </a:lnTo>
                <a:lnTo>
                  <a:pt x="74275" y="126156"/>
                </a:lnTo>
                <a:lnTo>
                  <a:pt x="69189" y="125424"/>
                </a:lnTo>
                <a:lnTo>
                  <a:pt x="65773" y="120163"/>
                </a:lnTo>
                <a:lnTo>
                  <a:pt x="62339" y="121108"/>
                </a:lnTo>
                <a:lnTo>
                  <a:pt x="58948" y="128743"/>
                </a:lnTo>
                <a:lnTo>
                  <a:pt x="55154" y="125195"/>
                </a:lnTo>
                <a:lnTo>
                  <a:pt x="45861" y="127882"/>
                </a:lnTo>
                <a:lnTo>
                  <a:pt x="46245" y="138615"/>
                </a:lnTo>
                <a:lnTo>
                  <a:pt x="50115" y="143506"/>
                </a:lnTo>
                <a:lnTo>
                  <a:pt x="49346" y="150274"/>
                </a:lnTo>
                <a:lnTo>
                  <a:pt x="59260" y="153896"/>
                </a:lnTo>
                <a:lnTo>
                  <a:pt x="55654" y="149745"/>
                </a:lnTo>
                <a:lnTo>
                  <a:pt x="59098" y="149861"/>
                </a:lnTo>
                <a:lnTo>
                  <a:pt x="62446" y="152888"/>
                </a:lnTo>
                <a:lnTo>
                  <a:pt x="59381" y="153946"/>
                </a:lnTo>
                <a:lnTo>
                  <a:pt x="65494" y="154778"/>
                </a:lnTo>
                <a:lnTo>
                  <a:pt x="70956" y="162256"/>
                </a:lnTo>
                <a:lnTo>
                  <a:pt x="67998" y="168018"/>
                </a:lnTo>
                <a:lnTo>
                  <a:pt x="62029" y="170542"/>
                </a:lnTo>
                <a:lnTo>
                  <a:pt x="54388" y="166900"/>
                </a:lnTo>
                <a:lnTo>
                  <a:pt x="55071" y="163131"/>
                </a:lnTo>
                <a:lnTo>
                  <a:pt x="51233" y="153428"/>
                </a:lnTo>
                <a:lnTo>
                  <a:pt x="47171" y="154187"/>
                </a:lnTo>
                <a:lnTo>
                  <a:pt x="37223" y="148998"/>
                </a:lnTo>
                <a:lnTo>
                  <a:pt x="37207" y="140865"/>
                </a:lnTo>
                <a:lnTo>
                  <a:pt x="33430" y="133458"/>
                </a:lnTo>
                <a:lnTo>
                  <a:pt x="23823" y="130896"/>
                </a:lnTo>
                <a:lnTo>
                  <a:pt x="18877" y="132137"/>
                </a:lnTo>
                <a:lnTo>
                  <a:pt x="21036" y="125858"/>
                </a:lnTo>
                <a:lnTo>
                  <a:pt x="16230" y="118349"/>
                </a:lnTo>
                <a:lnTo>
                  <a:pt x="15345" y="112227"/>
                </a:lnTo>
                <a:lnTo>
                  <a:pt x="20107" y="110225"/>
                </a:lnTo>
                <a:lnTo>
                  <a:pt x="29722" y="111366"/>
                </a:lnTo>
                <a:lnTo>
                  <a:pt x="32752" y="107618"/>
                </a:lnTo>
                <a:lnTo>
                  <a:pt x="39062" y="107888"/>
                </a:lnTo>
                <a:lnTo>
                  <a:pt x="35542" y="122564"/>
                </a:lnTo>
                <a:lnTo>
                  <a:pt x="36773" y="123956"/>
                </a:lnTo>
                <a:lnTo>
                  <a:pt x="43875" y="119951"/>
                </a:lnTo>
                <a:lnTo>
                  <a:pt x="40760" y="116492"/>
                </a:lnTo>
                <a:lnTo>
                  <a:pt x="43167" y="115628"/>
                </a:lnTo>
                <a:lnTo>
                  <a:pt x="39461" y="114728"/>
                </a:lnTo>
                <a:lnTo>
                  <a:pt x="42149" y="105714"/>
                </a:lnTo>
                <a:lnTo>
                  <a:pt x="44615" y="107545"/>
                </a:lnTo>
                <a:lnTo>
                  <a:pt x="51701" y="106061"/>
                </a:lnTo>
                <a:lnTo>
                  <a:pt x="61839" y="98638"/>
                </a:lnTo>
                <a:lnTo>
                  <a:pt x="67569" y="97421"/>
                </a:lnTo>
                <a:lnTo>
                  <a:pt x="65543" y="95050"/>
                </a:lnTo>
                <a:lnTo>
                  <a:pt x="68840" y="91371"/>
                </a:lnTo>
                <a:lnTo>
                  <a:pt x="75825" y="89367"/>
                </a:lnTo>
                <a:lnTo>
                  <a:pt x="73878" y="89587"/>
                </a:lnTo>
                <a:lnTo>
                  <a:pt x="71821" y="85100"/>
                </a:lnTo>
                <a:lnTo>
                  <a:pt x="72181" y="87528"/>
                </a:lnTo>
                <a:lnTo>
                  <a:pt x="67747" y="87218"/>
                </a:lnTo>
                <a:lnTo>
                  <a:pt x="63791" y="81341"/>
                </a:lnTo>
                <a:lnTo>
                  <a:pt x="62924" y="85025"/>
                </a:lnTo>
                <a:lnTo>
                  <a:pt x="62326" y="82191"/>
                </a:lnTo>
                <a:lnTo>
                  <a:pt x="61085" y="83203"/>
                </a:lnTo>
                <a:lnTo>
                  <a:pt x="63130" y="76809"/>
                </a:lnTo>
                <a:close/>
              </a:path>
            </a:pathLst>
          </a:custGeom>
          <a:solidFill>
            <a:srgbClr val="DCE2E1"/>
          </a:solidFill>
          <a:ln w="7144">
            <a:solidFill>
              <a:srgbClr val="FFFFFF"/>
            </a:solidFill>
            <a:prstDash val="solid"/>
          </a:ln>
        </p:spPr>
        <p:txBody>
          <a:bodyPr/>
          <a:lstStyle/>
          <a:p>
            <a:endParaRPr lang="en-NZ"/>
          </a:p>
        </p:txBody>
      </p:sp>
      <p:sp>
        <p:nvSpPr>
          <p:cNvPr id="71" name="Category 003 Kaipara">
            <a:extLst>
              <a:ext uri="{FF2B5EF4-FFF2-40B4-BE49-F238E27FC236}">
                <a16:creationId xmlns:a16="http://schemas.microsoft.com/office/drawing/2014/main" id="{3DB82F2C-8206-4E87-9AC9-99BE090581AB}"/>
              </a:ext>
            </a:extLst>
          </p:cNvPr>
          <p:cNvSpPr>
            <a:spLocks noGrp="1"/>
          </p:cNvSpPr>
          <p:nvPr/>
        </p:nvSpPr>
        <p:spPr>
          <a:xfrm>
            <a:off x="1163201" y="2496188"/>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72" name="Category 011 Thames-Coromandel">
            <a:extLst>
              <a:ext uri="{FF2B5EF4-FFF2-40B4-BE49-F238E27FC236}">
                <a16:creationId xmlns:a16="http://schemas.microsoft.com/office/drawing/2014/main" id="{B91297B8-1553-4399-B111-6F7A4891492C}"/>
              </a:ext>
            </a:extLst>
          </p:cNvPr>
          <p:cNvSpPr>
            <a:spLocks noGrp="1"/>
          </p:cNvSpPr>
          <p:nvPr/>
        </p:nvSpPr>
        <p:spPr>
          <a:xfrm>
            <a:off x="1882473" y="3039138"/>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73" name="Category 012 Hauraki">
            <a:extLst>
              <a:ext uri="{FF2B5EF4-FFF2-40B4-BE49-F238E27FC236}">
                <a16:creationId xmlns:a16="http://schemas.microsoft.com/office/drawing/2014/main" id="{08186731-9136-432D-A38B-C447A4B54CD4}"/>
              </a:ext>
            </a:extLst>
          </p:cNvPr>
          <p:cNvSpPr>
            <a:spLocks noGrp="1"/>
          </p:cNvSpPr>
          <p:nvPr/>
        </p:nvSpPr>
        <p:spPr>
          <a:xfrm>
            <a:off x="1871870" y="3266485"/>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6</a:t>
            </a:r>
          </a:p>
        </p:txBody>
      </p:sp>
      <p:sp>
        <p:nvSpPr>
          <p:cNvPr id="74" name="Category 015 Matamata-Piako">
            <a:extLst>
              <a:ext uri="{FF2B5EF4-FFF2-40B4-BE49-F238E27FC236}">
                <a16:creationId xmlns:a16="http://schemas.microsoft.com/office/drawing/2014/main" id="{27C24FC6-2A29-4A31-9D94-E87A326866C8}"/>
              </a:ext>
            </a:extLst>
          </p:cNvPr>
          <p:cNvSpPr>
            <a:spLocks noGrp="1"/>
          </p:cNvSpPr>
          <p:nvPr/>
        </p:nvSpPr>
        <p:spPr>
          <a:xfrm>
            <a:off x="1881494" y="3447301"/>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7</a:t>
            </a:r>
          </a:p>
        </p:txBody>
      </p:sp>
      <p:sp>
        <p:nvSpPr>
          <p:cNvPr id="75" name="Category 032 Central Hawke's Bay">
            <a:extLst>
              <a:ext uri="{FF2B5EF4-FFF2-40B4-BE49-F238E27FC236}">
                <a16:creationId xmlns:a16="http://schemas.microsoft.com/office/drawing/2014/main" id="{66A39510-C59C-46B9-AC58-891D8C6D45C2}"/>
              </a:ext>
            </a:extLst>
          </p:cNvPr>
          <p:cNvSpPr>
            <a:spLocks noGrp="1"/>
          </p:cNvSpPr>
          <p:nvPr/>
        </p:nvSpPr>
        <p:spPr>
          <a:xfrm>
            <a:off x="2211450" y="4776540"/>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5</a:t>
            </a:r>
          </a:p>
        </p:txBody>
      </p:sp>
      <p:sp>
        <p:nvSpPr>
          <p:cNvPr id="76" name="Category leader 043">
            <a:extLst>
              <a:ext uri="{FF2B5EF4-FFF2-40B4-BE49-F238E27FC236}">
                <a16:creationId xmlns:a16="http://schemas.microsoft.com/office/drawing/2014/main" id="{7CBC101B-2B01-427F-A05B-AC5140F5857D}"/>
              </a:ext>
            </a:extLst>
          </p:cNvPr>
          <p:cNvSpPr>
            <a:spLocks noGrp="1"/>
          </p:cNvSpPr>
          <p:nvPr/>
        </p:nvSpPr>
        <p:spPr>
          <a:xfrm>
            <a:off x="1546399" y="5341085"/>
            <a:ext cx="209550" cy="953"/>
          </a:xfrm>
          <a:custGeom>
            <a:avLst/>
            <a:gdLst/>
            <a:ahLst/>
            <a:cxnLst/>
            <a:rect l="0" t="0" r="0" b="0"/>
            <a:pathLst>
              <a:path w="209550" h="953">
                <a:moveTo>
                  <a:pt x="209550" y="0"/>
                </a:moveTo>
                <a:lnTo>
                  <a:pt x="0" y="0"/>
                </a:lnTo>
              </a:path>
            </a:pathLst>
          </a:custGeom>
          <a:noFill/>
          <a:ln w="9525">
            <a:solidFill>
              <a:srgbClr val="4477AA"/>
            </a:solidFill>
          </a:ln>
        </p:spPr>
        <p:txBody>
          <a:bodyPr/>
          <a:lstStyle/>
          <a:p>
            <a:endParaRPr lang="en-NZ"/>
          </a:p>
        </p:txBody>
      </p:sp>
      <p:sp>
        <p:nvSpPr>
          <p:cNvPr id="77" name="Category label ground 043">
            <a:extLst>
              <a:ext uri="{FF2B5EF4-FFF2-40B4-BE49-F238E27FC236}">
                <a16:creationId xmlns:a16="http://schemas.microsoft.com/office/drawing/2014/main" id="{4B728C39-B737-49AF-BE41-16FC2AD20648}"/>
              </a:ext>
            </a:extLst>
          </p:cNvPr>
          <p:cNvSpPr>
            <a:spLocks noGrp="1"/>
          </p:cNvSpPr>
          <p:nvPr/>
        </p:nvSpPr>
        <p:spPr>
          <a:xfrm>
            <a:off x="1432099" y="5226785"/>
            <a:ext cx="228600" cy="228600"/>
          </a:xfrm>
          <a:prstGeom prst="rect">
            <a:avLst/>
          </a:prstGeom>
          <a:solidFill>
            <a:srgbClr val="FAFBF9"/>
          </a:solidFill>
          <a:ln w="0">
            <a:noFill/>
          </a:ln>
        </p:spPr>
        <p:txBody>
          <a:bodyPr/>
          <a:lstStyle/>
          <a:p>
            <a:endParaRPr lang="en-NZ"/>
          </a:p>
        </p:txBody>
      </p:sp>
      <p:sp>
        <p:nvSpPr>
          <p:cNvPr id="78" name="Category 043 Kāpiti Coast">
            <a:extLst>
              <a:ext uri="{FF2B5EF4-FFF2-40B4-BE49-F238E27FC236}">
                <a16:creationId xmlns:a16="http://schemas.microsoft.com/office/drawing/2014/main" id="{8C3ECA59-257B-45A6-8D08-CE6322D9D186}"/>
              </a:ext>
            </a:extLst>
          </p:cNvPr>
          <p:cNvSpPr>
            <a:spLocks noGrp="1"/>
          </p:cNvSpPr>
          <p:nvPr/>
        </p:nvSpPr>
        <p:spPr>
          <a:xfrm>
            <a:off x="1413049" y="5226785"/>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1</a:t>
            </a:r>
          </a:p>
        </p:txBody>
      </p:sp>
      <p:sp>
        <p:nvSpPr>
          <p:cNvPr id="79" name="Category 049 Carterton">
            <a:extLst>
              <a:ext uri="{FF2B5EF4-FFF2-40B4-BE49-F238E27FC236}">
                <a16:creationId xmlns:a16="http://schemas.microsoft.com/office/drawing/2014/main" id="{616C1C6C-EBCB-42FE-A2BE-9405C65B6825}"/>
              </a:ext>
            </a:extLst>
          </p:cNvPr>
          <p:cNvSpPr>
            <a:spLocks noGrp="1"/>
          </p:cNvSpPr>
          <p:nvPr/>
        </p:nvSpPr>
        <p:spPr>
          <a:xfrm>
            <a:off x="1807009" y="5345520"/>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80" name="Category 051 Tasman">
            <a:extLst>
              <a:ext uri="{FF2B5EF4-FFF2-40B4-BE49-F238E27FC236}">
                <a16:creationId xmlns:a16="http://schemas.microsoft.com/office/drawing/2014/main" id="{D1F88257-89D8-45B6-B8A3-BE5E5C6F59F4}"/>
              </a:ext>
            </a:extLst>
          </p:cNvPr>
          <p:cNvSpPr>
            <a:spLocks noGrp="1"/>
          </p:cNvSpPr>
          <p:nvPr/>
        </p:nvSpPr>
        <p:spPr>
          <a:xfrm>
            <a:off x="6251252" y="2218976"/>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81" name="Category leader 052">
            <a:extLst>
              <a:ext uri="{FF2B5EF4-FFF2-40B4-BE49-F238E27FC236}">
                <a16:creationId xmlns:a16="http://schemas.microsoft.com/office/drawing/2014/main" id="{8CBCAD49-E1B2-44BD-B12A-5591B7F8455C}"/>
              </a:ext>
            </a:extLst>
          </p:cNvPr>
          <p:cNvSpPr>
            <a:spLocks noGrp="1"/>
          </p:cNvSpPr>
          <p:nvPr/>
        </p:nvSpPr>
        <p:spPr>
          <a:xfrm>
            <a:off x="6698269" y="2078075"/>
            <a:ext cx="314325" cy="142875"/>
          </a:xfrm>
          <a:custGeom>
            <a:avLst/>
            <a:gdLst/>
            <a:ahLst/>
            <a:cxnLst/>
            <a:rect l="0" t="0" r="0" b="0"/>
            <a:pathLst>
              <a:path w="314325" h="142875">
                <a:moveTo>
                  <a:pt x="0" y="142875"/>
                </a:moveTo>
                <a:lnTo>
                  <a:pt x="314325" y="0"/>
                </a:lnTo>
              </a:path>
            </a:pathLst>
          </a:custGeom>
          <a:noFill/>
          <a:ln w="9525">
            <a:solidFill>
              <a:srgbClr val="EE7733"/>
            </a:solidFill>
          </a:ln>
        </p:spPr>
        <p:txBody>
          <a:bodyPr/>
          <a:lstStyle/>
          <a:p>
            <a:endParaRPr lang="en-NZ"/>
          </a:p>
        </p:txBody>
      </p:sp>
      <p:sp>
        <p:nvSpPr>
          <p:cNvPr id="82" name="Category label ground 052">
            <a:extLst>
              <a:ext uri="{FF2B5EF4-FFF2-40B4-BE49-F238E27FC236}">
                <a16:creationId xmlns:a16="http://schemas.microsoft.com/office/drawing/2014/main" id="{C003A345-B1BE-48BC-84F1-FF1DA16529C8}"/>
              </a:ext>
            </a:extLst>
          </p:cNvPr>
          <p:cNvSpPr>
            <a:spLocks noGrp="1"/>
          </p:cNvSpPr>
          <p:nvPr/>
        </p:nvSpPr>
        <p:spPr>
          <a:xfrm>
            <a:off x="6898294" y="1963775"/>
            <a:ext cx="228600" cy="228600"/>
          </a:xfrm>
          <a:prstGeom prst="rect">
            <a:avLst/>
          </a:prstGeom>
          <a:solidFill>
            <a:srgbClr val="FAFBF9"/>
          </a:solidFill>
          <a:ln w="0">
            <a:noFill/>
          </a:ln>
        </p:spPr>
        <p:txBody>
          <a:bodyPr/>
          <a:lstStyle/>
          <a:p>
            <a:endParaRPr lang="en-NZ"/>
          </a:p>
        </p:txBody>
      </p:sp>
      <p:sp>
        <p:nvSpPr>
          <p:cNvPr id="83" name="Category 052 Nelson">
            <a:extLst>
              <a:ext uri="{FF2B5EF4-FFF2-40B4-BE49-F238E27FC236}">
                <a16:creationId xmlns:a16="http://schemas.microsoft.com/office/drawing/2014/main" id="{4B5DA610-3AE8-47FE-B8DF-EBA3A52B0ED7}"/>
              </a:ext>
            </a:extLst>
          </p:cNvPr>
          <p:cNvSpPr>
            <a:spLocks noGrp="1"/>
          </p:cNvSpPr>
          <p:nvPr/>
        </p:nvSpPr>
        <p:spPr>
          <a:xfrm>
            <a:off x="6879244" y="1963775"/>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2</a:t>
            </a:r>
          </a:p>
        </p:txBody>
      </p:sp>
      <p:sp>
        <p:nvSpPr>
          <p:cNvPr id="84" name="Category 053 Marlborough">
            <a:extLst>
              <a:ext uri="{FF2B5EF4-FFF2-40B4-BE49-F238E27FC236}">
                <a16:creationId xmlns:a16="http://schemas.microsoft.com/office/drawing/2014/main" id="{0D4D5052-48B1-4C02-A28F-47BB3B826647}"/>
              </a:ext>
            </a:extLst>
          </p:cNvPr>
          <p:cNvSpPr>
            <a:spLocks noGrp="1"/>
          </p:cNvSpPr>
          <p:nvPr/>
        </p:nvSpPr>
        <p:spPr>
          <a:xfrm>
            <a:off x="6617323" y="2368017"/>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2</a:t>
            </a:r>
          </a:p>
        </p:txBody>
      </p:sp>
      <p:sp>
        <p:nvSpPr>
          <p:cNvPr id="85" name="Category 054 Kaikōura">
            <a:extLst>
              <a:ext uri="{FF2B5EF4-FFF2-40B4-BE49-F238E27FC236}">
                <a16:creationId xmlns:a16="http://schemas.microsoft.com/office/drawing/2014/main" id="{8A1CE01B-1C8B-43FA-8E4E-D3863512EE83}"/>
              </a:ext>
            </a:extLst>
          </p:cNvPr>
          <p:cNvSpPr>
            <a:spLocks noGrp="1"/>
          </p:cNvSpPr>
          <p:nvPr/>
        </p:nvSpPr>
        <p:spPr>
          <a:xfrm>
            <a:off x="6667103" y="2639735"/>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86" name="Category 055 Buller">
            <a:extLst>
              <a:ext uri="{FF2B5EF4-FFF2-40B4-BE49-F238E27FC236}">
                <a16:creationId xmlns:a16="http://schemas.microsoft.com/office/drawing/2014/main" id="{32BEF652-ED84-4250-9F60-957743695795}"/>
              </a:ext>
            </a:extLst>
          </p:cNvPr>
          <p:cNvSpPr>
            <a:spLocks noGrp="1"/>
          </p:cNvSpPr>
          <p:nvPr/>
        </p:nvSpPr>
        <p:spPr>
          <a:xfrm>
            <a:off x="5994320" y="2399279"/>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87" name="Category 057 Westland">
            <a:extLst>
              <a:ext uri="{FF2B5EF4-FFF2-40B4-BE49-F238E27FC236}">
                <a16:creationId xmlns:a16="http://schemas.microsoft.com/office/drawing/2014/main" id="{DDC9DDB2-922E-4092-8682-1B49FF94EC53}"/>
              </a:ext>
            </a:extLst>
          </p:cNvPr>
          <p:cNvSpPr>
            <a:spLocks noGrp="1"/>
          </p:cNvSpPr>
          <p:nvPr/>
        </p:nvSpPr>
        <p:spPr>
          <a:xfrm>
            <a:off x="5147529" y="3419083"/>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9</a:t>
            </a:r>
          </a:p>
        </p:txBody>
      </p:sp>
      <p:sp>
        <p:nvSpPr>
          <p:cNvPr id="88" name="Category 058 Hurunui">
            <a:extLst>
              <a:ext uri="{FF2B5EF4-FFF2-40B4-BE49-F238E27FC236}">
                <a16:creationId xmlns:a16="http://schemas.microsoft.com/office/drawing/2014/main" id="{1C67C463-E008-4439-9C82-3A8C04861B5B}"/>
              </a:ext>
            </a:extLst>
          </p:cNvPr>
          <p:cNvSpPr>
            <a:spLocks noGrp="1"/>
          </p:cNvSpPr>
          <p:nvPr/>
        </p:nvSpPr>
        <p:spPr>
          <a:xfrm>
            <a:off x="6288086" y="2917656"/>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10</a:t>
            </a:r>
          </a:p>
        </p:txBody>
      </p:sp>
      <p:sp>
        <p:nvSpPr>
          <p:cNvPr id="89" name="Category 063 Ashburton">
            <a:extLst>
              <a:ext uri="{FF2B5EF4-FFF2-40B4-BE49-F238E27FC236}">
                <a16:creationId xmlns:a16="http://schemas.microsoft.com/office/drawing/2014/main" id="{6951AD2F-B792-4835-9843-C96824EAC418}"/>
              </a:ext>
            </a:extLst>
          </p:cNvPr>
          <p:cNvSpPr>
            <a:spLocks noGrp="1"/>
          </p:cNvSpPr>
          <p:nvPr/>
        </p:nvSpPr>
        <p:spPr>
          <a:xfrm>
            <a:off x="5748630" y="3456678"/>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2</a:t>
            </a:r>
          </a:p>
        </p:txBody>
      </p:sp>
      <p:sp>
        <p:nvSpPr>
          <p:cNvPr id="92" name="Category 066 Waimate">
            <a:extLst>
              <a:ext uri="{FF2B5EF4-FFF2-40B4-BE49-F238E27FC236}">
                <a16:creationId xmlns:a16="http://schemas.microsoft.com/office/drawing/2014/main" id="{5B832D46-8AA4-4854-BBDB-B33043C25213}"/>
              </a:ext>
            </a:extLst>
          </p:cNvPr>
          <p:cNvSpPr>
            <a:spLocks noGrp="1"/>
          </p:cNvSpPr>
          <p:nvPr/>
        </p:nvSpPr>
        <p:spPr>
          <a:xfrm>
            <a:off x="5503188" y="3999473"/>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9</a:t>
            </a:r>
          </a:p>
        </p:txBody>
      </p:sp>
      <p:sp>
        <p:nvSpPr>
          <p:cNvPr id="93" name="Category 068 Waitaki">
            <a:extLst>
              <a:ext uri="{FF2B5EF4-FFF2-40B4-BE49-F238E27FC236}">
                <a16:creationId xmlns:a16="http://schemas.microsoft.com/office/drawing/2014/main" id="{9C998E5F-4E4C-4739-97FF-4257D71F9231}"/>
              </a:ext>
            </a:extLst>
          </p:cNvPr>
          <p:cNvSpPr>
            <a:spLocks noGrp="1"/>
          </p:cNvSpPr>
          <p:nvPr/>
        </p:nvSpPr>
        <p:spPr>
          <a:xfrm>
            <a:off x="5319418" y="4121091"/>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94" name="Category 069 Central Otago">
            <a:extLst>
              <a:ext uri="{FF2B5EF4-FFF2-40B4-BE49-F238E27FC236}">
                <a16:creationId xmlns:a16="http://schemas.microsoft.com/office/drawing/2014/main" id="{473899CE-3A4E-48FD-A19A-DFF77DF3FCF4}"/>
              </a:ext>
            </a:extLst>
          </p:cNvPr>
          <p:cNvSpPr>
            <a:spLocks noGrp="1"/>
          </p:cNvSpPr>
          <p:nvPr/>
        </p:nvSpPr>
        <p:spPr>
          <a:xfrm>
            <a:off x="5050462" y="4320693"/>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95" name="Category 070 Queenstown-Lakes">
            <a:extLst>
              <a:ext uri="{FF2B5EF4-FFF2-40B4-BE49-F238E27FC236}">
                <a16:creationId xmlns:a16="http://schemas.microsoft.com/office/drawing/2014/main" id="{BE7A9951-4ED3-4B7F-A93C-5A6E79955935}"/>
              </a:ext>
            </a:extLst>
          </p:cNvPr>
          <p:cNvSpPr>
            <a:spLocks noGrp="1"/>
          </p:cNvSpPr>
          <p:nvPr/>
        </p:nvSpPr>
        <p:spPr>
          <a:xfrm>
            <a:off x="4744906" y="4065609"/>
            <a:ext cx="266700" cy="22860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8</a:t>
            </a:r>
          </a:p>
        </p:txBody>
      </p:sp>
      <p:sp>
        <p:nvSpPr>
          <p:cNvPr id="96" name="Category leader 074">
            <a:extLst>
              <a:ext uri="{FF2B5EF4-FFF2-40B4-BE49-F238E27FC236}">
                <a16:creationId xmlns:a16="http://schemas.microsoft.com/office/drawing/2014/main" id="{80C3B995-61BC-4563-89B3-1D952903238D}"/>
              </a:ext>
            </a:extLst>
          </p:cNvPr>
          <p:cNvSpPr>
            <a:spLocks noGrp="1"/>
          </p:cNvSpPr>
          <p:nvPr/>
        </p:nvSpPr>
        <p:spPr>
          <a:xfrm>
            <a:off x="4959731" y="4959687"/>
            <a:ext cx="209550" cy="114300"/>
          </a:xfrm>
          <a:custGeom>
            <a:avLst/>
            <a:gdLst/>
            <a:ahLst/>
            <a:cxnLst/>
            <a:rect l="0" t="0" r="0" b="0"/>
            <a:pathLst>
              <a:path w="209550" h="114300">
                <a:moveTo>
                  <a:pt x="0" y="0"/>
                </a:moveTo>
                <a:lnTo>
                  <a:pt x="209550" y="114300"/>
                </a:lnTo>
              </a:path>
            </a:pathLst>
          </a:custGeom>
          <a:noFill/>
          <a:ln w="9525">
            <a:solidFill>
              <a:srgbClr val="AA3377"/>
            </a:solidFill>
          </a:ln>
        </p:spPr>
        <p:txBody>
          <a:bodyPr/>
          <a:lstStyle/>
          <a:p>
            <a:endParaRPr lang="en-NZ"/>
          </a:p>
        </p:txBody>
      </p:sp>
      <p:sp>
        <p:nvSpPr>
          <p:cNvPr id="97" name="Category label ground 074">
            <a:extLst>
              <a:ext uri="{FF2B5EF4-FFF2-40B4-BE49-F238E27FC236}">
                <a16:creationId xmlns:a16="http://schemas.microsoft.com/office/drawing/2014/main" id="{369680DE-F911-4476-9EE1-CCAB535FA15C}"/>
              </a:ext>
            </a:extLst>
          </p:cNvPr>
          <p:cNvSpPr>
            <a:spLocks noGrp="1"/>
          </p:cNvSpPr>
          <p:nvPr/>
        </p:nvSpPr>
        <p:spPr>
          <a:xfrm>
            <a:off x="5054981" y="4959687"/>
            <a:ext cx="228600" cy="228600"/>
          </a:xfrm>
          <a:prstGeom prst="rect">
            <a:avLst/>
          </a:prstGeom>
          <a:solidFill>
            <a:srgbClr val="FAFBF9"/>
          </a:solidFill>
          <a:ln w="0">
            <a:noFill/>
          </a:ln>
        </p:spPr>
        <p:txBody>
          <a:bodyPr/>
          <a:lstStyle/>
          <a:p>
            <a:endParaRPr lang="en-NZ"/>
          </a:p>
        </p:txBody>
      </p:sp>
      <p:sp>
        <p:nvSpPr>
          <p:cNvPr id="98" name="Category 074 Gore">
            <a:extLst>
              <a:ext uri="{FF2B5EF4-FFF2-40B4-BE49-F238E27FC236}">
                <a16:creationId xmlns:a16="http://schemas.microsoft.com/office/drawing/2014/main" id="{D1A42030-4F8F-4B1A-BE2A-E85DDB84434F}"/>
              </a:ext>
            </a:extLst>
          </p:cNvPr>
          <p:cNvSpPr>
            <a:spLocks noGrp="1"/>
          </p:cNvSpPr>
          <p:nvPr/>
        </p:nvSpPr>
        <p:spPr>
          <a:xfrm>
            <a:off x="5035931" y="4959687"/>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4</a:t>
            </a:r>
          </a:p>
        </p:txBody>
      </p:sp>
      <p:sp>
        <p:nvSpPr>
          <p:cNvPr id="99" name="Category 076 Auckland">
            <a:extLst>
              <a:ext uri="{FF2B5EF4-FFF2-40B4-BE49-F238E27FC236}">
                <a16:creationId xmlns:a16="http://schemas.microsoft.com/office/drawing/2014/main" id="{5EF53B4D-0E24-40F2-B5B7-2BBBA9A8C503}"/>
              </a:ext>
            </a:extLst>
          </p:cNvPr>
          <p:cNvSpPr>
            <a:spLocks noGrp="1"/>
          </p:cNvSpPr>
          <p:nvPr/>
        </p:nvSpPr>
        <p:spPr>
          <a:xfrm>
            <a:off x="1449921" y="2919050"/>
            <a:ext cx="266700" cy="22860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5</a:t>
            </a:r>
          </a:p>
        </p:txBody>
      </p:sp>
      <p:sp>
        <p:nvSpPr>
          <p:cNvPr id="101" name="Legend heading">
            <a:extLst>
              <a:ext uri="{FF2B5EF4-FFF2-40B4-BE49-F238E27FC236}">
                <a16:creationId xmlns:a16="http://schemas.microsoft.com/office/drawing/2014/main" id="{94988AC9-C55D-4D79-A75C-5CF5FA261897}"/>
              </a:ext>
            </a:extLst>
          </p:cNvPr>
          <p:cNvSpPr>
            <a:spLocks noGrp="1"/>
          </p:cNvSpPr>
          <p:nvPr/>
        </p:nvSpPr>
        <p:spPr>
          <a:xfrm>
            <a:off x="7600950" y="1400175"/>
            <a:ext cx="3667125" cy="304800"/>
          </a:xfrm>
          <a:prstGeom prst="rect">
            <a:avLst/>
          </a:prstGeom>
          <a:noFill/>
          <a:ln w="0">
            <a:noFill/>
          </a:ln>
        </p:spPr>
        <p:txBody>
          <a:bodyPr wrap="none" lIns="0" tIns="0" rIns="0" bIns="0" anchor="ctr">
            <a:noAutofit/>
          </a:bodyPr>
          <a:lstStyle/>
          <a:p>
            <a:pPr algn="l">
              <a:defRPr sz="1800" b="1">
                <a:solidFill>
                  <a:srgbClr val="203640"/>
                </a:solidFill>
                <a:latin typeface="Aptos"/>
                <a:ea typeface="Aptos"/>
                <a:cs typeface="Aptos"/>
              </a:defRPr>
            </a:pPr>
            <a:r>
              <a:rPr sz="1800" b="1">
                <a:solidFill>
                  <a:srgbClr val="203640"/>
                </a:solidFill>
                <a:latin typeface="Aptos"/>
                <a:ea typeface="Aptos"/>
                <a:cs typeface="Aptos"/>
              </a:rPr>
              <a:t>Subject combination</a:t>
            </a:r>
          </a:p>
        </p:txBody>
      </p:sp>
      <p:sp>
        <p:nvSpPr>
          <p:cNvPr id="102" name="Count heading">
            <a:extLst>
              <a:ext uri="{FF2B5EF4-FFF2-40B4-BE49-F238E27FC236}">
                <a16:creationId xmlns:a16="http://schemas.microsoft.com/office/drawing/2014/main" id="{3DAF1854-C2B3-4C60-BF42-4CEF478C8816}"/>
              </a:ext>
            </a:extLst>
          </p:cNvPr>
          <p:cNvSpPr>
            <a:spLocks noGrp="1"/>
          </p:cNvSpPr>
          <p:nvPr/>
        </p:nvSpPr>
        <p:spPr>
          <a:xfrm>
            <a:off x="11220450" y="1428750"/>
            <a:ext cx="495300" cy="266700"/>
          </a:xfrm>
          <a:prstGeom prst="rect">
            <a:avLst/>
          </a:prstGeom>
          <a:noFill/>
          <a:ln w="0">
            <a:noFill/>
          </a:ln>
        </p:spPr>
        <p:txBody>
          <a:bodyPr wrap="none" lIns="0" tIns="0" rIns="0" bIns="0" anchor="ctr">
            <a:noAutofit/>
          </a:bodyPr>
          <a:lstStyle/>
          <a:p>
            <a:pPr algn="r">
              <a:defRPr sz="1400" b="1">
                <a:solidFill>
                  <a:srgbClr val="5F6D74"/>
                </a:solidFill>
                <a:latin typeface="Aptos"/>
                <a:ea typeface="Aptos"/>
                <a:cs typeface="Aptos"/>
              </a:defRPr>
            </a:pPr>
            <a:r>
              <a:rPr sz="1400" b="1">
                <a:solidFill>
                  <a:srgbClr val="5F6D74"/>
                </a:solidFill>
                <a:latin typeface="Aptos"/>
                <a:ea typeface="Aptos"/>
                <a:cs typeface="Aptos"/>
              </a:rPr>
              <a:t>TLAs</a:t>
            </a:r>
          </a:p>
        </p:txBody>
      </p:sp>
      <p:sp>
        <p:nvSpPr>
          <p:cNvPr id="103" name="Legend swatch 1">
            <a:extLst>
              <a:ext uri="{FF2B5EF4-FFF2-40B4-BE49-F238E27FC236}">
                <a16:creationId xmlns:a16="http://schemas.microsoft.com/office/drawing/2014/main" id="{6C387111-D4F4-4BC5-AF43-D8C4D636CCC4}"/>
              </a:ext>
            </a:extLst>
          </p:cNvPr>
          <p:cNvSpPr>
            <a:spLocks noGrp="1"/>
          </p:cNvSpPr>
          <p:nvPr/>
        </p:nvSpPr>
        <p:spPr>
          <a:xfrm>
            <a:off x="7600950" y="1857375"/>
            <a:ext cx="257175" cy="247650"/>
          </a:xfrm>
          <a:prstGeom prst="rect">
            <a:avLst/>
          </a:prstGeom>
          <a:solidFill>
            <a:srgbClr val="4477AA"/>
          </a:solidFill>
          <a:ln w="0">
            <a:noFill/>
          </a:ln>
        </p:spPr>
        <p:txBody>
          <a:bodyPr/>
          <a:lstStyle/>
          <a:p>
            <a:endParaRPr lang="en-NZ"/>
          </a:p>
        </p:txBody>
      </p:sp>
      <p:sp>
        <p:nvSpPr>
          <p:cNvPr id="140" name="Legend number 1">
            <a:extLst>
              <a:ext uri="{FF2B5EF4-FFF2-40B4-BE49-F238E27FC236}">
                <a16:creationId xmlns:a16="http://schemas.microsoft.com/office/drawing/2014/main" id="{165D9D07-49E5-4291-8BCE-D52BD8891246}"/>
              </a:ext>
            </a:extLst>
          </p:cNvPr>
          <p:cNvSpPr>
            <a:spLocks noGrp="1"/>
          </p:cNvSpPr>
          <p:nvPr/>
        </p:nvSpPr>
        <p:spPr>
          <a:xfrm>
            <a:off x="7600950" y="1847850"/>
            <a:ext cx="257175" cy="24765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4" name="Legend category 1">
            <a:extLst>
              <a:ext uri="{FF2B5EF4-FFF2-40B4-BE49-F238E27FC236}">
                <a16:creationId xmlns:a16="http://schemas.microsoft.com/office/drawing/2014/main" id="{83794DEF-6CCE-492B-A367-19C64E83BF39}"/>
              </a:ext>
            </a:extLst>
          </p:cNvPr>
          <p:cNvSpPr>
            <a:spLocks noGrp="1"/>
          </p:cNvSpPr>
          <p:nvPr/>
        </p:nvSpPr>
        <p:spPr>
          <a:xfrm>
            <a:off x="8001000" y="182880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Engineering</a:t>
            </a:r>
          </a:p>
        </p:txBody>
      </p:sp>
      <p:sp>
        <p:nvSpPr>
          <p:cNvPr id="105" name="Legend count 1">
            <a:extLst>
              <a:ext uri="{FF2B5EF4-FFF2-40B4-BE49-F238E27FC236}">
                <a16:creationId xmlns:a16="http://schemas.microsoft.com/office/drawing/2014/main" id="{A3CFF705-57F3-42AD-BBFC-5DB045E46026}"/>
              </a:ext>
            </a:extLst>
          </p:cNvPr>
          <p:cNvSpPr>
            <a:spLocks noGrp="1"/>
          </p:cNvSpPr>
          <p:nvPr/>
        </p:nvSpPr>
        <p:spPr>
          <a:xfrm>
            <a:off x="11334750" y="182880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3</a:t>
            </a:r>
          </a:p>
        </p:txBody>
      </p:sp>
      <p:sp>
        <p:nvSpPr>
          <p:cNvPr id="106" name="Legend swatch 2">
            <a:extLst>
              <a:ext uri="{FF2B5EF4-FFF2-40B4-BE49-F238E27FC236}">
                <a16:creationId xmlns:a16="http://schemas.microsoft.com/office/drawing/2014/main" id="{FA342E36-4585-45A3-B541-E3CC0FBF1089}"/>
              </a:ext>
            </a:extLst>
          </p:cNvPr>
          <p:cNvSpPr>
            <a:spLocks noGrp="1"/>
          </p:cNvSpPr>
          <p:nvPr/>
        </p:nvSpPr>
        <p:spPr>
          <a:xfrm>
            <a:off x="7600950" y="2181225"/>
            <a:ext cx="257175" cy="247650"/>
          </a:xfrm>
          <a:prstGeom prst="rect">
            <a:avLst/>
          </a:prstGeom>
          <a:solidFill>
            <a:srgbClr val="EE7733"/>
          </a:solidFill>
          <a:ln w="0">
            <a:noFill/>
          </a:ln>
        </p:spPr>
        <p:txBody>
          <a:bodyPr/>
          <a:lstStyle/>
          <a:p>
            <a:endParaRPr lang="en-NZ"/>
          </a:p>
        </p:txBody>
      </p:sp>
      <p:sp>
        <p:nvSpPr>
          <p:cNvPr id="141" name="Legend number 2">
            <a:extLst>
              <a:ext uri="{FF2B5EF4-FFF2-40B4-BE49-F238E27FC236}">
                <a16:creationId xmlns:a16="http://schemas.microsoft.com/office/drawing/2014/main" id="{52EB8B32-03C9-43C3-9E96-9B8CF49E1B97}"/>
              </a:ext>
            </a:extLst>
          </p:cNvPr>
          <p:cNvSpPr>
            <a:spLocks noGrp="1"/>
          </p:cNvSpPr>
          <p:nvPr/>
        </p:nvSpPr>
        <p:spPr>
          <a:xfrm>
            <a:off x="7600950" y="2171700"/>
            <a:ext cx="257175" cy="24765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2</a:t>
            </a:r>
          </a:p>
        </p:txBody>
      </p:sp>
      <p:sp>
        <p:nvSpPr>
          <p:cNvPr id="107" name="Legend category 2">
            <a:extLst>
              <a:ext uri="{FF2B5EF4-FFF2-40B4-BE49-F238E27FC236}">
                <a16:creationId xmlns:a16="http://schemas.microsoft.com/office/drawing/2014/main" id="{FDF58C73-C23D-4FB3-9665-699BECA87A7C}"/>
              </a:ext>
            </a:extLst>
          </p:cNvPr>
          <p:cNvSpPr>
            <a:spLocks noGrp="1"/>
          </p:cNvSpPr>
          <p:nvPr/>
        </p:nvSpPr>
        <p:spPr>
          <a:xfrm>
            <a:off x="8001000" y="215265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Building</a:t>
            </a:r>
          </a:p>
        </p:txBody>
      </p:sp>
      <p:sp>
        <p:nvSpPr>
          <p:cNvPr id="108" name="Legend count 2">
            <a:extLst>
              <a:ext uri="{FF2B5EF4-FFF2-40B4-BE49-F238E27FC236}">
                <a16:creationId xmlns:a16="http://schemas.microsoft.com/office/drawing/2014/main" id="{D2378B51-37D3-4444-A22C-E88E34471F27}"/>
              </a:ext>
            </a:extLst>
          </p:cNvPr>
          <p:cNvSpPr>
            <a:spLocks noGrp="1"/>
          </p:cNvSpPr>
          <p:nvPr/>
        </p:nvSpPr>
        <p:spPr>
          <a:xfrm>
            <a:off x="11334750" y="215265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3</a:t>
            </a:r>
          </a:p>
        </p:txBody>
      </p:sp>
      <p:sp>
        <p:nvSpPr>
          <p:cNvPr id="109" name="Legend swatch 3">
            <a:extLst>
              <a:ext uri="{FF2B5EF4-FFF2-40B4-BE49-F238E27FC236}">
                <a16:creationId xmlns:a16="http://schemas.microsoft.com/office/drawing/2014/main" id="{42476D41-F9B2-4A29-BEC4-A563B724EC42}"/>
              </a:ext>
            </a:extLst>
          </p:cNvPr>
          <p:cNvSpPr>
            <a:spLocks noGrp="1"/>
          </p:cNvSpPr>
          <p:nvPr/>
        </p:nvSpPr>
        <p:spPr>
          <a:xfrm>
            <a:off x="7600950" y="2505075"/>
            <a:ext cx="257175" cy="247650"/>
          </a:xfrm>
          <a:prstGeom prst="rect">
            <a:avLst/>
          </a:prstGeom>
          <a:solidFill>
            <a:srgbClr val="228833"/>
          </a:solidFill>
          <a:ln w="0">
            <a:noFill/>
          </a:ln>
        </p:spPr>
        <p:txBody>
          <a:bodyPr/>
          <a:lstStyle/>
          <a:p>
            <a:endParaRPr lang="en-NZ"/>
          </a:p>
        </p:txBody>
      </p:sp>
      <p:sp>
        <p:nvSpPr>
          <p:cNvPr id="142" name="Legend number 3">
            <a:extLst>
              <a:ext uri="{FF2B5EF4-FFF2-40B4-BE49-F238E27FC236}">
                <a16:creationId xmlns:a16="http://schemas.microsoft.com/office/drawing/2014/main" id="{3CF4A192-F2A6-4742-B76D-89F90D3D71B3}"/>
              </a:ext>
            </a:extLst>
          </p:cNvPr>
          <p:cNvSpPr>
            <a:spLocks noGrp="1"/>
          </p:cNvSpPr>
          <p:nvPr/>
        </p:nvSpPr>
        <p:spPr>
          <a:xfrm>
            <a:off x="7600950" y="2495550"/>
            <a:ext cx="257175" cy="24765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10" name="Legend category 3">
            <a:extLst>
              <a:ext uri="{FF2B5EF4-FFF2-40B4-BE49-F238E27FC236}">
                <a16:creationId xmlns:a16="http://schemas.microsoft.com/office/drawing/2014/main" id="{C8ED1354-4B6C-4FC3-91E4-1A697B068871}"/>
              </a:ext>
            </a:extLst>
          </p:cNvPr>
          <p:cNvSpPr>
            <a:spLocks noGrp="1"/>
          </p:cNvSpPr>
          <p:nvPr/>
        </p:nvSpPr>
        <p:spPr>
          <a:xfrm>
            <a:off x="8001000" y="247650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Agriculture</a:t>
            </a:r>
          </a:p>
        </p:txBody>
      </p:sp>
      <p:sp>
        <p:nvSpPr>
          <p:cNvPr id="111" name="Legend count 3">
            <a:extLst>
              <a:ext uri="{FF2B5EF4-FFF2-40B4-BE49-F238E27FC236}">
                <a16:creationId xmlns:a16="http://schemas.microsoft.com/office/drawing/2014/main" id="{FBEABAB5-950F-41A2-BF10-E8AE5312ECE0}"/>
              </a:ext>
            </a:extLst>
          </p:cNvPr>
          <p:cNvSpPr>
            <a:spLocks noGrp="1"/>
          </p:cNvSpPr>
          <p:nvPr/>
        </p:nvSpPr>
        <p:spPr>
          <a:xfrm>
            <a:off x="11334750" y="247650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1</a:t>
            </a:r>
          </a:p>
        </p:txBody>
      </p:sp>
      <p:sp>
        <p:nvSpPr>
          <p:cNvPr id="112" name="Legend swatch 4">
            <a:extLst>
              <a:ext uri="{FF2B5EF4-FFF2-40B4-BE49-F238E27FC236}">
                <a16:creationId xmlns:a16="http://schemas.microsoft.com/office/drawing/2014/main" id="{05D8D182-3D68-4E74-B993-BD518440BF49}"/>
              </a:ext>
            </a:extLst>
          </p:cNvPr>
          <p:cNvSpPr>
            <a:spLocks noGrp="1"/>
          </p:cNvSpPr>
          <p:nvPr/>
        </p:nvSpPr>
        <p:spPr>
          <a:xfrm>
            <a:off x="7600950" y="2828925"/>
            <a:ext cx="257175" cy="247650"/>
          </a:xfrm>
          <a:prstGeom prst="rect">
            <a:avLst/>
          </a:prstGeom>
          <a:solidFill>
            <a:srgbClr val="AA3377"/>
          </a:solidFill>
          <a:ln w="0">
            <a:noFill/>
          </a:ln>
        </p:spPr>
        <p:txBody>
          <a:bodyPr/>
          <a:lstStyle/>
          <a:p>
            <a:endParaRPr lang="en-NZ"/>
          </a:p>
        </p:txBody>
      </p:sp>
      <p:sp>
        <p:nvSpPr>
          <p:cNvPr id="143" name="Legend number 4">
            <a:extLst>
              <a:ext uri="{FF2B5EF4-FFF2-40B4-BE49-F238E27FC236}">
                <a16:creationId xmlns:a16="http://schemas.microsoft.com/office/drawing/2014/main" id="{28C19009-9620-443E-80CE-4D3BC74E8A43}"/>
              </a:ext>
            </a:extLst>
          </p:cNvPr>
          <p:cNvSpPr>
            <a:spLocks noGrp="1"/>
          </p:cNvSpPr>
          <p:nvPr/>
        </p:nvSpPr>
        <p:spPr>
          <a:xfrm>
            <a:off x="7600950" y="2819400"/>
            <a:ext cx="257175" cy="24765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13" name="Legend category 4">
            <a:extLst>
              <a:ext uri="{FF2B5EF4-FFF2-40B4-BE49-F238E27FC236}">
                <a16:creationId xmlns:a16="http://schemas.microsoft.com/office/drawing/2014/main" id="{BDF5ACEA-7628-452B-B317-7852EF387C44}"/>
              </a:ext>
            </a:extLst>
          </p:cNvPr>
          <p:cNvSpPr>
            <a:spLocks noGrp="1"/>
          </p:cNvSpPr>
          <p:nvPr/>
        </p:nvSpPr>
        <p:spPr>
          <a:xfrm>
            <a:off x="8001000" y="280035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Hospitality</a:t>
            </a:r>
          </a:p>
        </p:txBody>
      </p:sp>
      <p:sp>
        <p:nvSpPr>
          <p:cNvPr id="114" name="Legend count 4">
            <a:extLst>
              <a:ext uri="{FF2B5EF4-FFF2-40B4-BE49-F238E27FC236}">
                <a16:creationId xmlns:a16="http://schemas.microsoft.com/office/drawing/2014/main" id="{5119C6FF-0953-401E-BB0C-E805902B801C}"/>
              </a:ext>
            </a:extLst>
          </p:cNvPr>
          <p:cNvSpPr>
            <a:spLocks noGrp="1"/>
          </p:cNvSpPr>
          <p:nvPr/>
        </p:nvSpPr>
        <p:spPr>
          <a:xfrm>
            <a:off x="11334750" y="280035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6</a:t>
            </a:r>
          </a:p>
        </p:txBody>
      </p:sp>
      <p:sp>
        <p:nvSpPr>
          <p:cNvPr id="115" name="Legend swatch 5">
            <a:extLst>
              <a:ext uri="{FF2B5EF4-FFF2-40B4-BE49-F238E27FC236}">
                <a16:creationId xmlns:a16="http://schemas.microsoft.com/office/drawing/2014/main" id="{2C4AD993-A2DF-4BC8-B91B-A8BAD2F8C684}"/>
              </a:ext>
            </a:extLst>
          </p:cNvPr>
          <p:cNvSpPr>
            <a:spLocks noGrp="1"/>
          </p:cNvSpPr>
          <p:nvPr/>
        </p:nvSpPr>
        <p:spPr>
          <a:xfrm>
            <a:off x="7600950" y="3152775"/>
            <a:ext cx="257175" cy="247650"/>
          </a:xfrm>
          <a:prstGeom prst="rect">
            <a:avLst/>
          </a:prstGeom>
          <a:solidFill>
            <a:srgbClr val="66CCEE"/>
          </a:solidFill>
          <a:ln w="0">
            <a:noFill/>
          </a:ln>
        </p:spPr>
        <p:txBody>
          <a:bodyPr/>
          <a:lstStyle/>
          <a:p>
            <a:endParaRPr lang="en-NZ"/>
          </a:p>
        </p:txBody>
      </p:sp>
      <p:sp>
        <p:nvSpPr>
          <p:cNvPr id="144" name="Legend number 5">
            <a:extLst>
              <a:ext uri="{FF2B5EF4-FFF2-40B4-BE49-F238E27FC236}">
                <a16:creationId xmlns:a16="http://schemas.microsoft.com/office/drawing/2014/main" id="{32DE72DA-B8C5-4B85-B7E4-10A520C16ECF}"/>
              </a:ext>
            </a:extLst>
          </p:cNvPr>
          <p:cNvSpPr>
            <a:spLocks noGrp="1"/>
          </p:cNvSpPr>
          <p:nvPr/>
        </p:nvSpPr>
        <p:spPr>
          <a:xfrm>
            <a:off x="7600950" y="3143250"/>
            <a:ext cx="257175" cy="24765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5</a:t>
            </a:r>
          </a:p>
        </p:txBody>
      </p:sp>
      <p:sp>
        <p:nvSpPr>
          <p:cNvPr id="116" name="Legend category 5">
            <a:extLst>
              <a:ext uri="{FF2B5EF4-FFF2-40B4-BE49-F238E27FC236}">
                <a16:creationId xmlns:a16="http://schemas.microsoft.com/office/drawing/2014/main" id="{E35F000C-E9E1-4242-9A80-64692822D2DB}"/>
              </a:ext>
            </a:extLst>
          </p:cNvPr>
          <p:cNvSpPr>
            <a:spLocks noGrp="1"/>
          </p:cNvSpPr>
          <p:nvPr/>
        </p:nvSpPr>
        <p:spPr>
          <a:xfrm>
            <a:off x="8001000" y="312420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Engineering + building</a:t>
            </a:r>
          </a:p>
        </p:txBody>
      </p:sp>
      <p:sp>
        <p:nvSpPr>
          <p:cNvPr id="117" name="Legend count 5">
            <a:extLst>
              <a:ext uri="{FF2B5EF4-FFF2-40B4-BE49-F238E27FC236}">
                <a16:creationId xmlns:a16="http://schemas.microsoft.com/office/drawing/2014/main" id="{0389D4FC-E386-4A8B-A57B-98430FE85CB9}"/>
              </a:ext>
            </a:extLst>
          </p:cNvPr>
          <p:cNvSpPr>
            <a:spLocks noGrp="1"/>
          </p:cNvSpPr>
          <p:nvPr/>
        </p:nvSpPr>
        <p:spPr>
          <a:xfrm>
            <a:off x="11334750" y="312420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2</a:t>
            </a:r>
          </a:p>
        </p:txBody>
      </p:sp>
      <p:sp>
        <p:nvSpPr>
          <p:cNvPr id="118" name="Legend swatch 6">
            <a:extLst>
              <a:ext uri="{FF2B5EF4-FFF2-40B4-BE49-F238E27FC236}">
                <a16:creationId xmlns:a16="http://schemas.microsoft.com/office/drawing/2014/main" id="{784C5421-A709-467C-A0E7-AD22217F5062}"/>
              </a:ext>
            </a:extLst>
          </p:cNvPr>
          <p:cNvSpPr>
            <a:spLocks noGrp="1"/>
          </p:cNvSpPr>
          <p:nvPr/>
        </p:nvSpPr>
        <p:spPr>
          <a:xfrm>
            <a:off x="7600950" y="3476625"/>
            <a:ext cx="257175" cy="247650"/>
          </a:xfrm>
          <a:prstGeom prst="rect">
            <a:avLst/>
          </a:prstGeom>
          <a:solidFill>
            <a:srgbClr val="CCBB44"/>
          </a:solidFill>
          <a:ln w="0">
            <a:noFill/>
          </a:ln>
        </p:spPr>
        <p:txBody>
          <a:bodyPr/>
          <a:lstStyle/>
          <a:p>
            <a:endParaRPr lang="en-NZ"/>
          </a:p>
        </p:txBody>
      </p:sp>
      <p:sp>
        <p:nvSpPr>
          <p:cNvPr id="145" name="Legend number 6">
            <a:extLst>
              <a:ext uri="{FF2B5EF4-FFF2-40B4-BE49-F238E27FC236}">
                <a16:creationId xmlns:a16="http://schemas.microsoft.com/office/drawing/2014/main" id="{45B0A947-1BA3-4556-B5B0-5DD8B461EA29}"/>
              </a:ext>
            </a:extLst>
          </p:cNvPr>
          <p:cNvSpPr>
            <a:spLocks noGrp="1"/>
          </p:cNvSpPr>
          <p:nvPr/>
        </p:nvSpPr>
        <p:spPr>
          <a:xfrm>
            <a:off x="7600950" y="3467100"/>
            <a:ext cx="257175" cy="24765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6</a:t>
            </a:r>
          </a:p>
        </p:txBody>
      </p:sp>
      <p:sp>
        <p:nvSpPr>
          <p:cNvPr id="119" name="Legend category 6">
            <a:extLst>
              <a:ext uri="{FF2B5EF4-FFF2-40B4-BE49-F238E27FC236}">
                <a16:creationId xmlns:a16="http://schemas.microsoft.com/office/drawing/2014/main" id="{3F043665-15A2-4367-87B1-AF4D209C35FE}"/>
              </a:ext>
            </a:extLst>
          </p:cNvPr>
          <p:cNvSpPr>
            <a:spLocks noGrp="1"/>
          </p:cNvSpPr>
          <p:nvPr/>
        </p:nvSpPr>
        <p:spPr>
          <a:xfrm>
            <a:off x="8001000" y="344805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Building + agriculture</a:t>
            </a:r>
          </a:p>
        </p:txBody>
      </p:sp>
      <p:sp>
        <p:nvSpPr>
          <p:cNvPr id="120" name="Legend count 6">
            <a:extLst>
              <a:ext uri="{FF2B5EF4-FFF2-40B4-BE49-F238E27FC236}">
                <a16:creationId xmlns:a16="http://schemas.microsoft.com/office/drawing/2014/main" id="{74A2C121-A2EA-45A3-8240-DF50D5250A75}"/>
              </a:ext>
            </a:extLst>
          </p:cNvPr>
          <p:cNvSpPr>
            <a:spLocks noGrp="1"/>
          </p:cNvSpPr>
          <p:nvPr/>
        </p:nvSpPr>
        <p:spPr>
          <a:xfrm>
            <a:off x="11334750" y="344805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1</a:t>
            </a:r>
          </a:p>
        </p:txBody>
      </p:sp>
      <p:sp>
        <p:nvSpPr>
          <p:cNvPr id="121" name="Legend swatch 7">
            <a:extLst>
              <a:ext uri="{FF2B5EF4-FFF2-40B4-BE49-F238E27FC236}">
                <a16:creationId xmlns:a16="http://schemas.microsoft.com/office/drawing/2014/main" id="{274DA3AB-A9FE-474C-A75F-00DFC74B717D}"/>
              </a:ext>
            </a:extLst>
          </p:cNvPr>
          <p:cNvSpPr>
            <a:spLocks noGrp="1"/>
          </p:cNvSpPr>
          <p:nvPr/>
        </p:nvSpPr>
        <p:spPr>
          <a:xfrm>
            <a:off x="7600950" y="3800475"/>
            <a:ext cx="257175" cy="247650"/>
          </a:xfrm>
          <a:prstGeom prst="rect">
            <a:avLst/>
          </a:prstGeom>
          <a:solidFill>
            <a:srgbClr val="EE99AA"/>
          </a:solidFill>
          <a:ln w="0">
            <a:noFill/>
          </a:ln>
        </p:spPr>
        <p:txBody>
          <a:bodyPr/>
          <a:lstStyle/>
          <a:p>
            <a:endParaRPr lang="en-NZ"/>
          </a:p>
        </p:txBody>
      </p:sp>
      <p:sp>
        <p:nvSpPr>
          <p:cNvPr id="146" name="Legend number 7">
            <a:extLst>
              <a:ext uri="{FF2B5EF4-FFF2-40B4-BE49-F238E27FC236}">
                <a16:creationId xmlns:a16="http://schemas.microsoft.com/office/drawing/2014/main" id="{4D2A4366-6FFB-4B0B-A2DB-4680AA6494AC}"/>
              </a:ext>
            </a:extLst>
          </p:cNvPr>
          <p:cNvSpPr>
            <a:spLocks noGrp="1"/>
          </p:cNvSpPr>
          <p:nvPr/>
        </p:nvSpPr>
        <p:spPr>
          <a:xfrm>
            <a:off x="7600950" y="3790950"/>
            <a:ext cx="257175" cy="24765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7</a:t>
            </a:r>
          </a:p>
        </p:txBody>
      </p:sp>
      <p:sp>
        <p:nvSpPr>
          <p:cNvPr id="122" name="Legend category 7">
            <a:extLst>
              <a:ext uri="{FF2B5EF4-FFF2-40B4-BE49-F238E27FC236}">
                <a16:creationId xmlns:a16="http://schemas.microsoft.com/office/drawing/2014/main" id="{FBED7DE6-94DA-4BF8-8209-AD636BE59594}"/>
              </a:ext>
            </a:extLst>
          </p:cNvPr>
          <p:cNvSpPr>
            <a:spLocks noGrp="1"/>
          </p:cNvSpPr>
          <p:nvPr/>
        </p:nvSpPr>
        <p:spPr>
          <a:xfrm>
            <a:off x="8001000" y="377190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Agriculture + hospitality</a:t>
            </a:r>
          </a:p>
        </p:txBody>
      </p:sp>
      <p:sp>
        <p:nvSpPr>
          <p:cNvPr id="123" name="Legend count 7">
            <a:extLst>
              <a:ext uri="{FF2B5EF4-FFF2-40B4-BE49-F238E27FC236}">
                <a16:creationId xmlns:a16="http://schemas.microsoft.com/office/drawing/2014/main" id="{0183BB47-AAFC-4390-B833-42B06EB13712}"/>
              </a:ext>
            </a:extLst>
          </p:cNvPr>
          <p:cNvSpPr>
            <a:spLocks noGrp="1"/>
          </p:cNvSpPr>
          <p:nvPr/>
        </p:nvSpPr>
        <p:spPr>
          <a:xfrm>
            <a:off x="11334750" y="377190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1</a:t>
            </a:r>
          </a:p>
        </p:txBody>
      </p:sp>
      <p:sp>
        <p:nvSpPr>
          <p:cNvPr id="124" name="Legend swatch 8">
            <a:extLst>
              <a:ext uri="{FF2B5EF4-FFF2-40B4-BE49-F238E27FC236}">
                <a16:creationId xmlns:a16="http://schemas.microsoft.com/office/drawing/2014/main" id="{98A2A0C9-4532-4A09-BFB6-2D7FEF4D89AA}"/>
              </a:ext>
            </a:extLst>
          </p:cNvPr>
          <p:cNvSpPr>
            <a:spLocks noGrp="1"/>
          </p:cNvSpPr>
          <p:nvPr/>
        </p:nvSpPr>
        <p:spPr>
          <a:xfrm>
            <a:off x="7600950" y="4124325"/>
            <a:ext cx="257175" cy="247650"/>
          </a:xfrm>
          <a:prstGeom prst="rect">
            <a:avLst/>
          </a:prstGeom>
          <a:solidFill>
            <a:srgbClr val="332288"/>
          </a:solidFill>
          <a:ln w="0">
            <a:noFill/>
          </a:ln>
        </p:spPr>
        <p:txBody>
          <a:bodyPr/>
          <a:lstStyle/>
          <a:p>
            <a:endParaRPr lang="en-NZ"/>
          </a:p>
        </p:txBody>
      </p:sp>
      <p:sp>
        <p:nvSpPr>
          <p:cNvPr id="147" name="Legend number 8">
            <a:extLst>
              <a:ext uri="{FF2B5EF4-FFF2-40B4-BE49-F238E27FC236}">
                <a16:creationId xmlns:a16="http://schemas.microsoft.com/office/drawing/2014/main" id="{5AE4D0F6-CD78-457A-BDA8-E524AF21061E}"/>
              </a:ext>
            </a:extLst>
          </p:cNvPr>
          <p:cNvSpPr>
            <a:spLocks noGrp="1"/>
          </p:cNvSpPr>
          <p:nvPr/>
        </p:nvSpPr>
        <p:spPr>
          <a:xfrm>
            <a:off x="7600950" y="4114800"/>
            <a:ext cx="257175" cy="24765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8</a:t>
            </a:r>
          </a:p>
        </p:txBody>
      </p:sp>
      <p:sp>
        <p:nvSpPr>
          <p:cNvPr id="125" name="Legend category 8">
            <a:extLst>
              <a:ext uri="{FF2B5EF4-FFF2-40B4-BE49-F238E27FC236}">
                <a16:creationId xmlns:a16="http://schemas.microsoft.com/office/drawing/2014/main" id="{A60D45C9-E428-4393-BEFE-4ACB8E3DD831}"/>
              </a:ext>
            </a:extLst>
          </p:cNvPr>
          <p:cNvSpPr>
            <a:spLocks noGrp="1"/>
          </p:cNvSpPr>
          <p:nvPr/>
        </p:nvSpPr>
        <p:spPr>
          <a:xfrm>
            <a:off x="8001000" y="409575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Engineering + hospitality</a:t>
            </a:r>
          </a:p>
        </p:txBody>
      </p:sp>
      <p:sp>
        <p:nvSpPr>
          <p:cNvPr id="126" name="Legend count 8">
            <a:extLst>
              <a:ext uri="{FF2B5EF4-FFF2-40B4-BE49-F238E27FC236}">
                <a16:creationId xmlns:a16="http://schemas.microsoft.com/office/drawing/2014/main" id="{4B0B509F-A7B4-46DF-8C36-525A24C3DB65}"/>
              </a:ext>
            </a:extLst>
          </p:cNvPr>
          <p:cNvSpPr>
            <a:spLocks noGrp="1"/>
          </p:cNvSpPr>
          <p:nvPr/>
        </p:nvSpPr>
        <p:spPr>
          <a:xfrm>
            <a:off x="11334750" y="409575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1</a:t>
            </a:r>
          </a:p>
        </p:txBody>
      </p:sp>
      <p:sp>
        <p:nvSpPr>
          <p:cNvPr id="127" name="Legend swatch 9">
            <a:extLst>
              <a:ext uri="{FF2B5EF4-FFF2-40B4-BE49-F238E27FC236}">
                <a16:creationId xmlns:a16="http://schemas.microsoft.com/office/drawing/2014/main" id="{E94568A8-A484-463C-9AF7-13BCA1777988}"/>
              </a:ext>
            </a:extLst>
          </p:cNvPr>
          <p:cNvSpPr>
            <a:spLocks noGrp="1"/>
          </p:cNvSpPr>
          <p:nvPr/>
        </p:nvSpPr>
        <p:spPr>
          <a:xfrm>
            <a:off x="7600950" y="4448175"/>
            <a:ext cx="257175" cy="247650"/>
          </a:xfrm>
          <a:prstGeom prst="rect">
            <a:avLst/>
          </a:prstGeom>
          <a:solidFill>
            <a:srgbClr val="882255"/>
          </a:solidFill>
          <a:ln w="0">
            <a:noFill/>
          </a:ln>
        </p:spPr>
        <p:txBody>
          <a:bodyPr/>
          <a:lstStyle/>
          <a:p>
            <a:endParaRPr lang="en-NZ"/>
          </a:p>
        </p:txBody>
      </p:sp>
      <p:sp>
        <p:nvSpPr>
          <p:cNvPr id="148" name="Legend number 9">
            <a:extLst>
              <a:ext uri="{FF2B5EF4-FFF2-40B4-BE49-F238E27FC236}">
                <a16:creationId xmlns:a16="http://schemas.microsoft.com/office/drawing/2014/main" id="{1CA780B2-DB0A-4EE5-BC03-8287B00D77C1}"/>
              </a:ext>
            </a:extLst>
          </p:cNvPr>
          <p:cNvSpPr>
            <a:spLocks noGrp="1"/>
          </p:cNvSpPr>
          <p:nvPr/>
        </p:nvSpPr>
        <p:spPr>
          <a:xfrm>
            <a:off x="7600950" y="4438650"/>
            <a:ext cx="257175" cy="247650"/>
          </a:xfrm>
          <a:prstGeom prst="rect">
            <a:avLst/>
          </a:prstGeom>
          <a:noFill/>
          <a:ln w="0">
            <a:noFill/>
          </a:ln>
        </p:spPr>
        <p:txBody>
          <a:bodyPr wrap="none" lIns="0" tIns="0" rIns="0" bIns="0" anchor="ctr">
            <a:noAutofit/>
          </a:bodyPr>
          <a:lstStyle/>
          <a:p>
            <a:pPr algn="ctr">
              <a:defRPr sz="1200" b="1">
                <a:solidFill>
                  <a:srgbClr val="FFFFFF"/>
                </a:solidFill>
                <a:latin typeface="Aptos"/>
                <a:ea typeface="Aptos"/>
                <a:cs typeface="Aptos"/>
              </a:defRPr>
            </a:pPr>
            <a:r>
              <a:rPr sz="1200" b="1">
                <a:solidFill>
                  <a:srgbClr val="FFFFFF"/>
                </a:solidFill>
                <a:latin typeface="Aptos"/>
                <a:ea typeface="Aptos"/>
                <a:cs typeface="Aptos"/>
              </a:rPr>
              <a:t>9</a:t>
            </a:r>
          </a:p>
        </p:txBody>
      </p:sp>
      <p:sp>
        <p:nvSpPr>
          <p:cNvPr id="128" name="Legend category 9">
            <a:extLst>
              <a:ext uri="{FF2B5EF4-FFF2-40B4-BE49-F238E27FC236}">
                <a16:creationId xmlns:a16="http://schemas.microsoft.com/office/drawing/2014/main" id="{DD0CFB89-CF63-4071-B30C-0853217B10DC}"/>
              </a:ext>
            </a:extLst>
          </p:cNvPr>
          <p:cNvSpPr>
            <a:spLocks noGrp="1"/>
          </p:cNvSpPr>
          <p:nvPr/>
        </p:nvSpPr>
        <p:spPr>
          <a:xfrm>
            <a:off x="8001000" y="4419600"/>
            <a:ext cx="3314700" cy="2952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Building + hospitality</a:t>
            </a:r>
          </a:p>
        </p:txBody>
      </p:sp>
      <p:sp>
        <p:nvSpPr>
          <p:cNvPr id="129" name="Legend count 9">
            <a:extLst>
              <a:ext uri="{FF2B5EF4-FFF2-40B4-BE49-F238E27FC236}">
                <a16:creationId xmlns:a16="http://schemas.microsoft.com/office/drawing/2014/main" id="{820EBE15-7FA8-4A2C-9AF7-40CC501FF1D6}"/>
              </a:ext>
            </a:extLst>
          </p:cNvPr>
          <p:cNvSpPr>
            <a:spLocks noGrp="1"/>
          </p:cNvSpPr>
          <p:nvPr/>
        </p:nvSpPr>
        <p:spPr>
          <a:xfrm>
            <a:off x="11334750" y="441960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2</a:t>
            </a:r>
          </a:p>
        </p:txBody>
      </p:sp>
      <p:sp>
        <p:nvSpPr>
          <p:cNvPr id="130" name="Legend swatch 10">
            <a:extLst>
              <a:ext uri="{FF2B5EF4-FFF2-40B4-BE49-F238E27FC236}">
                <a16:creationId xmlns:a16="http://schemas.microsoft.com/office/drawing/2014/main" id="{F2E76407-0947-4999-9519-862DA7AC1EBA}"/>
              </a:ext>
            </a:extLst>
          </p:cNvPr>
          <p:cNvSpPr>
            <a:spLocks noGrp="1"/>
          </p:cNvSpPr>
          <p:nvPr/>
        </p:nvSpPr>
        <p:spPr>
          <a:xfrm>
            <a:off x="7600950" y="4772025"/>
            <a:ext cx="257175" cy="247650"/>
          </a:xfrm>
          <a:prstGeom prst="rect">
            <a:avLst/>
          </a:prstGeom>
          <a:solidFill>
            <a:srgbClr val="44AA99"/>
          </a:solidFill>
          <a:ln w="0">
            <a:noFill/>
          </a:ln>
        </p:spPr>
        <p:txBody>
          <a:bodyPr/>
          <a:lstStyle/>
          <a:p>
            <a:endParaRPr lang="en-NZ"/>
          </a:p>
        </p:txBody>
      </p:sp>
      <p:sp>
        <p:nvSpPr>
          <p:cNvPr id="149" name="Legend number 10">
            <a:extLst>
              <a:ext uri="{FF2B5EF4-FFF2-40B4-BE49-F238E27FC236}">
                <a16:creationId xmlns:a16="http://schemas.microsoft.com/office/drawing/2014/main" id="{4D091EC7-67B4-40D6-A87C-BC992A92E8F8}"/>
              </a:ext>
            </a:extLst>
          </p:cNvPr>
          <p:cNvSpPr>
            <a:spLocks noGrp="1"/>
          </p:cNvSpPr>
          <p:nvPr/>
        </p:nvSpPr>
        <p:spPr>
          <a:xfrm>
            <a:off x="7600950" y="4762500"/>
            <a:ext cx="257175" cy="247650"/>
          </a:xfrm>
          <a:prstGeom prst="rect">
            <a:avLst/>
          </a:prstGeom>
          <a:noFill/>
          <a:ln w="0">
            <a:noFill/>
          </a:ln>
        </p:spPr>
        <p:txBody>
          <a:bodyPr wrap="none" lIns="0" tIns="0" rIns="0" bIns="0" anchor="ctr">
            <a:noAutofit/>
          </a:bodyPr>
          <a:lstStyle/>
          <a:p>
            <a:pPr algn="ctr">
              <a:defRPr sz="1200" b="1">
                <a:solidFill>
                  <a:srgbClr val="203640"/>
                </a:solidFill>
                <a:latin typeface="Aptos"/>
                <a:ea typeface="Aptos"/>
                <a:cs typeface="Aptos"/>
              </a:defRPr>
            </a:pPr>
            <a:r>
              <a:rPr sz="1200" b="1">
                <a:solidFill>
                  <a:srgbClr val="203640"/>
                </a:solidFill>
                <a:latin typeface="Aptos"/>
                <a:ea typeface="Aptos"/>
                <a:cs typeface="Aptos"/>
              </a:rPr>
              <a:t>10</a:t>
            </a:r>
          </a:p>
        </p:txBody>
      </p:sp>
      <p:sp>
        <p:nvSpPr>
          <p:cNvPr id="131" name="Legend category 10">
            <a:extLst>
              <a:ext uri="{FF2B5EF4-FFF2-40B4-BE49-F238E27FC236}">
                <a16:creationId xmlns:a16="http://schemas.microsoft.com/office/drawing/2014/main" id="{BE472A03-6A03-42C7-AC4C-242CEA5BD7A3}"/>
              </a:ext>
            </a:extLst>
          </p:cNvPr>
          <p:cNvSpPr>
            <a:spLocks noGrp="1"/>
          </p:cNvSpPr>
          <p:nvPr/>
        </p:nvSpPr>
        <p:spPr>
          <a:xfrm>
            <a:off x="8001000" y="4743450"/>
            <a:ext cx="3314700" cy="447675"/>
          </a:xfrm>
          <a:prstGeom prst="rect">
            <a:avLst/>
          </a:prstGeom>
          <a:noFill/>
          <a:ln w="0">
            <a:noFill/>
          </a:ln>
        </p:spPr>
        <p:txBody>
          <a:bodyPr wrap="none" lIns="0" tIns="0" rIns="0" bIns="0" anchor="ctr">
            <a:noAutofit/>
          </a:bodyPr>
          <a:lstStyle/>
          <a:p>
            <a:pPr algn="l">
              <a:defRPr sz="1400" b="0">
                <a:solidFill>
                  <a:srgbClr val="203640"/>
                </a:solidFill>
                <a:latin typeface="Aptos"/>
                <a:ea typeface="Aptos"/>
                <a:cs typeface="Aptos"/>
              </a:defRPr>
            </a:pPr>
            <a:r>
              <a:rPr sz="1400" b="0">
                <a:solidFill>
                  <a:srgbClr val="203640"/>
                </a:solidFill>
                <a:latin typeface="Aptos"/>
                <a:ea typeface="Aptos"/>
                <a:cs typeface="Aptos"/>
              </a:rPr>
              <a:t>Building + agriculture</a:t>
            </a:r>
          </a:p>
          <a:p>
            <a:pPr algn="l">
              <a:defRPr sz="1400" b="0">
                <a:solidFill>
                  <a:srgbClr val="203640"/>
                </a:solidFill>
                <a:latin typeface="Aptos"/>
                <a:ea typeface="Aptos"/>
                <a:cs typeface="Aptos"/>
              </a:defRPr>
            </a:pPr>
            <a:r>
              <a:rPr sz="1400" b="0">
                <a:solidFill>
                  <a:srgbClr val="203640"/>
                </a:solidFill>
                <a:latin typeface="Aptos"/>
                <a:ea typeface="Aptos"/>
                <a:cs typeface="Aptos"/>
              </a:rPr>
              <a:t>+ hospitality</a:t>
            </a:r>
          </a:p>
        </p:txBody>
      </p:sp>
      <p:sp>
        <p:nvSpPr>
          <p:cNvPr id="132" name="Legend count 10">
            <a:extLst>
              <a:ext uri="{FF2B5EF4-FFF2-40B4-BE49-F238E27FC236}">
                <a16:creationId xmlns:a16="http://schemas.microsoft.com/office/drawing/2014/main" id="{9B4BD16E-C62C-4DDC-A880-31064F9D2762}"/>
              </a:ext>
            </a:extLst>
          </p:cNvPr>
          <p:cNvSpPr>
            <a:spLocks noGrp="1"/>
          </p:cNvSpPr>
          <p:nvPr/>
        </p:nvSpPr>
        <p:spPr>
          <a:xfrm>
            <a:off x="11334750" y="4743450"/>
            <a:ext cx="381000" cy="295275"/>
          </a:xfrm>
          <a:prstGeom prst="rect">
            <a:avLst/>
          </a:prstGeom>
          <a:noFill/>
          <a:ln w="0">
            <a:noFill/>
          </a:ln>
        </p:spPr>
        <p:txBody>
          <a:bodyPr wrap="none" lIns="0" tIns="0" rIns="0" bIns="0" anchor="ctr">
            <a:noAutofit/>
          </a:bodyPr>
          <a:lstStyle/>
          <a:p>
            <a:pPr algn="r">
              <a:defRPr sz="1400" b="1">
                <a:solidFill>
                  <a:srgbClr val="203640"/>
                </a:solidFill>
                <a:latin typeface="Aptos"/>
                <a:ea typeface="Aptos"/>
                <a:cs typeface="Aptos"/>
              </a:defRPr>
            </a:pPr>
            <a:r>
              <a:rPr sz="1400" b="1">
                <a:solidFill>
                  <a:srgbClr val="203640"/>
                </a:solidFill>
                <a:latin typeface="Aptos"/>
                <a:ea typeface="Aptos"/>
                <a:cs typeface="Aptos"/>
              </a:rPr>
              <a:t>1</a:t>
            </a:r>
          </a:p>
        </p:txBody>
      </p:sp>
      <p:sp>
        <p:nvSpPr>
          <p:cNvPr id="133" name="No retained gap swatch">
            <a:extLst>
              <a:ext uri="{FF2B5EF4-FFF2-40B4-BE49-F238E27FC236}">
                <a16:creationId xmlns:a16="http://schemas.microsoft.com/office/drawing/2014/main" id="{8E230B32-09C9-4F9B-B04F-6BE9AD8E1365}"/>
              </a:ext>
            </a:extLst>
          </p:cNvPr>
          <p:cNvSpPr>
            <a:spLocks noGrp="1"/>
          </p:cNvSpPr>
          <p:nvPr/>
        </p:nvSpPr>
        <p:spPr>
          <a:xfrm>
            <a:off x="7600950" y="5353050"/>
            <a:ext cx="257175" cy="247650"/>
          </a:xfrm>
          <a:prstGeom prst="rect">
            <a:avLst/>
          </a:prstGeom>
          <a:solidFill>
            <a:srgbClr val="DCE2E1"/>
          </a:solidFill>
          <a:ln w="0">
            <a:noFill/>
          </a:ln>
        </p:spPr>
        <p:txBody>
          <a:bodyPr/>
          <a:lstStyle/>
          <a:p>
            <a:endParaRPr lang="en-NZ"/>
          </a:p>
        </p:txBody>
      </p:sp>
      <p:sp>
        <p:nvSpPr>
          <p:cNvPr id="134" name="No retained gap label">
            <a:extLst>
              <a:ext uri="{FF2B5EF4-FFF2-40B4-BE49-F238E27FC236}">
                <a16:creationId xmlns:a16="http://schemas.microsoft.com/office/drawing/2014/main" id="{27A64F6C-EAB3-4C20-A7B3-C3466A96052C}"/>
              </a:ext>
            </a:extLst>
          </p:cNvPr>
          <p:cNvSpPr>
            <a:spLocks noGrp="1"/>
          </p:cNvSpPr>
          <p:nvPr/>
        </p:nvSpPr>
        <p:spPr>
          <a:xfrm>
            <a:off x="8001000" y="5305425"/>
            <a:ext cx="3238500" cy="323850"/>
          </a:xfrm>
          <a:prstGeom prst="rect">
            <a:avLst/>
          </a:prstGeom>
          <a:noFill/>
          <a:ln w="0">
            <a:noFill/>
          </a:ln>
        </p:spPr>
        <p:txBody>
          <a:bodyPr lIns="0" tIns="0" rIns="0" bIns="0" anchor="ctr">
            <a:noAutofit/>
          </a:bodyPr>
          <a:lstStyle/>
          <a:p>
            <a:pPr algn="l">
              <a:defRPr sz="1400" b="0">
                <a:solidFill>
                  <a:srgbClr val="203640"/>
                </a:solidFill>
                <a:latin typeface="Aptos"/>
                <a:ea typeface="Aptos"/>
                <a:cs typeface="Aptos"/>
              </a:defRPr>
            </a:pPr>
            <a:r>
              <a:rPr sz="1400" b="0" dirty="0">
                <a:solidFill>
                  <a:srgbClr val="203640"/>
                </a:solidFill>
                <a:latin typeface="Aptos"/>
                <a:ea typeface="Aptos"/>
                <a:cs typeface="Aptos"/>
              </a:rPr>
              <a:t>No retained subject flag</a:t>
            </a:r>
          </a:p>
        </p:txBody>
      </p:sp>
      <p:sp>
        <p:nvSpPr>
          <p:cNvPr id="135" name="No retained gap count">
            <a:extLst>
              <a:ext uri="{FF2B5EF4-FFF2-40B4-BE49-F238E27FC236}">
                <a16:creationId xmlns:a16="http://schemas.microsoft.com/office/drawing/2014/main" id="{1260604B-82B6-4678-9720-62D2C395474F}"/>
              </a:ext>
            </a:extLst>
          </p:cNvPr>
          <p:cNvSpPr>
            <a:spLocks noGrp="1"/>
          </p:cNvSpPr>
          <p:nvPr/>
        </p:nvSpPr>
        <p:spPr>
          <a:xfrm>
            <a:off x="11334750" y="5305425"/>
            <a:ext cx="381000" cy="323850"/>
          </a:xfrm>
          <a:prstGeom prst="rect">
            <a:avLst/>
          </a:prstGeom>
          <a:noFill/>
          <a:ln w="0">
            <a:noFill/>
          </a:ln>
        </p:spPr>
        <p:txBody>
          <a:bodyPr wrap="none" lIns="0" tIns="0" rIns="0" bIns="0" anchor="ctr">
            <a:noAutofit/>
          </a:bodyPr>
          <a:lstStyle/>
          <a:p>
            <a:pPr algn="r">
              <a:defRPr sz="1400" b="1">
                <a:solidFill>
                  <a:srgbClr val="5F6D74"/>
                </a:solidFill>
                <a:latin typeface="Aptos"/>
                <a:ea typeface="Aptos"/>
                <a:cs typeface="Aptos"/>
              </a:defRPr>
            </a:pPr>
            <a:r>
              <a:rPr sz="1400" b="1">
                <a:solidFill>
                  <a:srgbClr val="5F6D74"/>
                </a:solidFill>
                <a:latin typeface="Aptos"/>
                <a:ea typeface="Aptos"/>
                <a:cs typeface="Aptos"/>
              </a:rPr>
              <a:t>45</a:t>
            </a:r>
          </a:p>
        </p:txBody>
      </p:sp>
      <p:sp>
        <p:nvSpPr>
          <p:cNvPr id="150" name="Slide number"/>
          <p:cNvSpPr>
            <a:spLocks noGrp="1"/>
          </p:cNvSpPr>
          <p:nvPr/>
        </p:nvSpPr>
        <p:spPr>
          <a:xfrm>
            <a:off x="11496675" y="6591300"/>
            <a:ext cx="228600" cy="190500"/>
          </a:xfrm>
          <a:prstGeom prst="rect">
            <a:avLst/>
          </a:prstGeom>
          <a:noFill/>
          <a:ln w="0">
            <a:noFill/>
          </a:ln>
        </p:spPr>
        <p:txBody>
          <a:bodyPr wrap="none" lIns="0" tIns="0" rIns="0" bIns="0" anchor="ctr">
            <a:noAutofit/>
          </a:bodyPr>
          <a:lstStyle/>
          <a:p>
            <a:pPr algn="r">
              <a:defRPr sz="900">
                <a:solidFill>
                  <a:srgbClr val="5F6D74"/>
                </a:solidFill>
                <a:latin typeface="Aptos"/>
                <a:ea typeface="Aptos"/>
                <a:cs typeface="Aptos"/>
              </a:defRPr>
            </a:pPr>
            <a:r>
              <a:rPr lang="en-NZ" sz="900">
                <a:solidFill>
                  <a:srgbClr val="5F6D74"/>
                </a:solidFill>
                <a:latin typeface="Aptos"/>
                <a:ea typeface="Aptos"/>
                <a:cs typeface="Aptos"/>
              </a:rPr>
              <a:t>14</a:t>
            </a:r>
            <a:endParaRPr sz="900">
              <a:solidFill>
                <a:srgbClr val="5F6D74"/>
              </a:solidFill>
              <a:latin typeface="Aptos"/>
              <a:ea typeface="Aptos"/>
              <a:cs typeface="Aptos"/>
            </a:endParaRPr>
          </a:p>
        </p:txBody>
      </p:sp>
    </p:spTree>
    <p:extLst>
      <p:ext uri="{BB962C8B-B14F-4D97-AF65-F5344CB8AC3E}">
        <p14:creationId xmlns:p14="http://schemas.microsoft.com/office/powerpoint/2010/main" val="764754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2E8"/>
        </a:solidFill>
        <a:effectLst/>
      </p:bgPr>
    </p:bg>
    <p:spTree>
      <p:nvGrpSpPr>
        <p:cNvPr id="1" name=""/>
        <p:cNvGrpSpPr/>
        <p:nvPr/>
      </p:nvGrpSpPr>
      <p:grpSpPr>
        <a:xfrm>
          <a:off x="0" y="0"/>
          <a:ext cx="0" cy="0"/>
          <a:chOff x="0" y="0"/>
          <a:chExt cx="0" cy="0"/>
        </a:xfrm>
      </p:grpSpPr>
      <p:sp>
        <p:nvSpPr>
          <p:cNvPr id="2" name="TextBox 1"/>
          <p:cNvSpPr txBox="1"/>
          <p:nvPr/>
        </p:nvSpPr>
        <p:spPr>
          <a:xfrm>
            <a:off x="495300" y="247650"/>
            <a:ext cx="11201400" cy="533400"/>
          </a:xfrm>
          <a:prstGeom prst="rect">
            <a:avLst/>
          </a:prstGeom>
          <a:noFill/>
        </p:spPr>
        <p:txBody>
          <a:bodyPr wrap="square" lIns="0" tIns="0" rIns="0" bIns="0">
            <a:noAutofit/>
          </a:bodyPr>
          <a:lstStyle/>
          <a:p>
            <a:pPr algn="l">
              <a:defRPr sz="2800" b="0" i="0">
                <a:solidFill>
                  <a:srgbClr val="111111"/>
                </a:solidFill>
                <a:latin typeface="Aptos"/>
                <a:ea typeface="Aptos"/>
                <a:cs typeface="Aptos"/>
              </a:defRPr>
            </a:pPr>
            <a:r>
              <a:rPr lang="en-US" sz="2800" b="0" i="0" dirty="0">
                <a:latin typeface="Aptos"/>
                <a:ea typeface="Aptos"/>
                <a:cs typeface="Aptos"/>
              </a:rPr>
              <a:t>Questions for you</a:t>
            </a:r>
          </a:p>
        </p:txBody>
      </p:sp>
      <p:sp>
        <p:nvSpPr>
          <p:cNvPr id="4" name="Rounded Rectangle 3"/>
          <p:cNvSpPr/>
          <p:nvPr/>
        </p:nvSpPr>
        <p:spPr>
          <a:xfrm>
            <a:off x="848276" y="1663226"/>
            <a:ext cx="475488" cy="475488"/>
          </a:xfrm>
          <a:prstGeom prst="roundRect">
            <a:avLst/>
          </a:prstGeom>
          <a:solidFill>
            <a:srgbClr val="0C677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noAutofit/>
          </a:bodyPr>
          <a:lstStyle/>
          <a:p>
            <a:pPr algn="ctr">
              <a:defRPr sz="2200" b="1">
                <a:solidFill>
                  <a:srgbClr val="FFFFFF"/>
                </a:solidFill>
                <a:latin typeface="Aptos"/>
                <a:ea typeface="Aptos"/>
                <a:cs typeface="Aptos"/>
              </a:defRPr>
            </a:pPr>
            <a:r>
              <a:rPr sz="2200">
                <a:latin typeface="Aptos"/>
                <a:ea typeface="Aptos"/>
                <a:cs typeface="Aptos"/>
              </a:rPr>
              <a:t>1</a:t>
            </a:r>
          </a:p>
        </p:txBody>
      </p:sp>
      <p:sp>
        <p:nvSpPr>
          <p:cNvPr id="5" name="TextBox 4"/>
          <p:cNvSpPr txBox="1"/>
          <p:nvPr/>
        </p:nvSpPr>
        <p:spPr>
          <a:xfrm>
            <a:off x="1671236" y="1708946"/>
            <a:ext cx="7040880" cy="428625"/>
          </a:xfrm>
          <a:prstGeom prst="rect">
            <a:avLst/>
          </a:prstGeom>
          <a:noFill/>
        </p:spPr>
        <p:txBody>
          <a:bodyPr wrap="none" lIns="18288" tIns="9144" rIns="18288" bIns="9144">
            <a:noAutofit/>
          </a:bodyPr>
          <a:lstStyle/>
          <a:p>
            <a:pPr>
              <a:defRPr sz="2200" b="1">
                <a:solidFill>
                  <a:srgbClr val="111111"/>
                </a:solidFill>
                <a:latin typeface="Aptos"/>
                <a:ea typeface="Aptos"/>
                <a:cs typeface="Aptos"/>
              </a:defRPr>
            </a:pPr>
            <a:r>
              <a:rPr sz="2200">
                <a:latin typeface="Aptos"/>
                <a:ea typeface="Aptos"/>
                <a:cs typeface="Aptos"/>
              </a:rPr>
              <a:t>Is the gap real?</a:t>
            </a:r>
          </a:p>
        </p:txBody>
      </p:sp>
      <p:sp>
        <p:nvSpPr>
          <p:cNvPr id="6" name="Rounded Rectangle 5"/>
          <p:cNvSpPr/>
          <p:nvPr/>
        </p:nvSpPr>
        <p:spPr>
          <a:xfrm>
            <a:off x="848276" y="2760506"/>
            <a:ext cx="475488" cy="475488"/>
          </a:xfrm>
          <a:prstGeom prst="roundRect">
            <a:avLst/>
          </a:prstGeom>
          <a:solidFill>
            <a:srgbClr val="0C677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noAutofit/>
          </a:bodyPr>
          <a:lstStyle/>
          <a:p>
            <a:pPr algn="ctr">
              <a:defRPr sz="2200" b="1">
                <a:solidFill>
                  <a:srgbClr val="FFFFFF"/>
                </a:solidFill>
                <a:latin typeface="Aptos"/>
                <a:ea typeface="Aptos"/>
                <a:cs typeface="Aptos"/>
              </a:defRPr>
            </a:pPr>
            <a:r>
              <a:rPr sz="2200">
                <a:latin typeface="Aptos"/>
                <a:ea typeface="Aptos"/>
                <a:cs typeface="Aptos"/>
              </a:rPr>
              <a:t>2</a:t>
            </a:r>
          </a:p>
        </p:txBody>
      </p:sp>
      <p:sp>
        <p:nvSpPr>
          <p:cNvPr id="7" name="TextBox 6"/>
          <p:cNvSpPr txBox="1"/>
          <p:nvPr/>
        </p:nvSpPr>
        <p:spPr>
          <a:xfrm>
            <a:off x="1671236" y="2806226"/>
            <a:ext cx="7040880" cy="428625"/>
          </a:xfrm>
          <a:prstGeom prst="rect">
            <a:avLst/>
          </a:prstGeom>
          <a:noFill/>
        </p:spPr>
        <p:txBody>
          <a:bodyPr wrap="none" lIns="18288" tIns="9144" rIns="18288" bIns="9144">
            <a:noAutofit/>
          </a:bodyPr>
          <a:lstStyle/>
          <a:p>
            <a:pPr>
              <a:defRPr sz="2200" b="1">
                <a:solidFill>
                  <a:srgbClr val="111111"/>
                </a:solidFill>
                <a:latin typeface="Aptos"/>
                <a:ea typeface="Aptos"/>
                <a:cs typeface="Aptos"/>
              </a:defRPr>
            </a:pPr>
            <a:r>
              <a:rPr sz="2200">
                <a:latin typeface="Aptos"/>
                <a:ea typeface="Aptos"/>
                <a:cs typeface="Aptos"/>
              </a:rPr>
              <a:t>Does it create a practical problem?</a:t>
            </a:r>
          </a:p>
        </p:txBody>
      </p:sp>
      <p:sp>
        <p:nvSpPr>
          <p:cNvPr id="8" name="Rounded Rectangle 7"/>
          <p:cNvSpPr/>
          <p:nvPr/>
        </p:nvSpPr>
        <p:spPr>
          <a:xfrm>
            <a:off x="848276" y="3857786"/>
            <a:ext cx="475488" cy="475488"/>
          </a:xfrm>
          <a:prstGeom prst="roundRect">
            <a:avLst/>
          </a:prstGeom>
          <a:solidFill>
            <a:srgbClr val="0C677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noAutofit/>
          </a:bodyPr>
          <a:lstStyle/>
          <a:p>
            <a:pPr algn="ctr">
              <a:defRPr sz="2200" b="1">
                <a:solidFill>
                  <a:srgbClr val="FFFFFF"/>
                </a:solidFill>
                <a:latin typeface="Aptos"/>
                <a:ea typeface="Aptos"/>
                <a:cs typeface="Aptos"/>
              </a:defRPr>
            </a:pPr>
            <a:r>
              <a:rPr sz="2200">
                <a:latin typeface="Aptos"/>
                <a:ea typeface="Aptos"/>
                <a:cs typeface="Aptos"/>
              </a:rPr>
              <a:t>3</a:t>
            </a:r>
          </a:p>
        </p:txBody>
      </p:sp>
      <p:sp>
        <p:nvSpPr>
          <p:cNvPr id="9" name="TextBox 8"/>
          <p:cNvSpPr txBox="1"/>
          <p:nvPr/>
        </p:nvSpPr>
        <p:spPr>
          <a:xfrm>
            <a:off x="1671236" y="3903506"/>
            <a:ext cx="7040880" cy="428625"/>
          </a:xfrm>
          <a:prstGeom prst="rect">
            <a:avLst/>
          </a:prstGeom>
          <a:noFill/>
        </p:spPr>
        <p:txBody>
          <a:bodyPr wrap="none" lIns="18288" tIns="9144" rIns="18288" bIns="9144">
            <a:noAutofit/>
          </a:bodyPr>
          <a:lstStyle/>
          <a:p>
            <a:pPr>
              <a:defRPr sz="2200" b="1">
                <a:solidFill>
                  <a:srgbClr val="111111"/>
                </a:solidFill>
                <a:latin typeface="Aptos"/>
                <a:ea typeface="Aptos"/>
                <a:cs typeface="Aptos"/>
              </a:defRPr>
            </a:pPr>
            <a:r>
              <a:rPr sz="2200" dirty="0">
                <a:latin typeface="Aptos"/>
                <a:ea typeface="Aptos"/>
                <a:cs typeface="Aptos"/>
              </a:rPr>
              <a:t>Can nearby or distributed provision address it?</a:t>
            </a:r>
          </a:p>
        </p:txBody>
      </p:sp>
      <p:sp>
        <p:nvSpPr>
          <p:cNvPr id="10" name="Rounded Rectangle 9"/>
          <p:cNvSpPr/>
          <p:nvPr/>
        </p:nvSpPr>
        <p:spPr>
          <a:xfrm>
            <a:off x="848276" y="4955066"/>
            <a:ext cx="475488" cy="475488"/>
          </a:xfrm>
          <a:prstGeom prst="roundRect">
            <a:avLst/>
          </a:prstGeom>
          <a:solidFill>
            <a:srgbClr val="0C6773"/>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noAutofit/>
          </a:bodyPr>
          <a:lstStyle/>
          <a:p>
            <a:pPr algn="ctr">
              <a:defRPr sz="2200" b="1">
                <a:solidFill>
                  <a:srgbClr val="FFFFFF"/>
                </a:solidFill>
                <a:latin typeface="Aptos"/>
                <a:ea typeface="Aptos"/>
                <a:cs typeface="Aptos"/>
              </a:defRPr>
            </a:pPr>
            <a:r>
              <a:rPr sz="2200">
                <a:latin typeface="Aptos"/>
                <a:ea typeface="Aptos"/>
                <a:cs typeface="Aptos"/>
              </a:rPr>
              <a:t>4</a:t>
            </a:r>
          </a:p>
        </p:txBody>
      </p:sp>
      <p:sp>
        <p:nvSpPr>
          <p:cNvPr id="11" name="TextBox 10"/>
          <p:cNvSpPr txBox="1"/>
          <p:nvPr/>
        </p:nvSpPr>
        <p:spPr>
          <a:xfrm>
            <a:off x="1671236" y="5000786"/>
            <a:ext cx="7040880" cy="428625"/>
          </a:xfrm>
          <a:prstGeom prst="rect">
            <a:avLst/>
          </a:prstGeom>
          <a:noFill/>
        </p:spPr>
        <p:txBody>
          <a:bodyPr wrap="none" lIns="18288" tIns="9144" rIns="18288" bIns="9144">
            <a:noAutofit/>
          </a:bodyPr>
          <a:lstStyle/>
          <a:p>
            <a:pPr>
              <a:defRPr sz="2200" b="1">
                <a:solidFill>
                  <a:srgbClr val="111111"/>
                </a:solidFill>
                <a:latin typeface="Aptos"/>
                <a:ea typeface="Aptos"/>
                <a:cs typeface="Aptos"/>
              </a:defRPr>
            </a:pPr>
            <a:r>
              <a:rPr lang="en-US" sz="2200" dirty="0">
                <a:latin typeface="Aptos"/>
                <a:ea typeface="Aptos"/>
                <a:cs typeface="Aptos"/>
              </a:rPr>
              <a:t>What could you make accessible together?</a:t>
            </a:r>
          </a:p>
        </p:txBody>
      </p:sp>
      <p:sp>
        <p:nvSpPr>
          <p:cNvPr id="12" name="TextBox 11"/>
          <p:cNvSpPr txBox="1"/>
          <p:nvPr/>
        </p:nvSpPr>
        <p:spPr>
          <a:xfrm>
            <a:off x="11496675" y="6591300"/>
            <a:ext cx="228600" cy="190500"/>
          </a:xfrm>
          <a:prstGeom prst="rect">
            <a:avLst/>
          </a:prstGeom>
          <a:noFill/>
        </p:spPr>
        <p:txBody>
          <a:bodyPr wrap="none" lIns="0" tIns="0" rIns="0" bIns="0" anchor="ctr">
            <a:noAutofit/>
          </a:bodyPr>
          <a:lstStyle/>
          <a:p>
            <a:pPr algn="r">
              <a:defRPr sz="900" b="0">
                <a:solidFill>
                  <a:srgbClr val="66737A"/>
                </a:solidFill>
                <a:latin typeface="Aptos"/>
                <a:ea typeface="Aptos"/>
                <a:cs typeface="Aptos"/>
              </a:defRPr>
            </a:pPr>
            <a:r>
              <a:rPr sz="900">
                <a:latin typeface="Aptos"/>
                <a:ea typeface="Aptos"/>
                <a:cs typeface="Aptos"/>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a:ea typeface="Aptos"/>
        <a:cs typeface="Aptos"/>
        <a:font script="Jpan" typeface="Aptos"/>
        <a:font script="Hang" typeface="Aptos"/>
        <a:font script="Hans" typeface="Aptos"/>
        <a:font script="Hant" typeface="Aptos"/>
        <a:font script="Arab" typeface="Aptos"/>
        <a:font script="Hebr" typeface="Aptos"/>
        <a:font script="Thai" typeface="Aptos"/>
        <a:font script="Ethi" typeface="Aptos"/>
        <a:font script="Beng" typeface="Aptos"/>
        <a:font script="Gujr" typeface="Aptos"/>
        <a:font script="Khmr" typeface="Aptos"/>
        <a:font script="Knda" typeface="Aptos"/>
        <a:font script="Guru" typeface="Aptos"/>
        <a:font script="Cans" typeface="Aptos"/>
        <a:font script="Cher" typeface="Aptos"/>
        <a:font script="Yiii" typeface="Aptos"/>
        <a:font script="Tibt" typeface="Aptos"/>
        <a:font script="Thaa" typeface="Aptos"/>
        <a:font script="Deva" typeface="Aptos"/>
        <a:font script="Telu" typeface="Aptos"/>
        <a:font script="Taml" typeface="Aptos"/>
        <a:font script="Syrc" typeface="Aptos"/>
        <a:font script="Orya" typeface="Aptos"/>
        <a:font script="Mlym" typeface="Aptos"/>
        <a:font script="Laoo" typeface="Aptos"/>
        <a:font script="Sinh" typeface="Aptos"/>
        <a:font script="Mong" typeface="Aptos"/>
        <a:font script="Viet" typeface="Aptos"/>
        <a:font script="Uigh" typeface="Aptos"/>
        <a:font script="Geor" typeface="Aptos"/>
        <a:font script="Armn" typeface="Aptos"/>
        <a:font script="Bugi" typeface="Aptos"/>
        <a:font script="Bopo" typeface="Aptos"/>
        <a:font script="Java" typeface="Aptos"/>
        <a:font script="Lisu" typeface="Aptos"/>
        <a:font script="Mymr" typeface="Aptos"/>
        <a:font script="Nkoo" typeface="Aptos"/>
        <a:font script="Olck" typeface="Aptos"/>
        <a:font script="Osma" typeface="Aptos"/>
        <a:font script="Phag" typeface="Aptos"/>
        <a:font script="Syrn" typeface="Aptos"/>
        <a:font script="Syrj" typeface="Aptos"/>
        <a:font script="Syre" typeface="Aptos"/>
        <a:font script="Sora" typeface="Aptos"/>
        <a:font script="Tale" typeface="Aptos"/>
        <a:font script="Talu" typeface="Aptos"/>
        <a:font script="Tfng" typeface="Aptos"/>
      </a:majorFont>
      <a:minorFont>
        <a:latin typeface="Aptos"/>
        <a:ea typeface="Aptos"/>
        <a:cs typeface="Aptos"/>
        <a:font script="Jpan" typeface="Aptos"/>
        <a:font script="Hang" typeface="Aptos"/>
        <a:font script="Hans" typeface="Aptos"/>
        <a:font script="Hant" typeface="Aptos"/>
        <a:font script="Arab" typeface="Aptos"/>
        <a:font script="Hebr" typeface="Aptos"/>
        <a:font script="Thai" typeface="Aptos"/>
        <a:font script="Ethi" typeface="Aptos"/>
        <a:font script="Beng" typeface="Aptos"/>
        <a:font script="Gujr" typeface="Aptos"/>
        <a:font script="Khmr" typeface="Aptos"/>
        <a:font script="Knda" typeface="Aptos"/>
        <a:font script="Guru" typeface="Aptos"/>
        <a:font script="Cans" typeface="Aptos"/>
        <a:font script="Cher" typeface="Aptos"/>
        <a:font script="Yiii" typeface="Aptos"/>
        <a:font script="Tibt" typeface="Aptos"/>
        <a:font script="Thaa" typeface="Aptos"/>
        <a:font script="Deva" typeface="Aptos"/>
        <a:font script="Telu" typeface="Aptos"/>
        <a:font script="Taml" typeface="Aptos"/>
        <a:font script="Syrc" typeface="Aptos"/>
        <a:font script="Orya" typeface="Aptos"/>
        <a:font script="Mlym" typeface="Aptos"/>
        <a:font script="Laoo" typeface="Aptos"/>
        <a:font script="Sinh" typeface="Aptos"/>
        <a:font script="Mong" typeface="Aptos"/>
        <a:font script="Viet" typeface="Aptos"/>
        <a:font script="Uigh" typeface="Aptos"/>
        <a:font script="Geor" typeface="Aptos"/>
        <a:font script="Armn" typeface="Aptos"/>
        <a:font script="Bugi" typeface="Aptos"/>
        <a:font script="Bopo" typeface="Aptos"/>
        <a:font script="Java" typeface="Aptos"/>
        <a:font script="Lisu" typeface="Aptos"/>
        <a:font script="Mymr" typeface="Aptos"/>
        <a:font script="Nkoo" typeface="Aptos"/>
        <a:font script="Olck" typeface="Aptos"/>
        <a:font script="Osma" typeface="Aptos"/>
        <a:font script="Phag" typeface="Aptos"/>
        <a:font script="Syrn" typeface="Aptos"/>
        <a:font script="Syrj" typeface="Aptos"/>
        <a:font script="Syre" typeface="Aptos"/>
        <a:font script="Sora" typeface="Aptos"/>
        <a:font script="Tale" typeface="Aptos"/>
        <a:font script="Talu" typeface="Aptos"/>
        <a:font script="Tfng" typeface="Apto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a:ea typeface="Aptos"/>
        <a:cs typeface="Aptos"/>
      </a:majorFont>
      <a:minorFont>
        <a:latin typeface="Aptos"/>
        <a:ea typeface="Aptos"/>
        <a:cs typeface="Aptos"/>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panose="02110004020202020204"/>
        <a:ea typeface="Aptos"/>
        <a:cs typeface="Aptos"/>
        <a:font script="Jpan" typeface="Aptos"/>
        <a:font script="Hang" typeface="Aptos"/>
        <a:font script="Hans" typeface="Aptos"/>
        <a:font script="Hant" typeface="Aptos"/>
        <a:font script="Arab" typeface="Aptos"/>
        <a:font script="Hebr" typeface="Aptos"/>
        <a:font script="Thai" typeface="Aptos"/>
        <a:font script="Ethi" typeface="Aptos"/>
        <a:font script="Beng" typeface="Aptos"/>
        <a:font script="Gujr" typeface="Aptos"/>
        <a:font script="Khmr" typeface="Aptos"/>
        <a:font script="Knda" typeface="Aptos"/>
        <a:font script="Guru" typeface="Aptos"/>
        <a:font script="Cans" typeface="Aptos"/>
        <a:font script="Cher" typeface="Aptos"/>
        <a:font script="Yiii" typeface="Aptos"/>
        <a:font script="Tibt" typeface="Aptos"/>
        <a:font script="Thaa" typeface="Aptos"/>
        <a:font script="Deva" typeface="Aptos"/>
        <a:font script="Telu" typeface="Aptos"/>
        <a:font script="Taml" typeface="Aptos"/>
        <a:font script="Syrc" typeface="Aptos"/>
        <a:font script="Orya" typeface="Aptos"/>
        <a:font script="Mlym" typeface="Aptos"/>
        <a:font script="Laoo" typeface="Aptos"/>
        <a:font script="Sinh" typeface="Aptos"/>
        <a:font script="Mong" typeface="Aptos"/>
        <a:font script="Viet" typeface="Aptos"/>
        <a:font script="Uigh" typeface="Aptos"/>
        <a:font script="Geor" typeface="Aptos"/>
        <a:font script="Armn" typeface="Aptos"/>
        <a:font script="Bugi" typeface="Aptos"/>
        <a:font script="Bopo" typeface="Aptos"/>
        <a:font script="Java" typeface="Aptos"/>
        <a:font script="Lisu" typeface="Aptos"/>
        <a:font script="Mymr" typeface="Aptos"/>
        <a:font script="Nkoo" typeface="Aptos"/>
        <a:font script="Olck" typeface="Aptos"/>
        <a:font script="Osma" typeface="Aptos"/>
        <a:font script="Phag" typeface="Aptos"/>
        <a:font script="Syrn" typeface="Aptos"/>
        <a:font script="Syrj" typeface="Aptos"/>
        <a:font script="Syre" typeface="Aptos"/>
        <a:font script="Sora" typeface="Aptos"/>
        <a:font script="Tale" typeface="Aptos"/>
        <a:font script="Talu" typeface="Aptos"/>
        <a:font script="Tfng" typeface="Aptos"/>
      </a:majorFont>
      <a:minorFont>
        <a:latin typeface="Aptos" panose="02110004020202020204"/>
        <a:ea typeface="Aptos"/>
        <a:cs typeface="Aptos"/>
        <a:font script="Jpan" typeface="Aptos"/>
        <a:font script="Hang" typeface="Aptos"/>
        <a:font script="Hans" typeface="Aptos"/>
        <a:font script="Hant" typeface="Aptos"/>
        <a:font script="Arab" typeface="Aptos"/>
        <a:font script="Hebr" typeface="Aptos"/>
        <a:font script="Thai" typeface="Aptos"/>
        <a:font script="Ethi" typeface="Aptos"/>
        <a:font script="Beng" typeface="Aptos"/>
        <a:font script="Gujr" typeface="Aptos"/>
        <a:font script="Khmr" typeface="Aptos"/>
        <a:font script="Knda" typeface="Aptos"/>
        <a:font script="Guru" typeface="Aptos"/>
        <a:font script="Cans" typeface="Aptos"/>
        <a:font script="Cher" typeface="Aptos"/>
        <a:font script="Yiii" typeface="Aptos"/>
        <a:font script="Tibt" typeface="Aptos"/>
        <a:font script="Thaa" typeface="Aptos"/>
        <a:font script="Deva" typeface="Aptos"/>
        <a:font script="Telu" typeface="Aptos"/>
        <a:font script="Taml" typeface="Aptos"/>
        <a:font script="Syrc" typeface="Aptos"/>
        <a:font script="Orya" typeface="Aptos"/>
        <a:font script="Mlym" typeface="Aptos"/>
        <a:font script="Laoo" typeface="Aptos"/>
        <a:font script="Sinh" typeface="Aptos"/>
        <a:font script="Mong" typeface="Aptos"/>
        <a:font script="Viet" typeface="Aptos"/>
        <a:font script="Uigh" typeface="Aptos"/>
        <a:font script="Geor" typeface="Aptos"/>
        <a:font script="Armn" typeface="Aptos"/>
        <a:font script="Bugi" typeface="Aptos"/>
        <a:font script="Bopo" typeface="Aptos"/>
        <a:font script="Java" typeface="Aptos"/>
        <a:font script="Lisu" typeface="Aptos"/>
        <a:font script="Mymr" typeface="Aptos"/>
        <a:font script="Nkoo" typeface="Aptos"/>
        <a:font script="Olck" typeface="Aptos"/>
        <a:font script="Osma" typeface="Aptos"/>
        <a:font script="Phag" typeface="Aptos"/>
        <a:font script="Syrn" typeface="Aptos"/>
        <a:font script="Syrj" typeface="Aptos"/>
        <a:font script="Syre" typeface="Aptos"/>
        <a:font script="Sora" typeface="Aptos"/>
        <a:font script="Tale" typeface="Aptos"/>
        <a:font script="Talu" typeface="Aptos"/>
        <a:font script="Tfng" typeface="Apto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82c0890-db37-4f7b-86b1-28861ffcc908">
      <Terms xmlns="http://schemas.microsoft.com/office/infopath/2007/PartnerControls"/>
    </lcf76f155ced4ddcb4097134ff3c332f>
    <TaxCatchAll xmlns="e2d462b7-cb72-49f0-ae83-d6cf3d9603b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854682-0CC8-4BB2-A23E-0C8B92550454}">
  <ds:schemaRefs>
    <ds:schemaRef ds:uri="7f9ebb41-bd4b-41b5-9341-4af1c88d8afe"/>
    <ds:schemaRef ds:uri="8d99a27d-3c3a-42c7-8bd6-59f649fe4810"/>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47D2E79-B6A4-48B0-A13D-1AFF3661BB3A}"/>
</file>

<file path=customXml/itemProps3.xml><?xml version="1.0" encoding="utf-8"?>
<ds:datastoreItem xmlns:ds="http://schemas.openxmlformats.org/officeDocument/2006/customXml" ds:itemID="{5DFEECA0-EE0F-4299-B661-9D1469A6C4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324</TotalTime>
  <Words>4963</Words>
  <Application>Microsoft Office PowerPoint</Application>
  <PresentationFormat>Widescreen</PresentationFormat>
  <Paragraphs>750</Paragraphs>
  <Slides>16</Slides>
  <Notes>16</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16</vt:i4>
      </vt:variant>
    </vt:vector>
  </HeadingPairs>
  <TitlesOfParts>
    <vt:vector size="20" baseType="lpstr">
      <vt:lpstr>Aptos</vt:lpstr>
      <vt:lpstr>Arial</vt:lpstr>
      <vt:lpstr>Office Theme</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Mischewski Consulting Limited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NZVETR 2026 conference presentation - Slides 1 and 2</dc:title>
  <dc:subject>NZVETR 2026 conference presentation</dc:subject>
  <dc:creator>Mischewski Consulting Limited</dc:creator>
  <cp:lastModifiedBy>Brenden Mischewski</cp:lastModifiedBy>
  <cp:revision>1</cp:revision>
  <dcterms:created xsi:type="dcterms:W3CDTF">2026-09-23T10:21:53Z</dcterms:created>
  <dcterms:modified xsi:type="dcterms:W3CDTF">2026-10-05T03:36:08Z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0x0101003A177CB127539E4086E72E9693BEB61C</vt:lpwstr>
  </property>
  <property fmtid="{D5CDD505-2E9C-101B-9397-08002B2CF9AE}" pid="3" name="MediaServiceImageTags">
    <vt:lpwstr/>
  </property>
</Properties>
</file>