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715" r:id="rId5"/>
  </p:sldMasterIdLst>
  <p:notesMasterIdLst>
    <p:notesMasterId r:id="rId16"/>
  </p:notesMasterIdLst>
  <p:handoutMasterIdLst>
    <p:handoutMasterId r:id="rId17"/>
  </p:handoutMasterIdLst>
  <p:sldIdLst>
    <p:sldId id="561" r:id="rId6"/>
    <p:sldId id="580" r:id="rId7"/>
    <p:sldId id="565" r:id="rId8"/>
    <p:sldId id="564" r:id="rId9"/>
    <p:sldId id="573" r:id="rId10"/>
    <p:sldId id="581" r:id="rId11"/>
    <p:sldId id="575" r:id="rId12"/>
    <p:sldId id="576" r:id="rId13"/>
    <p:sldId id="571" r:id="rId14"/>
    <p:sldId id="579" r:id="rId1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0DE"/>
    <a:srgbClr val="FFFFFF"/>
    <a:srgbClr val="686868"/>
    <a:srgbClr val="7B7B7B"/>
    <a:srgbClr val="F8DDC4"/>
    <a:srgbClr val="E7B953"/>
    <a:srgbClr val="177E89"/>
    <a:srgbClr val="F8F4EF"/>
    <a:srgbClr val="79A83D"/>
    <a:srgbClr val="E45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11F81A-7887-4013-80E4-C963B498238D}" v="516" dt="2026-10-05T22:48:57.064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7" autoAdjust="0"/>
    <p:restoredTop sz="69725" autoAdjust="0"/>
  </p:normalViewPr>
  <p:slideViewPr>
    <p:cSldViewPr snapToGrid="0">
      <p:cViewPr varScale="1">
        <p:scale>
          <a:sx n="150" d="100"/>
          <a:sy n="150" d="100"/>
        </p:scale>
        <p:origin x="192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19" d="100"/>
          <a:sy n="119" d="100"/>
        </p:scale>
        <p:origin x="4992" y="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Knighton" userId="41b65728-9c46-4810-9817-8de15d97f523" providerId="ADAL" clId="{3F298D28-ADD6-4A89-8F57-F46784992936}"/>
    <pc:docChg chg="undo redo custSel addSld delSld modSld">
      <pc:chgData name="Hannah Knighton" userId="41b65728-9c46-4810-9817-8de15d97f523" providerId="ADAL" clId="{3F298D28-ADD6-4A89-8F57-F46784992936}" dt="2026-10-02T01:01:03.516" v="291" actId="552"/>
      <pc:docMkLst>
        <pc:docMk/>
      </pc:docMkLst>
      <pc:sldChg chg="modSp mod">
        <pc:chgData name="Hannah Knighton" userId="41b65728-9c46-4810-9817-8de15d97f523" providerId="ADAL" clId="{3F298D28-ADD6-4A89-8F57-F46784992936}" dt="2026-10-02T00:59:10.386" v="282" actId="207"/>
        <pc:sldMkLst>
          <pc:docMk/>
          <pc:sldMk cId="2807074476" sldId="573"/>
        </pc:sldMkLst>
        <pc:spChg chg="mod">
          <ac:chgData name="Hannah Knighton" userId="41b65728-9c46-4810-9817-8de15d97f523" providerId="ADAL" clId="{3F298D28-ADD6-4A89-8F57-F46784992936}" dt="2026-10-02T00:59:10.386" v="282" actId="207"/>
          <ac:spMkLst>
            <pc:docMk/>
            <pc:sldMk cId="2807074476" sldId="573"/>
            <ac:spMk id="23" creationId="{A0681781-BA05-8186-7B38-A3C305598308}"/>
          </ac:spMkLst>
        </pc:spChg>
        <pc:spChg chg="mod">
          <ac:chgData name="Hannah Knighton" userId="41b65728-9c46-4810-9817-8de15d97f523" providerId="ADAL" clId="{3F298D28-ADD6-4A89-8F57-F46784992936}" dt="2026-10-02T00:59:10.386" v="282" actId="207"/>
          <ac:spMkLst>
            <pc:docMk/>
            <pc:sldMk cId="2807074476" sldId="573"/>
            <ac:spMk id="31" creationId="{8A12F038-1F4A-6ADF-3CA5-A13845AD75E0}"/>
          </ac:spMkLst>
        </pc:spChg>
      </pc:sldChg>
      <pc:sldChg chg="addSp delSp modSp mod">
        <pc:chgData name="Hannah Knighton" userId="41b65728-9c46-4810-9817-8de15d97f523" providerId="ADAL" clId="{3F298D28-ADD6-4A89-8F57-F46784992936}" dt="2026-10-02T01:00:53.186" v="290" actId="552"/>
        <pc:sldMkLst>
          <pc:docMk/>
          <pc:sldMk cId="2911405283" sldId="575"/>
        </pc:sldMkLst>
        <pc:spChg chg="add mod">
          <ac:chgData name="Hannah Knighton" userId="41b65728-9c46-4810-9817-8de15d97f523" providerId="ADAL" clId="{3F298D28-ADD6-4A89-8F57-F46784992936}" dt="2026-10-02T00:40:49.444" v="129" actId="14100"/>
          <ac:spMkLst>
            <pc:docMk/>
            <pc:sldMk cId="2911405283" sldId="575"/>
            <ac:spMk id="4" creationId="{3F5A110C-1134-672A-560E-933D9DA150B0}"/>
          </ac:spMkLst>
        </pc:spChg>
        <pc:spChg chg="add mod">
          <ac:chgData name="Hannah Knighton" userId="41b65728-9c46-4810-9817-8de15d97f523" providerId="ADAL" clId="{3F298D28-ADD6-4A89-8F57-F46784992936}" dt="2026-10-02T00:40:53.977" v="130" actId="552"/>
          <ac:spMkLst>
            <pc:docMk/>
            <pc:sldMk cId="2911405283" sldId="575"/>
            <ac:spMk id="6" creationId="{6043C412-0E98-EFFB-2FF7-D28730AB71A8}"/>
          </ac:spMkLst>
        </pc:spChg>
        <pc:spChg chg="mod">
          <ac:chgData name="Hannah Knighton" userId="41b65728-9c46-4810-9817-8de15d97f523" providerId="ADAL" clId="{3F298D28-ADD6-4A89-8F57-F46784992936}" dt="2026-10-02T01:00:53.186" v="290" actId="552"/>
          <ac:spMkLst>
            <pc:docMk/>
            <pc:sldMk cId="2911405283" sldId="575"/>
            <ac:spMk id="7" creationId="{A0135217-CA2E-E181-3EA2-ACCF40C70FD6}"/>
          </ac:spMkLst>
        </pc:spChg>
        <pc:spChg chg="mod">
          <ac:chgData name="Hannah Knighton" userId="41b65728-9c46-4810-9817-8de15d97f523" providerId="ADAL" clId="{3F298D28-ADD6-4A89-8F57-F46784992936}" dt="2026-10-02T01:00:53.186" v="290" actId="552"/>
          <ac:spMkLst>
            <pc:docMk/>
            <pc:sldMk cId="2911405283" sldId="575"/>
            <ac:spMk id="11" creationId="{B0D98093-034D-2E4C-D6D0-C4E7EC8FDD01}"/>
          </ac:spMkLst>
        </pc:spChg>
        <pc:spChg chg="mod">
          <ac:chgData name="Hannah Knighton" userId="41b65728-9c46-4810-9817-8de15d97f523" providerId="ADAL" clId="{3F298D28-ADD6-4A89-8F57-F46784992936}" dt="2026-10-02T01:00:53.186" v="290" actId="552"/>
          <ac:spMkLst>
            <pc:docMk/>
            <pc:sldMk cId="2911405283" sldId="575"/>
            <ac:spMk id="15" creationId="{2A255788-2EDA-0A24-C02D-33C2EC80E3CF}"/>
          </ac:spMkLst>
        </pc:spChg>
        <pc:spChg chg="mod">
          <ac:chgData name="Hannah Knighton" userId="41b65728-9c46-4810-9817-8de15d97f523" providerId="ADAL" clId="{3F298D28-ADD6-4A89-8F57-F46784992936}" dt="2026-10-02T00:39:05.002" v="111" actId="14100"/>
          <ac:spMkLst>
            <pc:docMk/>
            <pc:sldMk cId="2911405283" sldId="575"/>
            <ac:spMk id="19" creationId="{7FF9F4D1-96CB-3938-AD72-405E67055DFB}"/>
          </ac:spMkLst>
        </pc:spChg>
        <pc:spChg chg="mod">
          <ac:chgData name="Hannah Knighton" userId="41b65728-9c46-4810-9817-8de15d97f523" providerId="ADAL" clId="{3F298D28-ADD6-4A89-8F57-F46784992936}" dt="2026-10-02T00:38:53.531" v="108" actId="14100"/>
          <ac:spMkLst>
            <pc:docMk/>
            <pc:sldMk cId="2911405283" sldId="575"/>
            <ac:spMk id="28" creationId="{B5DE1DE2-8EF2-59B5-12E3-474733A40D42}"/>
          </ac:spMkLst>
        </pc:spChg>
        <pc:spChg chg="mod">
          <ac:chgData name="Hannah Knighton" userId="41b65728-9c46-4810-9817-8de15d97f523" providerId="ADAL" clId="{3F298D28-ADD6-4A89-8F57-F46784992936}" dt="2026-10-02T00:40:45.772" v="128" actId="552"/>
          <ac:spMkLst>
            <pc:docMk/>
            <pc:sldMk cId="2911405283" sldId="575"/>
            <ac:spMk id="30" creationId="{91D26F52-77C0-3DB2-15C4-0F14D94C19E8}"/>
          </ac:spMkLst>
        </pc:spChg>
        <pc:spChg chg="mod">
          <ac:chgData name="Hannah Knighton" userId="41b65728-9c46-4810-9817-8de15d97f523" providerId="ADAL" clId="{3F298D28-ADD6-4A89-8F57-F46784992936}" dt="2026-10-02T00:53:30.463" v="230" actId="403"/>
          <ac:spMkLst>
            <pc:docMk/>
            <pc:sldMk cId="2911405283" sldId="575"/>
            <ac:spMk id="32" creationId="{CA5EAC90-9D02-083D-DE8D-680AD8579437}"/>
          </ac:spMkLst>
        </pc:spChg>
        <pc:spChg chg="mod">
          <ac:chgData name="Hannah Knighton" userId="41b65728-9c46-4810-9817-8de15d97f523" providerId="ADAL" clId="{3F298D28-ADD6-4A89-8F57-F46784992936}" dt="2026-10-02T00:53:30.463" v="230" actId="403"/>
          <ac:spMkLst>
            <pc:docMk/>
            <pc:sldMk cId="2911405283" sldId="575"/>
            <ac:spMk id="34" creationId="{F52CCCEA-2DAA-FDD0-8B64-439B3B48E6CD}"/>
          </ac:spMkLst>
        </pc:spChg>
        <pc:spChg chg="mod">
          <ac:chgData name="Hannah Knighton" userId="41b65728-9c46-4810-9817-8de15d97f523" providerId="ADAL" clId="{3F298D28-ADD6-4A89-8F57-F46784992936}" dt="2026-10-02T00:53:30.463" v="230" actId="403"/>
          <ac:spMkLst>
            <pc:docMk/>
            <pc:sldMk cId="2911405283" sldId="575"/>
            <ac:spMk id="40" creationId="{E087C4BF-8027-9C4B-71BD-E9F58663208C}"/>
          </ac:spMkLst>
        </pc:spChg>
        <pc:spChg chg="mod">
          <ac:chgData name="Hannah Knighton" userId="41b65728-9c46-4810-9817-8de15d97f523" providerId="ADAL" clId="{3F298D28-ADD6-4A89-8F57-F46784992936}" dt="2026-10-02T00:53:30.463" v="230" actId="403"/>
          <ac:spMkLst>
            <pc:docMk/>
            <pc:sldMk cId="2911405283" sldId="575"/>
            <ac:spMk id="42" creationId="{548779E1-3C36-F78B-D598-7459B430F013}"/>
          </ac:spMkLst>
        </pc:spChg>
        <pc:spChg chg="mod">
          <ac:chgData name="Hannah Knighton" userId="41b65728-9c46-4810-9817-8de15d97f523" providerId="ADAL" clId="{3F298D28-ADD6-4A89-8F57-F46784992936}" dt="2026-10-02T00:40:37.475" v="127" actId="552"/>
          <ac:spMkLst>
            <pc:docMk/>
            <pc:sldMk cId="2911405283" sldId="575"/>
            <ac:spMk id="44" creationId="{2F954FD9-020A-7293-1BFE-0F3478F7900D}"/>
          </ac:spMkLst>
        </pc:spChg>
        <pc:spChg chg="mod">
          <ac:chgData name="Hannah Knighton" userId="41b65728-9c46-4810-9817-8de15d97f523" providerId="ADAL" clId="{3F298D28-ADD6-4A89-8F57-F46784992936}" dt="2026-10-02T00:40:14.969" v="122" actId="552"/>
          <ac:spMkLst>
            <pc:docMk/>
            <pc:sldMk cId="2911405283" sldId="575"/>
            <ac:spMk id="46" creationId="{55E704FC-FFC1-F8F7-6ADA-C3669BBF654F}"/>
          </ac:spMkLst>
        </pc:spChg>
      </pc:sldChg>
      <pc:sldChg chg="addSp delSp modSp mod">
        <pc:chgData name="Hannah Knighton" userId="41b65728-9c46-4810-9817-8de15d97f523" providerId="ADAL" clId="{3F298D28-ADD6-4A89-8F57-F46784992936}" dt="2026-10-02T01:01:03.516" v="291" actId="552"/>
        <pc:sldMkLst>
          <pc:docMk/>
          <pc:sldMk cId="4226747575" sldId="576"/>
        </pc:sldMkLst>
        <pc:spChg chg="add mod">
          <ac:chgData name="Hannah Knighton" userId="41b65728-9c46-4810-9817-8de15d97f523" providerId="ADAL" clId="{3F298D28-ADD6-4A89-8F57-F46784992936}" dt="2026-10-02T01:01:03.516" v="291" actId="552"/>
          <ac:spMkLst>
            <pc:docMk/>
            <pc:sldMk cId="4226747575" sldId="576"/>
            <ac:spMk id="4" creationId="{23F3CEA5-4419-C91F-1F0B-1BA6DF94CE5A}"/>
          </ac:spMkLst>
        </pc:spChg>
        <pc:spChg chg="add mod">
          <ac:chgData name="Hannah Knighton" userId="41b65728-9c46-4810-9817-8de15d97f523" providerId="ADAL" clId="{3F298D28-ADD6-4A89-8F57-F46784992936}" dt="2026-10-02T01:01:03.516" v="291" actId="552"/>
          <ac:spMkLst>
            <pc:docMk/>
            <pc:sldMk cId="4226747575" sldId="576"/>
            <ac:spMk id="6" creationId="{AD768BA5-6A8F-D998-138D-EE8C96E55FED}"/>
          </ac:spMkLst>
        </pc:spChg>
        <pc:spChg chg="mod">
          <ac:chgData name="Hannah Knighton" userId="41b65728-9c46-4810-9817-8de15d97f523" providerId="ADAL" clId="{3F298D28-ADD6-4A89-8F57-F46784992936}" dt="2026-10-02T01:01:03.516" v="291" actId="552"/>
          <ac:spMkLst>
            <pc:docMk/>
            <pc:sldMk cId="4226747575" sldId="576"/>
            <ac:spMk id="7" creationId="{09788598-484B-613D-D19E-568C51C7E3C5}"/>
          </ac:spMkLst>
        </pc:spChg>
        <pc:spChg chg="add">
          <ac:chgData name="Hannah Knighton" userId="41b65728-9c46-4810-9817-8de15d97f523" providerId="ADAL" clId="{3F298D28-ADD6-4A89-8F57-F46784992936}" dt="2026-10-02T00:41:31.028" v="138" actId="22"/>
          <ac:spMkLst>
            <pc:docMk/>
            <pc:sldMk cId="4226747575" sldId="576"/>
            <ac:spMk id="9" creationId="{2B3CF1E5-D240-9B58-40C6-822A9374197C}"/>
          </ac:spMkLst>
        </pc:spChg>
        <pc:spChg chg="add">
          <ac:chgData name="Hannah Knighton" userId="41b65728-9c46-4810-9817-8de15d97f523" providerId="ADAL" clId="{3F298D28-ADD6-4A89-8F57-F46784992936}" dt="2026-10-02T00:41:31.028" v="138" actId="22"/>
          <ac:spMkLst>
            <pc:docMk/>
            <pc:sldMk cId="4226747575" sldId="576"/>
            <ac:spMk id="11" creationId="{B1370FB2-D544-C6D1-A522-5E5B77F5AECA}"/>
          </ac:spMkLst>
        </pc:spChg>
        <pc:spChg chg="mod ord">
          <ac:chgData name="Hannah Knighton" userId="41b65728-9c46-4810-9817-8de15d97f523" providerId="ADAL" clId="{3F298D28-ADD6-4A89-8F57-F46784992936}" dt="2026-10-02T00:42:58.435" v="158" actId="6549"/>
          <ac:spMkLst>
            <pc:docMk/>
            <pc:sldMk cId="4226747575" sldId="576"/>
            <ac:spMk id="22" creationId="{66FAE9F5-175D-2310-D4D8-F15F4CBDF617}"/>
          </ac:spMkLst>
        </pc:spChg>
        <pc:spChg chg="mod ord">
          <ac:chgData name="Hannah Knighton" userId="41b65728-9c46-4810-9817-8de15d97f523" providerId="ADAL" clId="{3F298D28-ADD6-4A89-8F57-F46784992936}" dt="2026-10-02T00:53:16.463" v="229" actId="404"/>
          <ac:spMkLst>
            <pc:docMk/>
            <pc:sldMk cId="4226747575" sldId="576"/>
            <ac:spMk id="24" creationId="{B7CD19CB-629C-CD41-CBAD-3251EABB8AD3}"/>
          </ac:spMkLst>
        </pc:spChg>
        <pc:spChg chg="mod ord">
          <ac:chgData name="Hannah Knighton" userId="41b65728-9c46-4810-9817-8de15d97f523" providerId="ADAL" clId="{3F298D28-ADD6-4A89-8F57-F46784992936}" dt="2026-10-02T00:53:16.463" v="229" actId="404"/>
          <ac:spMkLst>
            <pc:docMk/>
            <pc:sldMk cId="4226747575" sldId="576"/>
            <ac:spMk id="26" creationId="{E5840714-625C-3376-F23D-DDF03343DED3}"/>
          </ac:spMkLst>
        </pc:spChg>
        <pc:spChg chg="mod ord">
          <ac:chgData name="Hannah Knighton" userId="41b65728-9c46-4810-9817-8de15d97f523" providerId="ADAL" clId="{3F298D28-ADD6-4A89-8F57-F46784992936}" dt="2026-10-02T00:53:16.463" v="229" actId="404"/>
          <ac:spMkLst>
            <pc:docMk/>
            <pc:sldMk cId="4226747575" sldId="576"/>
            <ac:spMk id="29" creationId="{F364C4F2-C2FA-B215-AA84-DA142EFF37CF}"/>
          </ac:spMkLst>
        </pc:spChg>
        <pc:spChg chg="mod">
          <ac:chgData name="Hannah Knighton" userId="41b65728-9c46-4810-9817-8de15d97f523" providerId="ADAL" clId="{3F298D28-ADD6-4A89-8F57-F46784992936}" dt="2026-10-02T01:00:16.750" v="286" actId="2085"/>
          <ac:spMkLst>
            <pc:docMk/>
            <pc:sldMk cId="4226747575" sldId="576"/>
            <ac:spMk id="33" creationId="{6A9AD2BF-EC0D-A725-6334-F077D0896B41}"/>
          </ac:spMkLst>
        </pc:spChg>
        <pc:spChg chg="add">
          <ac:chgData name="Hannah Knighton" userId="41b65728-9c46-4810-9817-8de15d97f523" providerId="ADAL" clId="{3F298D28-ADD6-4A89-8F57-F46784992936}" dt="2026-10-02T00:41:31.028" v="138" actId="22"/>
          <ac:spMkLst>
            <pc:docMk/>
            <pc:sldMk cId="4226747575" sldId="576"/>
            <ac:spMk id="34" creationId="{4F2E313D-8F53-4108-D21F-BE46851F7661}"/>
          </ac:spMkLst>
        </pc:spChg>
        <pc:spChg chg="add">
          <ac:chgData name="Hannah Knighton" userId="41b65728-9c46-4810-9817-8de15d97f523" providerId="ADAL" clId="{3F298D28-ADD6-4A89-8F57-F46784992936}" dt="2026-10-02T00:41:31.028" v="138" actId="22"/>
          <ac:spMkLst>
            <pc:docMk/>
            <pc:sldMk cId="4226747575" sldId="576"/>
            <ac:spMk id="41" creationId="{455A3036-740E-9DBB-275C-88F58A4A1238}"/>
          </ac:spMkLst>
        </pc:spChg>
        <pc:spChg chg="add mod">
          <ac:chgData name="Hannah Knighton" userId="41b65728-9c46-4810-9817-8de15d97f523" providerId="ADAL" clId="{3F298D28-ADD6-4A89-8F57-F46784992936}" dt="2026-10-02T00:53:16.463" v="229" actId="404"/>
          <ac:spMkLst>
            <pc:docMk/>
            <pc:sldMk cId="4226747575" sldId="576"/>
            <ac:spMk id="44" creationId="{E672EC29-F5D1-1A63-881C-AF91667B1FAE}"/>
          </ac:spMkLst>
        </pc:spChg>
        <pc:spChg chg="add">
          <ac:chgData name="Hannah Knighton" userId="41b65728-9c46-4810-9817-8de15d97f523" providerId="ADAL" clId="{3F298D28-ADD6-4A89-8F57-F46784992936}" dt="2026-10-02T00:46:07.657" v="170" actId="22"/>
          <ac:spMkLst>
            <pc:docMk/>
            <pc:sldMk cId="4226747575" sldId="576"/>
            <ac:spMk id="46" creationId="{92E2EA5A-00DE-6A04-BA01-D4915C315834}"/>
          </ac:spMkLst>
        </pc:spChg>
      </pc:sldChg>
      <pc:sldChg chg="addSp delSp modSp mod modNotesTx">
        <pc:chgData name="Hannah Knighton" userId="41b65728-9c46-4810-9817-8de15d97f523" providerId="ADAL" clId="{3F298D28-ADD6-4A89-8F57-F46784992936}" dt="2026-10-02T00:58:01.918" v="281" actId="6549"/>
        <pc:sldMkLst>
          <pc:docMk/>
          <pc:sldMk cId="79937474" sldId="580"/>
        </pc:sldMkLst>
        <pc:spChg chg="mod">
          <ac:chgData name="Hannah Knighton" userId="41b65728-9c46-4810-9817-8de15d97f523" providerId="ADAL" clId="{3F298D28-ADD6-4A89-8F57-F46784992936}" dt="2026-10-02T00:56:32.003" v="276" actId="20577"/>
          <ac:spMkLst>
            <pc:docMk/>
            <pc:sldMk cId="79937474" sldId="580"/>
            <ac:spMk id="3" creationId="{21EB586B-B2D0-D062-863B-145CDF290AB8}"/>
          </ac:spMkLst>
        </pc:spChg>
        <pc:spChg chg="add">
          <ac:chgData name="Hannah Knighton" userId="41b65728-9c46-4810-9817-8de15d97f523" providerId="ADAL" clId="{3F298D28-ADD6-4A89-8F57-F46784992936}" dt="2026-10-02T00:48:38.172" v="181" actId="22"/>
          <ac:spMkLst>
            <pc:docMk/>
            <pc:sldMk cId="79937474" sldId="580"/>
            <ac:spMk id="5" creationId="{CB9CD925-03CF-59C5-EA5E-E456DEF8975A}"/>
          </ac:spMkLst>
        </pc:spChg>
        <pc:spChg chg="mod">
          <ac:chgData name="Hannah Knighton" userId="41b65728-9c46-4810-9817-8de15d97f523" providerId="ADAL" clId="{3F298D28-ADD6-4A89-8F57-F46784992936}" dt="2026-10-02T00:49:19.593" v="195" actId="1035"/>
          <ac:spMkLst>
            <pc:docMk/>
            <pc:sldMk cId="79937474" sldId="580"/>
            <ac:spMk id="6" creationId="{6137123F-5E85-38C5-4D05-6E1508243328}"/>
          </ac:spMkLst>
        </pc:spChg>
        <pc:spChg chg="mod">
          <ac:chgData name="Hannah Knighton" userId="41b65728-9c46-4810-9817-8de15d97f523" providerId="ADAL" clId="{3F298D28-ADD6-4A89-8F57-F46784992936}" dt="2026-10-02T00:49:19.593" v="195" actId="1035"/>
          <ac:spMkLst>
            <pc:docMk/>
            <pc:sldMk cId="79937474" sldId="580"/>
            <ac:spMk id="18" creationId="{C04E0D74-A453-A8B0-CCF7-268CE70BA36F}"/>
          </ac:spMkLst>
        </pc:spChg>
        <pc:spChg chg="mod">
          <ac:chgData name="Hannah Knighton" userId="41b65728-9c46-4810-9817-8de15d97f523" providerId="ADAL" clId="{3F298D28-ADD6-4A89-8F57-F46784992936}" dt="2026-10-02T00:58:01.918" v="281" actId="6549"/>
          <ac:spMkLst>
            <pc:docMk/>
            <pc:sldMk cId="79937474" sldId="580"/>
            <ac:spMk id="26" creationId="{69E4FB8F-E2B7-9773-3011-9EAF65D0803E}"/>
          </ac:spMkLst>
        </pc:spChg>
        <pc:graphicFrameChg chg="mod">
          <ac:chgData name="Hannah Knighton" userId="41b65728-9c46-4810-9817-8de15d97f523" providerId="ADAL" clId="{3F298D28-ADD6-4A89-8F57-F46784992936}" dt="2026-10-02T00:49:19.593" v="195" actId="1035"/>
          <ac:graphicFrameMkLst>
            <pc:docMk/>
            <pc:sldMk cId="79937474" sldId="580"/>
            <ac:graphicFrameMk id="4" creationId="{D80FF8FC-D73C-B219-7EE9-837338F1762B}"/>
          </ac:graphicFrameMkLst>
        </pc:graphicFrameChg>
      </pc:sldChg>
      <pc:sldChg chg="modSp add mod">
        <pc:chgData name="Hannah Knighton" userId="41b65728-9c46-4810-9817-8de15d97f523" providerId="ADAL" clId="{3F298D28-ADD6-4A89-8F57-F46784992936}" dt="2026-10-02T00:47:17.591" v="177" actId="1076"/>
        <pc:sldMkLst>
          <pc:docMk/>
          <pc:sldMk cId="1385044194" sldId="581"/>
        </pc:sldMkLst>
        <pc:spChg chg="mod">
          <ac:chgData name="Hannah Knighton" userId="41b65728-9c46-4810-9817-8de15d97f523" providerId="ADAL" clId="{3F298D28-ADD6-4A89-8F57-F46784992936}" dt="2026-10-02T00:47:17.591" v="177" actId="1076"/>
          <ac:spMkLst>
            <pc:docMk/>
            <pc:sldMk cId="1385044194" sldId="581"/>
            <ac:spMk id="8" creationId="{F9E7FD81-11BE-428D-034B-C1EF9BF15DA3}"/>
          </ac:spMkLst>
        </pc:spChg>
      </pc:sldChg>
    </pc:docChg>
  </pc:docChgLst>
  <pc:docChgLst>
    <pc:chgData name="Adam Barker" userId="e177c9d3-3c5b-4e17-8904-d8c8900967ff" providerId="ADAL" clId="{9A5D8278-4981-4F14-A9EC-0A73D6EA0064}"/>
    <pc:docChg chg="custSel modSld">
      <pc:chgData name="Adam Barker" userId="e177c9d3-3c5b-4e17-8904-d8c8900967ff" providerId="ADAL" clId="{9A5D8278-4981-4F14-A9EC-0A73D6EA0064}" dt="2026-10-05T22:48:57.064" v="122" actId="1076"/>
      <pc:docMkLst>
        <pc:docMk/>
      </pc:docMkLst>
      <pc:sldChg chg="modSp mod">
        <pc:chgData name="Adam Barker" userId="e177c9d3-3c5b-4e17-8904-d8c8900967ff" providerId="ADAL" clId="{9A5D8278-4981-4F14-A9EC-0A73D6EA0064}" dt="2026-10-05T22:42:42.046" v="80" actId="14100"/>
        <pc:sldMkLst>
          <pc:docMk/>
          <pc:sldMk cId="2603184519" sldId="561"/>
        </pc:sldMkLst>
        <pc:picChg chg="mod">
          <ac:chgData name="Adam Barker" userId="e177c9d3-3c5b-4e17-8904-d8c8900967ff" providerId="ADAL" clId="{9A5D8278-4981-4F14-A9EC-0A73D6EA0064}" dt="2026-10-05T22:42:42.046" v="80" actId="14100"/>
          <ac:picMkLst>
            <pc:docMk/>
            <pc:sldMk cId="2603184519" sldId="561"/>
            <ac:picMk id="11" creationId="{A216EC88-8670-87E9-5734-3F5881123F8E}"/>
          </ac:picMkLst>
        </pc:picChg>
        <pc:picChg chg="mod">
          <ac:chgData name="Adam Barker" userId="e177c9d3-3c5b-4e17-8904-d8c8900967ff" providerId="ADAL" clId="{9A5D8278-4981-4F14-A9EC-0A73D6EA0064}" dt="2026-10-05T22:42:39.842" v="79" actId="14100"/>
          <ac:picMkLst>
            <pc:docMk/>
            <pc:sldMk cId="2603184519" sldId="561"/>
            <ac:picMk id="15" creationId="{2C31EBD7-B822-C0F1-635E-FE66D1BF5BC0}"/>
          </ac:picMkLst>
        </pc:picChg>
      </pc:sldChg>
      <pc:sldChg chg="modSp mod">
        <pc:chgData name="Adam Barker" userId="e177c9d3-3c5b-4e17-8904-d8c8900967ff" providerId="ADAL" clId="{9A5D8278-4981-4F14-A9EC-0A73D6EA0064}" dt="2026-10-02T00:00:53.924" v="14" actId="1076"/>
        <pc:sldMkLst>
          <pc:docMk/>
          <pc:sldMk cId="734664036" sldId="571"/>
        </pc:sldMkLst>
        <pc:spChg chg="mod">
          <ac:chgData name="Adam Barker" userId="e177c9d3-3c5b-4e17-8904-d8c8900967ff" providerId="ADAL" clId="{9A5D8278-4981-4F14-A9EC-0A73D6EA0064}" dt="2026-10-02T00:00:05.804" v="11" actId="20578"/>
          <ac:spMkLst>
            <pc:docMk/>
            <pc:sldMk cId="734664036" sldId="571"/>
            <ac:spMk id="6" creationId="{DDF695E2-16A9-B730-1222-732F6393C681}"/>
          </ac:spMkLst>
        </pc:spChg>
        <pc:spChg chg="mod">
          <ac:chgData name="Adam Barker" userId="e177c9d3-3c5b-4e17-8904-d8c8900967ff" providerId="ADAL" clId="{9A5D8278-4981-4F14-A9EC-0A73D6EA0064}" dt="2026-10-02T00:00:53.924" v="14" actId="1076"/>
          <ac:spMkLst>
            <pc:docMk/>
            <pc:sldMk cId="734664036" sldId="571"/>
            <ac:spMk id="10" creationId="{4F25973B-86B9-1F3E-4A3C-BF680AAB8675}"/>
          </ac:spMkLst>
        </pc:spChg>
      </pc:sldChg>
      <pc:sldChg chg="modSp mod">
        <pc:chgData name="Adam Barker" userId="e177c9d3-3c5b-4e17-8904-d8c8900967ff" providerId="ADAL" clId="{9A5D8278-4981-4F14-A9EC-0A73D6EA0064}" dt="2026-10-05T22:48:46.574" v="121" actId="20577"/>
        <pc:sldMkLst>
          <pc:docMk/>
          <pc:sldMk cId="2911405283" sldId="575"/>
        </pc:sldMkLst>
        <pc:spChg chg="mod">
          <ac:chgData name="Adam Barker" userId="e177c9d3-3c5b-4e17-8904-d8c8900967ff" providerId="ADAL" clId="{9A5D8278-4981-4F14-A9EC-0A73D6EA0064}" dt="2026-10-05T22:48:12.352" v="110" actId="20577"/>
          <ac:spMkLst>
            <pc:docMk/>
            <pc:sldMk cId="2911405283" sldId="575"/>
            <ac:spMk id="2" creationId="{165E56E8-0C9D-618B-C13E-7F9EFCDF9E76}"/>
          </ac:spMkLst>
        </pc:spChg>
        <pc:spChg chg="mod">
          <ac:chgData name="Adam Barker" userId="e177c9d3-3c5b-4e17-8904-d8c8900967ff" providerId="ADAL" clId="{9A5D8278-4981-4F14-A9EC-0A73D6EA0064}" dt="2026-10-01T23:58:48.917" v="1" actId="20577"/>
          <ac:spMkLst>
            <pc:docMk/>
            <pc:sldMk cId="2911405283" sldId="575"/>
            <ac:spMk id="7" creationId="{A0135217-CA2E-E181-3EA2-ACCF40C70FD6}"/>
          </ac:spMkLst>
        </pc:spChg>
        <pc:spChg chg="mod">
          <ac:chgData name="Adam Barker" userId="e177c9d3-3c5b-4e17-8904-d8c8900967ff" providerId="ADAL" clId="{9A5D8278-4981-4F14-A9EC-0A73D6EA0064}" dt="2026-10-05T22:48:46.574" v="121" actId="20577"/>
          <ac:spMkLst>
            <pc:docMk/>
            <pc:sldMk cId="2911405283" sldId="575"/>
            <ac:spMk id="54" creationId="{A8781B9A-172F-2FE5-AA2D-06A3A378A42B}"/>
          </ac:spMkLst>
        </pc:spChg>
      </pc:sldChg>
      <pc:sldChg chg="modSp mod">
        <pc:chgData name="Adam Barker" userId="e177c9d3-3c5b-4e17-8904-d8c8900967ff" providerId="ADAL" clId="{9A5D8278-4981-4F14-A9EC-0A73D6EA0064}" dt="2026-10-05T22:48:25.991" v="120" actId="6549"/>
        <pc:sldMkLst>
          <pc:docMk/>
          <pc:sldMk cId="4226747575" sldId="576"/>
        </pc:sldMkLst>
        <pc:spChg chg="mod">
          <ac:chgData name="Adam Barker" userId="e177c9d3-3c5b-4e17-8904-d8c8900967ff" providerId="ADAL" clId="{9A5D8278-4981-4F14-A9EC-0A73D6EA0064}" dt="2026-10-05T22:48:25.991" v="120" actId="6549"/>
          <ac:spMkLst>
            <pc:docMk/>
            <pc:sldMk cId="4226747575" sldId="576"/>
            <ac:spMk id="2" creationId="{C23705B9-07EE-06A9-B9E9-1FD7380E316B}"/>
          </ac:spMkLst>
        </pc:spChg>
      </pc:sldChg>
      <pc:sldChg chg="modSp mod">
        <pc:chgData name="Adam Barker" userId="e177c9d3-3c5b-4e17-8904-d8c8900967ff" providerId="ADAL" clId="{9A5D8278-4981-4F14-A9EC-0A73D6EA0064}" dt="2026-10-05T22:48:57.064" v="122" actId="1076"/>
        <pc:sldMkLst>
          <pc:docMk/>
          <pc:sldMk cId="223662655" sldId="579"/>
        </pc:sldMkLst>
        <pc:picChg chg="mod">
          <ac:chgData name="Adam Barker" userId="e177c9d3-3c5b-4e17-8904-d8c8900967ff" providerId="ADAL" clId="{9A5D8278-4981-4F14-A9EC-0A73D6EA0064}" dt="2026-10-05T22:48:57.064" v="122" actId="1076"/>
          <ac:picMkLst>
            <pc:docMk/>
            <pc:sldMk cId="223662655" sldId="579"/>
            <ac:picMk id="3" creationId="{4C234115-ED4F-F936-16BB-4E755C707E8A}"/>
          </ac:picMkLst>
        </pc:picChg>
      </pc:sldChg>
      <pc:sldChg chg="modSp mod modNotesTx">
        <pc:chgData name="Adam Barker" userId="e177c9d3-3c5b-4e17-8904-d8c8900967ff" providerId="ADAL" clId="{9A5D8278-4981-4F14-A9EC-0A73D6EA0064}" dt="2026-10-04T22:49:49.315" v="77" actId="20577"/>
        <pc:sldMkLst>
          <pc:docMk/>
          <pc:sldMk cId="79937474" sldId="580"/>
        </pc:sldMkLst>
        <pc:spChg chg="mod">
          <ac:chgData name="Adam Barker" userId="e177c9d3-3c5b-4e17-8904-d8c8900967ff" providerId="ADAL" clId="{9A5D8278-4981-4F14-A9EC-0A73D6EA0064}" dt="2026-10-04T03:28:36.915" v="75" actId="20577"/>
          <ac:spMkLst>
            <pc:docMk/>
            <pc:sldMk cId="79937474" sldId="580"/>
            <ac:spMk id="3" creationId="{21EB586B-B2D0-D062-863B-145CDF290AB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Skills Trade</c:v>
                </c:pt>
              </c:strCache>
            </c:strRef>
          </c:tx>
          <c:spPr>
            <a:solidFill>
              <a:srgbClr val="E4813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120</c:v>
                </c:pt>
                <c:pt idx="1">
                  <c:v>280</c:v>
                </c:pt>
                <c:pt idx="2">
                  <c:v>190</c:v>
                </c:pt>
                <c:pt idx="3">
                  <c:v>200</c:v>
                </c:pt>
                <c:pt idx="4">
                  <c:v>530</c:v>
                </c:pt>
                <c:pt idx="5">
                  <c:v>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A6-45DE-951F-EDFE894B1BE0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Other providers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1400</c:v>
                </c:pt>
                <c:pt idx="1">
                  <c:v>1800</c:v>
                </c:pt>
                <c:pt idx="2">
                  <c:v>1700</c:v>
                </c:pt>
                <c:pt idx="3">
                  <c:v>1300</c:v>
                </c:pt>
                <c:pt idx="4">
                  <c:v>1400</c:v>
                </c:pt>
                <c:pt idx="5">
                  <c:v>1600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A6-45DE-951F-EDFE894B1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236702783"/>
        <c:axId val="1236708543"/>
      </c:barChart>
      <c:catAx>
        <c:axId val="12367027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r>
                  <a:rPr lang="en-NZ" b="1">
                    <a:solidFill>
                      <a:sysClr val="windowText" lastClr="000000"/>
                    </a:solidFill>
                  </a:rPr>
                  <a:t>Enrolment start 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pPr>
            <a:endParaRPr lang="en-US"/>
          </a:p>
        </c:txPr>
        <c:crossAx val="1236708543"/>
        <c:crosses val="autoZero"/>
        <c:auto val="1"/>
        <c:lblAlgn val="ctr"/>
        <c:lblOffset val="100"/>
        <c:noMultiLvlLbl val="0"/>
      </c:catAx>
      <c:valAx>
        <c:axId val="1236708543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accent3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r>
                  <a:rPr lang="en-NZ" b="1">
                    <a:solidFill>
                      <a:sysClr val="windowText" lastClr="000000"/>
                    </a:solidFill>
                  </a:rPr>
                  <a:t>Number of enrolments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pPr>
            <a:endParaRPr lang="en-US"/>
          </a:p>
        </c:txPr>
        <c:crossAx val="1236702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1100">
          <a:solidFill>
            <a:schemeClr val="tx1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190198306419491E-2"/>
          <c:y val="4.1937550389833787E-2"/>
          <c:w val="0.64622187856144642"/>
          <c:h val="0.8053343243228139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Apprentice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0-3 months</c:v>
                </c:pt>
                <c:pt idx="1">
                  <c:v>0 to 12 months</c:v>
                </c:pt>
                <c:pt idx="2">
                  <c:v>12 to 24 months</c:v>
                </c:pt>
                <c:pt idx="3">
                  <c:v>48 to 60 months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0.12</c:v>
                </c:pt>
                <c:pt idx="1">
                  <c:v>0.4</c:v>
                </c:pt>
                <c:pt idx="2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14-4739-957F-19D526F01B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Relevant industry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0-3 months</c:v>
                </c:pt>
                <c:pt idx="1">
                  <c:v>0 to 12 months</c:v>
                </c:pt>
                <c:pt idx="2">
                  <c:v>12 to 24 months</c:v>
                </c:pt>
                <c:pt idx="3">
                  <c:v>48 to 60 months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0.11</c:v>
                </c:pt>
                <c:pt idx="1">
                  <c:v>0.12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14-4739-957F-19D526F01B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Relevant industry / Apprentice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0-3 months</c:v>
                </c:pt>
                <c:pt idx="1">
                  <c:v>0 to 12 months</c:v>
                </c:pt>
                <c:pt idx="2">
                  <c:v>12 to 24 months</c:v>
                </c:pt>
                <c:pt idx="3">
                  <c:v>48 to 60 months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3" formatCode="0%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14-4739-957F-19D526F01B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Unrelated industry work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0-3 months</c:v>
                </c:pt>
                <c:pt idx="1">
                  <c:v>0 to 12 months</c:v>
                </c:pt>
                <c:pt idx="2">
                  <c:v>12 to 24 months</c:v>
                </c:pt>
                <c:pt idx="3">
                  <c:v>48 to 60 months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0.46</c:v>
                </c:pt>
                <c:pt idx="1">
                  <c:v>0.36</c:v>
                </c:pt>
                <c:pt idx="2">
                  <c:v>0.39</c:v>
                </c:pt>
                <c:pt idx="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14-4739-957F-19D526F01B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0-3 months</c:v>
                </c:pt>
                <c:pt idx="1">
                  <c:v>0 to 12 months</c:v>
                </c:pt>
                <c:pt idx="2">
                  <c:v>12 to 24 months</c:v>
                </c:pt>
                <c:pt idx="3">
                  <c:v>48 to 60 months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0.11</c:v>
                </c:pt>
                <c:pt idx="2">
                  <c:v>0.14000000000000001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14-4739-957F-19D526F01B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Overseas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14-4739-957F-19D526F01BB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114-4739-957F-19D526F01BB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14-4739-957F-19D526F01B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0-3 months</c:v>
                </c:pt>
                <c:pt idx="1">
                  <c:v>0 to 12 months</c:v>
                </c:pt>
                <c:pt idx="2">
                  <c:v>12 to 24 months</c:v>
                </c:pt>
                <c:pt idx="3">
                  <c:v>48 to 60 months</c:v>
                </c:pt>
              </c:strCache>
            </c:strRef>
          </c:cat>
          <c:val>
            <c:numRef>
              <c:f>Sheet1!$G$2:$G$5</c:f>
              <c:numCache>
                <c:formatCode>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0.02</c:v>
                </c:pt>
                <c:pt idx="3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14-4739-957F-19D526F01B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Other tertiary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0-3 months</c:v>
                </c:pt>
                <c:pt idx="1">
                  <c:v>0 to 12 months</c:v>
                </c:pt>
                <c:pt idx="2">
                  <c:v>12 to 24 months</c:v>
                </c:pt>
                <c:pt idx="3">
                  <c:v>48 to 60 months</c:v>
                </c:pt>
              </c:strCache>
            </c:strRef>
          </c:cat>
          <c:val>
            <c:numRef>
              <c:f>Sheet1!$H$2:$H$5</c:f>
              <c:numCache>
                <c:formatCode>0%</c:formatCode>
                <c:ptCount val="4"/>
                <c:pt idx="0">
                  <c:v>0.02</c:v>
                </c:pt>
                <c:pt idx="1">
                  <c:v>0.01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14-4739-957F-19D526F01BB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654420031"/>
        <c:axId val="1654420511"/>
      </c:barChart>
      <c:catAx>
        <c:axId val="16544200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r>
                  <a:rPr lang="en-NZ" b="1" i="0"/>
                  <a:t>Time since end date of pre-trades course</a:t>
                </a:r>
              </a:p>
            </c:rich>
          </c:tx>
          <c:layout>
            <c:manualLayout>
              <c:xMode val="edge"/>
              <c:yMode val="edge"/>
              <c:x val="0.22523259585431574"/>
              <c:y val="0.922931686245143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pPr>
            <a:endParaRPr lang="en-US"/>
          </a:p>
        </c:txPr>
        <c:crossAx val="1654420511"/>
        <c:crosses val="autoZero"/>
        <c:auto val="1"/>
        <c:lblAlgn val="ctr"/>
        <c:lblOffset val="100"/>
        <c:noMultiLvlLbl val="0"/>
      </c:catAx>
      <c:valAx>
        <c:axId val="165442051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accent2">
                  <a:lumMod val="20000"/>
                  <a:lumOff val="8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defRPr>
                </a:pPr>
                <a:r>
                  <a:rPr lang="en-NZ" b="1"/>
                  <a:t>% of pre-trade cohort</a:t>
                </a:r>
              </a:p>
            </c:rich>
          </c:tx>
          <c:layout>
            <c:manualLayout>
              <c:xMode val="edge"/>
              <c:yMode val="edge"/>
              <c:x val="1.7932992455858363E-2"/>
              <c:y val="0.277160977706292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crossAx val="165442003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AB937B1-A2C4-487E-A19A-5BC16CA450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FF8894-35E0-4AD5-92AC-DE64890DCF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F5469-56B3-451E-A39D-2EC720F78A35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4D22A3-16D4-49D9-A65F-EDDDCDEA91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C5F29E-EDC6-456A-96D0-F92E3E2175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AA398-F7CB-4EBC-9E75-B5C2927257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1920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6D528-20D5-4122-9199-7C4C2355E56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23A13-EC39-4423-B739-014E9CE060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1929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Pre-trade programmes are intended to support entry into skilled trades, so enrolment and completion are important measures but they are not the whole outcome.</a:t>
            </a:r>
          </a:p>
          <a:p>
            <a:endParaRPr lang="en-NZ" dirty="0"/>
          </a:p>
          <a:p>
            <a:r>
              <a:rPr lang="en-NZ" dirty="0"/>
              <a:t>TRANSITION</a:t>
            </a:r>
          </a:p>
          <a:p>
            <a:r>
              <a:rPr lang="en-NZ" dirty="0"/>
              <a:t>That led us to three fairly simple research questions.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23A13-EC39-4423-B739-014E9CE0609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712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49938-BBF6-0833-DBC6-3CA74F8C5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A8C128-E95C-2FB6-55D5-390752B4B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207C7-1856-A7DB-4F55-6B12FB5604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Scale / context</a:t>
            </a:r>
          </a:p>
          <a:p>
            <a:endParaRPr lang="en-NZ" dirty="0"/>
          </a:p>
          <a:p>
            <a:endParaRPr lang="en-NZ" dirty="0"/>
          </a:p>
          <a:p>
            <a:r>
              <a:rPr lang="en-NZ" dirty="0"/>
              <a:t>Skills Trades is now a substantial part of the electrical pre-trade pipeline.</a:t>
            </a:r>
          </a:p>
          <a:p>
            <a:r>
              <a:rPr lang="en-NZ" dirty="0"/>
              <a:t>- 750 Skills Trades electrical enrolments in 2025.</a:t>
            </a:r>
          </a:p>
          <a:p>
            <a:r>
              <a:rPr lang="en-NZ" dirty="0"/>
              <a:t>- Around 32% of total electrical pre-trade enrolments.</a:t>
            </a:r>
          </a:p>
          <a:p>
            <a:r>
              <a:rPr lang="en-NZ" dirty="0"/>
              <a:t>- Skills Trades contributed about 76% of net electrical enrolment growth from 2020 to 2025.</a:t>
            </a:r>
          </a:p>
          <a:p>
            <a:pPr lvl="0"/>
            <a:r>
              <a:rPr lang="en-NZ" dirty="0"/>
              <a:t>- Moves up and down with the economy – relevant to see if they do go on to find full apprenticeships </a:t>
            </a:r>
            <a:endParaRPr lang="en-GB" dirty="0"/>
          </a:p>
          <a:p>
            <a:pPr lvl="0"/>
            <a:r>
              <a:rPr lang="en-GB" dirty="0"/>
              <a:t>- Skills Trades is a growing share, now roughly a third</a:t>
            </a:r>
          </a:p>
          <a:p>
            <a:pPr lvl="0"/>
            <a:r>
              <a:rPr lang="en-GB" dirty="0"/>
              <a:t>- Numbers fluctuate, likely correlated with economy and building/construction sector</a:t>
            </a:r>
          </a:p>
          <a:p>
            <a:endParaRPr lang="en-NZ" dirty="0"/>
          </a:p>
          <a:p>
            <a:r>
              <a:rPr lang="en-NZ" dirty="0"/>
              <a:t>Matters because as Skills Trades becomes a larger share of the pipeline, its learner outcomes increasingly matter for the wider industry.</a:t>
            </a:r>
          </a:p>
          <a:p>
            <a:endParaRPr lang="en-NZ" dirty="0"/>
          </a:p>
          <a:p>
            <a:r>
              <a:rPr lang="en-NZ" dirty="0"/>
              <a:t>TRANSITION</a:t>
            </a:r>
          </a:p>
          <a:p>
            <a:r>
              <a:rPr lang="en-NZ" dirty="0"/>
              <a:t>So what actually happens to learners once they complete?</a:t>
            </a:r>
          </a:p>
          <a:p>
            <a:pPr lvl="0"/>
            <a:r>
              <a:rPr lang="en-NZ" dirty="0"/>
              <a:t>Moves up and down with the economy – relevant to see if they do go on to find full apprenticeships </a:t>
            </a:r>
            <a:endParaRPr lang="en-GB" dirty="0"/>
          </a:p>
          <a:p>
            <a:pPr lvl="0"/>
            <a:r>
              <a:rPr lang="en-GB" dirty="0"/>
              <a:t>Skills Trades is a growing share, now roughly a third</a:t>
            </a:r>
          </a:p>
          <a:p>
            <a:pPr lvl="0"/>
            <a:r>
              <a:rPr lang="en-GB" dirty="0"/>
              <a:t>Numbers fluctuate, likely correlated with economy and building/construction sector</a:t>
            </a:r>
          </a:p>
          <a:p>
            <a:pPr marL="171450" indent="-171450">
              <a:buFontTx/>
              <a:buChar char="-"/>
            </a:pPr>
            <a:endParaRPr lang="en-NZ" dirty="0"/>
          </a:p>
          <a:p>
            <a:pPr marL="171450" indent="-171450">
              <a:buFontTx/>
              <a:buChar char="-"/>
            </a:pPr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412D9-ADD5-17CB-AE9D-75D462FCD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23A13-EC39-4423-B739-014E9CE0609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135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RESEARCH QUESTIONS</a:t>
            </a:r>
          </a:p>
          <a:p>
            <a:endParaRPr lang="en-NZ" dirty="0"/>
          </a:p>
          <a:p>
            <a:r>
              <a:rPr lang="en-NZ" dirty="0"/>
              <a:t>TRANSITION</a:t>
            </a:r>
          </a:p>
          <a:p>
            <a:r>
              <a:rPr lang="en-NZ" dirty="0"/>
              <a:t>Before looking at the results, it is worth stepping back and asking what we actually mean by ‘success’.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23A13-EC39-4423-B739-014E9CE0609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09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KEY POINT</a:t>
            </a:r>
          </a:p>
          <a:p>
            <a:r>
              <a:rPr lang="en-NZ" dirty="0"/>
              <a:t>We often measure enrolment and completion because they are visible and easy to report. But for a pre-trade programme, the intended pathway continues beyond training.</a:t>
            </a:r>
          </a:p>
          <a:p>
            <a:r>
              <a:rPr lang="en-NZ" dirty="0"/>
              <a:t>Completion is an important intermediate outcome, but the bigger question is whether learners move into apprenticeships, complete those apprenticeships and ultimately sustain employment in the trade.</a:t>
            </a:r>
          </a:p>
          <a:p>
            <a:endParaRPr lang="en-NZ" dirty="0"/>
          </a:p>
          <a:p>
            <a:r>
              <a:rPr lang="en-NZ" dirty="0"/>
              <a:t>TRANSITION</a:t>
            </a:r>
          </a:p>
          <a:p>
            <a:r>
              <a:rPr lang="en-NZ" dirty="0"/>
              <a:t>To follow that pathway beyond study, we used linked administrative data.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23A13-EC39-4423-B739-014E9CE0609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476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85740-C916-9990-54B6-0F94E16A7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A88756-5781-8934-5342-C204E678D1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1B3C13-2D29-C711-E432-3EF902DF1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We used Stats NZ’s Integrated Data Infrastructure, or IDI, to link education, apprenticeship and employment records.</a:t>
            </a:r>
          </a:p>
          <a:p>
            <a:endParaRPr lang="en-NZ" dirty="0"/>
          </a:p>
          <a:p>
            <a:r>
              <a:rPr lang="en-NZ" dirty="0"/>
              <a:t>Three main steps</a:t>
            </a:r>
          </a:p>
          <a:p>
            <a:r>
              <a:rPr lang="en-NZ" dirty="0"/>
              <a:t>1. Identify Skills Trades electrical and plumbing, </a:t>
            </a:r>
            <a:r>
              <a:rPr lang="en-NZ" dirty="0" err="1"/>
              <a:t>gasfitting</a:t>
            </a:r>
            <a:r>
              <a:rPr lang="en-NZ" dirty="0"/>
              <a:t> and </a:t>
            </a:r>
            <a:r>
              <a:rPr lang="en-NZ" dirty="0" err="1"/>
              <a:t>drainlaying</a:t>
            </a:r>
            <a:r>
              <a:rPr lang="en-NZ" dirty="0"/>
              <a:t> pre-trade learners.</a:t>
            </a:r>
          </a:p>
          <a:p>
            <a:r>
              <a:rPr lang="en-NZ" dirty="0"/>
              <a:t>2. Link their education records with employment and apprenticeship data in the IDI.</a:t>
            </a:r>
          </a:p>
          <a:p>
            <a:r>
              <a:rPr lang="en-NZ" dirty="0"/>
              <a:t>3. Follow destinations at different points after leaving study.</a:t>
            </a:r>
          </a:p>
          <a:p>
            <a:endParaRPr lang="en-NZ" dirty="0"/>
          </a:p>
          <a:p>
            <a:r>
              <a:rPr lang="en-NZ" dirty="0"/>
              <a:t>Note this is descriptive analysis. It shows patterns and associations, but it does not establish that the programme caused the differences we see.</a:t>
            </a:r>
          </a:p>
          <a:p>
            <a:endParaRPr lang="en-NZ" dirty="0"/>
          </a:p>
          <a:p>
            <a:r>
              <a:rPr lang="en-NZ" dirty="0"/>
              <a:t>TRANSITION</a:t>
            </a:r>
          </a:p>
          <a:p>
            <a:r>
              <a:rPr lang="en-NZ" dirty="0"/>
              <a:t>The first thing to understand is the growing scale of Skills Trades in the electrical pre-trade pipeline.</a:t>
            </a:r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0D646-B147-9DD6-DE73-617625C5A5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23A13-EC39-4423-B739-014E9CE0609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198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CCC5F-EE8C-2C72-0EE3-069BF5058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137B77-FEAB-5F48-DC83-6918A6E87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015FAE-CD0F-B8F5-E202-269CF9D6FD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/>
              <a:t>Key points</a:t>
            </a:r>
          </a:p>
          <a:p>
            <a:r>
              <a:rPr lang="en-NZ"/>
              <a:t>- Outcomes are not only apprenticeships: learners also move into relevant-industry work, other employment and further study.</a:t>
            </a:r>
          </a:p>
          <a:p>
            <a:r>
              <a:rPr lang="en-NZ"/>
              <a:t>- A single snapshot can be misleading because the destination mix changes over time.</a:t>
            </a:r>
          </a:p>
          <a:p>
            <a:r>
              <a:rPr lang="en-NZ"/>
              <a:t>- The clearest movement is into apprenticeships during the first year after leaving.</a:t>
            </a:r>
          </a:p>
          <a:p>
            <a:endParaRPr lang="en-NZ"/>
          </a:p>
          <a:p>
            <a:r>
              <a:rPr lang="en-NZ"/>
              <a:t>TRANSITION</a:t>
            </a:r>
          </a:p>
          <a:p>
            <a:r>
              <a:rPr lang="en-NZ"/>
              <a:t>That first-year movement made us look more closely at whether completion changes the speed of transition.</a:t>
            </a:r>
          </a:p>
          <a:p>
            <a:endParaRPr lang="en-NZ"/>
          </a:p>
          <a:p>
            <a:endParaRPr lang="en-NZ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b="1"/>
              <a:t>Learners take a range of pathways after pre-trade study</a:t>
            </a:r>
            <a:r>
              <a:rPr lang="en-GB" sz="900"/>
              <a:t> — including apprenticeships, relevant-industry work, other employment and further study.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b="1"/>
              <a:t>The destination mix changes over time</a:t>
            </a:r>
            <a:r>
              <a:rPr lang="en-GB" sz="900"/>
              <a:t>, so a single post-study snapshot does not tell the full story.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900" b="1"/>
              <a:t>The clearest movement is into apprenticeships during the first year</a:t>
            </a:r>
            <a:r>
              <a:rPr lang="en-GB" sz="900"/>
              <a:t> — which led us to look more closely at whether completion affects the speed of that transition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064DA-227B-12DB-FA94-546E74DB1C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23A13-EC39-4423-B739-014E9CE0609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722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F9D90-7EDB-5E21-E3C2-E8C7B0D2F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D57D6-3184-AEBA-665B-CBBA0887F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8AE59F-19E5-C472-58E7-885C685AF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Within 1–12 months after leaving:</a:t>
            </a:r>
          </a:p>
          <a:p>
            <a:r>
              <a:rPr lang="en-NZ" dirty="0"/>
              <a:t>- 40% of completers were apprentices, compared with 19% of non-completers.</a:t>
            </a:r>
          </a:p>
          <a:p>
            <a:r>
              <a:rPr lang="en-NZ" dirty="0"/>
              <a:t>- 52% of completers were in an apprenticeship or relevant-industry employment, compared with 31% of non-completers.</a:t>
            </a:r>
          </a:p>
          <a:p>
            <a:endParaRPr lang="en-NZ" dirty="0"/>
          </a:p>
          <a:p>
            <a:r>
              <a:rPr lang="en-NZ" dirty="0"/>
              <a:t>What this means…</a:t>
            </a:r>
          </a:p>
          <a:p>
            <a:r>
              <a:rPr lang="en-NZ" dirty="0"/>
              <a:t>The largest gap appears during the first year. At this point, completers are much more likely to have made a trade-aligned transition.</a:t>
            </a:r>
          </a:p>
          <a:p>
            <a:endParaRPr lang="en-NZ" dirty="0"/>
          </a:p>
          <a:p>
            <a:r>
              <a:rPr lang="en-NZ" dirty="0"/>
              <a:t>TRANSITION</a:t>
            </a:r>
          </a:p>
          <a:p>
            <a:r>
              <a:rPr lang="en-NZ" dirty="0"/>
              <a:t>But the picture changes when we follow learners further out.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96BBA-7D38-0B5C-AF6D-EB3C5FE4A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23A13-EC39-4423-B739-014E9CE0609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682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60FF0-0353-F567-17C7-EBECE33A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B615B-FA9E-08DF-D672-D54B1662B2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4C80B-8AFF-0924-8BBF-45FF23C58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This is where the story becomes more nuanced.</a:t>
            </a:r>
          </a:p>
          <a:p>
            <a:r>
              <a:rPr lang="en-NZ" dirty="0"/>
              <a:t>Between 12 and 24 months after leaving, 27% of both completers and non-completers were apprentices. Trade-aligned destinations were 45% for completers and 39% for non-completers.</a:t>
            </a:r>
          </a:p>
          <a:p>
            <a:endParaRPr lang="en-NZ" dirty="0"/>
          </a:p>
          <a:p>
            <a:r>
              <a:rPr lang="en-NZ" dirty="0"/>
              <a:t>Interpretation…</a:t>
            </a:r>
          </a:p>
          <a:p>
            <a:r>
              <a:rPr lang="en-NZ" dirty="0"/>
              <a:t>Some non-completers appear to enter the apprenticeship pathway later. So completion may be associated with a faster transition rather than being the only route into the trade.</a:t>
            </a:r>
          </a:p>
          <a:p>
            <a:endParaRPr lang="en-NZ" dirty="0"/>
          </a:p>
          <a:p>
            <a:r>
              <a:rPr lang="en-NZ" dirty="0"/>
              <a:t>Timing itself can be an important outcome.</a:t>
            </a:r>
          </a:p>
          <a:p>
            <a:endParaRPr lang="en-NZ" dirty="0"/>
          </a:p>
          <a:p>
            <a:r>
              <a:rPr lang="en-NZ" dirty="0"/>
              <a:t>TRANSITION</a:t>
            </a:r>
          </a:p>
          <a:p>
            <a:r>
              <a:rPr lang="en-NZ" dirty="0"/>
              <a:t>So what should we take from this when we think about measuring training impact?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70681-370F-1EC9-ADA3-8D530882C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23A13-EC39-4423-B739-014E9CE0609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662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Success is not just whether someone completes, it is where they go next, how quickly they get there, and whether that pathway is sustained.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23A13-EC39-4423-B739-014E9CE0609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190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52DE327-7D1C-8AAC-5224-1DE7089B8A2C}"/>
              </a:ext>
            </a:extLst>
          </p:cNvPr>
          <p:cNvSpPr/>
          <p:nvPr userDrawn="1"/>
        </p:nvSpPr>
        <p:spPr>
          <a:xfrm>
            <a:off x="-1" y="0"/>
            <a:ext cx="9144000" cy="51435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7" name="Rectangle: Single Corner Rounded 6">
            <a:extLst>
              <a:ext uri="{FF2B5EF4-FFF2-40B4-BE49-F238E27FC236}">
                <a16:creationId xmlns:a16="http://schemas.microsoft.com/office/drawing/2014/main" id="{6382F311-BFCC-FCAE-1B11-D23796399F1D}"/>
              </a:ext>
            </a:extLst>
          </p:cNvPr>
          <p:cNvSpPr/>
          <p:nvPr userDrawn="1"/>
        </p:nvSpPr>
        <p:spPr>
          <a:xfrm>
            <a:off x="-64851" y="696430"/>
            <a:ext cx="8524782" cy="4517596"/>
          </a:xfrm>
          <a:prstGeom prst="round1Rect">
            <a:avLst>
              <a:gd name="adj" fmla="val 2294"/>
            </a:avLst>
          </a:prstGeom>
          <a:solidFill>
            <a:schemeClr val="bg1"/>
          </a:solidFill>
          <a:ln w="28575">
            <a:gradFill flip="none" rotWithShape="1">
              <a:gsLst>
                <a:gs pos="0">
                  <a:schemeClr val="accent1"/>
                </a:gs>
                <a:gs pos="35000">
                  <a:schemeClr val="accent1"/>
                </a:gs>
                <a:gs pos="53000">
                  <a:schemeClr val="accent2"/>
                </a:gs>
                <a:gs pos="100000">
                  <a:schemeClr val="accent2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25" dirty="0">
              <a:latin typeface="+mj-lt"/>
            </a:endParaRP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135F32EF-000E-0F7E-E0C4-80E9017B3B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6966" y="1870076"/>
            <a:ext cx="5231719" cy="5570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It’s all about Scarlatti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E4A2C2C-54CC-81FE-761F-EE20D88042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800100" y="3223259"/>
            <a:ext cx="3912719" cy="37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76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ABA8196-254F-F377-DAFB-AC15ABD34D8A}"/>
              </a:ext>
            </a:extLst>
          </p:cNvPr>
          <p:cNvSpPr/>
          <p:nvPr userDrawn="1"/>
        </p:nvSpPr>
        <p:spPr>
          <a:xfrm>
            <a:off x="-1" y="0"/>
            <a:ext cx="9144000" cy="5143500"/>
          </a:xfrm>
          <a:prstGeom prst="roundRect">
            <a:avLst>
              <a:gd name="adj" fmla="val 0"/>
            </a:avLst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0" name="Rectangle: Single Corner Rounded 9">
            <a:extLst>
              <a:ext uri="{FF2B5EF4-FFF2-40B4-BE49-F238E27FC236}">
                <a16:creationId xmlns:a16="http://schemas.microsoft.com/office/drawing/2014/main" id="{43B3A707-98A9-0A6A-C5E6-5F13CF8CF18A}"/>
              </a:ext>
            </a:extLst>
          </p:cNvPr>
          <p:cNvSpPr/>
          <p:nvPr userDrawn="1"/>
        </p:nvSpPr>
        <p:spPr>
          <a:xfrm>
            <a:off x="-145" y="689891"/>
            <a:ext cx="8459932" cy="4453609"/>
          </a:xfrm>
          <a:prstGeom prst="round1Rect">
            <a:avLst>
              <a:gd name="adj" fmla="val 2294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25" dirty="0">
              <a:latin typeface="+mj-lt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11B2B29-7BF2-96E7-E948-3F1B8DA119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83" y="4802531"/>
            <a:ext cx="801797" cy="196862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3E901D6-B218-9FC2-277E-AF73C58FED3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93740" y="2049313"/>
            <a:ext cx="7091362" cy="118427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 b="0" dirty="0">
                <a:ea typeface="Roboto" panose="02000000000000000000" pitchFamily="2" charset="0"/>
                <a:cs typeface="Roboto" panose="02000000000000000000" pitchFamily="2" charset="0"/>
              </a:rPr>
              <a:t>Use 14pt to 18pt and Calibri light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1EFBE71-175B-1347-29FF-32DEBA420D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885" y="1287561"/>
            <a:ext cx="7091362" cy="6415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 heading 28 or 32pt Roboto bold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8E072C-D477-1670-FBF0-06C0F0D953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131763"/>
            <a:ext cx="361262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Section heading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4656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8849783-2837-4651-F6E2-E45784E44C88}"/>
              </a:ext>
            </a:extLst>
          </p:cNvPr>
          <p:cNvSpPr/>
          <p:nvPr userDrawn="1"/>
        </p:nvSpPr>
        <p:spPr>
          <a:xfrm>
            <a:off x="-1" y="0"/>
            <a:ext cx="9144000" cy="5143500"/>
          </a:xfrm>
          <a:prstGeom prst="roundRect">
            <a:avLst>
              <a:gd name="adj" fmla="val 0"/>
            </a:avLst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0" name="Rectangle: Single Corner Rounded 9">
            <a:extLst>
              <a:ext uri="{FF2B5EF4-FFF2-40B4-BE49-F238E27FC236}">
                <a16:creationId xmlns:a16="http://schemas.microsoft.com/office/drawing/2014/main" id="{E79EE9B4-4190-6B26-6280-C47ABEADE883}"/>
              </a:ext>
            </a:extLst>
          </p:cNvPr>
          <p:cNvSpPr/>
          <p:nvPr userDrawn="1"/>
        </p:nvSpPr>
        <p:spPr>
          <a:xfrm>
            <a:off x="-11648" y="690590"/>
            <a:ext cx="8459932" cy="4452911"/>
          </a:xfrm>
          <a:prstGeom prst="round1Rect">
            <a:avLst>
              <a:gd name="adj" fmla="val 2294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25" dirty="0">
              <a:latin typeface="+mj-lt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EB030CB-18C6-7593-5BC6-31EAA96EDB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131763"/>
            <a:ext cx="361262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Section heading</a:t>
            </a:r>
            <a:endParaRPr lang="en-NZ" dirty="0"/>
          </a:p>
        </p:txBody>
      </p:sp>
      <p:sp>
        <p:nvSpPr>
          <p:cNvPr id="3" name="Content Placeholder 12">
            <a:extLst>
              <a:ext uri="{FF2B5EF4-FFF2-40B4-BE49-F238E27FC236}">
                <a16:creationId xmlns:a16="http://schemas.microsoft.com/office/drawing/2014/main" id="{08453C12-3B3A-4BAA-4E11-FBC44DCF131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93740" y="2049313"/>
            <a:ext cx="7091362" cy="118427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 b="0" dirty="0">
                <a:ea typeface="Roboto" panose="02000000000000000000" pitchFamily="2" charset="0"/>
                <a:cs typeface="Roboto" panose="02000000000000000000" pitchFamily="2" charset="0"/>
              </a:rPr>
              <a:t>Use 14pt to 18pt and Calibri light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BB99044-DCBF-9522-CAC1-DD09A12717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885" y="1287561"/>
            <a:ext cx="7091362" cy="6415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 heading 28 or 32pt Roboto bold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5A7A7457-A5C2-E3E0-FAAC-1141C5141D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83" y="4802531"/>
            <a:ext cx="801797" cy="1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44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1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C8AD748-984A-6379-7C76-777FD9D5A425}"/>
              </a:ext>
            </a:extLst>
          </p:cNvPr>
          <p:cNvSpPr/>
          <p:nvPr userDrawn="1"/>
        </p:nvSpPr>
        <p:spPr>
          <a:xfrm>
            <a:off x="-1" y="0"/>
            <a:ext cx="9144000" cy="51435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0" name="Rectangle: Single Corner Rounded 9">
            <a:extLst>
              <a:ext uri="{FF2B5EF4-FFF2-40B4-BE49-F238E27FC236}">
                <a16:creationId xmlns:a16="http://schemas.microsoft.com/office/drawing/2014/main" id="{BDCD456A-152A-EC58-EB02-22820497D1AF}"/>
              </a:ext>
            </a:extLst>
          </p:cNvPr>
          <p:cNvSpPr/>
          <p:nvPr userDrawn="1"/>
        </p:nvSpPr>
        <p:spPr>
          <a:xfrm>
            <a:off x="0" y="689891"/>
            <a:ext cx="8459932" cy="4453609"/>
          </a:xfrm>
          <a:prstGeom prst="round1Rect">
            <a:avLst>
              <a:gd name="adj" fmla="val 2294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25" dirty="0">
              <a:latin typeface="+mj-lt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7A5E1F0-0AAF-44D6-B0CC-5314F4B7D6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131763"/>
            <a:ext cx="361262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Section heading</a:t>
            </a:r>
            <a:endParaRPr lang="en-NZ" dirty="0"/>
          </a:p>
        </p:txBody>
      </p:sp>
      <p:sp>
        <p:nvSpPr>
          <p:cNvPr id="3" name="Content Placeholder 12">
            <a:extLst>
              <a:ext uri="{FF2B5EF4-FFF2-40B4-BE49-F238E27FC236}">
                <a16:creationId xmlns:a16="http://schemas.microsoft.com/office/drawing/2014/main" id="{5ABAAEE1-1D8C-584D-58A7-5B61B285825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93740" y="2049313"/>
            <a:ext cx="7091362" cy="118427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 b="0" dirty="0">
                <a:ea typeface="Roboto" panose="02000000000000000000" pitchFamily="2" charset="0"/>
                <a:cs typeface="Roboto" panose="02000000000000000000" pitchFamily="2" charset="0"/>
              </a:rPr>
              <a:t>Use 14pt to 18pt and Calibri light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4C00B6E3-9533-8735-B3BF-0C61CF895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885" y="1287561"/>
            <a:ext cx="7091362" cy="6415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 heading 28 or 32pt Roboto bold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BDF7878-668C-B775-FCEC-8FE5FA2366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83" y="4802531"/>
            <a:ext cx="801797" cy="1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2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9ABE71E-20AB-B4BF-99A8-9017F4D68D6C}"/>
              </a:ext>
            </a:extLst>
          </p:cNvPr>
          <p:cNvSpPr/>
          <p:nvPr userDrawn="1"/>
        </p:nvSpPr>
        <p:spPr>
          <a:xfrm>
            <a:off x="-1" y="0"/>
            <a:ext cx="9144000" cy="51435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8" name="Rectangle: Single Corner Rounded 7">
            <a:extLst>
              <a:ext uri="{FF2B5EF4-FFF2-40B4-BE49-F238E27FC236}">
                <a16:creationId xmlns:a16="http://schemas.microsoft.com/office/drawing/2014/main" id="{022F1D8D-1435-1874-47BB-46EC9E3A1D7E}"/>
              </a:ext>
            </a:extLst>
          </p:cNvPr>
          <p:cNvSpPr/>
          <p:nvPr userDrawn="1"/>
        </p:nvSpPr>
        <p:spPr>
          <a:xfrm>
            <a:off x="0" y="696430"/>
            <a:ext cx="8459932" cy="4447070"/>
          </a:xfrm>
          <a:prstGeom prst="round1Rect">
            <a:avLst>
              <a:gd name="adj" fmla="val 2294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25" dirty="0">
              <a:latin typeface="+mj-lt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D2AE752-5905-1B6C-7800-BC4C00E997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131763"/>
            <a:ext cx="361262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Section heading</a:t>
            </a:r>
            <a:endParaRPr lang="en-NZ" dirty="0"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4F82A373-49A4-C3EC-290A-D1639A451BD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93740" y="2049313"/>
            <a:ext cx="7091362" cy="118427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 b="0" dirty="0">
                <a:ea typeface="Roboto" panose="02000000000000000000" pitchFamily="2" charset="0"/>
                <a:cs typeface="Roboto" panose="02000000000000000000" pitchFamily="2" charset="0"/>
              </a:rPr>
              <a:t>Use 14pt to 18pt and Calibri light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CE685C4C-3BFE-E1BB-0B9C-27E1E14456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885" y="1287561"/>
            <a:ext cx="7091362" cy="6415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 heading 28 or 32pt Roboto bold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EAD9221-D19D-DCD2-DBC5-FF1014F63E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83" y="4802531"/>
            <a:ext cx="801797" cy="1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7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1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376F40E-BFB8-AEAA-7BFE-57F70143DFB3}"/>
              </a:ext>
            </a:extLst>
          </p:cNvPr>
          <p:cNvSpPr/>
          <p:nvPr userDrawn="1"/>
        </p:nvSpPr>
        <p:spPr>
          <a:xfrm>
            <a:off x="-1" y="0"/>
            <a:ext cx="9144000" cy="51435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7" name="Rectangle: Single Corner Rounded 16">
            <a:extLst>
              <a:ext uri="{FF2B5EF4-FFF2-40B4-BE49-F238E27FC236}">
                <a16:creationId xmlns:a16="http://schemas.microsoft.com/office/drawing/2014/main" id="{52F379B1-B408-AE9D-8EAF-DFE61BED24D0}"/>
              </a:ext>
            </a:extLst>
          </p:cNvPr>
          <p:cNvSpPr/>
          <p:nvPr userDrawn="1"/>
        </p:nvSpPr>
        <p:spPr>
          <a:xfrm>
            <a:off x="0" y="689892"/>
            <a:ext cx="8459932" cy="4453609"/>
          </a:xfrm>
          <a:prstGeom prst="round1Rect">
            <a:avLst>
              <a:gd name="adj" fmla="val 2294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25" dirty="0">
              <a:latin typeface="+mj-lt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8C4C042-7EB0-E2BF-0F7E-1967D9433C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131763"/>
            <a:ext cx="361262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Section heading</a:t>
            </a:r>
            <a:endParaRPr lang="en-NZ" dirty="0"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6326F844-212C-64E4-F8BF-62E739F723E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93740" y="2049313"/>
            <a:ext cx="7091362" cy="118427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 b="0" dirty="0">
                <a:ea typeface="Roboto" panose="02000000000000000000" pitchFamily="2" charset="0"/>
                <a:cs typeface="Roboto" panose="02000000000000000000" pitchFamily="2" charset="0"/>
              </a:rPr>
              <a:t>Use 14pt to 18pt and Calibri light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9971D6E7-064A-5D21-FEEA-2260D7435E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885" y="1287561"/>
            <a:ext cx="7091362" cy="6415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 heading 28 or 32pt Roboto bold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9DA77D78-C8E3-60CF-40D9-8BFAC9022E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83" y="4802531"/>
            <a:ext cx="801797" cy="1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8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 light grey">
    <p:bg>
      <p:bgPr>
        <a:solidFill>
          <a:srgbClr val="9D9D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8849783-2837-4651-F6E2-E45784E44C88}"/>
              </a:ext>
            </a:extLst>
          </p:cNvPr>
          <p:cNvSpPr/>
          <p:nvPr userDrawn="1"/>
        </p:nvSpPr>
        <p:spPr>
          <a:xfrm>
            <a:off x="-1" y="0"/>
            <a:ext cx="9144000" cy="51435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0" name="Rectangle: Single Corner Rounded 9">
            <a:extLst>
              <a:ext uri="{FF2B5EF4-FFF2-40B4-BE49-F238E27FC236}">
                <a16:creationId xmlns:a16="http://schemas.microsoft.com/office/drawing/2014/main" id="{E79EE9B4-4190-6B26-6280-C47ABEADE883}"/>
              </a:ext>
            </a:extLst>
          </p:cNvPr>
          <p:cNvSpPr/>
          <p:nvPr userDrawn="1"/>
        </p:nvSpPr>
        <p:spPr>
          <a:xfrm>
            <a:off x="-11648" y="690590"/>
            <a:ext cx="8459932" cy="4452911"/>
          </a:xfrm>
          <a:prstGeom prst="round1Rect">
            <a:avLst>
              <a:gd name="adj" fmla="val 2294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25" dirty="0">
              <a:latin typeface="+mj-lt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A03FA2F-0654-E74D-197C-2C1BF1BDE2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131763"/>
            <a:ext cx="3612620" cy="438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Section heading</a:t>
            </a:r>
            <a:endParaRPr lang="en-NZ" dirty="0"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E0E2F55B-0E0E-25A6-A356-F59959CDE60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93740" y="2049313"/>
            <a:ext cx="7091362" cy="118427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 b="0" dirty="0">
                <a:ea typeface="Roboto" panose="02000000000000000000" pitchFamily="2" charset="0"/>
                <a:cs typeface="Roboto" panose="02000000000000000000" pitchFamily="2" charset="0"/>
              </a:rPr>
              <a:t>Use 14pt to 18pt and Calibri light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44B60DD4-A5F2-AFD3-FAF0-28D310C94F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885" y="1287561"/>
            <a:ext cx="7091362" cy="6415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 heading 28 or 32pt Roboto bold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AC8CE1FD-37CC-D26F-FE45-2E6F6D5DC2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183" y="4802531"/>
            <a:ext cx="801797" cy="19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2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2F37F0-6068-59F2-4197-24671A8173A0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44F5D01-F132-2D99-09EB-C0C52E839DF8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481BBEDF-2AF3-0B2E-05B7-A0C9EEFFF1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8014995" y="4854918"/>
            <a:ext cx="835611" cy="115058"/>
          </a:xfrm>
          <a:prstGeom prst="rect">
            <a:avLst/>
          </a:prstGeom>
        </p:spPr>
      </p:pic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3AB626B6-D530-6783-884A-8BD6E0F137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93102EA-8422-1310-0159-7DCEDEC3CE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86813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2 dark gre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52D5D0C-65CB-F564-CCA2-6096769ACB3F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7E7E561-81FE-1046-41A0-882EF07D0335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2032B1B-0909-D244-0B69-2BBCC61F2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8014995" y="4854918"/>
            <a:ext cx="835611" cy="115058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55FE1149-ADBB-864C-8039-57D6C8D079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21C13-6A30-06C2-64B9-A288A57A7A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9794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2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2F37F0-6068-59F2-4197-24671A8173A0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44F5D01-F132-2D99-09EB-C0C52E839DF8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A763496A-023E-ABE9-1DEA-59844EB828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8014995" y="4854918"/>
            <a:ext cx="835611" cy="115058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BCEBAD7E-6B9F-D0EA-F532-4A865DC5E9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494BC-7005-6A78-875B-39F8240EE3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1290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2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2F37F0-6068-59F2-4197-24671A8173A0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44F5D01-F132-2D99-09EB-C0C52E839DF8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45D1834D-48A0-60C4-A87E-B8087C685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8014995" y="4854918"/>
            <a:ext cx="835611" cy="115058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0FC45A7F-8BC8-7725-8532-945E0EEC89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64C37-01C8-F98A-58BB-455B86D5B5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234711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2 blu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2F37F0-6068-59F2-4197-24671A8173A0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44F5D01-F132-2D99-09EB-C0C52E839DF8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410F7377-2A40-6848-978D-9F41A4E728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8014995" y="4854918"/>
            <a:ext cx="835611" cy="115058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30731409-9484-1B8B-8E52-510091D21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693CF-EC00-023D-AAEA-04169B6464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50789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yout 2 blu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92F37F0-6068-59F2-4197-24671A8173A0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44F5D01-F132-2D99-09EB-C0C52E839DF8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410F7377-2A40-6848-978D-9F41A4E728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8014995" y="4854918"/>
            <a:ext cx="835611" cy="115058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30731409-9484-1B8B-8E52-510091D21C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693CF-EC00-023D-AAEA-04169B6464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3640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2 orange an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50B4046-EE90-5CF5-9915-EEFE946909E1}"/>
              </a:ext>
            </a:extLst>
          </p:cNvPr>
          <p:cNvSpPr/>
          <p:nvPr userDrawn="1"/>
        </p:nvSpPr>
        <p:spPr>
          <a:xfrm>
            <a:off x="3860801" y="0"/>
            <a:ext cx="5283199" cy="5143500"/>
          </a:xfrm>
          <a:prstGeom prst="roundRect">
            <a:avLst>
              <a:gd name="adj" fmla="val 6912"/>
            </a:avLst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E1A9B73-C48F-C3AD-ED25-E396E312B611}"/>
              </a:ext>
            </a:extLst>
          </p:cNvPr>
          <p:cNvSpPr/>
          <p:nvPr userDrawn="1"/>
        </p:nvSpPr>
        <p:spPr>
          <a:xfrm>
            <a:off x="4975447" y="0"/>
            <a:ext cx="4168554" cy="51435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DA3030-0614-9AC8-C292-1D3171BDF330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101BC14-5413-4B88-1408-6365FDD7EB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8014995" y="4854918"/>
            <a:ext cx="835611" cy="11505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C5B3581-580E-B441-FCF3-B9F48491412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63"/>
          <a:stretch/>
        </p:blipFill>
        <p:spPr>
          <a:xfrm>
            <a:off x="0" y="1022997"/>
            <a:ext cx="1546789" cy="3097506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D9E4BC7E-95A0-126F-4912-B3B491A09E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55D6E-EED4-0649-94FE-1C1C6C2E5F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87296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2 orang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D6DD4D-5144-DBA2-A28E-8295E5B1AA42}"/>
              </a:ext>
            </a:extLst>
          </p:cNvPr>
          <p:cNvSpPr/>
          <p:nvPr userDrawn="1"/>
        </p:nvSpPr>
        <p:spPr>
          <a:xfrm>
            <a:off x="3860801" y="0"/>
            <a:ext cx="5283199" cy="5143500"/>
          </a:xfrm>
          <a:prstGeom prst="roundRect">
            <a:avLst>
              <a:gd name="adj" fmla="val 6912"/>
            </a:avLst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3792F60-48B2-FA1F-2AD3-064293F8D6A4}"/>
              </a:ext>
            </a:extLst>
          </p:cNvPr>
          <p:cNvSpPr/>
          <p:nvPr userDrawn="1"/>
        </p:nvSpPr>
        <p:spPr>
          <a:xfrm>
            <a:off x="4975447" y="0"/>
            <a:ext cx="4168554" cy="5143500"/>
          </a:xfrm>
          <a:prstGeom prst="roundRect">
            <a:avLst>
              <a:gd name="adj" fmla="val 0"/>
            </a:avLst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868DF9A-A6C1-1527-CC8F-C6405AC96E11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D844C53-CF93-71F5-FF69-DE66C4E8C467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DEA3249E-B4A8-D7ED-E88D-5D219A9E69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8014995" y="4854918"/>
            <a:ext cx="835611" cy="115058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FAC50FE6-E2AA-858C-A783-71EF1D52B2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46018-BCC6-1F16-73D8-A2740FC3D2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3646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A10B5-76F6-451F-8E2A-7BACC8FF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365" y="4781811"/>
            <a:ext cx="360246" cy="225470"/>
          </a:xfrm>
          <a:prstGeom prst="rect">
            <a:avLst/>
          </a:prstGeom>
        </p:spPr>
        <p:txBody>
          <a:bodyPr/>
          <a:lstStyle/>
          <a:p>
            <a:fld id="{2A617CA9-2B68-4B21-AEF3-84D61CB2391B}" type="slidenum">
              <a:rPr lang="en-NZ" smtClean="0"/>
              <a:t>‹#›</a:t>
            </a:fld>
            <a:endParaRPr lang="en-NZ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C51380F-E59C-CEE9-AC2E-FAF622A7900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oundRect">
            <a:avLst>
              <a:gd name="adj" fmla="val 0"/>
            </a:avLst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94688B-DC92-C394-30E7-ABFAE678D597}"/>
              </a:ext>
            </a:extLst>
          </p:cNvPr>
          <p:cNvSpPr/>
          <p:nvPr userDrawn="1"/>
        </p:nvSpPr>
        <p:spPr>
          <a:xfrm flipH="1">
            <a:off x="4594672" y="2568076"/>
            <a:ext cx="2161728" cy="231743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7DD032-CB3B-0296-7A5F-07B9956D01E9}"/>
              </a:ext>
            </a:extLst>
          </p:cNvPr>
          <p:cNvSpPr/>
          <p:nvPr userDrawn="1"/>
        </p:nvSpPr>
        <p:spPr>
          <a:xfrm>
            <a:off x="5338484" y="2568076"/>
            <a:ext cx="3805516" cy="231743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sp>
        <p:nvSpPr>
          <p:cNvPr id="7" name="Graphic 90">
            <a:extLst>
              <a:ext uri="{FF2B5EF4-FFF2-40B4-BE49-F238E27FC236}">
                <a16:creationId xmlns:a16="http://schemas.microsoft.com/office/drawing/2014/main" id="{BB1E1966-AEAC-712F-7347-ED5C705DCEDE}"/>
              </a:ext>
            </a:extLst>
          </p:cNvPr>
          <p:cNvSpPr/>
          <p:nvPr userDrawn="1"/>
        </p:nvSpPr>
        <p:spPr>
          <a:xfrm>
            <a:off x="-1234084" y="3653398"/>
            <a:ext cx="3247424" cy="2435678"/>
          </a:xfrm>
          <a:custGeom>
            <a:avLst/>
            <a:gdLst>
              <a:gd name="connsiteX0" fmla="*/ 1339253 w 4464643"/>
              <a:gd name="connsiteY0" fmla="*/ 4277316 h 4464843"/>
              <a:gd name="connsiteX1" fmla="*/ 1948701 w 4464643"/>
              <a:gd name="connsiteY1" fmla="*/ 4445870 h 4464843"/>
              <a:gd name="connsiteX2" fmla="*/ 1486586 w 4464643"/>
              <a:gd name="connsiteY2" fmla="*/ 3983755 h 4464843"/>
              <a:gd name="connsiteX3" fmla="*/ 1339253 w 4464643"/>
              <a:gd name="connsiteY3" fmla="*/ 4277316 h 4464843"/>
              <a:gd name="connsiteX4" fmla="*/ 2275751 w 4464643"/>
              <a:gd name="connsiteY4" fmla="*/ 4464844 h 4464843"/>
              <a:gd name="connsiteX5" fmla="*/ 2695451 w 4464643"/>
              <a:gd name="connsiteY5" fmla="*/ 4417962 h 4464843"/>
              <a:gd name="connsiteX6" fmla="*/ 1742199 w 4464643"/>
              <a:gd name="connsiteY6" fmla="*/ 3460252 h 4464843"/>
              <a:gd name="connsiteX7" fmla="*/ 1587046 w 4464643"/>
              <a:gd name="connsiteY7" fmla="*/ 3771681 h 4464843"/>
              <a:gd name="connsiteX8" fmla="*/ 2275751 w 4464643"/>
              <a:gd name="connsiteY8" fmla="*/ 4464844 h 4464843"/>
              <a:gd name="connsiteX9" fmla="*/ 3268066 w 4464643"/>
              <a:gd name="connsiteY9" fmla="*/ 4208117 h 4464843"/>
              <a:gd name="connsiteX10" fmla="*/ 2396300 w 4464643"/>
              <a:gd name="connsiteY10" fmla="*/ 3335236 h 4464843"/>
              <a:gd name="connsiteX11" fmla="*/ 1887312 w 4464643"/>
              <a:gd name="connsiteY11" fmla="*/ 3292821 h 4464843"/>
              <a:gd name="connsiteX12" fmla="*/ 2942130 w 4464643"/>
              <a:gd name="connsiteY12" fmla="*/ 4353221 h 4464843"/>
              <a:gd name="connsiteX13" fmla="*/ 3268066 w 4464643"/>
              <a:gd name="connsiteY13" fmla="*/ 4208117 h 4464843"/>
              <a:gd name="connsiteX14" fmla="*/ 3268066 w 4464643"/>
              <a:gd name="connsiteY14" fmla="*/ 4208117 h 4464843"/>
              <a:gd name="connsiteX15" fmla="*/ 3726828 w 4464643"/>
              <a:gd name="connsiteY15" fmla="*/ 3885533 h 4464843"/>
              <a:gd name="connsiteX16" fmla="*/ 2937662 w 4464643"/>
              <a:gd name="connsiteY16" fmla="*/ 3096368 h 4464843"/>
              <a:gd name="connsiteX17" fmla="*/ 2645217 w 4464643"/>
              <a:gd name="connsiteY17" fmla="*/ 3268266 h 4464843"/>
              <a:gd name="connsiteX18" fmla="*/ 3466748 w 4464643"/>
              <a:gd name="connsiteY18" fmla="*/ 4090911 h 4464843"/>
              <a:gd name="connsiteX19" fmla="*/ 3726828 w 4464643"/>
              <a:gd name="connsiteY19" fmla="*/ 3885533 h 4464843"/>
              <a:gd name="connsiteX20" fmla="*/ 3726828 w 4464643"/>
              <a:gd name="connsiteY20" fmla="*/ 3885533 h 4464843"/>
              <a:gd name="connsiteX21" fmla="*/ 4090712 w 4464643"/>
              <a:gd name="connsiteY21" fmla="*/ 3466948 h 4464843"/>
              <a:gd name="connsiteX22" fmla="*/ 3268066 w 4464643"/>
              <a:gd name="connsiteY22" fmla="*/ 2645417 h 4464843"/>
              <a:gd name="connsiteX23" fmla="*/ 3096168 w 4464643"/>
              <a:gd name="connsiteY23" fmla="*/ 2937863 h 4464843"/>
              <a:gd name="connsiteX24" fmla="*/ 3885324 w 4464643"/>
              <a:gd name="connsiteY24" fmla="*/ 3727028 h 4464843"/>
              <a:gd name="connsiteX25" fmla="*/ 4090712 w 4464643"/>
              <a:gd name="connsiteY25" fmla="*/ 3466948 h 4464843"/>
              <a:gd name="connsiteX26" fmla="*/ 4090712 w 4464643"/>
              <a:gd name="connsiteY26" fmla="*/ 3466948 h 4464843"/>
              <a:gd name="connsiteX27" fmla="*/ 4347439 w 4464643"/>
              <a:gd name="connsiteY27" fmla="*/ 2942330 h 4464843"/>
              <a:gd name="connsiteX28" fmla="*/ 3290392 w 4464643"/>
              <a:gd name="connsiteY28" fmla="*/ 1886398 h 4464843"/>
              <a:gd name="connsiteX29" fmla="*/ 3348428 w 4464643"/>
              <a:gd name="connsiteY29" fmla="*/ 2232422 h 4464843"/>
              <a:gd name="connsiteX30" fmla="*/ 3335036 w 4464643"/>
              <a:gd name="connsiteY30" fmla="*/ 2396509 h 4464843"/>
              <a:gd name="connsiteX31" fmla="*/ 4207917 w 4464643"/>
              <a:gd name="connsiteY31" fmla="*/ 3268266 h 4464843"/>
              <a:gd name="connsiteX32" fmla="*/ 4347439 w 4464643"/>
              <a:gd name="connsiteY32" fmla="*/ 2942330 h 4464843"/>
              <a:gd name="connsiteX33" fmla="*/ 4347439 w 4464643"/>
              <a:gd name="connsiteY33" fmla="*/ 2942330 h 4464843"/>
              <a:gd name="connsiteX34" fmla="*/ 4222423 w 4464643"/>
              <a:gd name="connsiteY34" fmla="*/ 1227830 h 4464843"/>
              <a:gd name="connsiteX35" fmla="*/ 3906536 w 4464643"/>
              <a:gd name="connsiteY35" fmla="*/ 1404195 h 4464843"/>
              <a:gd name="connsiteX36" fmla="*/ 4445670 w 4464643"/>
              <a:gd name="connsiteY36" fmla="*/ 1944443 h 4464843"/>
              <a:gd name="connsiteX37" fmla="*/ 4222423 w 4464643"/>
              <a:gd name="connsiteY37" fmla="*/ 1227830 h 4464843"/>
              <a:gd name="connsiteX38" fmla="*/ 4222423 w 4464643"/>
              <a:gd name="connsiteY38" fmla="*/ 1227830 h 4464843"/>
              <a:gd name="connsiteX39" fmla="*/ 4464644 w 4464643"/>
              <a:gd name="connsiteY39" fmla="*/ 2275951 h 4464843"/>
              <a:gd name="connsiteX40" fmla="*/ 3707854 w 4464643"/>
              <a:gd name="connsiteY40" fmla="*/ 1519161 h 4464843"/>
              <a:gd name="connsiteX41" fmla="*/ 3410941 w 4464643"/>
              <a:gd name="connsiteY41" fmla="*/ 1688830 h 4464843"/>
              <a:gd name="connsiteX42" fmla="*/ 4415533 w 4464643"/>
              <a:gd name="connsiteY42" fmla="*/ 2693413 h 4464843"/>
              <a:gd name="connsiteX43" fmla="*/ 4464644 w 4464643"/>
              <a:gd name="connsiteY43" fmla="*/ 2275951 h 4464843"/>
              <a:gd name="connsiteX44" fmla="*/ 1835963 w 4464643"/>
              <a:gd name="connsiteY44" fmla="*/ 3031627 h 4464843"/>
              <a:gd name="connsiteX45" fmla="*/ 2377516 w 4464643"/>
              <a:gd name="connsiteY45" fmla="*/ 3113723 h 4464843"/>
              <a:gd name="connsiteX46" fmla="*/ 2865111 w 4464643"/>
              <a:gd name="connsiteY46" fmla="*/ 2864196 h 4464843"/>
              <a:gd name="connsiteX47" fmla="*/ 2865111 w 4464643"/>
              <a:gd name="connsiteY47" fmla="*/ 2864196 h 4464843"/>
              <a:gd name="connsiteX48" fmla="*/ 3109865 w 4464643"/>
              <a:gd name="connsiteY48" fmla="*/ 2406549 h 4464843"/>
              <a:gd name="connsiteX49" fmla="*/ 3058782 w 4464643"/>
              <a:gd name="connsiteY49" fmla="*/ 1890084 h 4464843"/>
              <a:gd name="connsiteX50" fmla="*/ 2729113 w 4464643"/>
              <a:gd name="connsiteY50" fmla="*/ 1489253 h 4464843"/>
              <a:gd name="connsiteX51" fmla="*/ 2232222 w 4464643"/>
              <a:gd name="connsiteY51" fmla="*/ 1339453 h 4464843"/>
              <a:gd name="connsiteX52" fmla="*/ 1722111 w 4464643"/>
              <a:gd name="connsiteY52" fmla="*/ 1500188 h 4464843"/>
              <a:gd name="connsiteX53" fmla="*/ 1722111 w 4464643"/>
              <a:gd name="connsiteY53" fmla="*/ 1500188 h 4464843"/>
              <a:gd name="connsiteX54" fmla="*/ 1426597 w 4464643"/>
              <a:gd name="connsiteY54" fmla="*/ 1848650 h 4464843"/>
              <a:gd name="connsiteX55" fmla="*/ 1342120 w 4464643"/>
              <a:gd name="connsiteY55" fmla="*/ 2297668 h 4464843"/>
              <a:gd name="connsiteX56" fmla="*/ 1490815 w 4464643"/>
              <a:gd name="connsiteY56" fmla="*/ 2729703 h 4464843"/>
              <a:gd name="connsiteX57" fmla="*/ 1833734 w 4464643"/>
              <a:gd name="connsiteY57" fmla="*/ 3031627 h 4464843"/>
              <a:gd name="connsiteX58" fmla="*/ 1835963 w 4464643"/>
              <a:gd name="connsiteY58" fmla="*/ 3031627 h 4464843"/>
              <a:gd name="connsiteX59" fmla="*/ 1691973 w 4464643"/>
              <a:gd name="connsiteY59" fmla="*/ 1257967 h 4464843"/>
              <a:gd name="connsiteX60" fmla="*/ 2120598 w 4464643"/>
              <a:gd name="connsiteY60" fmla="*/ 1122912 h 4464843"/>
              <a:gd name="connsiteX61" fmla="*/ 2120598 w 4464643"/>
              <a:gd name="connsiteY61" fmla="*/ 0 h 4464843"/>
              <a:gd name="connsiteX62" fmla="*/ 1051265 w 4464643"/>
              <a:gd name="connsiteY62" fmla="*/ 334863 h 4464843"/>
              <a:gd name="connsiteX63" fmla="*/ 1691973 w 4464643"/>
              <a:gd name="connsiteY63" fmla="*/ 1257967 h 4464843"/>
              <a:gd name="connsiteX64" fmla="*/ 2343836 w 4464643"/>
              <a:gd name="connsiteY64" fmla="*/ 0 h 4464843"/>
              <a:gd name="connsiteX65" fmla="*/ 2343836 w 4464643"/>
              <a:gd name="connsiteY65" fmla="*/ 1116206 h 4464843"/>
              <a:gd name="connsiteX66" fmla="*/ 2791616 w 4464643"/>
              <a:gd name="connsiteY66" fmla="*/ 1261424 h 4464843"/>
              <a:gd name="connsiteX67" fmla="*/ 3139697 w 4464643"/>
              <a:gd name="connsiteY67" fmla="*/ 1578321 h 4464843"/>
              <a:gd name="connsiteX68" fmla="*/ 4111924 w 4464643"/>
              <a:gd name="connsiteY68" fmla="*/ 1020213 h 4464843"/>
              <a:gd name="connsiteX69" fmla="*/ 3350905 w 4464643"/>
              <a:gd name="connsiteY69" fmla="*/ 296904 h 4464843"/>
              <a:gd name="connsiteX70" fmla="*/ 2343836 w 4464643"/>
              <a:gd name="connsiteY70" fmla="*/ 0 h 4464843"/>
              <a:gd name="connsiteX71" fmla="*/ 2343836 w 4464643"/>
              <a:gd name="connsiteY71" fmla="*/ 0 h 4464843"/>
              <a:gd name="connsiteX72" fmla="*/ 1136104 w 4464643"/>
              <a:gd name="connsiteY72" fmla="*/ 4176865 h 4464843"/>
              <a:gd name="connsiteX73" fmla="*/ 1347064 w 4464643"/>
              <a:gd name="connsiteY73" fmla="*/ 3753822 h 4464843"/>
              <a:gd name="connsiteX74" fmla="*/ 1636166 w 4464643"/>
              <a:gd name="connsiteY74" fmla="*/ 3176740 h 4464843"/>
              <a:gd name="connsiteX75" fmla="*/ 1277341 w 4464643"/>
              <a:gd name="connsiteY75" fmla="*/ 2807532 h 4464843"/>
              <a:gd name="connsiteX76" fmla="*/ 1122388 w 4464643"/>
              <a:gd name="connsiteY76" fmla="*/ 2316566 h 4464843"/>
              <a:gd name="connsiteX77" fmla="*/ 1204265 w 4464643"/>
              <a:gd name="connsiteY77" fmla="*/ 1808274 h 4464843"/>
              <a:gd name="connsiteX78" fmla="*/ 1505569 w 4464643"/>
              <a:gd name="connsiteY78" fmla="*/ 1390803 h 4464843"/>
              <a:gd name="connsiteX79" fmla="*/ 867093 w 4464643"/>
              <a:gd name="connsiteY79" fmla="*/ 471041 h 4464843"/>
              <a:gd name="connsiteX80" fmla="*/ 194319 w 4464643"/>
              <a:gd name="connsiteY80" fmla="*/ 1326318 h 4464843"/>
              <a:gd name="connsiteX81" fmla="*/ 5797 w 4464643"/>
              <a:gd name="connsiteY81" fmla="*/ 2398043 h 4464843"/>
              <a:gd name="connsiteX82" fmla="*/ 346321 w 4464643"/>
              <a:gd name="connsiteY82" fmla="*/ 3431562 h 4464843"/>
              <a:gd name="connsiteX83" fmla="*/ 1134980 w 4464643"/>
              <a:gd name="connsiteY83" fmla="*/ 4181323 h 4464843"/>
              <a:gd name="connsiteX84" fmla="*/ 1136104 w 4464643"/>
              <a:gd name="connsiteY84" fmla="*/ 4176865 h 44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464643" h="4464843">
                <a:moveTo>
                  <a:pt x="1339253" y="4277316"/>
                </a:moveTo>
                <a:cubicBezTo>
                  <a:pt x="1533401" y="4362050"/>
                  <a:pt x="1738598" y="4418800"/>
                  <a:pt x="1948701" y="4445870"/>
                </a:cubicBezTo>
                <a:lnTo>
                  <a:pt x="1486586" y="3983755"/>
                </a:lnTo>
                <a:lnTo>
                  <a:pt x="1339253" y="4277316"/>
                </a:lnTo>
                <a:close/>
                <a:moveTo>
                  <a:pt x="2275751" y="4464844"/>
                </a:moveTo>
                <a:cubicBezTo>
                  <a:pt x="2416807" y="4462358"/>
                  <a:pt x="2557320" y="4446670"/>
                  <a:pt x="2695451" y="4417962"/>
                </a:cubicBezTo>
                <a:lnTo>
                  <a:pt x="1742199" y="3460252"/>
                </a:lnTo>
                <a:lnTo>
                  <a:pt x="1587046" y="3771681"/>
                </a:lnTo>
                <a:lnTo>
                  <a:pt x="2275751" y="4464844"/>
                </a:lnTo>
                <a:close/>
                <a:moveTo>
                  <a:pt x="3268066" y="4208117"/>
                </a:moveTo>
                <a:lnTo>
                  <a:pt x="2396300" y="3335236"/>
                </a:lnTo>
                <a:cubicBezTo>
                  <a:pt x="2225707" y="3362554"/>
                  <a:pt x="2051028" y="3348000"/>
                  <a:pt x="1887312" y="3292821"/>
                </a:cubicBezTo>
                <a:lnTo>
                  <a:pt x="2942130" y="4353221"/>
                </a:lnTo>
                <a:cubicBezTo>
                  <a:pt x="3054306" y="4313206"/>
                  <a:pt x="3163262" y="4264695"/>
                  <a:pt x="3268066" y="4208117"/>
                </a:cubicBezTo>
                <a:lnTo>
                  <a:pt x="3268066" y="4208117"/>
                </a:lnTo>
                <a:close/>
                <a:moveTo>
                  <a:pt x="3726828" y="3885533"/>
                </a:moveTo>
                <a:lnTo>
                  <a:pt x="2937662" y="3096368"/>
                </a:lnTo>
                <a:cubicBezTo>
                  <a:pt x="2849509" y="3168234"/>
                  <a:pt x="2750887" y="3226203"/>
                  <a:pt x="2645217" y="3268266"/>
                </a:cubicBezTo>
                <a:lnTo>
                  <a:pt x="3466748" y="4090911"/>
                </a:lnTo>
                <a:cubicBezTo>
                  <a:pt x="3558445" y="4029047"/>
                  <a:pt x="3645389" y="3960390"/>
                  <a:pt x="3726828" y="3885533"/>
                </a:cubicBezTo>
                <a:lnTo>
                  <a:pt x="3726828" y="3885533"/>
                </a:lnTo>
                <a:close/>
                <a:moveTo>
                  <a:pt x="4090712" y="3466948"/>
                </a:moveTo>
                <a:lnTo>
                  <a:pt x="3268066" y="2645417"/>
                </a:lnTo>
                <a:cubicBezTo>
                  <a:pt x="3226003" y="2751087"/>
                  <a:pt x="3168034" y="2849709"/>
                  <a:pt x="3096168" y="2937863"/>
                </a:cubicBezTo>
                <a:lnTo>
                  <a:pt x="3885324" y="3727028"/>
                </a:lnTo>
                <a:cubicBezTo>
                  <a:pt x="3960190" y="3645589"/>
                  <a:pt x="4028847" y="3558654"/>
                  <a:pt x="4090712" y="3466948"/>
                </a:cubicBezTo>
                <a:lnTo>
                  <a:pt x="4090712" y="3466948"/>
                </a:lnTo>
                <a:close/>
                <a:moveTo>
                  <a:pt x="4347439" y="2942330"/>
                </a:moveTo>
                <a:lnTo>
                  <a:pt x="3290392" y="1886398"/>
                </a:lnTo>
                <a:cubicBezTo>
                  <a:pt x="3328073" y="1997897"/>
                  <a:pt x="3347676" y="2114722"/>
                  <a:pt x="3348428" y="2232422"/>
                </a:cubicBezTo>
                <a:cubicBezTo>
                  <a:pt x="3347942" y="2287372"/>
                  <a:pt x="3343466" y="2342207"/>
                  <a:pt x="3335036" y="2396509"/>
                </a:cubicBezTo>
                <a:lnTo>
                  <a:pt x="4207917" y="3268266"/>
                </a:lnTo>
                <a:cubicBezTo>
                  <a:pt x="4262581" y="3163300"/>
                  <a:pt x="4309224" y="3054344"/>
                  <a:pt x="4347439" y="2942330"/>
                </a:cubicBezTo>
                <a:lnTo>
                  <a:pt x="4347439" y="2942330"/>
                </a:lnTo>
                <a:close/>
                <a:moveTo>
                  <a:pt x="4222423" y="1227830"/>
                </a:moveTo>
                <a:lnTo>
                  <a:pt x="3906536" y="1404195"/>
                </a:lnTo>
                <a:lnTo>
                  <a:pt x="4445670" y="1944443"/>
                </a:lnTo>
                <a:cubicBezTo>
                  <a:pt x="4412609" y="1694602"/>
                  <a:pt x="4337114" y="1452239"/>
                  <a:pt x="4222423" y="1227830"/>
                </a:cubicBezTo>
                <a:lnTo>
                  <a:pt x="4222423" y="1227830"/>
                </a:lnTo>
                <a:close/>
                <a:moveTo>
                  <a:pt x="4464644" y="2275951"/>
                </a:moveTo>
                <a:lnTo>
                  <a:pt x="3707854" y="1519161"/>
                </a:lnTo>
                <a:lnTo>
                  <a:pt x="3410941" y="1688830"/>
                </a:lnTo>
                <a:lnTo>
                  <a:pt x="4415533" y="2693413"/>
                </a:lnTo>
                <a:cubicBezTo>
                  <a:pt x="4444841" y="2556091"/>
                  <a:pt x="4461291" y="2416331"/>
                  <a:pt x="4464644" y="2275951"/>
                </a:cubicBezTo>
                <a:close/>
                <a:moveTo>
                  <a:pt x="1835963" y="3031627"/>
                </a:moveTo>
                <a:cubicBezTo>
                  <a:pt x="2003422" y="3115047"/>
                  <a:pt x="2192855" y="3143764"/>
                  <a:pt x="2377516" y="3113723"/>
                </a:cubicBezTo>
                <a:cubicBezTo>
                  <a:pt x="2562168" y="3083681"/>
                  <a:pt x="2732732" y="2996394"/>
                  <a:pt x="2865111" y="2864196"/>
                </a:cubicBezTo>
                <a:lnTo>
                  <a:pt x="2865111" y="2864196"/>
                </a:lnTo>
                <a:cubicBezTo>
                  <a:pt x="2990203" y="2739247"/>
                  <a:pt x="3075385" y="2579970"/>
                  <a:pt x="3109865" y="2406549"/>
                </a:cubicBezTo>
                <a:cubicBezTo>
                  <a:pt x="3144345" y="2233136"/>
                  <a:pt x="3126562" y="2053390"/>
                  <a:pt x="3058782" y="1890084"/>
                </a:cubicBezTo>
                <a:cubicBezTo>
                  <a:pt x="2991002" y="1726787"/>
                  <a:pt x="2876264" y="1587284"/>
                  <a:pt x="2729113" y="1489253"/>
                </a:cubicBezTo>
                <a:cubicBezTo>
                  <a:pt x="2581970" y="1391231"/>
                  <a:pt x="2409025" y="1339091"/>
                  <a:pt x="2232222" y="1339453"/>
                </a:cubicBezTo>
                <a:cubicBezTo>
                  <a:pt x="2049666" y="1339082"/>
                  <a:pt x="1871472" y="1395222"/>
                  <a:pt x="1722111" y="1500188"/>
                </a:cubicBezTo>
                <a:lnTo>
                  <a:pt x="1722111" y="1500188"/>
                </a:lnTo>
                <a:cubicBezTo>
                  <a:pt x="1595057" y="1588751"/>
                  <a:pt x="1493215" y="1708833"/>
                  <a:pt x="1426597" y="1848650"/>
                </a:cubicBezTo>
                <a:cubicBezTo>
                  <a:pt x="1359980" y="1988468"/>
                  <a:pt x="1330862" y="2143201"/>
                  <a:pt x="1342120" y="2297668"/>
                </a:cubicBezTo>
                <a:cubicBezTo>
                  <a:pt x="1353379" y="2452135"/>
                  <a:pt x="1404623" y="2601020"/>
                  <a:pt x="1490815" y="2729703"/>
                </a:cubicBezTo>
                <a:cubicBezTo>
                  <a:pt x="1576997" y="2858377"/>
                  <a:pt x="1695174" y="2962427"/>
                  <a:pt x="1833734" y="3031627"/>
                </a:cubicBezTo>
                <a:lnTo>
                  <a:pt x="1835963" y="3031627"/>
                </a:lnTo>
                <a:close/>
                <a:moveTo>
                  <a:pt x="1691973" y="1257967"/>
                </a:moveTo>
                <a:cubicBezTo>
                  <a:pt x="1823885" y="1183586"/>
                  <a:pt x="1969875" y="1137590"/>
                  <a:pt x="2120598" y="1122912"/>
                </a:cubicBezTo>
                <a:lnTo>
                  <a:pt x="2120598" y="0"/>
                </a:lnTo>
                <a:cubicBezTo>
                  <a:pt x="1741351" y="18157"/>
                  <a:pt x="1373134" y="133465"/>
                  <a:pt x="1051265" y="334863"/>
                </a:cubicBezTo>
                <a:lnTo>
                  <a:pt x="1691973" y="1257967"/>
                </a:lnTo>
                <a:close/>
                <a:moveTo>
                  <a:pt x="2343836" y="0"/>
                </a:moveTo>
                <a:lnTo>
                  <a:pt x="2343836" y="1116206"/>
                </a:lnTo>
                <a:cubicBezTo>
                  <a:pt x="2501722" y="1132237"/>
                  <a:pt x="2654370" y="1181738"/>
                  <a:pt x="2791616" y="1261424"/>
                </a:cubicBezTo>
                <a:cubicBezTo>
                  <a:pt x="2928852" y="1341110"/>
                  <a:pt x="3047514" y="1449143"/>
                  <a:pt x="3139697" y="1578321"/>
                </a:cubicBezTo>
                <a:lnTo>
                  <a:pt x="4111924" y="1020213"/>
                </a:lnTo>
                <a:cubicBezTo>
                  <a:pt x="3919157" y="722206"/>
                  <a:pt x="3658315" y="474287"/>
                  <a:pt x="3350905" y="296904"/>
                </a:cubicBezTo>
                <a:cubicBezTo>
                  <a:pt x="3043495" y="119521"/>
                  <a:pt x="2698318" y="17756"/>
                  <a:pt x="2343836" y="0"/>
                </a:cubicBezTo>
                <a:lnTo>
                  <a:pt x="2343836" y="0"/>
                </a:lnTo>
                <a:close/>
                <a:moveTo>
                  <a:pt x="1136104" y="4176865"/>
                </a:moveTo>
                <a:lnTo>
                  <a:pt x="1347064" y="3753822"/>
                </a:lnTo>
                <a:lnTo>
                  <a:pt x="1636166" y="3176740"/>
                </a:lnTo>
                <a:cubicBezTo>
                  <a:pt x="1489415" y="3083309"/>
                  <a:pt x="1366542" y="2956884"/>
                  <a:pt x="1277341" y="2807532"/>
                </a:cubicBezTo>
                <a:cubicBezTo>
                  <a:pt x="1188139" y="2658190"/>
                  <a:pt x="1135075" y="2490054"/>
                  <a:pt x="1122388" y="2316566"/>
                </a:cubicBezTo>
                <a:cubicBezTo>
                  <a:pt x="1109701" y="2143068"/>
                  <a:pt x="1137742" y="1969008"/>
                  <a:pt x="1204265" y="1808274"/>
                </a:cubicBezTo>
                <a:cubicBezTo>
                  <a:pt x="1270797" y="1647539"/>
                  <a:pt x="1373972" y="1504579"/>
                  <a:pt x="1505569" y="1390803"/>
                </a:cubicBezTo>
                <a:lnTo>
                  <a:pt x="867093" y="471041"/>
                </a:lnTo>
                <a:cubicBezTo>
                  <a:pt x="575721" y="696277"/>
                  <a:pt x="344596" y="990095"/>
                  <a:pt x="194319" y="1326318"/>
                </a:cubicBezTo>
                <a:cubicBezTo>
                  <a:pt x="44040" y="1662541"/>
                  <a:pt x="-20725" y="2030721"/>
                  <a:pt x="5797" y="2398043"/>
                </a:cubicBezTo>
                <a:cubicBezTo>
                  <a:pt x="32318" y="2765365"/>
                  <a:pt x="149302" y="3120419"/>
                  <a:pt x="346321" y="3431562"/>
                </a:cubicBezTo>
                <a:cubicBezTo>
                  <a:pt x="543341" y="3742716"/>
                  <a:pt x="814277" y="4000281"/>
                  <a:pt x="1134980" y="4181323"/>
                </a:cubicBezTo>
                <a:lnTo>
                  <a:pt x="1136104" y="4176865"/>
                </a:lnTo>
                <a:close/>
              </a:path>
            </a:pathLst>
          </a:custGeom>
          <a:solidFill>
            <a:schemeClr val="bg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NZ" sz="135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387A3B-EF71-7BF5-DF00-8872D0F4F926}"/>
              </a:ext>
            </a:extLst>
          </p:cNvPr>
          <p:cNvSpPr/>
          <p:nvPr userDrawn="1"/>
        </p:nvSpPr>
        <p:spPr>
          <a:xfrm flipH="1">
            <a:off x="4594672" y="251321"/>
            <a:ext cx="2161728" cy="2317430"/>
          </a:xfrm>
          <a:prstGeom prst="roundRect">
            <a:avLst/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DE73C3-F55C-F7B4-3F0C-0D794CE58586}"/>
              </a:ext>
            </a:extLst>
          </p:cNvPr>
          <p:cNvSpPr/>
          <p:nvPr userDrawn="1"/>
        </p:nvSpPr>
        <p:spPr>
          <a:xfrm>
            <a:off x="5338483" y="251321"/>
            <a:ext cx="3805515" cy="2317430"/>
          </a:xfrm>
          <a:prstGeom prst="rect">
            <a:avLst/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258C5AAD-1417-8F4D-EF38-3A0A0A1131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684213" y="530568"/>
            <a:ext cx="835611" cy="115058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A07A1CBC-2A6B-9FCB-F7EE-4186861D7B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58FD658-A198-B2AB-A83C-C7ECBE62CD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C47B3FC-98D2-89F5-22A6-3E42D26A4A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93747" y="1171852"/>
            <a:ext cx="2781828" cy="8016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dirty="0"/>
              <a:t>14pt and no more than three lines so this is an example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38A036D-1497-DB1C-D2E2-A6AC9A8BEB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3747" y="845857"/>
            <a:ext cx="2781828" cy="27687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7222A3B-4703-A8CD-AF7C-78FAE8716A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93747" y="3495955"/>
            <a:ext cx="2781828" cy="8016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dirty="0"/>
              <a:t>Centre your text boxes from top to bottom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60428D4-2B44-1F3A-A94A-931574D86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3747" y="3184702"/>
            <a:ext cx="2781828" cy="27687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86145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C51380F-E59C-CEE9-AC2E-FAF622A7900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94688B-DC92-C394-30E7-ABFAE678D597}"/>
              </a:ext>
            </a:extLst>
          </p:cNvPr>
          <p:cNvSpPr/>
          <p:nvPr userDrawn="1"/>
        </p:nvSpPr>
        <p:spPr>
          <a:xfrm flipH="1">
            <a:off x="4594672" y="2568076"/>
            <a:ext cx="2161728" cy="2317430"/>
          </a:xfrm>
          <a:prstGeom prst="roundRect">
            <a:avLst/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7DD032-CB3B-0296-7A5F-07B9956D01E9}"/>
              </a:ext>
            </a:extLst>
          </p:cNvPr>
          <p:cNvSpPr/>
          <p:nvPr userDrawn="1"/>
        </p:nvSpPr>
        <p:spPr>
          <a:xfrm>
            <a:off x="5338484" y="2568076"/>
            <a:ext cx="3805516" cy="2317430"/>
          </a:xfrm>
          <a:prstGeom prst="rect">
            <a:avLst/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387A3B-EF71-7BF5-DF00-8872D0F4F926}"/>
              </a:ext>
            </a:extLst>
          </p:cNvPr>
          <p:cNvSpPr/>
          <p:nvPr userDrawn="1"/>
        </p:nvSpPr>
        <p:spPr>
          <a:xfrm flipH="1">
            <a:off x="4594672" y="251321"/>
            <a:ext cx="2161728" cy="23174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DE73C3-F55C-F7B4-3F0C-0D794CE58586}"/>
              </a:ext>
            </a:extLst>
          </p:cNvPr>
          <p:cNvSpPr/>
          <p:nvPr userDrawn="1"/>
        </p:nvSpPr>
        <p:spPr>
          <a:xfrm>
            <a:off x="5338484" y="251321"/>
            <a:ext cx="3805516" cy="2317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B9038858-2840-FC0A-1B2F-091C03FF72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684213" y="530568"/>
            <a:ext cx="835611" cy="115058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3ED7EAB7-84E1-06E0-95C7-77A600BBD5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2E3B054-A01C-1785-00B8-25BFB03784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  <p:sp>
        <p:nvSpPr>
          <p:cNvPr id="2" name="Graphic 90">
            <a:extLst>
              <a:ext uri="{FF2B5EF4-FFF2-40B4-BE49-F238E27FC236}">
                <a16:creationId xmlns:a16="http://schemas.microsoft.com/office/drawing/2014/main" id="{BB1E1966-AEAC-712F-7347-ED5C705DCEDE}"/>
              </a:ext>
            </a:extLst>
          </p:cNvPr>
          <p:cNvSpPr/>
          <p:nvPr userDrawn="1"/>
        </p:nvSpPr>
        <p:spPr>
          <a:xfrm>
            <a:off x="-1234084" y="3653398"/>
            <a:ext cx="3247424" cy="2435678"/>
          </a:xfrm>
          <a:custGeom>
            <a:avLst/>
            <a:gdLst>
              <a:gd name="connsiteX0" fmla="*/ 1339253 w 4464643"/>
              <a:gd name="connsiteY0" fmla="*/ 4277316 h 4464843"/>
              <a:gd name="connsiteX1" fmla="*/ 1948701 w 4464643"/>
              <a:gd name="connsiteY1" fmla="*/ 4445870 h 4464843"/>
              <a:gd name="connsiteX2" fmla="*/ 1486586 w 4464643"/>
              <a:gd name="connsiteY2" fmla="*/ 3983755 h 4464843"/>
              <a:gd name="connsiteX3" fmla="*/ 1339253 w 4464643"/>
              <a:gd name="connsiteY3" fmla="*/ 4277316 h 4464843"/>
              <a:gd name="connsiteX4" fmla="*/ 2275751 w 4464643"/>
              <a:gd name="connsiteY4" fmla="*/ 4464844 h 4464843"/>
              <a:gd name="connsiteX5" fmla="*/ 2695451 w 4464643"/>
              <a:gd name="connsiteY5" fmla="*/ 4417962 h 4464843"/>
              <a:gd name="connsiteX6" fmla="*/ 1742199 w 4464643"/>
              <a:gd name="connsiteY6" fmla="*/ 3460252 h 4464843"/>
              <a:gd name="connsiteX7" fmla="*/ 1587046 w 4464643"/>
              <a:gd name="connsiteY7" fmla="*/ 3771681 h 4464843"/>
              <a:gd name="connsiteX8" fmla="*/ 2275751 w 4464643"/>
              <a:gd name="connsiteY8" fmla="*/ 4464844 h 4464843"/>
              <a:gd name="connsiteX9" fmla="*/ 3268066 w 4464643"/>
              <a:gd name="connsiteY9" fmla="*/ 4208117 h 4464843"/>
              <a:gd name="connsiteX10" fmla="*/ 2396300 w 4464643"/>
              <a:gd name="connsiteY10" fmla="*/ 3335236 h 4464843"/>
              <a:gd name="connsiteX11" fmla="*/ 1887312 w 4464643"/>
              <a:gd name="connsiteY11" fmla="*/ 3292821 h 4464843"/>
              <a:gd name="connsiteX12" fmla="*/ 2942130 w 4464643"/>
              <a:gd name="connsiteY12" fmla="*/ 4353221 h 4464843"/>
              <a:gd name="connsiteX13" fmla="*/ 3268066 w 4464643"/>
              <a:gd name="connsiteY13" fmla="*/ 4208117 h 4464843"/>
              <a:gd name="connsiteX14" fmla="*/ 3268066 w 4464643"/>
              <a:gd name="connsiteY14" fmla="*/ 4208117 h 4464843"/>
              <a:gd name="connsiteX15" fmla="*/ 3726828 w 4464643"/>
              <a:gd name="connsiteY15" fmla="*/ 3885533 h 4464843"/>
              <a:gd name="connsiteX16" fmla="*/ 2937662 w 4464643"/>
              <a:gd name="connsiteY16" fmla="*/ 3096368 h 4464843"/>
              <a:gd name="connsiteX17" fmla="*/ 2645217 w 4464643"/>
              <a:gd name="connsiteY17" fmla="*/ 3268266 h 4464843"/>
              <a:gd name="connsiteX18" fmla="*/ 3466748 w 4464643"/>
              <a:gd name="connsiteY18" fmla="*/ 4090911 h 4464843"/>
              <a:gd name="connsiteX19" fmla="*/ 3726828 w 4464643"/>
              <a:gd name="connsiteY19" fmla="*/ 3885533 h 4464843"/>
              <a:gd name="connsiteX20" fmla="*/ 3726828 w 4464643"/>
              <a:gd name="connsiteY20" fmla="*/ 3885533 h 4464843"/>
              <a:gd name="connsiteX21" fmla="*/ 4090712 w 4464643"/>
              <a:gd name="connsiteY21" fmla="*/ 3466948 h 4464843"/>
              <a:gd name="connsiteX22" fmla="*/ 3268066 w 4464643"/>
              <a:gd name="connsiteY22" fmla="*/ 2645417 h 4464843"/>
              <a:gd name="connsiteX23" fmla="*/ 3096168 w 4464643"/>
              <a:gd name="connsiteY23" fmla="*/ 2937863 h 4464843"/>
              <a:gd name="connsiteX24" fmla="*/ 3885324 w 4464643"/>
              <a:gd name="connsiteY24" fmla="*/ 3727028 h 4464843"/>
              <a:gd name="connsiteX25" fmla="*/ 4090712 w 4464643"/>
              <a:gd name="connsiteY25" fmla="*/ 3466948 h 4464843"/>
              <a:gd name="connsiteX26" fmla="*/ 4090712 w 4464643"/>
              <a:gd name="connsiteY26" fmla="*/ 3466948 h 4464843"/>
              <a:gd name="connsiteX27" fmla="*/ 4347439 w 4464643"/>
              <a:gd name="connsiteY27" fmla="*/ 2942330 h 4464843"/>
              <a:gd name="connsiteX28" fmla="*/ 3290392 w 4464643"/>
              <a:gd name="connsiteY28" fmla="*/ 1886398 h 4464843"/>
              <a:gd name="connsiteX29" fmla="*/ 3348428 w 4464643"/>
              <a:gd name="connsiteY29" fmla="*/ 2232422 h 4464843"/>
              <a:gd name="connsiteX30" fmla="*/ 3335036 w 4464643"/>
              <a:gd name="connsiteY30" fmla="*/ 2396509 h 4464843"/>
              <a:gd name="connsiteX31" fmla="*/ 4207917 w 4464643"/>
              <a:gd name="connsiteY31" fmla="*/ 3268266 h 4464843"/>
              <a:gd name="connsiteX32" fmla="*/ 4347439 w 4464643"/>
              <a:gd name="connsiteY32" fmla="*/ 2942330 h 4464843"/>
              <a:gd name="connsiteX33" fmla="*/ 4347439 w 4464643"/>
              <a:gd name="connsiteY33" fmla="*/ 2942330 h 4464843"/>
              <a:gd name="connsiteX34" fmla="*/ 4222423 w 4464643"/>
              <a:gd name="connsiteY34" fmla="*/ 1227830 h 4464843"/>
              <a:gd name="connsiteX35" fmla="*/ 3906536 w 4464643"/>
              <a:gd name="connsiteY35" fmla="*/ 1404195 h 4464843"/>
              <a:gd name="connsiteX36" fmla="*/ 4445670 w 4464643"/>
              <a:gd name="connsiteY36" fmla="*/ 1944443 h 4464843"/>
              <a:gd name="connsiteX37" fmla="*/ 4222423 w 4464643"/>
              <a:gd name="connsiteY37" fmla="*/ 1227830 h 4464843"/>
              <a:gd name="connsiteX38" fmla="*/ 4222423 w 4464643"/>
              <a:gd name="connsiteY38" fmla="*/ 1227830 h 4464843"/>
              <a:gd name="connsiteX39" fmla="*/ 4464644 w 4464643"/>
              <a:gd name="connsiteY39" fmla="*/ 2275951 h 4464843"/>
              <a:gd name="connsiteX40" fmla="*/ 3707854 w 4464643"/>
              <a:gd name="connsiteY40" fmla="*/ 1519161 h 4464843"/>
              <a:gd name="connsiteX41" fmla="*/ 3410941 w 4464643"/>
              <a:gd name="connsiteY41" fmla="*/ 1688830 h 4464843"/>
              <a:gd name="connsiteX42" fmla="*/ 4415533 w 4464643"/>
              <a:gd name="connsiteY42" fmla="*/ 2693413 h 4464843"/>
              <a:gd name="connsiteX43" fmla="*/ 4464644 w 4464643"/>
              <a:gd name="connsiteY43" fmla="*/ 2275951 h 4464843"/>
              <a:gd name="connsiteX44" fmla="*/ 1835963 w 4464643"/>
              <a:gd name="connsiteY44" fmla="*/ 3031627 h 4464843"/>
              <a:gd name="connsiteX45" fmla="*/ 2377516 w 4464643"/>
              <a:gd name="connsiteY45" fmla="*/ 3113723 h 4464843"/>
              <a:gd name="connsiteX46" fmla="*/ 2865111 w 4464643"/>
              <a:gd name="connsiteY46" fmla="*/ 2864196 h 4464843"/>
              <a:gd name="connsiteX47" fmla="*/ 2865111 w 4464643"/>
              <a:gd name="connsiteY47" fmla="*/ 2864196 h 4464843"/>
              <a:gd name="connsiteX48" fmla="*/ 3109865 w 4464643"/>
              <a:gd name="connsiteY48" fmla="*/ 2406549 h 4464843"/>
              <a:gd name="connsiteX49" fmla="*/ 3058782 w 4464643"/>
              <a:gd name="connsiteY49" fmla="*/ 1890084 h 4464843"/>
              <a:gd name="connsiteX50" fmla="*/ 2729113 w 4464643"/>
              <a:gd name="connsiteY50" fmla="*/ 1489253 h 4464843"/>
              <a:gd name="connsiteX51" fmla="*/ 2232222 w 4464643"/>
              <a:gd name="connsiteY51" fmla="*/ 1339453 h 4464843"/>
              <a:gd name="connsiteX52" fmla="*/ 1722111 w 4464643"/>
              <a:gd name="connsiteY52" fmla="*/ 1500188 h 4464843"/>
              <a:gd name="connsiteX53" fmla="*/ 1722111 w 4464643"/>
              <a:gd name="connsiteY53" fmla="*/ 1500188 h 4464843"/>
              <a:gd name="connsiteX54" fmla="*/ 1426597 w 4464643"/>
              <a:gd name="connsiteY54" fmla="*/ 1848650 h 4464843"/>
              <a:gd name="connsiteX55" fmla="*/ 1342120 w 4464643"/>
              <a:gd name="connsiteY55" fmla="*/ 2297668 h 4464843"/>
              <a:gd name="connsiteX56" fmla="*/ 1490815 w 4464643"/>
              <a:gd name="connsiteY56" fmla="*/ 2729703 h 4464843"/>
              <a:gd name="connsiteX57" fmla="*/ 1833734 w 4464643"/>
              <a:gd name="connsiteY57" fmla="*/ 3031627 h 4464843"/>
              <a:gd name="connsiteX58" fmla="*/ 1835963 w 4464643"/>
              <a:gd name="connsiteY58" fmla="*/ 3031627 h 4464843"/>
              <a:gd name="connsiteX59" fmla="*/ 1691973 w 4464643"/>
              <a:gd name="connsiteY59" fmla="*/ 1257967 h 4464843"/>
              <a:gd name="connsiteX60" fmla="*/ 2120598 w 4464643"/>
              <a:gd name="connsiteY60" fmla="*/ 1122912 h 4464843"/>
              <a:gd name="connsiteX61" fmla="*/ 2120598 w 4464643"/>
              <a:gd name="connsiteY61" fmla="*/ 0 h 4464843"/>
              <a:gd name="connsiteX62" fmla="*/ 1051265 w 4464643"/>
              <a:gd name="connsiteY62" fmla="*/ 334863 h 4464843"/>
              <a:gd name="connsiteX63" fmla="*/ 1691973 w 4464643"/>
              <a:gd name="connsiteY63" fmla="*/ 1257967 h 4464843"/>
              <a:gd name="connsiteX64" fmla="*/ 2343836 w 4464643"/>
              <a:gd name="connsiteY64" fmla="*/ 0 h 4464843"/>
              <a:gd name="connsiteX65" fmla="*/ 2343836 w 4464643"/>
              <a:gd name="connsiteY65" fmla="*/ 1116206 h 4464843"/>
              <a:gd name="connsiteX66" fmla="*/ 2791616 w 4464643"/>
              <a:gd name="connsiteY66" fmla="*/ 1261424 h 4464843"/>
              <a:gd name="connsiteX67" fmla="*/ 3139697 w 4464643"/>
              <a:gd name="connsiteY67" fmla="*/ 1578321 h 4464843"/>
              <a:gd name="connsiteX68" fmla="*/ 4111924 w 4464643"/>
              <a:gd name="connsiteY68" fmla="*/ 1020213 h 4464843"/>
              <a:gd name="connsiteX69" fmla="*/ 3350905 w 4464643"/>
              <a:gd name="connsiteY69" fmla="*/ 296904 h 4464843"/>
              <a:gd name="connsiteX70" fmla="*/ 2343836 w 4464643"/>
              <a:gd name="connsiteY70" fmla="*/ 0 h 4464843"/>
              <a:gd name="connsiteX71" fmla="*/ 2343836 w 4464643"/>
              <a:gd name="connsiteY71" fmla="*/ 0 h 4464843"/>
              <a:gd name="connsiteX72" fmla="*/ 1136104 w 4464643"/>
              <a:gd name="connsiteY72" fmla="*/ 4176865 h 4464843"/>
              <a:gd name="connsiteX73" fmla="*/ 1347064 w 4464643"/>
              <a:gd name="connsiteY73" fmla="*/ 3753822 h 4464843"/>
              <a:gd name="connsiteX74" fmla="*/ 1636166 w 4464643"/>
              <a:gd name="connsiteY74" fmla="*/ 3176740 h 4464843"/>
              <a:gd name="connsiteX75" fmla="*/ 1277341 w 4464643"/>
              <a:gd name="connsiteY75" fmla="*/ 2807532 h 4464843"/>
              <a:gd name="connsiteX76" fmla="*/ 1122388 w 4464643"/>
              <a:gd name="connsiteY76" fmla="*/ 2316566 h 4464843"/>
              <a:gd name="connsiteX77" fmla="*/ 1204265 w 4464643"/>
              <a:gd name="connsiteY77" fmla="*/ 1808274 h 4464843"/>
              <a:gd name="connsiteX78" fmla="*/ 1505569 w 4464643"/>
              <a:gd name="connsiteY78" fmla="*/ 1390803 h 4464843"/>
              <a:gd name="connsiteX79" fmla="*/ 867093 w 4464643"/>
              <a:gd name="connsiteY79" fmla="*/ 471041 h 4464843"/>
              <a:gd name="connsiteX80" fmla="*/ 194319 w 4464643"/>
              <a:gd name="connsiteY80" fmla="*/ 1326318 h 4464843"/>
              <a:gd name="connsiteX81" fmla="*/ 5797 w 4464643"/>
              <a:gd name="connsiteY81" fmla="*/ 2398043 h 4464843"/>
              <a:gd name="connsiteX82" fmla="*/ 346321 w 4464643"/>
              <a:gd name="connsiteY82" fmla="*/ 3431562 h 4464843"/>
              <a:gd name="connsiteX83" fmla="*/ 1134980 w 4464643"/>
              <a:gd name="connsiteY83" fmla="*/ 4181323 h 4464843"/>
              <a:gd name="connsiteX84" fmla="*/ 1136104 w 4464643"/>
              <a:gd name="connsiteY84" fmla="*/ 4176865 h 44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464643" h="4464843">
                <a:moveTo>
                  <a:pt x="1339253" y="4277316"/>
                </a:moveTo>
                <a:cubicBezTo>
                  <a:pt x="1533401" y="4362050"/>
                  <a:pt x="1738598" y="4418800"/>
                  <a:pt x="1948701" y="4445870"/>
                </a:cubicBezTo>
                <a:lnTo>
                  <a:pt x="1486586" y="3983755"/>
                </a:lnTo>
                <a:lnTo>
                  <a:pt x="1339253" y="4277316"/>
                </a:lnTo>
                <a:close/>
                <a:moveTo>
                  <a:pt x="2275751" y="4464844"/>
                </a:moveTo>
                <a:cubicBezTo>
                  <a:pt x="2416807" y="4462358"/>
                  <a:pt x="2557320" y="4446670"/>
                  <a:pt x="2695451" y="4417962"/>
                </a:cubicBezTo>
                <a:lnTo>
                  <a:pt x="1742199" y="3460252"/>
                </a:lnTo>
                <a:lnTo>
                  <a:pt x="1587046" y="3771681"/>
                </a:lnTo>
                <a:lnTo>
                  <a:pt x="2275751" y="4464844"/>
                </a:lnTo>
                <a:close/>
                <a:moveTo>
                  <a:pt x="3268066" y="4208117"/>
                </a:moveTo>
                <a:lnTo>
                  <a:pt x="2396300" y="3335236"/>
                </a:lnTo>
                <a:cubicBezTo>
                  <a:pt x="2225707" y="3362554"/>
                  <a:pt x="2051028" y="3348000"/>
                  <a:pt x="1887312" y="3292821"/>
                </a:cubicBezTo>
                <a:lnTo>
                  <a:pt x="2942130" y="4353221"/>
                </a:lnTo>
                <a:cubicBezTo>
                  <a:pt x="3054306" y="4313206"/>
                  <a:pt x="3163262" y="4264695"/>
                  <a:pt x="3268066" y="4208117"/>
                </a:cubicBezTo>
                <a:lnTo>
                  <a:pt x="3268066" y="4208117"/>
                </a:lnTo>
                <a:close/>
                <a:moveTo>
                  <a:pt x="3726828" y="3885533"/>
                </a:moveTo>
                <a:lnTo>
                  <a:pt x="2937662" y="3096368"/>
                </a:lnTo>
                <a:cubicBezTo>
                  <a:pt x="2849509" y="3168234"/>
                  <a:pt x="2750887" y="3226203"/>
                  <a:pt x="2645217" y="3268266"/>
                </a:cubicBezTo>
                <a:lnTo>
                  <a:pt x="3466748" y="4090911"/>
                </a:lnTo>
                <a:cubicBezTo>
                  <a:pt x="3558445" y="4029047"/>
                  <a:pt x="3645389" y="3960390"/>
                  <a:pt x="3726828" y="3885533"/>
                </a:cubicBezTo>
                <a:lnTo>
                  <a:pt x="3726828" y="3885533"/>
                </a:lnTo>
                <a:close/>
                <a:moveTo>
                  <a:pt x="4090712" y="3466948"/>
                </a:moveTo>
                <a:lnTo>
                  <a:pt x="3268066" y="2645417"/>
                </a:lnTo>
                <a:cubicBezTo>
                  <a:pt x="3226003" y="2751087"/>
                  <a:pt x="3168034" y="2849709"/>
                  <a:pt x="3096168" y="2937863"/>
                </a:cubicBezTo>
                <a:lnTo>
                  <a:pt x="3885324" y="3727028"/>
                </a:lnTo>
                <a:cubicBezTo>
                  <a:pt x="3960190" y="3645589"/>
                  <a:pt x="4028847" y="3558654"/>
                  <a:pt x="4090712" y="3466948"/>
                </a:cubicBezTo>
                <a:lnTo>
                  <a:pt x="4090712" y="3466948"/>
                </a:lnTo>
                <a:close/>
                <a:moveTo>
                  <a:pt x="4347439" y="2942330"/>
                </a:moveTo>
                <a:lnTo>
                  <a:pt x="3290392" y="1886398"/>
                </a:lnTo>
                <a:cubicBezTo>
                  <a:pt x="3328073" y="1997897"/>
                  <a:pt x="3347676" y="2114722"/>
                  <a:pt x="3348428" y="2232422"/>
                </a:cubicBezTo>
                <a:cubicBezTo>
                  <a:pt x="3347942" y="2287372"/>
                  <a:pt x="3343466" y="2342207"/>
                  <a:pt x="3335036" y="2396509"/>
                </a:cubicBezTo>
                <a:lnTo>
                  <a:pt x="4207917" y="3268266"/>
                </a:lnTo>
                <a:cubicBezTo>
                  <a:pt x="4262581" y="3163300"/>
                  <a:pt x="4309224" y="3054344"/>
                  <a:pt x="4347439" y="2942330"/>
                </a:cubicBezTo>
                <a:lnTo>
                  <a:pt x="4347439" y="2942330"/>
                </a:lnTo>
                <a:close/>
                <a:moveTo>
                  <a:pt x="4222423" y="1227830"/>
                </a:moveTo>
                <a:lnTo>
                  <a:pt x="3906536" y="1404195"/>
                </a:lnTo>
                <a:lnTo>
                  <a:pt x="4445670" y="1944443"/>
                </a:lnTo>
                <a:cubicBezTo>
                  <a:pt x="4412609" y="1694602"/>
                  <a:pt x="4337114" y="1452239"/>
                  <a:pt x="4222423" y="1227830"/>
                </a:cubicBezTo>
                <a:lnTo>
                  <a:pt x="4222423" y="1227830"/>
                </a:lnTo>
                <a:close/>
                <a:moveTo>
                  <a:pt x="4464644" y="2275951"/>
                </a:moveTo>
                <a:lnTo>
                  <a:pt x="3707854" y="1519161"/>
                </a:lnTo>
                <a:lnTo>
                  <a:pt x="3410941" y="1688830"/>
                </a:lnTo>
                <a:lnTo>
                  <a:pt x="4415533" y="2693413"/>
                </a:lnTo>
                <a:cubicBezTo>
                  <a:pt x="4444841" y="2556091"/>
                  <a:pt x="4461291" y="2416331"/>
                  <a:pt x="4464644" y="2275951"/>
                </a:cubicBezTo>
                <a:close/>
                <a:moveTo>
                  <a:pt x="1835963" y="3031627"/>
                </a:moveTo>
                <a:cubicBezTo>
                  <a:pt x="2003422" y="3115047"/>
                  <a:pt x="2192855" y="3143764"/>
                  <a:pt x="2377516" y="3113723"/>
                </a:cubicBezTo>
                <a:cubicBezTo>
                  <a:pt x="2562168" y="3083681"/>
                  <a:pt x="2732732" y="2996394"/>
                  <a:pt x="2865111" y="2864196"/>
                </a:cubicBezTo>
                <a:lnTo>
                  <a:pt x="2865111" y="2864196"/>
                </a:lnTo>
                <a:cubicBezTo>
                  <a:pt x="2990203" y="2739247"/>
                  <a:pt x="3075385" y="2579970"/>
                  <a:pt x="3109865" y="2406549"/>
                </a:cubicBezTo>
                <a:cubicBezTo>
                  <a:pt x="3144345" y="2233136"/>
                  <a:pt x="3126562" y="2053390"/>
                  <a:pt x="3058782" y="1890084"/>
                </a:cubicBezTo>
                <a:cubicBezTo>
                  <a:pt x="2991002" y="1726787"/>
                  <a:pt x="2876264" y="1587284"/>
                  <a:pt x="2729113" y="1489253"/>
                </a:cubicBezTo>
                <a:cubicBezTo>
                  <a:pt x="2581970" y="1391231"/>
                  <a:pt x="2409025" y="1339091"/>
                  <a:pt x="2232222" y="1339453"/>
                </a:cubicBezTo>
                <a:cubicBezTo>
                  <a:pt x="2049666" y="1339082"/>
                  <a:pt x="1871472" y="1395222"/>
                  <a:pt x="1722111" y="1500188"/>
                </a:cubicBezTo>
                <a:lnTo>
                  <a:pt x="1722111" y="1500188"/>
                </a:lnTo>
                <a:cubicBezTo>
                  <a:pt x="1595057" y="1588751"/>
                  <a:pt x="1493215" y="1708833"/>
                  <a:pt x="1426597" y="1848650"/>
                </a:cubicBezTo>
                <a:cubicBezTo>
                  <a:pt x="1359980" y="1988468"/>
                  <a:pt x="1330862" y="2143201"/>
                  <a:pt x="1342120" y="2297668"/>
                </a:cubicBezTo>
                <a:cubicBezTo>
                  <a:pt x="1353379" y="2452135"/>
                  <a:pt x="1404623" y="2601020"/>
                  <a:pt x="1490815" y="2729703"/>
                </a:cubicBezTo>
                <a:cubicBezTo>
                  <a:pt x="1576997" y="2858377"/>
                  <a:pt x="1695174" y="2962427"/>
                  <a:pt x="1833734" y="3031627"/>
                </a:cubicBezTo>
                <a:lnTo>
                  <a:pt x="1835963" y="3031627"/>
                </a:lnTo>
                <a:close/>
                <a:moveTo>
                  <a:pt x="1691973" y="1257967"/>
                </a:moveTo>
                <a:cubicBezTo>
                  <a:pt x="1823885" y="1183586"/>
                  <a:pt x="1969875" y="1137590"/>
                  <a:pt x="2120598" y="1122912"/>
                </a:cubicBezTo>
                <a:lnTo>
                  <a:pt x="2120598" y="0"/>
                </a:lnTo>
                <a:cubicBezTo>
                  <a:pt x="1741351" y="18157"/>
                  <a:pt x="1373134" y="133465"/>
                  <a:pt x="1051265" y="334863"/>
                </a:cubicBezTo>
                <a:lnTo>
                  <a:pt x="1691973" y="1257967"/>
                </a:lnTo>
                <a:close/>
                <a:moveTo>
                  <a:pt x="2343836" y="0"/>
                </a:moveTo>
                <a:lnTo>
                  <a:pt x="2343836" y="1116206"/>
                </a:lnTo>
                <a:cubicBezTo>
                  <a:pt x="2501722" y="1132237"/>
                  <a:pt x="2654370" y="1181738"/>
                  <a:pt x="2791616" y="1261424"/>
                </a:cubicBezTo>
                <a:cubicBezTo>
                  <a:pt x="2928852" y="1341110"/>
                  <a:pt x="3047514" y="1449143"/>
                  <a:pt x="3139697" y="1578321"/>
                </a:cubicBezTo>
                <a:lnTo>
                  <a:pt x="4111924" y="1020213"/>
                </a:lnTo>
                <a:cubicBezTo>
                  <a:pt x="3919157" y="722206"/>
                  <a:pt x="3658315" y="474287"/>
                  <a:pt x="3350905" y="296904"/>
                </a:cubicBezTo>
                <a:cubicBezTo>
                  <a:pt x="3043495" y="119521"/>
                  <a:pt x="2698318" y="17756"/>
                  <a:pt x="2343836" y="0"/>
                </a:cubicBezTo>
                <a:lnTo>
                  <a:pt x="2343836" y="0"/>
                </a:lnTo>
                <a:close/>
                <a:moveTo>
                  <a:pt x="1136104" y="4176865"/>
                </a:moveTo>
                <a:lnTo>
                  <a:pt x="1347064" y="3753822"/>
                </a:lnTo>
                <a:lnTo>
                  <a:pt x="1636166" y="3176740"/>
                </a:lnTo>
                <a:cubicBezTo>
                  <a:pt x="1489415" y="3083309"/>
                  <a:pt x="1366542" y="2956884"/>
                  <a:pt x="1277341" y="2807532"/>
                </a:cubicBezTo>
                <a:cubicBezTo>
                  <a:pt x="1188139" y="2658190"/>
                  <a:pt x="1135075" y="2490054"/>
                  <a:pt x="1122388" y="2316566"/>
                </a:cubicBezTo>
                <a:cubicBezTo>
                  <a:pt x="1109701" y="2143068"/>
                  <a:pt x="1137742" y="1969008"/>
                  <a:pt x="1204265" y="1808274"/>
                </a:cubicBezTo>
                <a:cubicBezTo>
                  <a:pt x="1270797" y="1647539"/>
                  <a:pt x="1373972" y="1504579"/>
                  <a:pt x="1505569" y="1390803"/>
                </a:cubicBezTo>
                <a:lnTo>
                  <a:pt x="867093" y="471041"/>
                </a:lnTo>
                <a:cubicBezTo>
                  <a:pt x="575721" y="696277"/>
                  <a:pt x="344596" y="990095"/>
                  <a:pt x="194319" y="1326318"/>
                </a:cubicBezTo>
                <a:cubicBezTo>
                  <a:pt x="44040" y="1662541"/>
                  <a:pt x="-20725" y="2030721"/>
                  <a:pt x="5797" y="2398043"/>
                </a:cubicBezTo>
                <a:cubicBezTo>
                  <a:pt x="32318" y="2765365"/>
                  <a:pt x="149302" y="3120419"/>
                  <a:pt x="346321" y="3431562"/>
                </a:cubicBezTo>
                <a:cubicBezTo>
                  <a:pt x="543341" y="3742716"/>
                  <a:pt x="814277" y="4000281"/>
                  <a:pt x="1134980" y="4181323"/>
                </a:cubicBezTo>
                <a:lnTo>
                  <a:pt x="1136104" y="4176865"/>
                </a:lnTo>
                <a:close/>
              </a:path>
            </a:pathLst>
          </a:custGeom>
          <a:solidFill>
            <a:schemeClr val="bg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NZ" sz="1350" dirty="0"/>
          </a:p>
        </p:txBody>
      </p:sp>
    </p:spTree>
    <p:extLst>
      <p:ext uri="{BB962C8B-B14F-4D97-AF65-F5344CB8AC3E}">
        <p14:creationId xmlns:p14="http://schemas.microsoft.com/office/powerpoint/2010/main" val="15075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5716338-CD60-AC89-4A07-4DFA58D616C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oundRect">
            <a:avLst>
              <a:gd name="adj" fmla="val 0"/>
            </a:avLst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sp>
        <p:nvSpPr>
          <p:cNvPr id="11" name="Graphic 90">
            <a:extLst>
              <a:ext uri="{FF2B5EF4-FFF2-40B4-BE49-F238E27FC236}">
                <a16:creationId xmlns:a16="http://schemas.microsoft.com/office/drawing/2014/main" id="{A26B1D9F-C5BA-8E52-3E51-22A32847D090}"/>
              </a:ext>
            </a:extLst>
          </p:cNvPr>
          <p:cNvSpPr/>
          <p:nvPr userDrawn="1"/>
        </p:nvSpPr>
        <p:spPr>
          <a:xfrm>
            <a:off x="-1234084" y="3653398"/>
            <a:ext cx="3247424" cy="2435678"/>
          </a:xfrm>
          <a:custGeom>
            <a:avLst/>
            <a:gdLst>
              <a:gd name="connsiteX0" fmla="*/ 1339253 w 4464643"/>
              <a:gd name="connsiteY0" fmla="*/ 4277316 h 4464843"/>
              <a:gd name="connsiteX1" fmla="*/ 1948701 w 4464643"/>
              <a:gd name="connsiteY1" fmla="*/ 4445870 h 4464843"/>
              <a:gd name="connsiteX2" fmla="*/ 1486586 w 4464643"/>
              <a:gd name="connsiteY2" fmla="*/ 3983755 h 4464843"/>
              <a:gd name="connsiteX3" fmla="*/ 1339253 w 4464643"/>
              <a:gd name="connsiteY3" fmla="*/ 4277316 h 4464843"/>
              <a:gd name="connsiteX4" fmla="*/ 2275751 w 4464643"/>
              <a:gd name="connsiteY4" fmla="*/ 4464844 h 4464843"/>
              <a:gd name="connsiteX5" fmla="*/ 2695451 w 4464643"/>
              <a:gd name="connsiteY5" fmla="*/ 4417962 h 4464843"/>
              <a:gd name="connsiteX6" fmla="*/ 1742199 w 4464643"/>
              <a:gd name="connsiteY6" fmla="*/ 3460252 h 4464843"/>
              <a:gd name="connsiteX7" fmla="*/ 1587046 w 4464643"/>
              <a:gd name="connsiteY7" fmla="*/ 3771681 h 4464843"/>
              <a:gd name="connsiteX8" fmla="*/ 2275751 w 4464643"/>
              <a:gd name="connsiteY8" fmla="*/ 4464844 h 4464843"/>
              <a:gd name="connsiteX9" fmla="*/ 3268066 w 4464643"/>
              <a:gd name="connsiteY9" fmla="*/ 4208117 h 4464843"/>
              <a:gd name="connsiteX10" fmla="*/ 2396300 w 4464643"/>
              <a:gd name="connsiteY10" fmla="*/ 3335236 h 4464843"/>
              <a:gd name="connsiteX11" fmla="*/ 1887312 w 4464643"/>
              <a:gd name="connsiteY11" fmla="*/ 3292821 h 4464843"/>
              <a:gd name="connsiteX12" fmla="*/ 2942130 w 4464643"/>
              <a:gd name="connsiteY12" fmla="*/ 4353221 h 4464843"/>
              <a:gd name="connsiteX13" fmla="*/ 3268066 w 4464643"/>
              <a:gd name="connsiteY13" fmla="*/ 4208117 h 4464843"/>
              <a:gd name="connsiteX14" fmla="*/ 3268066 w 4464643"/>
              <a:gd name="connsiteY14" fmla="*/ 4208117 h 4464843"/>
              <a:gd name="connsiteX15" fmla="*/ 3726828 w 4464643"/>
              <a:gd name="connsiteY15" fmla="*/ 3885533 h 4464843"/>
              <a:gd name="connsiteX16" fmla="*/ 2937662 w 4464643"/>
              <a:gd name="connsiteY16" fmla="*/ 3096368 h 4464843"/>
              <a:gd name="connsiteX17" fmla="*/ 2645217 w 4464643"/>
              <a:gd name="connsiteY17" fmla="*/ 3268266 h 4464843"/>
              <a:gd name="connsiteX18" fmla="*/ 3466748 w 4464643"/>
              <a:gd name="connsiteY18" fmla="*/ 4090911 h 4464843"/>
              <a:gd name="connsiteX19" fmla="*/ 3726828 w 4464643"/>
              <a:gd name="connsiteY19" fmla="*/ 3885533 h 4464843"/>
              <a:gd name="connsiteX20" fmla="*/ 3726828 w 4464643"/>
              <a:gd name="connsiteY20" fmla="*/ 3885533 h 4464843"/>
              <a:gd name="connsiteX21" fmla="*/ 4090712 w 4464643"/>
              <a:gd name="connsiteY21" fmla="*/ 3466948 h 4464843"/>
              <a:gd name="connsiteX22" fmla="*/ 3268066 w 4464643"/>
              <a:gd name="connsiteY22" fmla="*/ 2645417 h 4464843"/>
              <a:gd name="connsiteX23" fmla="*/ 3096168 w 4464643"/>
              <a:gd name="connsiteY23" fmla="*/ 2937863 h 4464843"/>
              <a:gd name="connsiteX24" fmla="*/ 3885324 w 4464643"/>
              <a:gd name="connsiteY24" fmla="*/ 3727028 h 4464843"/>
              <a:gd name="connsiteX25" fmla="*/ 4090712 w 4464643"/>
              <a:gd name="connsiteY25" fmla="*/ 3466948 h 4464843"/>
              <a:gd name="connsiteX26" fmla="*/ 4090712 w 4464643"/>
              <a:gd name="connsiteY26" fmla="*/ 3466948 h 4464843"/>
              <a:gd name="connsiteX27" fmla="*/ 4347439 w 4464643"/>
              <a:gd name="connsiteY27" fmla="*/ 2942330 h 4464843"/>
              <a:gd name="connsiteX28" fmla="*/ 3290392 w 4464643"/>
              <a:gd name="connsiteY28" fmla="*/ 1886398 h 4464843"/>
              <a:gd name="connsiteX29" fmla="*/ 3348428 w 4464643"/>
              <a:gd name="connsiteY29" fmla="*/ 2232422 h 4464843"/>
              <a:gd name="connsiteX30" fmla="*/ 3335036 w 4464643"/>
              <a:gd name="connsiteY30" fmla="*/ 2396509 h 4464843"/>
              <a:gd name="connsiteX31" fmla="*/ 4207917 w 4464643"/>
              <a:gd name="connsiteY31" fmla="*/ 3268266 h 4464843"/>
              <a:gd name="connsiteX32" fmla="*/ 4347439 w 4464643"/>
              <a:gd name="connsiteY32" fmla="*/ 2942330 h 4464843"/>
              <a:gd name="connsiteX33" fmla="*/ 4347439 w 4464643"/>
              <a:gd name="connsiteY33" fmla="*/ 2942330 h 4464843"/>
              <a:gd name="connsiteX34" fmla="*/ 4222423 w 4464643"/>
              <a:gd name="connsiteY34" fmla="*/ 1227830 h 4464843"/>
              <a:gd name="connsiteX35" fmla="*/ 3906536 w 4464643"/>
              <a:gd name="connsiteY35" fmla="*/ 1404195 h 4464843"/>
              <a:gd name="connsiteX36" fmla="*/ 4445670 w 4464643"/>
              <a:gd name="connsiteY36" fmla="*/ 1944443 h 4464843"/>
              <a:gd name="connsiteX37" fmla="*/ 4222423 w 4464643"/>
              <a:gd name="connsiteY37" fmla="*/ 1227830 h 4464843"/>
              <a:gd name="connsiteX38" fmla="*/ 4222423 w 4464643"/>
              <a:gd name="connsiteY38" fmla="*/ 1227830 h 4464843"/>
              <a:gd name="connsiteX39" fmla="*/ 4464644 w 4464643"/>
              <a:gd name="connsiteY39" fmla="*/ 2275951 h 4464843"/>
              <a:gd name="connsiteX40" fmla="*/ 3707854 w 4464643"/>
              <a:gd name="connsiteY40" fmla="*/ 1519161 h 4464843"/>
              <a:gd name="connsiteX41" fmla="*/ 3410941 w 4464643"/>
              <a:gd name="connsiteY41" fmla="*/ 1688830 h 4464843"/>
              <a:gd name="connsiteX42" fmla="*/ 4415533 w 4464643"/>
              <a:gd name="connsiteY42" fmla="*/ 2693413 h 4464843"/>
              <a:gd name="connsiteX43" fmla="*/ 4464644 w 4464643"/>
              <a:gd name="connsiteY43" fmla="*/ 2275951 h 4464843"/>
              <a:gd name="connsiteX44" fmla="*/ 1835963 w 4464643"/>
              <a:gd name="connsiteY44" fmla="*/ 3031627 h 4464843"/>
              <a:gd name="connsiteX45" fmla="*/ 2377516 w 4464643"/>
              <a:gd name="connsiteY45" fmla="*/ 3113723 h 4464843"/>
              <a:gd name="connsiteX46" fmla="*/ 2865111 w 4464643"/>
              <a:gd name="connsiteY46" fmla="*/ 2864196 h 4464843"/>
              <a:gd name="connsiteX47" fmla="*/ 2865111 w 4464643"/>
              <a:gd name="connsiteY47" fmla="*/ 2864196 h 4464843"/>
              <a:gd name="connsiteX48" fmla="*/ 3109865 w 4464643"/>
              <a:gd name="connsiteY48" fmla="*/ 2406549 h 4464843"/>
              <a:gd name="connsiteX49" fmla="*/ 3058782 w 4464643"/>
              <a:gd name="connsiteY49" fmla="*/ 1890084 h 4464843"/>
              <a:gd name="connsiteX50" fmla="*/ 2729113 w 4464643"/>
              <a:gd name="connsiteY50" fmla="*/ 1489253 h 4464843"/>
              <a:gd name="connsiteX51" fmla="*/ 2232222 w 4464643"/>
              <a:gd name="connsiteY51" fmla="*/ 1339453 h 4464843"/>
              <a:gd name="connsiteX52" fmla="*/ 1722111 w 4464643"/>
              <a:gd name="connsiteY52" fmla="*/ 1500188 h 4464843"/>
              <a:gd name="connsiteX53" fmla="*/ 1722111 w 4464643"/>
              <a:gd name="connsiteY53" fmla="*/ 1500188 h 4464843"/>
              <a:gd name="connsiteX54" fmla="*/ 1426597 w 4464643"/>
              <a:gd name="connsiteY54" fmla="*/ 1848650 h 4464843"/>
              <a:gd name="connsiteX55" fmla="*/ 1342120 w 4464643"/>
              <a:gd name="connsiteY55" fmla="*/ 2297668 h 4464843"/>
              <a:gd name="connsiteX56" fmla="*/ 1490815 w 4464643"/>
              <a:gd name="connsiteY56" fmla="*/ 2729703 h 4464843"/>
              <a:gd name="connsiteX57" fmla="*/ 1833734 w 4464643"/>
              <a:gd name="connsiteY57" fmla="*/ 3031627 h 4464843"/>
              <a:gd name="connsiteX58" fmla="*/ 1835963 w 4464643"/>
              <a:gd name="connsiteY58" fmla="*/ 3031627 h 4464843"/>
              <a:gd name="connsiteX59" fmla="*/ 1691973 w 4464643"/>
              <a:gd name="connsiteY59" fmla="*/ 1257967 h 4464843"/>
              <a:gd name="connsiteX60" fmla="*/ 2120598 w 4464643"/>
              <a:gd name="connsiteY60" fmla="*/ 1122912 h 4464843"/>
              <a:gd name="connsiteX61" fmla="*/ 2120598 w 4464643"/>
              <a:gd name="connsiteY61" fmla="*/ 0 h 4464843"/>
              <a:gd name="connsiteX62" fmla="*/ 1051265 w 4464643"/>
              <a:gd name="connsiteY62" fmla="*/ 334863 h 4464843"/>
              <a:gd name="connsiteX63" fmla="*/ 1691973 w 4464643"/>
              <a:gd name="connsiteY63" fmla="*/ 1257967 h 4464843"/>
              <a:gd name="connsiteX64" fmla="*/ 2343836 w 4464643"/>
              <a:gd name="connsiteY64" fmla="*/ 0 h 4464843"/>
              <a:gd name="connsiteX65" fmla="*/ 2343836 w 4464643"/>
              <a:gd name="connsiteY65" fmla="*/ 1116206 h 4464843"/>
              <a:gd name="connsiteX66" fmla="*/ 2791616 w 4464643"/>
              <a:gd name="connsiteY66" fmla="*/ 1261424 h 4464843"/>
              <a:gd name="connsiteX67" fmla="*/ 3139697 w 4464643"/>
              <a:gd name="connsiteY67" fmla="*/ 1578321 h 4464843"/>
              <a:gd name="connsiteX68" fmla="*/ 4111924 w 4464643"/>
              <a:gd name="connsiteY68" fmla="*/ 1020213 h 4464843"/>
              <a:gd name="connsiteX69" fmla="*/ 3350905 w 4464643"/>
              <a:gd name="connsiteY69" fmla="*/ 296904 h 4464843"/>
              <a:gd name="connsiteX70" fmla="*/ 2343836 w 4464643"/>
              <a:gd name="connsiteY70" fmla="*/ 0 h 4464843"/>
              <a:gd name="connsiteX71" fmla="*/ 2343836 w 4464643"/>
              <a:gd name="connsiteY71" fmla="*/ 0 h 4464843"/>
              <a:gd name="connsiteX72" fmla="*/ 1136104 w 4464643"/>
              <a:gd name="connsiteY72" fmla="*/ 4176865 h 4464843"/>
              <a:gd name="connsiteX73" fmla="*/ 1347064 w 4464643"/>
              <a:gd name="connsiteY73" fmla="*/ 3753822 h 4464843"/>
              <a:gd name="connsiteX74" fmla="*/ 1636166 w 4464643"/>
              <a:gd name="connsiteY74" fmla="*/ 3176740 h 4464843"/>
              <a:gd name="connsiteX75" fmla="*/ 1277341 w 4464643"/>
              <a:gd name="connsiteY75" fmla="*/ 2807532 h 4464843"/>
              <a:gd name="connsiteX76" fmla="*/ 1122388 w 4464643"/>
              <a:gd name="connsiteY76" fmla="*/ 2316566 h 4464843"/>
              <a:gd name="connsiteX77" fmla="*/ 1204265 w 4464643"/>
              <a:gd name="connsiteY77" fmla="*/ 1808274 h 4464843"/>
              <a:gd name="connsiteX78" fmla="*/ 1505569 w 4464643"/>
              <a:gd name="connsiteY78" fmla="*/ 1390803 h 4464843"/>
              <a:gd name="connsiteX79" fmla="*/ 867093 w 4464643"/>
              <a:gd name="connsiteY79" fmla="*/ 471041 h 4464843"/>
              <a:gd name="connsiteX80" fmla="*/ 194319 w 4464643"/>
              <a:gd name="connsiteY80" fmla="*/ 1326318 h 4464843"/>
              <a:gd name="connsiteX81" fmla="*/ 5797 w 4464643"/>
              <a:gd name="connsiteY81" fmla="*/ 2398043 h 4464843"/>
              <a:gd name="connsiteX82" fmla="*/ 346321 w 4464643"/>
              <a:gd name="connsiteY82" fmla="*/ 3431562 h 4464843"/>
              <a:gd name="connsiteX83" fmla="*/ 1134980 w 4464643"/>
              <a:gd name="connsiteY83" fmla="*/ 4181323 h 4464843"/>
              <a:gd name="connsiteX84" fmla="*/ 1136104 w 4464643"/>
              <a:gd name="connsiteY84" fmla="*/ 4176865 h 44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4464643" h="4464843">
                <a:moveTo>
                  <a:pt x="1339253" y="4277316"/>
                </a:moveTo>
                <a:cubicBezTo>
                  <a:pt x="1533401" y="4362050"/>
                  <a:pt x="1738598" y="4418800"/>
                  <a:pt x="1948701" y="4445870"/>
                </a:cubicBezTo>
                <a:lnTo>
                  <a:pt x="1486586" y="3983755"/>
                </a:lnTo>
                <a:lnTo>
                  <a:pt x="1339253" y="4277316"/>
                </a:lnTo>
                <a:close/>
                <a:moveTo>
                  <a:pt x="2275751" y="4464844"/>
                </a:moveTo>
                <a:cubicBezTo>
                  <a:pt x="2416807" y="4462358"/>
                  <a:pt x="2557320" y="4446670"/>
                  <a:pt x="2695451" y="4417962"/>
                </a:cubicBezTo>
                <a:lnTo>
                  <a:pt x="1742199" y="3460252"/>
                </a:lnTo>
                <a:lnTo>
                  <a:pt x="1587046" y="3771681"/>
                </a:lnTo>
                <a:lnTo>
                  <a:pt x="2275751" y="4464844"/>
                </a:lnTo>
                <a:close/>
                <a:moveTo>
                  <a:pt x="3268066" y="4208117"/>
                </a:moveTo>
                <a:lnTo>
                  <a:pt x="2396300" y="3335236"/>
                </a:lnTo>
                <a:cubicBezTo>
                  <a:pt x="2225707" y="3362554"/>
                  <a:pt x="2051028" y="3348000"/>
                  <a:pt x="1887312" y="3292821"/>
                </a:cubicBezTo>
                <a:lnTo>
                  <a:pt x="2942130" y="4353221"/>
                </a:lnTo>
                <a:cubicBezTo>
                  <a:pt x="3054306" y="4313206"/>
                  <a:pt x="3163262" y="4264695"/>
                  <a:pt x="3268066" y="4208117"/>
                </a:cubicBezTo>
                <a:lnTo>
                  <a:pt x="3268066" y="4208117"/>
                </a:lnTo>
                <a:close/>
                <a:moveTo>
                  <a:pt x="3726828" y="3885533"/>
                </a:moveTo>
                <a:lnTo>
                  <a:pt x="2937662" y="3096368"/>
                </a:lnTo>
                <a:cubicBezTo>
                  <a:pt x="2849509" y="3168234"/>
                  <a:pt x="2750887" y="3226203"/>
                  <a:pt x="2645217" y="3268266"/>
                </a:cubicBezTo>
                <a:lnTo>
                  <a:pt x="3466748" y="4090911"/>
                </a:lnTo>
                <a:cubicBezTo>
                  <a:pt x="3558445" y="4029047"/>
                  <a:pt x="3645389" y="3960390"/>
                  <a:pt x="3726828" y="3885533"/>
                </a:cubicBezTo>
                <a:lnTo>
                  <a:pt x="3726828" y="3885533"/>
                </a:lnTo>
                <a:close/>
                <a:moveTo>
                  <a:pt x="4090712" y="3466948"/>
                </a:moveTo>
                <a:lnTo>
                  <a:pt x="3268066" y="2645417"/>
                </a:lnTo>
                <a:cubicBezTo>
                  <a:pt x="3226003" y="2751087"/>
                  <a:pt x="3168034" y="2849709"/>
                  <a:pt x="3096168" y="2937863"/>
                </a:cubicBezTo>
                <a:lnTo>
                  <a:pt x="3885324" y="3727028"/>
                </a:lnTo>
                <a:cubicBezTo>
                  <a:pt x="3960190" y="3645589"/>
                  <a:pt x="4028847" y="3558654"/>
                  <a:pt x="4090712" y="3466948"/>
                </a:cubicBezTo>
                <a:lnTo>
                  <a:pt x="4090712" y="3466948"/>
                </a:lnTo>
                <a:close/>
                <a:moveTo>
                  <a:pt x="4347439" y="2942330"/>
                </a:moveTo>
                <a:lnTo>
                  <a:pt x="3290392" y="1886398"/>
                </a:lnTo>
                <a:cubicBezTo>
                  <a:pt x="3328073" y="1997897"/>
                  <a:pt x="3347676" y="2114722"/>
                  <a:pt x="3348428" y="2232422"/>
                </a:cubicBezTo>
                <a:cubicBezTo>
                  <a:pt x="3347942" y="2287372"/>
                  <a:pt x="3343466" y="2342207"/>
                  <a:pt x="3335036" y="2396509"/>
                </a:cubicBezTo>
                <a:lnTo>
                  <a:pt x="4207917" y="3268266"/>
                </a:lnTo>
                <a:cubicBezTo>
                  <a:pt x="4262581" y="3163300"/>
                  <a:pt x="4309224" y="3054344"/>
                  <a:pt x="4347439" y="2942330"/>
                </a:cubicBezTo>
                <a:lnTo>
                  <a:pt x="4347439" y="2942330"/>
                </a:lnTo>
                <a:close/>
                <a:moveTo>
                  <a:pt x="4222423" y="1227830"/>
                </a:moveTo>
                <a:lnTo>
                  <a:pt x="3906536" y="1404195"/>
                </a:lnTo>
                <a:lnTo>
                  <a:pt x="4445670" y="1944443"/>
                </a:lnTo>
                <a:cubicBezTo>
                  <a:pt x="4412609" y="1694602"/>
                  <a:pt x="4337114" y="1452239"/>
                  <a:pt x="4222423" y="1227830"/>
                </a:cubicBezTo>
                <a:lnTo>
                  <a:pt x="4222423" y="1227830"/>
                </a:lnTo>
                <a:close/>
                <a:moveTo>
                  <a:pt x="4464644" y="2275951"/>
                </a:moveTo>
                <a:lnTo>
                  <a:pt x="3707854" y="1519161"/>
                </a:lnTo>
                <a:lnTo>
                  <a:pt x="3410941" y="1688830"/>
                </a:lnTo>
                <a:lnTo>
                  <a:pt x="4415533" y="2693413"/>
                </a:lnTo>
                <a:cubicBezTo>
                  <a:pt x="4444841" y="2556091"/>
                  <a:pt x="4461291" y="2416331"/>
                  <a:pt x="4464644" y="2275951"/>
                </a:cubicBezTo>
                <a:close/>
                <a:moveTo>
                  <a:pt x="1835963" y="3031627"/>
                </a:moveTo>
                <a:cubicBezTo>
                  <a:pt x="2003422" y="3115047"/>
                  <a:pt x="2192855" y="3143764"/>
                  <a:pt x="2377516" y="3113723"/>
                </a:cubicBezTo>
                <a:cubicBezTo>
                  <a:pt x="2562168" y="3083681"/>
                  <a:pt x="2732732" y="2996394"/>
                  <a:pt x="2865111" y="2864196"/>
                </a:cubicBezTo>
                <a:lnTo>
                  <a:pt x="2865111" y="2864196"/>
                </a:lnTo>
                <a:cubicBezTo>
                  <a:pt x="2990203" y="2739247"/>
                  <a:pt x="3075385" y="2579970"/>
                  <a:pt x="3109865" y="2406549"/>
                </a:cubicBezTo>
                <a:cubicBezTo>
                  <a:pt x="3144345" y="2233136"/>
                  <a:pt x="3126562" y="2053390"/>
                  <a:pt x="3058782" y="1890084"/>
                </a:cubicBezTo>
                <a:cubicBezTo>
                  <a:pt x="2991002" y="1726787"/>
                  <a:pt x="2876264" y="1587284"/>
                  <a:pt x="2729113" y="1489253"/>
                </a:cubicBezTo>
                <a:cubicBezTo>
                  <a:pt x="2581970" y="1391231"/>
                  <a:pt x="2409025" y="1339091"/>
                  <a:pt x="2232222" y="1339453"/>
                </a:cubicBezTo>
                <a:cubicBezTo>
                  <a:pt x="2049666" y="1339082"/>
                  <a:pt x="1871472" y="1395222"/>
                  <a:pt x="1722111" y="1500188"/>
                </a:cubicBezTo>
                <a:lnTo>
                  <a:pt x="1722111" y="1500188"/>
                </a:lnTo>
                <a:cubicBezTo>
                  <a:pt x="1595057" y="1588751"/>
                  <a:pt x="1493215" y="1708833"/>
                  <a:pt x="1426597" y="1848650"/>
                </a:cubicBezTo>
                <a:cubicBezTo>
                  <a:pt x="1359980" y="1988468"/>
                  <a:pt x="1330862" y="2143201"/>
                  <a:pt x="1342120" y="2297668"/>
                </a:cubicBezTo>
                <a:cubicBezTo>
                  <a:pt x="1353379" y="2452135"/>
                  <a:pt x="1404623" y="2601020"/>
                  <a:pt x="1490815" y="2729703"/>
                </a:cubicBezTo>
                <a:cubicBezTo>
                  <a:pt x="1576997" y="2858377"/>
                  <a:pt x="1695174" y="2962427"/>
                  <a:pt x="1833734" y="3031627"/>
                </a:cubicBezTo>
                <a:lnTo>
                  <a:pt x="1835963" y="3031627"/>
                </a:lnTo>
                <a:close/>
                <a:moveTo>
                  <a:pt x="1691973" y="1257967"/>
                </a:moveTo>
                <a:cubicBezTo>
                  <a:pt x="1823885" y="1183586"/>
                  <a:pt x="1969875" y="1137590"/>
                  <a:pt x="2120598" y="1122912"/>
                </a:cubicBezTo>
                <a:lnTo>
                  <a:pt x="2120598" y="0"/>
                </a:lnTo>
                <a:cubicBezTo>
                  <a:pt x="1741351" y="18157"/>
                  <a:pt x="1373134" y="133465"/>
                  <a:pt x="1051265" y="334863"/>
                </a:cubicBezTo>
                <a:lnTo>
                  <a:pt x="1691973" y="1257967"/>
                </a:lnTo>
                <a:close/>
                <a:moveTo>
                  <a:pt x="2343836" y="0"/>
                </a:moveTo>
                <a:lnTo>
                  <a:pt x="2343836" y="1116206"/>
                </a:lnTo>
                <a:cubicBezTo>
                  <a:pt x="2501722" y="1132237"/>
                  <a:pt x="2654370" y="1181738"/>
                  <a:pt x="2791616" y="1261424"/>
                </a:cubicBezTo>
                <a:cubicBezTo>
                  <a:pt x="2928852" y="1341110"/>
                  <a:pt x="3047514" y="1449143"/>
                  <a:pt x="3139697" y="1578321"/>
                </a:cubicBezTo>
                <a:lnTo>
                  <a:pt x="4111924" y="1020213"/>
                </a:lnTo>
                <a:cubicBezTo>
                  <a:pt x="3919157" y="722206"/>
                  <a:pt x="3658315" y="474287"/>
                  <a:pt x="3350905" y="296904"/>
                </a:cubicBezTo>
                <a:cubicBezTo>
                  <a:pt x="3043495" y="119521"/>
                  <a:pt x="2698318" y="17756"/>
                  <a:pt x="2343836" y="0"/>
                </a:cubicBezTo>
                <a:lnTo>
                  <a:pt x="2343836" y="0"/>
                </a:lnTo>
                <a:close/>
                <a:moveTo>
                  <a:pt x="1136104" y="4176865"/>
                </a:moveTo>
                <a:lnTo>
                  <a:pt x="1347064" y="3753822"/>
                </a:lnTo>
                <a:lnTo>
                  <a:pt x="1636166" y="3176740"/>
                </a:lnTo>
                <a:cubicBezTo>
                  <a:pt x="1489415" y="3083309"/>
                  <a:pt x="1366542" y="2956884"/>
                  <a:pt x="1277341" y="2807532"/>
                </a:cubicBezTo>
                <a:cubicBezTo>
                  <a:pt x="1188139" y="2658190"/>
                  <a:pt x="1135075" y="2490054"/>
                  <a:pt x="1122388" y="2316566"/>
                </a:cubicBezTo>
                <a:cubicBezTo>
                  <a:pt x="1109701" y="2143068"/>
                  <a:pt x="1137742" y="1969008"/>
                  <a:pt x="1204265" y="1808274"/>
                </a:cubicBezTo>
                <a:cubicBezTo>
                  <a:pt x="1270797" y="1647539"/>
                  <a:pt x="1373972" y="1504579"/>
                  <a:pt x="1505569" y="1390803"/>
                </a:cubicBezTo>
                <a:lnTo>
                  <a:pt x="867093" y="471041"/>
                </a:lnTo>
                <a:cubicBezTo>
                  <a:pt x="575721" y="696277"/>
                  <a:pt x="344596" y="990095"/>
                  <a:pt x="194319" y="1326318"/>
                </a:cubicBezTo>
                <a:cubicBezTo>
                  <a:pt x="44040" y="1662541"/>
                  <a:pt x="-20725" y="2030721"/>
                  <a:pt x="5797" y="2398043"/>
                </a:cubicBezTo>
                <a:cubicBezTo>
                  <a:pt x="32318" y="2765365"/>
                  <a:pt x="149302" y="3120419"/>
                  <a:pt x="346321" y="3431562"/>
                </a:cubicBezTo>
                <a:cubicBezTo>
                  <a:pt x="543341" y="3742716"/>
                  <a:pt x="814277" y="4000281"/>
                  <a:pt x="1134980" y="4181323"/>
                </a:cubicBezTo>
                <a:lnTo>
                  <a:pt x="1136104" y="4176865"/>
                </a:lnTo>
                <a:close/>
              </a:path>
            </a:pathLst>
          </a:custGeom>
          <a:solidFill>
            <a:schemeClr val="bg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NZ" sz="135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03E7CF7-1117-358F-8103-82B4D7F7CFC2}"/>
              </a:ext>
            </a:extLst>
          </p:cNvPr>
          <p:cNvSpPr/>
          <p:nvPr userDrawn="1"/>
        </p:nvSpPr>
        <p:spPr>
          <a:xfrm flipH="1">
            <a:off x="-4908" y="2706380"/>
            <a:ext cx="4600493" cy="2456641"/>
          </a:xfrm>
          <a:prstGeom prst="roundRect">
            <a:avLst>
              <a:gd name="adj" fmla="val 7899"/>
            </a:avLst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144968-4076-7A9B-3B16-777B45A6E48A}"/>
              </a:ext>
            </a:extLst>
          </p:cNvPr>
          <p:cNvSpPr/>
          <p:nvPr userDrawn="1"/>
        </p:nvSpPr>
        <p:spPr>
          <a:xfrm>
            <a:off x="-4909" y="3575305"/>
            <a:ext cx="1601826" cy="1592096"/>
          </a:xfrm>
          <a:prstGeom prst="rect">
            <a:avLst/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329D4D-3A5C-E629-7677-C0E360005A96}"/>
              </a:ext>
            </a:extLst>
          </p:cNvPr>
          <p:cNvSpPr/>
          <p:nvPr userDrawn="1"/>
        </p:nvSpPr>
        <p:spPr>
          <a:xfrm flipH="1">
            <a:off x="4751116" y="2706380"/>
            <a:ext cx="4400023" cy="2444257"/>
          </a:xfrm>
          <a:prstGeom prst="roundRect">
            <a:avLst>
              <a:gd name="adj" fmla="val 786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665341-0325-5CA4-B803-43A158694C88}"/>
              </a:ext>
            </a:extLst>
          </p:cNvPr>
          <p:cNvSpPr/>
          <p:nvPr userDrawn="1"/>
        </p:nvSpPr>
        <p:spPr>
          <a:xfrm>
            <a:off x="7582380" y="3582449"/>
            <a:ext cx="1601826" cy="1592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E9B78C-268F-981B-2CF7-F15D826CFE9B}"/>
              </a:ext>
            </a:extLst>
          </p:cNvPr>
          <p:cNvSpPr/>
          <p:nvPr userDrawn="1"/>
        </p:nvSpPr>
        <p:spPr>
          <a:xfrm>
            <a:off x="4572001" y="2706380"/>
            <a:ext cx="2658710" cy="24486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50C5F0-E5BB-F2F3-4DCB-F0EF9797ADED}"/>
              </a:ext>
            </a:extLst>
          </p:cNvPr>
          <p:cNvSpPr/>
          <p:nvPr userDrawn="1"/>
        </p:nvSpPr>
        <p:spPr>
          <a:xfrm>
            <a:off x="1921123" y="2706185"/>
            <a:ext cx="2658710" cy="2458521"/>
          </a:xfrm>
          <a:prstGeom prst="rect">
            <a:avLst/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F54797D4-AF4E-888E-F75C-B366900316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15"/>
          <a:stretch/>
        </p:blipFill>
        <p:spPr>
          <a:xfrm>
            <a:off x="684213" y="530568"/>
            <a:ext cx="835611" cy="115058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674D7634-C3ED-1DB0-1E67-AB144AA1AE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56723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5B23679-D1F9-6AB8-BDE0-E3CFFF7F6E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213" y="3779216"/>
            <a:ext cx="3471365" cy="8016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dirty="0"/>
              <a:t>14pt and no more than three lines so this is an example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D645040-66C4-9DD4-0734-5AF69EACD1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13" y="3357013"/>
            <a:ext cx="3471365" cy="27687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Headings explained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6E0A363-7CF6-0A19-170A-28FC6A44DFC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2008" y="3779216"/>
            <a:ext cx="3471365" cy="8016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dirty="0"/>
              <a:t>14pt and no more than three lines so this is an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3F2EE-5478-CE99-EAC0-EB8EB609A5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12008" y="3357013"/>
            <a:ext cx="3471365" cy="27687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Headings explained</a:t>
            </a:r>
          </a:p>
        </p:txBody>
      </p:sp>
    </p:spTree>
    <p:extLst>
      <p:ext uri="{BB962C8B-B14F-4D97-AF65-F5344CB8AC3E}">
        <p14:creationId xmlns:p14="http://schemas.microsoft.com/office/powerpoint/2010/main" val="3541348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3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2C6C60-6107-E37B-7EF2-E4E2DCCD26C1}"/>
              </a:ext>
            </a:extLst>
          </p:cNvPr>
          <p:cNvSpPr/>
          <p:nvPr userDrawn="1"/>
        </p:nvSpPr>
        <p:spPr>
          <a:xfrm>
            <a:off x="3860801" y="0"/>
            <a:ext cx="5283199" cy="5143500"/>
          </a:xfrm>
          <a:prstGeom prst="roundRect">
            <a:avLst>
              <a:gd name="adj" fmla="val 69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29592C-45C4-B2B0-00D3-7E10F76FF392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14C942-0857-8EED-F95C-04372F583141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F632993-D5F7-3811-E0B3-075F37844B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B350DA7-6D7C-6B31-66A6-CBD448F61EF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404" r="1"/>
          <a:stretch/>
        </p:blipFill>
        <p:spPr>
          <a:xfrm>
            <a:off x="-1" y="1022997"/>
            <a:ext cx="1722051" cy="3097506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74F3984B-CD1E-22F3-5DE8-8146093F07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2708-997A-E900-C83D-5CED597A4E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869867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3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2C6C60-6107-E37B-7EF2-E4E2DCCD26C1}"/>
              </a:ext>
            </a:extLst>
          </p:cNvPr>
          <p:cNvSpPr/>
          <p:nvPr userDrawn="1"/>
        </p:nvSpPr>
        <p:spPr>
          <a:xfrm>
            <a:off x="3860801" y="0"/>
            <a:ext cx="5283199" cy="5143500"/>
          </a:xfrm>
          <a:prstGeom prst="roundRect">
            <a:avLst>
              <a:gd name="adj" fmla="val 69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29592C-45C4-B2B0-00D3-7E10F76FF392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14C942-0857-8EED-F95C-04372F583141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57B3B257-D998-992E-4E8E-C228762303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73919F7-7ACE-305B-1F39-ACB47D55276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404" r="1"/>
          <a:stretch/>
        </p:blipFill>
        <p:spPr>
          <a:xfrm>
            <a:off x="-1" y="1022997"/>
            <a:ext cx="1722051" cy="3097506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B14C572D-F4EC-9D48-8ADC-EB5F8C89C7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C6D1B-A39C-B58A-652F-E5650A7233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2832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3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2C6C60-6107-E37B-7EF2-E4E2DCCD26C1}"/>
              </a:ext>
            </a:extLst>
          </p:cNvPr>
          <p:cNvSpPr/>
          <p:nvPr userDrawn="1"/>
        </p:nvSpPr>
        <p:spPr>
          <a:xfrm>
            <a:off x="3860801" y="0"/>
            <a:ext cx="5283199" cy="5143500"/>
          </a:xfrm>
          <a:prstGeom prst="roundRect">
            <a:avLst>
              <a:gd name="adj" fmla="val 69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29592C-45C4-B2B0-00D3-7E10F76FF392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14C942-0857-8EED-F95C-04372F583141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A99FF0F-0814-811E-BF93-DEE1205D20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AE1C394-AE24-27A1-2E65-2879FEEE8E0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404" r="1"/>
          <a:stretch/>
        </p:blipFill>
        <p:spPr>
          <a:xfrm>
            <a:off x="-1" y="1022997"/>
            <a:ext cx="1722051" cy="3097506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F0582831-F3D8-00CD-AFBD-A35FD362A2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62484-1E3F-AA61-E68F-E2E2735A2F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012184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3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2C6C60-6107-E37B-7EF2-E4E2DCCD26C1}"/>
              </a:ext>
            </a:extLst>
          </p:cNvPr>
          <p:cNvSpPr/>
          <p:nvPr userDrawn="1"/>
        </p:nvSpPr>
        <p:spPr>
          <a:xfrm>
            <a:off x="3860801" y="0"/>
            <a:ext cx="5283199" cy="5143500"/>
          </a:xfrm>
          <a:prstGeom prst="roundRect">
            <a:avLst>
              <a:gd name="adj" fmla="val 69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29592C-45C4-B2B0-00D3-7E10F76FF392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14C942-0857-8EED-F95C-04372F583141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DB88832-24A1-6E20-172B-7DDC5ED932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09260A-D3F6-3AA0-9CA4-5FC280A210F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404" r="1"/>
          <a:stretch/>
        </p:blipFill>
        <p:spPr>
          <a:xfrm>
            <a:off x="-1" y="1022997"/>
            <a:ext cx="1722051" cy="3097506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899CC5B5-04F6-4B92-1975-9A4B89CBD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8BC3B-4673-E616-0024-A6389B416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21361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3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2C6C60-6107-E37B-7EF2-E4E2DCCD26C1}"/>
              </a:ext>
            </a:extLst>
          </p:cNvPr>
          <p:cNvSpPr/>
          <p:nvPr userDrawn="1"/>
        </p:nvSpPr>
        <p:spPr>
          <a:xfrm>
            <a:off x="3860801" y="0"/>
            <a:ext cx="5283199" cy="5143500"/>
          </a:xfrm>
          <a:prstGeom prst="roundRect">
            <a:avLst>
              <a:gd name="adj" fmla="val 69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29592C-45C4-B2B0-00D3-7E10F76FF392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14C942-0857-8EED-F95C-04372F583141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8AB953A-66A2-24A7-F67D-6FB8597D5C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E35635D-7830-BBBD-8432-326CDFCE69A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404" r="1"/>
          <a:stretch/>
        </p:blipFill>
        <p:spPr>
          <a:xfrm>
            <a:off x="-1" y="1022997"/>
            <a:ext cx="1722051" cy="3097506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743016A0-0D95-CE29-D254-4C6909BB38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E91955-A824-E03D-488B-DE045D3378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293535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3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2C6C60-6107-E37B-7EF2-E4E2DCCD26C1}"/>
              </a:ext>
            </a:extLst>
          </p:cNvPr>
          <p:cNvSpPr/>
          <p:nvPr userDrawn="1"/>
        </p:nvSpPr>
        <p:spPr>
          <a:xfrm>
            <a:off x="3860801" y="0"/>
            <a:ext cx="5283199" cy="5143500"/>
          </a:xfrm>
          <a:prstGeom prst="roundRect">
            <a:avLst>
              <a:gd name="adj" fmla="val 69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29592C-45C4-B2B0-00D3-7E10F76FF392}"/>
              </a:ext>
            </a:extLst>
          </p:cNvPr>
          <p:cNvSpPr/>
          <p:nvPr userDrawn="1"/>
        </p:nvSpPr>
        <p:spPr>
          <a:xfrm>
            <a:off x="35387" y="0"/>
            <a:ext cx="4572000" cy="5143500"/>
          </a:xfrm>
          <a:prstGeom prst="roundRect">
            <a:avLst>
              <a:gd name="adj" fmla="val 691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14C942-0857-8EED-F95C-04372F583141}"/>
              </a:ext>
            </a:extLst>
          </p:cNvPr>
          <p:cNvSpPr/>
          <p:nvPr userDrawn="1"/>
        </p:nvSpPr>
        <p:spPr>
          <a:xfrm>
            <a:off x="-1" y="0"/>
            <a:ext cx="4265763" cy="51435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C7204C1-6A50-9B05-3EA1-EC0CCD1400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014157A-CE6E-D021-E862-2D434B2C461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404" r="1"/>
          <a:stretch/>
        </p:blipFill>
        <p:spPr>
          <a:xfrm>
            <a:off x="-1" y="1022997"/>
            <a:ext cx="1722051" cy="3097506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B5957582-EB9F-7896-1FEE-467B684A48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7007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A0B9F6-59B8-27BB-C217-C7872171B6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213" y="2520290"/>
            <a:ext cx="3435350" cy="423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Some more framing if you want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84875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4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1A0B6B-DF0D-C96D-DEE5-92384265AA2F}"/>
              </a:ext>
            </a:extLst>
          </p:cNvPr>
          <p:cNvSpPr/>
          <p:nvPr userDrawn="1"/>
        </p:nvSpPr>
        <p:spPr>
          <a:xfrm flipH="1">
            <a:off x="-4912" y="2706380"/>
            <a:ext cx="9148911" cy="2444257"/>
          </a:xfrm>
          <a:prstGeom prst="roundRect">
            <a:avLst>
              <a:gd name="adj" fmla="val 78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83CD7E-8D5D-CE43-91C2-08E19453287B}"/>
              </a:ext>
            </a:extLst>
          </p:cNvPr>
          <p:cNvSpPr/>
          <p:nvPr userDrawn="1"/>
        </p:nvSpPr>
        <p:spPr>
          <a:xfrm flipH="1">
            <a:off x="4571999" y="2706380"/>
            <a:ext cx="4579139" cy="2444257"/>
          </a:xfrm>
          <a:prstGeom prst="roundRect">
            <a:avLst>
              <a:gd name="adj" fmla="val 78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91A33-4E4B-9C0A-0682-F433D024B961}"/>
              </a:ext>
            </a:extLst>
          </p:cNvPr>
          <p:cNvSpPr/>
          <p:nvPr userDrawn="1"/>
        </p:nvSpPr>
        <p:spPr>
          <a:xfrm>
            <a:off x="-4912" y="3851961"/>
            <a:ext cx="9156049" cy="1303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90AC9BB-F375-AA4F-6F80-8F727DBDBC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357EFC9C-9898-7F60-47FF-8515B59FC6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00508"/>
            <a:ext cx="3435882" cy="5670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</p:spTree>
    <p:extLst>
      <p:ext uri="{BB962C8B-B14F-4D97-AF65-F5344CB8AC3E}">
        <p14:creationId xmlns:p14="http://schemas.microsoft.com/office/powerpoint/2010/main" val="7186911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4 dark gre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1A0B6B-DF0D-C96D-DEE5-92384265AA2F}"/>
              </a:ext>
            </a:extLst>
          </p:cNvPr>
          <p:cNvSpPr/>
          <p:nvPr userDrawn="1"/>
        </p:nvSpPr>
        <p:spPr>
          <a:xfrm flipH="1">
            <a:off x="-4912" y="2706380"/>
            <a:ext cx="9148911" cy="2444257"/>
          </a:xfrm>
          <a:prstGeom prst="roundRect">
            <a:avLst>
              <a:gd name="adj" fmla="val 78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83CD7E-8D5D-CE43-91C2-08E19453287B}"/>
              </a:ext>
            </a:extLst>
          </p:cNvPr>
          <p:cNvSpPr/>
          <p:nvPr userDrawn="1"/>
        </p:nvSpPr>
        <p:spPr>
          <a:xfrm flipH="1">
            <a:off x="4571999" y="2706380"/>
            <a:ext cx="4579139" cy="2444257"/>
          </a:xfrm>
          <a:prstGeom prst="roundRect">
            <a:avLst>
              <a:gd name="adj" fmla="val 78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91A33-4E4B-9C0A-0682-F433D024B961}"/>
              </a:ext>
            </a:extLst>
          </p:cNvPr>
          <p:cNvSpPr/>
          <p:nvPr userDrawn="1"/>
        </p:nvSpPr>
        <p:spPr>
          <a:xfrm>
            <a:off x="-4912" y="3851961"/>
            <a:ext cx="9156049" cy="1303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3474BBB-CBF0-FE18-691B-B97CDA4887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80B6D468-9470-57B8-7D5F-59BA468518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00508"/>
            <a:ext cx="3435882" cy="5670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</p:spTree>
    <p:extLst>
      <p:ext uri="{BB962C8B-B14F-4D97-AF65-F5344CB8AC3E}">
        <p14:creationId xmlns:p14="http://schemas.microsoft.com/office/powerpoint/2010/main" val="37355404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4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1A0B6B-DF0D-C96D-DEE5-92384265AA2F}"/>
              </a:ext>
            </a:extLst>
          </p:cNvPr>
          <p:cNvSpPr/>
          <p:nvPr userDrawn="1"/>
        </p:nvSpPr>
        <p:spPr>
          <a:xfrm flipH="1">
            <a:off x="-4912" y="2706380"/>
            <a:ext cx="9148911" cy="2444257"/>
          </a:xfrm>
          <a:prstGeom prst="roundRect">
            <a:avLst>
              <a:gd name="adj" fmla="val 78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83CD7E-8D5D-CE43-91C2-08E19453287B}"/>
              </a:ext>
            </a:extLst>
          </p:cNvPr>
          <p:cNvSpPr/>
          <p:nvPr userDrawn="1"/>
        </p:nvSpPr>
        <p:spPr>
          <a:xfrm flipH="1">
            <a:off x="4571999" y="2706380"/>
            <a:ext cx="4579139" cy="2444257"/>
          </a:xfrm>
          <a:prstGeom prst="roundRect">
            <a:avLst>
              <a:gd name="adj" fmla="val 78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91A33-4E4B-9C0A-0682-F433D024B961}"/>
              </a:ext>
            </a:extLst>
          </p:cNvPr>
          <p:cNvSpPr/>
          <p:nvPr userDrawn="1"/>
        </p:nvSpPr>
        <p:spPr>
          <a:xfrm>
            <a:off x="0" y="3847553"/>
            <a:ext cx="9156049" cy="1303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C2401D01-E2CC-724B-35CF-DE1A8A4127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97012FB8-4CAC-8CBA-EB40-8FD90208DB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00508"/>
            <a:ext cx="3435882" cy="5670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</p:spTree>
    <p:extLst>
      <p:ext uri="{BB962C8B-B14F-4D97-AF65-F5344CB8AC3E}">
        <p14:creationId xmlns:p14="http://schemas.microsoft.com/office/powerpoint/2010/main" val="6115375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4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1A0B6B-DF0D-C96D-DEE5-92384265AA2F}"/>
              </a:ext>
            </a:extLst>
          </p:cNvPr>
          <p:cNvSpPr/>
          <p:nvPr userDrawn="1"/>
        </p:nvSpPr>
        <p:spPr>
          <a:xfrm flipH="1">
            <a:off x="-4912" y="2706380"/>
            <a:ext cx="9148911" cy="2444257"/>
          </a:xfrm>
          <a:prstGeom prst="roundRect">
            <a:avLst>
              <a:gd name="adj" fmla="val 78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83CD7E-8D5D-CE43-91C2-08E19453287B}"/>
              </a:ext>
            </a:extLst>
          </p:cNvPr>
          <p:cNvSpPr/>
          <p:nvPr userDrawn="1"/>
        </p:nvSpPr>
        <p:spPr>
          <a:xfrm flipH="1">
            <a:off x="4571999" y="2706380"/>
            <a:ext cx="4579139" cy="2444257"/>
          </a:xfrm>
          <a:prstGeom prst="roundRect">
            <a:avLst>
              <a:gd name="adj" fmla="val 78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91A33-4E4B-9C0A-0682-F433D024B961}"/>
              </a:ext>
            </a:extLst>
          </p:cNvPr>
          <p:cNvSpPr/>
          <p:nvPr userDrawn="1"/>
        </p:nvSpPr>
        <p:spPr>
          <a:xfrm>
            <a:off x="-4912" y="3851961"/>
            <a:ext cx="9156049" cy="1303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0FE3C85-DC0D-B6E2-3194-545779881E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BDAC0979-7956-F441-ED48-CC0F391BB9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00508"/>
            <a:ext cx="3435882" cy="5670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</p:spTree>
    <p:extLst>
      <p:ext uri="{BB962C8B-B14F-4D97-AF65-F5344CB8AC3E}">
        <p14:creationId xmlns:p14="http://schemas.microsoft.com/office/powerpoint/2010/main" val="39341450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4 yello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1A0B6B-DF0D-C96D-DEE5-92384265AA2F}"/>
              </a:ext>
            </a:extLst>
          </p:cNvPr>
          <p:cNvSpPr/>
          <p:nvPr userDrawn="1"/>
        </p:nvSpPr>
        <p:spPr>
          <a:xfrm flipH="1">
            <a:off x="-4912" y="2706380"/>
            <a:ext cx="9148911" cy="2444257"/>
          </a:xfrm>
          <a:prstGeom prst="roundRect">
            <a:avLst>
              <a:gd name="adj" fmla="val 78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83CD7E-8D5D-CE43-91C2-08E19453287B}"/>
              </a:ext>
            </a:extLst>
          </p:cNvPr>
          <p:cNvSpPr/>
          <p:nvPr userDrawn="1"/>
        </p:nvSpPr>
        <p:spPr>
          <a:xfrm flipH="1">
            <a:off x="4571999" y="2706380"/>
            <a:ext cx="4579139" cy="2444257"/>
          </a:xfrm>
          <a:prstGeom prst="roundRect">
            <a:avLst>
              <a:gd name="adj" fmla="val 78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91A33-4E4B-9C0A-0682-F433D024B961}"/>
              </a:ext>
            </a:extLst>
          </p:cNvPr>
          <p:cNvSpPr/>
          <p:nvPr userDrawn="1"/>
        </p:nvSpPr>
        <p:spPr>
          <a:xfrm>
            <a:off x="-4912" y="3851961"/>
            <a:ext cx="9156049" cy="1303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5C9EA95-BD67-90AD-7B60-0608C1A859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1138942D-60F1-3BDC-A0F6-90E0914832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00508"/>
            <a:ext cx="3435882" cy="5670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</p:spTree>
    <p:extLst>
      <p:ext uri="{BB962C8B-B14F-4D97-AF65-F5344CB8AC3E}">
        <p14:creationId xmlns:p14="http://schemas.microsoft.com/office/powerpoint/2010/main" val="9036730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yout 4 light gre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1A0B6B-DF0D-C96D-DEE5-92384265AA2F}"/>
              </a:ext>
            </a:extLst>
          </p:cNvPr>
          <p:cNvSpPr/>
          <p:nvPr userDrawn="1"/>
        </p:nvSpPr>
        <p:spPr>
          <a:xfrm flipH="1">
            <a:off x="-4912" y="2706380"/>
            <a:ext cx="9148911" cy="2444257"/>
          </a:xfrm>
          <a:prstGeom prst="roundRect">
            <a:avLst>
              <a:gd name="adj" fmla="val 78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83CD7E-8D5D-CE43-91C2-08E19453287B}"/>
              </a:ext>
            </a:extLst>
          </p:cNvPr>
          <p:cNvSpPr/>
          <p:nvPr userDrawn="1"/>
        </p:nvSpPr>
        <p:spPr>
          <a:xfrm flipH="1">
            <a:off x="4571999" y="2706380"/>
            <a:ext cx="4579139" cy="2444257"/>
          </a:xfrm>
          <a:prstGeom prst="roundRect">
            <a:avLst>
              <a:gd name="adj" fmla="val 786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endParaRPr lang="en-NZ" sz="825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991A33-4E4B-9C0A-0682-F433D024B961}"/>
              </a:ext>
            </a:extLst>
          </p:cNvPr>
          <p:cNvSpPr/>
          <p:nvPr userDrawn="1"/>
        </p:nvSpPr>
        <p:spPr>
          <a:xfrm>
            <a:off x="-4912" y="3851961"/>
            <a:ext cx="9156049" cy="1303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E3473587-D874-11B3-157F-F9008F8B8C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176" y="4802531"/>
            <a:ext cx="801797" cy="196862"/>
          </a:xfrm>
          <a:prstGeom prst="rect">
            <a:avLst/>
          </a:prstGeom>
        </p:spPr>
      </p:pic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22D6CCAC-0224-BFA6-45F5-27E0B2AAEE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4" y="1800508"/>
            <a:ext cx="3435882" cy="56704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3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 heading</a:t>
            </a:r>
          </a:p>
        </p:txBody>
      </p:sp>
    </p:spTree>
    <p:extLst>
      <p:ext uri="{BB962C8B-B14F-4D97-AF65-F5344CB8AC3E}">
        <p14:creationId xmlns:p14="http://schemas.microsoft.com/office/powerpoint/2010/main" val="16164905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Scarlatti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A3CC9DD-9286-4BC4-0EF1-997F6DD971F6}"/>
              </a:ext>
            </a:extLst>
          </p:cNvPr>
          <p:cNvSpPr/>
          <p:nvPr userDrawn="1"/>
        </p:nvSpPr>
        <p:spPr>
          <a:xfrm>
            <a:off x="-1" y="0"/>
            <a:ext cx="9144000" cy="5143500"/>
          </a:xfrm>
          <a:prstGeom prst="roundRect">
            <a:avLst>
              <a:gd name="adj" fmla="val 0"/>
            </a:avLst>
          </a:prstGeom>
          <a:solidFill>
            <a:srgbClr val="E481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350"/>
          </a:p>
        </p:txBody>
      </p:sp>
      <p:sp>
        <p:nvSpPr>
          <p:cNvPr id="5" name="Rectangle: Single Corner Rounded 4">
            <a:extLst>
              <a:ext uri="{FF2B5EF4-FFF2-40B4-BE49-F238E27FC236}">
                <a16:creationId xmlns:a16="http://schemas.microsoft.com/office/drawing/2014/main" id="{DF5BBA50-5EBE-E93D-3597-0754A9E06034}"/>
              </a:ext>
            </a:extLst>
          </p:cNvPr>
          <p:cNvSpPr/>
          <p:nvPr userDrawn="1"/>
        </p:nvSpPr>
        <p:spPr>
          <a:xfrm>
            <a:off x="-1" y="696430"/>
            <a:ext cx="8459932" cy="4447070"/>
          </a:xfrm>
          <a:prstGeom prst="round1Rect">
            <a:avLst>
              <a:gd name="adj" fmla="val 2294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25" dirty="0">
              <a:latin typeface="+mj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DF794-2CCD-07F6-7337-C2830C7A686C}"/>
              </a:ext>
            </a:extLst>
          </p:cNvPr>
          <p:cNvSpPr/>
          <p:nvPr userDrawn="1"/>
        </p:nvSpPr>
        <p:spPr>
          <a:xfrm>
            <a:off x="684069" y="774466"/>
            <a:ext cx="7766512" cy="3930884"/>
          </a:xfrm>
          <a:prstGeom prst="roundRect">
            <a:avLst>
              <a:gd name="adj" fmla="val 4263"/>
            </a:avLst>
          </a:prstGeom>
          <a:solidFill>
            <a:schemeClr val="bg1"/>
          </a:solidFill>
          <a:ln w="3175">
            <a:gradFill flip="none" rotWithShape="1">
              <a:gsLst>
                <a:gs pos="0">
                  <a:srgbClr val="FFFFFF"/>
                </a:gs>
                <a:gs pos="100000">
                  <a:schemeClr val="accent1"/>
                </a:gs>
              </a:gsLst>
              <a:lin ang="54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825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642841-DFA4-C7DC-93E9-AE7163ED00D9}"/>
              </a:ext>
            </a:extLst>
          </p:cNvPr>
          <p:cNvSpPr txBox="1"/>
          <p:nvPr userDrawn="1"/>
        </p:nvSpPr>
        <p:spPr>
          <a:xfrm>
            <a:off x="2752576" y="4146989"/>
            <a:ext cx="34518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scarlatti.co.nz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A043B13-230A-717B-3FF1-4386326811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14079" y="1812543"/>
            <a:ext cx="2777182" cy="67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550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6BB49-37BD-06BE-ECF8-8604162CE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AAB8A7-5B50-8983-BBF9-C68A9677D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0B369-D04F-EF64-0AB3-D7E117AFE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1E55F-2051-A211-AE5C-4D442B20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6CEA2-C28E-1A58-F3E7-8DCDB89CD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199882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0440-5DC8-49FE-E72F-63F397AB6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5CC1E-CF61-9117-D5F0-CCD849445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8A4DF-10FF-3B57-560E-DC0CBF2F5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68718-C604-545E-2C04-2FF9BFDAC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81E00-7BA8-0A28-BCFC-643C6254C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247128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0FC4B-0136-3401-6AF5-6A1D7A3E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0CDD72-E7D2-E464-46FE-2252FE607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0C658-3C0C-FA91-F08A-AEF3CFD94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DE8D3-670E-0D27-323B-40084F572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37F9F-E9A5-5E33-74FB-E6442DDB2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14405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7811C-C21E-ED79-C2E6-28AEDBA3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77422-BE80-0570-26E4-74AC70523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D24EC-8E37-7111-2E3A-3116552F0E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959C8B-F0B5-98F9-AEAC-21FD29B06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49905-7C52-745C-3DF7-79C87AC43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230BF-EBAC-CEF6-E2FC-AA4189C48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16865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086D7-FDF9-CCD1-AA83-94F3FE3E1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853D7-3AB3-5397-587A-52C3C51B4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997D05-DE34-6D5A-9454-A22AEB4AB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829C9D-16E4-FD5B-1B57-26CC9C6D74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DBED1-5D7B-D662-15CB-91ED21C52F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57F5C0-29FE-6BBF-FD87-7762BDAB5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5CF87-8361-2149-36B6-B1F1B13F6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599291-682B-7E19-1E4E-1AF9A92E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46304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43AB8-34E7-F6BB-24BB-1CEE78B77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A11043-2CB6-54DB-69AE-F96CEA0E2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B52A71-C8EB-D196-5B44-0A1EC13E5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9E9C58-573D-C30F-C776-D9B301F10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760972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854328-59F7-1FCD-E4C5-89F660F9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C34242-9E9B-15D4-E5E7-C23AFC4FE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04DD29-8BEA-2A1A-2071-BE55B0B09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115550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1CD54-B57F-DE4B-7BC0-DAADA2C2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330F2-BD6B-2036-3EA9-3D561B692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AA519-792B-E4EA-A03B-CE602FFB4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62184A-E47B-77ED-A3F8-36C644562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76BFF2-7387-270C-F749-D191090DD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95D094-61D5-A0C1-3AD7-2732FC207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606923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1A8B5-EBDE-DE28-5A3B-09FFA31E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A1FFD4-3072-088F-975F-A1BB20253B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232D9-9107-11CC-D54C-501F69C1AF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F9C68-9F6B-944F-819C-9EC1B928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345E3-27D7-05DA-7F7B-E0760AFEB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0ECE80-4B82-8692-D592-9460FEC78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16363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05BA-14E0-DCBD-9868-4DBDA6F5B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EA6552-8651-0DB7-7117-AE0F5BB32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B9C23-6BEA-57BB-B08F-EFF9B1AFE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43F29-94E0-EDEA-D2AA-BD025179B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0AE07-03AD-87F9-CE2F-1D71D2228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27855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54FF4B-A8F2-44B8-2F09-E581866D1C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A1824-DE10-CE9A-1D7D-9D99630BAE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D5253-F9D3-0028-C841-AA4EAB63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FEE36-286D-A518-6761-96182EC47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AE42-6F53-EAE8-58E5-46A6A295F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97673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06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6" r:id="rId2"/>
    <p:sldLayoutId id="2147483685" r:id="rId3"/>
    <p:sldLayoutId id="2147483687" r:id="rId4"/>
    <p:sldLayoutId id="2147483680" r:id="rId5"/>
    <p:sldLayoutId id="2147483690" r:id="rId6"/>
    <p:sldLayoutId id="2147483697" r:id="rId7"/>
    <p:sldLayoutId id="2147483689" r:id="rId8"/>
    <p:sldLayoutId id="2147483692" r:id="rId9"/>
    <p:sldLayoutId id="2147483706" r:id="rId10"/>
    <p:sldLayoutId id="2147483700" r:id="rId11"/>
    <p:sldLayoutId id="2147483701" r:id="rId12"/>
    <p:sldLayoutId id="2147483713" r:id="rId13"/>
    <p:sldLayoutId id="2147483691" r:id="rId14"/>
    <p:sldLayoutId id="2147483679" r:id="rId15"/>
    <p:sldLayoutId id="2147483688" r:id="rId16"/>
    <p:sldLayoutId id="2147483712" r:id="rId17"/>
    <p:sldLayoutId id="2147483695" r:id="rId18"/>
    <p:sldLayoutId id="2147483693" r:id="rId19"/>
    <p:sldLayoutId id="2147483702" r:id="rId20"/>
    <p:sldLayoutId id="2147483705" r:id="rId21"/>
    <p:sldLayoutId id="2147483703" r:id="rId22"/>
    <p:sldLayoutId id="2147483704" r:id="rId23"/>
    <p:sldLayoutId id="2147483711" r:id="rId24"/>
    <p:sldLayoutId id="2147483699" r:id="rId25"/>
    <p:sldLayoutId id="2147483681" r:id="rId26"/>
    <p:sldLayoutId id="2147483707" r:id="rId27"/>
    <p:sldLayoutId id="2147483708" r:id="rId28"/>
    <p:sldLayoutId id="2147483710" r:id="rId29"/>
    <p:sldLayoutId id="2147483709" r:id="rId30"/>
    <p:sldLayoutId id="2147483698" r:id="rId31"/>
  </p:sldLayoutIdLst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13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2800" indent="-172800" algn="just" defTabSz="135000" rtl="0" eaLnBrk="1" latinLnBrk="0" hangingPunct="1">
        <a:lnSpc>
          <a:spcPct val="110000"/>
        </a:lnSpc>
        <a:spcBef>
          <a:spcPts val="450"/>
        </a:spcBef>
        <a:spcAft>
          <a:spcPts val="450"/>
        </a:spcAft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j-lt"/>
          <a:ea typeface="+mn-ea"/>
          <a:cs typeface="+mn-cs"/>
        </a:defRPr>
      </a:lvl1pPr>
      <a:lvl2pPr marL="345281" indent="-172800" algn="l" defTabSz="135000" rtl="0" eaLnBrk="1" latinLnBrk="0" hangingPunct="1">
        <a:lnSpc>
          <a:spcPct val="110000"/>
        </a:lnSpc>
        <a:spcBef>
          <a:spcPts val="450"/>
        </a:spcBef>
        <a:spcAft>
          <a:spcPts val="450"/>
        </a:spcAft>
        <a:buClr>
          <a:schemeClr val="accent1"/>
        </a:buClr>
        <a:buFont typeface="Courier New" panose="02070309020205020404" pitchFamily="49" charset="0"/>
        <a:buChar char="-"/>
        <a:defRPr sz="1050" kern="1200">
          <a:solidFill>
            <a:schemeClr val="tx1"/>
          </a:solidFill>
          <a:latin typeface="+mj-lt"/>
          <a:ea typeface="+mn-ea"/>
          <a:cs typeface="+mn-cs"/>
        </a:defRPr>
      </a:lvl2pPr>
      <a:lvl3pPr marL="518400" indent="-172800" algn="l" defTabSz="135000" rtl="0" eaLnBrk="1" latinLnBrk="0" hangingPunct="1">
        <a:lnSpc>
          <a:spcPct val="110000"/>
        </a:lnSpc>
        <a:spcBef>
          <a:spcPts val="450"/>
        </a:spcBef>
        <a:spcAft>
          <a:spcPts val="450"/>
        </a:spcAft>
        <a:buClr>
          <a:schemeClr val="accent1"/>
        </a:buClr>
        <a:buFont typeface="Courier New" panose="02070309020205020404" pitchFamily="49" charset="0"/>
        <a:buChar char="o"/>
        <a:defRPr sz="1050" kern="1200">
          <a:solidFill>
            <a:schemeClr val="tx1"/>
          </a:solidFill>
          <a:latin typeface="+mj-lt"/>
          <a:ea typeface="+mn-ea"/>
          <a:cs typeface="+mn-cs"/>
        </a:defRPr>
      </a:lvl3pPr>
      <a:lvl4pPr marL="691200" indent="-172800" algn="l" defTabSz="135000" rtl="0" eaLnBrk="1" latinLnBrk="0" hangingPunct="1">
        <a:lnSpc>
          <a:spcPct val="110000"/>
        </a:lnSpc>
        <a:spcBef>
          <a:spcPts val="450"/>
        </a:spcBef>
        <a:spcAft>
          <a:spcPts val="450"/>
        </a:spcAft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j-lt"/>
          <a:ea typeface="+mn-ea"/>
          <a:cs typeface="+mn-cs"/>
        </a:defRPr>
      </a:lvl4pPr>
      <a:lvl5pPr marL="864000" indent="-172800" algn="l" defTabSz="135000" rtl="0" eaLnBrk="1" latinLnBrk="0" hangingPunct="1">
        <a:lnSpc>
          <a:spcPct val="110000"/>
        </a:lnSpc>
        <a:spcBef>
          <a:spcPts val="450"/>
        </a:spcBef>
        <a:spcAft>
          <a:spcPts val="450"/>
        </a:spcAft>
        <a:buClr>
          <a:schemeClr val="accent1"/>
        </a:buClr>
        <a:buFont typeface="Courier New" panose="02070309020205020404" pitchFamily="49" charset="0"/>
        <a:buChar char="-"/>
        <a:defRPr sz="1050" kern="1200">
          <a:solidFill>
            <a:schemeClr val="tx1"/>
          </a:solidFill>
          <a:latin typeface="+mj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64" userDrawn="1">
          <p15:clr>
            <a:srgbClr val="F26B43"/>
          </p15:clr>
        </p15:guide>
        <p15:guide id="2" pos="431" userDrawn="1">
          <p15:clr>
            <a:srgbClr val="F26B43"/>
          </p15:clr>
        </p15:guide>
        <p15:guide id="3" pos="4898" userDrawn="1">
          <p15:clr>
            <a:srgbClr val="F26B43"/>
          </p15:clr>
        </p15:guide>
        <p15:guide id="4" orient="horz" pos="80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652413-139D-9011-82B2-FEE55E63B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F8BBA-39AC-AD47-7A16-6B9F20CEB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7A21D-7F0E-891F-2CA7-E50ED0DDA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01B52-4C57-45F9-9DEB-24106A18B8E1}" type="datetimeFigureOut">
              <a:rPr lang="en-NZ" smtClean="0"/>
              <a:t>2/10/2026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E847C-C302-7C5E-0CBA-7B5ABB0EA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15E7C-0691-A5CE-DC23-1174B92BED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A87BD-F1AD-4B3D-8145-0D9C7CA9C22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137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A9A663-D033-62A2-C554-A3B49D5066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Z" dirty="0"/>
              <a:t>Measuring the impact of pre-trades training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837A434-C4F6-C934-41C3-63BA1A67BA39}"/>
              </a:ext>
            </a:extLst>
          </p:cNvPr>
          <p:cNvSpPr txBox="1">
            <a:spLocks noChangeAspect="1"/>
          </p:cNvSpPr>
          <p:nvPr/>
        </p:nvSpPr>
        <p:spPr>
          <a:xfrm>
            <a:off x="1656966" y="3044091"/>
            <a:ext cx="3191518" cy="68234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1800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60375" indent="-230400" algn="l" defTabSz="1800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691200" indent="-230400" algn="l" defTabSz="1800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921600" indent="-230400" algn="l" defTabSz="1800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152000" indent="-230400" algn="l" defTabSz="1800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Looking beyond completion to what learners do next</a:t>
            </a:r>
            <a:endParaRPr lang="en-NZ" sz="1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63AA30-4562-1AE1-4CCF-B24B10AD7E6F}"/>
              </a:ext>
            </a:extLst>
          </p:cNvPr>
          <p:cNvSpPr txBox="1"/>
          <p:nvPr/>
        </p:nvSpPr>
        <p:spPr>
          <a:xfrm>
            <a:off x="1656966" y="1379239"/>
            <a:ext cx="1199935" cy="278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1050" dirty="0">
                <a:solidFill>
                  <a:schemeClr val="bg1"/>
                </a:solidFill>
              </a:rPr>
              <a:t>October 2025</a:t>
            </a:r>
          </a:p>
        </p:txBody>
      </p:sp>
      <p:pic>
        <p:nvPicPr>
          <p:cNvPr id="8" name="Picture 7" descr="A black and orange text&#10;&#10;AI-generated content may be incorrect.">
            <a:extLst>
              <a:ext uri="{FF2B5EF4-FFF2-40B4-BE49-F238E27FC236}">
                <a16:creationId xmlns:a16="http://schemas.microsoft.com/office/drawing/2014/main" id="{207A7A62-F4E8-4047-2A55-4A005FCAC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82" y="1016647"/>
            <a:ext cx="1837142" cy="5052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D22F5A-2B19-B195-3AA5-F6262F7F7099}"/>
              </a:ext>
            </a:extLst>
          </p:cNvPr>
          <p:cNvSpPr txBox="1"/>
          <p:nvPr/>
        </p:nvSpPr>
        <p:spPr>
          <a:xfrm>
            <a:off x="1648652" y="1531639"/>
            <a:ext cx="1199935" cy="278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1050" dirty="0"/>
              <a:t>October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16EC88-8670-87E9-5734-3F5881123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955" y="2869292"/>
            <a:ext cx="2569460" cy="1714278"/>
          </a:xfrm>
          <a:prstGeom prst="roundRect">
            <a:avLst>
              <a:gd name="adj" fmla="val 8518"/>
            </a:avLst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31EBD7-B822-C0F1-635E-FE66D1BF5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3628955"/>
            <a:ext cx="1566332" cy="1174749"/>
          </a:xfrm>
          <a:prstGeom prst="roundRect">
            <a:avLst>
              <a:gd name="adj" fmla="val 11982"/>
            </a:avLst>
          </a:prstGeom>
        </p:spPr>
      </p:pic>
      <p:pic>
        <p:nvPicPr>
          <p:cNvPr id="4" name="Picture 3" descr="Skills Trades Training">
            <a:extLst>
              <a:ext uri="{FF2B5EF4-FFF2-40B4-BE49-F238E27FC236}">
                <a16:creationId xmlns:a16="http://schemas.microsoft.com/office/drawing/2014/main" id="{4CEBD4D0-0FB9-8A52-CC6F-14F3EC7166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76" y="4134740"/>
            <a:ext cx="2027643" cy="106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84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C36AD-F4AF-331E-6964-2DB2B8D55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1EB586B-B2D0-D062-863B-145CDF290AB8}"/>
              </a:ext>
            </a:extLst>
          </p:cNvPr>
          <p:cNvSpPr txBox="1">
            <a:spLocks noChangeAspect="1"/>
          </p:cNvSpPr>
          <p:nvPr/>
        </p:nvSpPr>
        <p:spPr>
          <a:xfrm>
            <a:off x="684212" y="195487"/>
            <a:ext cx="7781607" cy="3073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Context – pre-trades electrical training </a:t>
            </a:r>
          </a:p>
          <a:p>
            <a:r>
              <a:rPr lang="en-NZ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80FF8FC-D73C-B219-7EE9-837338F176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211311"/>
              </p:ext>
            </p:extLst>
          </p:nvPr>
        </p:nvGraphicFramePr>
        <p:xfrm>
          <a:off x="684212" y="1168667"/>
          <a:ext cx="4685286" cy="3286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5">
            <a:extLst>
              <a:ext uri="{FF2B5EF4-FFF2-40B4-BE49-F238E27FC236}">
                <a16:creationId xmlns:a16="http://schemas.microsoft.com/office/drawing/2014/main" id="{6137123F-5E85-38C5-4D05-6E1508243328}"/>
              </a:ext>
            </a:extLst>
          </p:cNvPr>
          <p:cNvSpPr/>
          <p:nvPr/>
        </p:nvSpPr>
        <p:spPr>
          <a:xfrm>
            <a:off x="5735453" y="2322354"/>
            <a:ext cx="2111193" cy="9787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n-US" sz="2400" b="1">
                <a:solidFill>
                  <a:srgbClr val="163F5D"/>
                </a:solidFill>
                <a:cs typeface="Arial"/>
              </a:rPr>
              <a:t>750</a:t>
            </a:r>
            <a:endParaRPr lang="en-US" sz="2400">
              <a:solidFill>
                <a:srgbClr val="202020"/>
              </a:solidFill>
              <a:ea typeface="Arial" pitchFamily="34" charset="-122"/>
              <a:cs typeface="Arial" pitchFamily="34" charset="-120"/>
            </a:endParaRPr>
          </a:p>
          <a:p>
            <a:pPr algn="ctr"/>
            <a:r>
              <a:rPr lang="en-US" sz="1400">
                <a:solidFill>
                  <a:srgbClr val="202020"/>
                </a:solidFill>
                <a:ea typeface="Arial" pitchFamily="34" charset="-122"/>
                <a:cs typeface="Arial" pitchFamily="34" charset="-120"/>
              </a:rPr>
              <a:t>Skills Trades electrical enrolments in 2025</a:t>
            </a:r>
            <a:endParaRPr lang="en-US" sz="1400"/>
          </a:p>
          <a:p>
            <a:endParaRPr lang="en-GB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C04E0D74-A453-A8B0-CCF7-268CE70BA36F}"/>
              </a:ext>
            </a:extLst>
          </p:cNvPr>
          <p:cNvSpPr/>
          <p:nvPr/>
        </p:nvSpPr>
        <p:spPr>
          <a:xfrm>
            <a:off x="5735453" y="3476040"/>
            <a:ext cx="2111193" cy="978733"/>
          </a:xfrm>
          <a:prstGeom prst="roundRect">
            <a:avLst/>
          </a:prstGeom>
          <a:solidFill>
            <a:srgbClr val="E3F3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400" b="1" dirty="0">
                <a:solidFill>
                  <a:srgbClr val="14776F"/>
                </a:solidFill>
                <a:ea typeface="Arial" pitchFamily="34" charset="-122"/>
                <a:cs typeface="Arial" pitchFamily="34" charset="-120"/>
              </a:rPr>
              <a:t>32%</a:t>
            </a:r>
          </a:p>
          <a:p>
            <a:pPr algn="ctr"/>
            <a:r>
              <a:rPr lang="en-US" sz="1400" dirty="0">
                <a:solidFill>
                  <a:srgbClr val="202020"/>
                </a:solidFill>
                <a:cs typeface="Arial" pitchFamily="34" charset="-120"/>
              </a:rPr>
              <a:t>Share of total electrical pre-trade enrolments</a:t>
            </a:r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69E4FB8F-E2B7-9773-3011-9EAF65D0803E}"/>
              </a:ext>
            </a:extLst>
          </p:cNvPr>
          <p:cNvSpPr/>
          <p:nvPr/>
        </p:nvSpPr>
        <p:spPr>
          <a:xfrm>
            <a:off x="5735453" y="1168667"/>
            <a:ext cx="2111193" cy="978733"/>
          </a:xfrm>
          <a:prstGeom prst="roundRect">
            <a:avLst/>
          </a:prstGeom>
          <a:solidFill>
            <a:srgbClr val="FCE9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GB" sz="2400" b="1">
                <a:solidFill>
                  <a:schemeClr val="accent1"/>
                </a:solidFill>
              </a:rPr>
              <a:t>2000-2500</a:t>
            </a:r>
            <a:r>
              <a:rPr lang="en-GB" sz="2400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en-GB" sz="1400"/>
              <a:t>learners in total</a:t>
            </a:r>
          </a:p>
        </p:txBody>
      </p:sp>
      <p:sp>
        <p:nvSpPr>
          <p:cNvPr id="5" name="Text 19">
            <a:extLst>
              <a:ext uri="{FF2B5EF4-FFF2-40B4-BE49-F238E27FC236}">
                <a16:creationId xmlns:a16="http://schemas.microsoft.com/office/drawing/2014/main" id="{CB9CD925-03CF-59C5-EA5E-E456DEF8975A}"/>
              </a:ext>
            </a:extLst>
          </p:cNvPr>
          <p:cNvSpPr/>
          <p:nvPr/>
        </p:nvSpPr>
        <p:spPr>
          <a:xfrm>
            <a:off x="770400" y="4896000"/>
            <a:ext cx="464332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788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Source: </a:t>
            </a:r>
            <a:r>
              <a:rPr lang="en-US" sz="788" err="1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StatsNZ</a:t>
            </a:r>
            <a:r>
              <a:rPr lang="en-US" sz="788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 IDI, Skills Trades Training Electrical Pre-trades 2020-2025 cohorts</a:t>
            </a:r>
            <a:endParaRPr lang="en-US" sz="788"/>
          </a:p>
        </p:txBody>
      </p:sp>
    </p:spTree>
    <p:extLst>
      <p:ext uri="{BB962C8B-B14F-4D97-AF65-F5344CB8AC3E}">
        <p14:creationId xmlns:p14="http://schemas.microsoft.com/office/powerpoint/2010/main" val="7993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97A7-4355-5783-F491-A40AD6982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6E68E7-AD95-D846-3460-F80472FDDDE3}"/>
              </a:ext>
            </a:extLst>
          </p:cNvPr>
          <p:cNvSpPr txBox="1">
            <a:spLocks noChangeAspect="1"/>
          </p:cNvSpPr>
          <p:nvPr/>
        </p:nvSpPr>
        <p:spPr>
          <a:xfrm>
            <a:off x="684212" y="195487"/>
            <a:ext cx="7781607" cy="3073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were we trying to find out?</a:t>
            </a:r>
          </a:p>
        </p:txBody>
      </p:sp>
      <p:pic>
        <p:nvPicPr>
          <p:cNvPr id="7" name="Graphic 6" descr="Badge 1 with solid fill">
            <a:extLst>
              <a:ext uri="{FF2B5EF4-FFF2-40B4-BE49-F238E27FC236}">
                <a16:creationId xmlns:a16="http://schemas.microsoft.com/office/drawing/2014/main" id="{2D3BB4FC-97E5-27A3-EA9E-62447A2820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987" y="1285895"/>
            <a:ext cx="864000" cy="864000"/>
          </a:xfrm>
          <a:prstGeom prst="rect">
            <a:avLst/>
          </a:prstGeom>
        </p:spPr>
      </p:pic>
      <p:pic>
        <p:nvPicPr>
          <p:cNvPr id="9" name="Graphic 8" descr="Badge with solid fill">
            <a:extLst>
              <a:ext uri="{FF2B5EF4-FFF2-40B4-BE49-F238E27FC236}">
                <a16:creationId xmlns:a16="http://schemas.microsoft.com/office/drawing/2014/main" id="{42D16976-243D-42F1-F4BE-F3357CAE2D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3562" y="1285895"/>
            <a:ext cx="864000" cy="864000"/>
          </a:xfrm>
          <a:prstGeom prst="rect">
            <a:avLst/>
          </a:prstGeom>
        </p:spPr>
      </p:pic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543E24BD-172E-9806-430D-EFAF8AD025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6382720" y="1287442"/>
            <a:ext cx="864000" cy="864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1FB7C2-D269-2E74-A9BB-9F3240B7ADE1}"/>
              </a:ext>
            </a:extLst>
          </p:cNvPr>
          <p:cNvSpPr txBox="1"/>
          <p:nvPr/>
        </p:nvSpPr>
        <p:spPr>
          <a:xfrm>
            <a:off x="414424" y="2355877"/>
            <a:ext cx="1764000" cy="6145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Where do pre-trades learners end up?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E0980D-EDC3-3D9E-9807-B46F910CA8B0}"/>
              </a:ext>
            </a:extLst>
          </p:cNvPr>
          <p:cNvSpPr txBox="1"/>
          <p:nvPr/>
        </p:nvSpPr>
        <p:spPr>
          <a:xfrm>
            <a:off x="3089164" y="2355877"/>
            <a:ext cx="1952986" cy="6145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Does completing change the pathway?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47AA75-9A15-B626-7A20-ACEA4F62A62C}"/>
              </a:ext>
            </a:extLst>
          </p:cNvPr>
          <p:cNvSpPr txBox="1"/>
          <p:nvPr/>
        </p:nvSpPr>
        <p:spPr>
          <a:xfrm>
            <a:off x="5827627" y="2355877"/>
            <a:ext cx="2068281" cy="6145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Does the pathway differ between providers?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B816CE-08C1-8524-C336-71E172EDE7CA}"/>
              </a:ext>
            </a:extLst>
          </p:cNvPr>
          <p:cNvSpPr txBox="1"/>
          <p:nvPr/>
        </p:nvSpPr>
        <p:spPr>
          <a:xfrm>
            <a:off x="414424" y="3497815"/>
            <a:ext cx="18837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1400" dirty="0"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Apprenticeship, relevant employment, other work, other education or overseas.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B14E00-4395-90AD-183D-91BAA323D53F}"/>
              </a:ext>
            </a:extLst>
          </p:cNvPr>
          <p:cNvSpPr txBox="1"/>
          <p:nvPr/>
        </p:nvSpPr>
        <p:spPr>
          <a:xfrm>
            <a:off x="3042493" y="3497815"/>
            <a:ext cx="216602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1400" dirty="0"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Does completing the pre-trade programme appear to change the destination, or how quickly they get there?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B730A0-070F-A609-EA7D-42A5D1A189B7}"/>
              </a:ext>
            </a:extLst>
          </p:cNvPr>
          <p:cNvSpPr txBox="1"/>
          <p:nvPr/>
        </p:nvSpPr>
        <p:spPr>
          <a:xfrm>
            <a:off x="5827627" y="3497815"/>
            <a:ext cx="203650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5000">
              <a:spcAft>
                <a:spcPts val="450"/>
              </a:spcAft>
              <a:buClr>
                <a:schemeClr val="accent5"/>
              </a:buClr>
            </a:pPr>
            <a:r>
              <a:rPr lang="en-NZ" sz="1400" dirty="0"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Are Skills Trades Training learners following the same trends as learners completing the same qualifications elsewhere?</a:t>
            </a:r>
          </a:p>
        </p:txBody>
      </p:sp>
    </p:spTree>
    <p:extLst>
      <p:ext uri="{BB962C8B-B14F-4D97-AF65-F5344CB8AC3E}">
        <p14:creationId xmlns:p14="http://schemas.microsoft.com/office/powerpoint/2010/main" val="197754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6FC94-43A8-21A4-3326-814F2FD6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39598A27-329B-4995-A03C-007529840F79}"/>
              </a:ext>
            </a:extLst>
          </p:cNvPr>
          <p:cNvSpPr txBox="1"/>
          <p:nvPr/>
        </p:nvSpPr>
        <p:spPr>
          <a:xfrm>
            <a:off x="698500" y="1778741"/>
            <a:ext cx="1892056" cy="307777"/>
          </a:xfrm>
          <a:prstGeom prst="rect">
            <a:avLst/>
          </a:prstGeom>
          <a:noFill/>
        </p:spPr>
        <p:txBody>
          <a:bodyPr vertOverflow="overflow" vert="horz" wrap="none" rtlCol="0" anchor="t">
            <a:spAutoFit/>
          </a:bodyPr>
          <a:lstStyle/>
          <a:p>
            <a:pPr algn="l" defTabSz="180000"/>
            <a:r>
              <a:rPr lang="en-GB" sz="1400" b="1" dirty="0">
                <a:solidFill>
                  <a:srgbClr val="ED7D31"/>
                </a:solidFill>
                <a:cs typeface="Arial"/>
              </a:rPr>
              <a:t>What we often measure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9B2A13-767A-44CA-85FA-A83A4A5DE388}"/>
              </a:ext>
            </a:extLst>
          </p:cNvPr>
          <p:cNvSpPr txBox="1"/>
          <p:nvPr/>
        </p:nvSpPr>
        <p:spPr>
          <a:xfrm>
            <a:off x="3318434" y="1778741"/>
            <a:ext cx="2829814" cy="307777"/>
          </a:xfrm>
          <a:prstGeom prst="rect">
            <a:avLst/>
          </a:prstGeom>
          <a:noFill/>
        </p:spPr>
        <p:txBody>
          <a:bodyPr vertOverflow="overflow" vert="horz" wrap="none" rtlCol="0" anchor="t">
            <a:spAutoFit/>
          </a:bodyPr>
          <a:lstStyle/>
          <a:p>
            <a:pPr algn="l" defTabSz="180000"/>
            <a:r>
              <a:rPr lang="en-GB" sz="1400" b="1" dirty="0">
                <a:solidFill>
                  <a:srgbClr val="247C78"/>
                </a:solidFill>
                <a:cs typeface="Arial"/>
              </a:rPr>
              <a:t>What we actually want to understand</a:t>
            </a:r>
          </a:p>
        </p:txBody>
      </p:sp>
      <p:sp>
        <p:nvSpPr>
          <p:cNvPr id="24" name="Pathway stage 1">
            <a:extLst>
              <a:ext uri="{FF2B5EF4-FFF2-40B4-BE49-F238E27FC236}">
                <a16:creationId xmlns:a16="http://schemas.microsoft.com/office/drawing/2014/main" id="{AAADD1F3-1216-44A6-860A-384B4A5F9949}"/>
              </a:ext>
            </a:extLst>
          </p:cNvPr>
          <p:cNvSpPr/>
          <p:nvPr/>
        </p:nvSpPr>
        <p:spPr>
          <a:xfrm>
            <a:off x="698500" y="2362941"/>
            <a:ext cx="968935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rmAutofit/>
          </a:bodyPr>
          <a:lstStyle/>
          <a:p>
            <a:pPr algn="ctr"/>
            <a:r>
              <a:rPr lang="en-GB" sz="1400" b="1" dirty="0">
                <a:solidFill>
                  <a:schemeClr val="tx1"/>
                </a:solidFill>
                <a:cs typeface="Arial"/>
              </a:rPr>
              <a:t>Enrol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89A58574-0D41-4A22-B916-25F5A202EF04}"/>
              </a:ext>
            </a:extLst>
          </p:cNvPr>
          <p:cNvSpPr/>
          <p:nvPr/>
        </p:nvSpPr>
        <p:spPr>
          <a:xfrm>
            <a:off x="1741767" y="2693141"/>
            <a:ext cx="228600" cy="2540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endParaRPr lang="en-GB" sz="1400" dirty="0"/>
          </a:p>
        </p:txBody>
      </p:sp>
      <p:sp>
        <p:nvSpPr>
          <p:cNvPr id="26" name="Pathway stage 2">
            <a:extLst>
              <a:ext uri="{FF2B5EF4-FFF2-40B4-BE49-F238E27FC236}">
                <a16:creationId xmlns:a16="http://schemas.microsoft.com/office/drawing/2014/main" id="{60FFE8B0-4CB2-4E50-9EC2-02F08881A0E9}"/>
              </a:ext>
            </a:extLst>
          </p:cNvPr>
          <p:cNvSpPr/>
          <p:nvPr/>
        </p:nvSpPr>
        <p:spPr>
          <a:xfrm>
            <a:off x="2044699" y="2362941"/>
            <a:ext cx="968935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rmAutofit/>
          </a:bodyPr>
          <a:lstStyle/>
          <a:p>
            <a:pPr algn="ctr"/>
            <a:r>
              <a:rPr lang="en-GB" sz="1400" b="1" dirty="0">
                <a:solidFill>
                  <a:schemeClr val="tx1"/>
                </a:solidFill>
                <a:cs typeface="Arial"/>
              </a:rPr>
              <a:t>Complete
training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73CF6A9E-1371-4F44-9A50-F4CE0AFE2D81}"/>
              </a:ext>
            </a:extLst>
          </p:cNvPr>
          <p:cNvSpPr/>
          <p:nvPr/>
        </p:nvSpPr>
        <p:spPr>
          <a:xfrm>
            <a:off x="3089834" y="2693141"/>
            <a:ext cx="228600" cy="2540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endParaRPr lang="en-GB" sz="1400" dirty="0"/>
          </a:p>
        </p:txBody>
      </p:sp>
      <p:sp>
        <p:nvSpPr>
          <p:cNvPr id="28" name="Pathway stage 3">
            <a:extLst>
              <a:ext uri="{FF2B5EF4-FFF2-40B4-BE49-F238E27FC236}">
                <a16:creationId xmlns:a16="http://schemas.microsoft.com/office/drawing/2014/main" id="{E04E561E-0B1B-409F-B75F-D935A1A23A85}"/>
              </a:ext>
            </a:extLst>
          </p:cNvPr>
          <p:cNvSpPr/>
          <p:nvPr/>
        </p:nvSpPr>
        <p:spPr>
          <a:xfrm>
            <a:off x="3389032" y="2362941"/>
            <a:ext cx="1190064" cy="914400"/>
          </a:xfrm>
          <a:prstGeom prst="roundRect">
            <a:avLst/>
          </a:prstGeom>
          <a:solidFill>
            <a:srgbClr val="C0E0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lIns="0" rIns="0" rtlCol="0" anchor="ctr" anchorCtr="0">
            <a:normAutofit/>
          </a:bodyPr>
          <a:lstStyle/>
          <a:p>
            <a:pPr algn="ctr"/>
            <a:r>
              <a:rPr lang="en-GB" sz="1400" b="1">
                <a:solidFill>
                  <a:schemeClr val="tx1"/>
                </a:solidFill>
                <a:cs typeface="Arial"/>
              </a:rPr>
              <a:t>Enter
apprenticeship</a:t>
            </a:r>
            <a:endParaRPr lang="en-GB" sz="1400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EC40F9FD-1204-4190-8D65-4BAB29771667}"/>
              </a:ext>
            </a:extLst>
          </p:cNvPr>
          <p:cNvSpPr/>
          <p:nvPr/>
        </p:nvSpPr>
        <p:spPr>
          <a:xfrm>
            <a:off x="4657164" y="2693141"/>
            <a:ext cx="228600" cy="2540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endParaRPr lang="en-GB" sz="1400" dirty="0"/>
          </a:p>
        </p:txBody>
      </p:sp>
      <p:sp>
        <p:nvSpPr>
          <p:cNvPr id="30" name="Pathway stage 4">
            <a:extLst>
              <a:ext uri="{FF2B5EF4-FFF2-40B4-BE49-F238E27FC236}">
                <a16:creationId xmlns:a16="http://schemas.microsoft.com/office/drawing/2014/main" id="{C8D02BA0-4DE8-4048-A720-119DE6A126B4}"/>
              </a:ext>
            </a:extLst>
          </p:cNvPr>
          <p:cNvSpPr/>
          <p:nvPr/>
        </p:nvSpPr>
        <p:spPr>
          <a:xfrm>
            <a:off x="4954494" y="2362941"/>
            <a:ext cx="1190064" cy="914400"/>
          </a:xfrm>
          <a:prstGeom prst="roundRect">
            <a:avLst/>
          </a:prstGeom>
          <a:solidFill>
            <a:srgbClr val="C0E0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lIns="0" rIns="0" rtlCol="0" anchor="ctr" anchorCtr="0">
            <a:normAutofit/>
          </a:bodyPr>
          <a:lstStyle/>
          <a:p>
            <a:pPr algn="ctr"/>
            <a:r>
              <a:rPr lang="en-GB" sz="1400" b="1">
                <a:solidFill>
                  <a:schemeClr val="tx1"/>
                </a:solidFill>
                <a:cs typeface="Arial"/>
              </a:rPr>
              <a:t>Complete
apprenticeship</a:t>
            </a:r>
            <a:endParaRPr lang="en-GB" sz="1400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096540C0-E46D-4952-9561-F85C78887B65}"/>
              </a:ext>
            </a:extLst>
          </p:cNvPr>
          <p:cNvSpPr/>
          <p:nvPr/>
        </p:nvSpPr>
        <p:spPr>
          <a:xfrm>
            <a:off x="6213288" y="2693141"/>
            <a:ext cx="228600" cy="2540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endParaRPr lang="en-GB" sz="1400" dirty="0"/>
          </a:p>
        </p:txBody>
      </p:sp>
      <p:sp>
        <p:nvSpPr>
          <p:cNvPr id="32" name="Pathway stage 5">
            <a:extLst>
              <a:ext uri="{FF2B5EF4-FFF2-40B4-BE49-F238E27FC236}">
                <a16:creationId xmlns:a16="http://schemas.microsoft.com/office/drawing/2014/main" id="{3DED04D9-E96D-4DA3-8B4E-D0C9FA35D503}"/>
              </a:ext>
            </a:extLst>
          </p:cNvPr>
          <p:cNvSpPr/>
          <p:nvPr/>
        </p:nvSpPr>
        <p:spPr>
          <a:xfrm>
            <a:off x="6519956" y="2362941"/>
            <a:ext cx="1258794" cy="914400"/>
          </a:xfrm>
          <a:prstGeom prst="roundRect">
            <a:avLst/>
          </a:prstGeom>
          <a:solidFill>
            <a:srgbClr val="C0E0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rmAutofit/>
          </a:bodyPr>
          <a:lstStyle/>
          <a:p>
            <a:pPr algn="ctr"/>
            <a:r>
              <a:rPr lang="en-GB" sz="1400" b="1" dirty="0">
                <a:solidFill>
                  <a:schemeClr val="tx1"/>
                </a:solidFill>
                <a:cs typeface="Arial"/>
              </a:rPr>
              <a:t>Sustained employment
in the trade</a:t>
            </a:r>
          </a:p>
        </p:txBody>
      </p:sp>
      <p:sp>
        <p:nvSpPr>
          <p:cNvPr id="36" name="Slide title restored">
            <a:extLst>
              <a:ext uri="{FF2B5EF4-FFF2-40B4-BE49-F238E27FC236}">
                <a16:creationId xmlns:a16="http://schemas.microsoft.com/office/drawing/2014/main" id="{D31E9C6B-0EA7-4183-AFF5-286DD10E96B8}"/>
              </a:ext>
            </a:extLst>
          </p:cNvPr>
          <p:cNvSpPr txBox="1"/>
          <p:nvPr/>
        </p:nvSpPr>
        <p:spPr>
          <a:xfrm>
            <a:off x="685800" y="190500"/>
            <a:ext cx="7785100" cy="3556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 defTabSz="180000"/>
            <a:r>
              <a:rPr lang="en-GB" sz="2300" b="1" dirty="0">
                <a:solidFill>
                  <a:srgbClr val="FFFFFF"/>
                </a:solidFill>
                <a:latin typeface="Arial"/>
                <a:cs typeface="Arial"/>
              </a:rPr>
              <a:t>What does “success” actually mean?</a:t>
            </a:r>
          </a:p>
        </p:txBody>
      </p:sp>
    </p:spTree>
    <p:extLst>
      <p:ext uri="{BB962C8B-B14F-4D97-AF65-F5344CB8AC3E}">
        <p14:creationId xmlns:p14="http://schemas.microsoft.com/office/powerpoint/2010/main" val="1988663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E5693-1750-C289-2995-C4C63196C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0DDB3492-50D6-0902-AD6F-F1BC22053329}"/>
              </a:ext>
            </a:extLst>
          </p:cNvPr>
          <p:cNvSpPr txBox="1"/>
          <p:nvPr/>
        </p:nvSpPr>
        <p:spPr>
          <a:xfrm>
            <a:off x="857856" y="1384242"/>
            <a:ext cx="6873825" cy="738664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r>
              <a:rPr lang="en-GB" sz="1400" dirty="0"/>
              <a:t>We used </a:t>
            </a:r>
            <a:r>
              <a:rPr lang="en-GB" sz="1400" b="1" dirty="0"/>
              <a:t>Stats NZ’s Integrated Data Infrastructure (IDI)</a:t>
            </a:r>
            <a:r>
              <a:rPr lang="en-GB" sz="1400" dirty="0"/>
              <a:t> to link education, apprenticeship and employment records, allowing us to follow learners beyond their pre-trade programme and see where they went next.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8A12F038-1F4A-6ADF-3CA5-A13845AD75E0}"/>
              </a:ext>
            </a:extLst>
          </p:cNvPr>
          <p:cNvSpPr/>
          <p:nvPr/>
        </p:nvSpPr>
        <p:spPr>
          <a:xfrm>
            <a:off x="2992315" y="3279425"/>
            <a:ext cx="228600" cy="2540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endParaRPr lang="en-GB" sz="1200" dirty="0"/>
          </a:p>
        </p:txBody>
      </p:sp>
      <p:sp>
        <p:nvSpPr>
          <p:cNvPr id="36" name="Slide title restored">
            <a:extLst>
              <a:ext uri="{FF2B5EF4-FFF2-40B4-BE49-F238E27FC236}">
                <a16:creationId xmlns:a16="http://schemas.microsoft.com/office/drawing/2014/main" id="{8D0EC41E-84E6-2B80-57E1-0F00E88845AE}"/>
              </a:ext>
            </a:extLst>
          </p:cNvPr>
          <p:cNvSpPr txBox="1"/>
          <p:nvPr/>
        </p:nvSpPr>
        <p:spPr>
          <a:xfrm>
            <a:off x="685800" y="190500"/>
            <a:ext cx="7785100" cy="3556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algn="l" defTabSz="180000"/>
            <a:r>
              <a:rPr lang="en-GB" sz="2300" b="1" dirty="0">
                <a:solidFill>
                  <a:srgbClr val="FFFFFF"/>
                </a:solidFill>
                <a:latin typeface="Arial"/>
                <a:cs typeface="Arial"/>
              </a:rPr>
              <a:t>Methodology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7204961-39B5-1C9E-9C03-A35D3C23840F}"/>
              </a:ext>
            </a:extLst>
          </p:cNvPr>
          <p:cNvSpPr/>
          <p:nvPr/>
        </p:nvSpPr>
        <p:spPr>
          <a:xfrm>
            <a:off x="771525" y="2630490"/>
            <a:ext cx="2171456" cy="1702065"/>
          </a:xfrm>
          <a:prstGeom prst="roundRect">
            <a:avLst/>
          </a:prstGeom>
          <a:solidFill>
            <a:srgbClr val="FCE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057E037-F1F1-5358-A760-C197BDFFD208}"/>
              </a:ext>
            </a:extLst>
          </p:cNvPr>
          <p:cNvSpPr/>
          <p:nvPr/>
        </p:nvSpPr>
        <p:spPr>
          <a:xfrm>
            <a:off x="3270250" y="2630491"/>
            <a:ext cx="2171456" cy="1702066"/>
          </a:xfrm>
          <a:prstGeom prst="roundRect">
            <a:avLst/>
          </a:prstGeom>
          <a:solidFill>
            <a:srgbClr val="F1F3F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32C849B-F251-1E92-B57F-BAAF91F74215}"/>
              </a:ext>
            </a:extLst>
          </p:cNvPr>
          <p:cNvSpPr/>
          <p:nvPr/>
        </p:nvSpPr>
        <p:spPr>
          <a:xfrm>
            <a:off x="5768975" y="2630491"/>
            <a:ext cx="2171456" cy="1702066"/>
          </a:xfrm>
          <a:prstGeom prst="roundRect">
            <a:avLst/>
          </a:prstGeom>
          <a:solidFill>
            <a:srgbClr val="C0E0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5DFA13-2E04-CB32-01B0-D2ADE602692B}"/>
              </a:ext>
            </a:extLst>
          </p:cNvPr>
          <p:cNvSpPr txBox="1"/>
          <p:nvPr/>
        </p:nvSpPr>
        <p:spPr>
          <a:xfrm>
            <a:off x="911225" y="2757491"/>
            <a:ext cx="1930400" cy="2667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GB" sz="1400" b="1">
                <a:solidFill>
                  <a:srgbClr val="A94F16"/>
                </a:solidFill>
                <a:cs typeface="Arial"/>
              </a:rPr>
              <a:t>1  Identify learners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CB6771-B567-67DE-88C4-27128F873C1E}"/>
              </a:ext>
            </a:extLst>
          </p:cNvPr>
          <p:cNvSpPr txBox="1"/>
          <p:nvPr/>
        </p:nvSpPr>
        <p:spPr>
          <a:xfrm>
            <a:off x="911225" y="3087691"/>
            <a:ext cx="19304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GB" sz="1400">
                <a:solidFill>
                  <a:srgbClr val="202326"/>
                </a:solidFill>
                <a:cs typeface="Arial"/>
              </a:rPr>
              <a:t>Skills Trades Training electrical and plumbing, </a:t>
            </a:r>
            <a:r>
              <a:rPr lang="en-GB" sz="1400" err="1">
                <a:solidFill>
                  <a:srgbClr val="202326"/>
                </a:solidFill>
                <a:cs typeface="Arial"/>
              </a:rPr>
              <a:t>gasfitting</a:t>
            </a:r>
            <a:r>
              <a:rPr lang="en-GB" sz="1400">
                <a:solidFill>
                  <a:srgbClr val="202326"/>
                </a:solidFill>
                <a:cs typeface="Arial"/>
              </a:rPr>
              <a:t> and </a:t>
            </a:r>
            <a:r>
              <a:rPr lang="en-GB" sz="1400" err="1">
                <a:solidFill>
                  <a:srgbClr val="202326"/>
                </a:solidFill>
                <a:cs typeface="Arial"/>
              </a:rPr>
              <a:t>drainlaying</a:t>
            </a:r>
            <a:r>
              <a:rPr lang="en-GB" sz="1400">
                <a:solidFill>
                  <a:srgbClr val="202326"/>
                </a:solidFill>
                <a:cs typeface="Arial"/>
              </a:rPr>
              <a:t> pre-trade learners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AE0910-5A4A-49BB-B8BC-496CBAF868A7}"/>
              </a:ext>
            </a:extLst>
          </p:cNvPr>
          <p:cNvSpPr txBox="1"/>
          <p:nvPr/>
        </p:nvSpPr>
        <p:spPr>
          <a:xfrm>
            <a:off x="3359272" y="2757491"/>
            <a:ext cx="2031756" cy="2667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GB" sz="1400" b="1" dirty="0">
                <a:solidFill>
                  <a:srgbClr val="163F5D"/>
                </a:solidFill>
                <a:cs typeface="Arial"/>
              </a:rPr>
              <a:t>2  Link administrative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07A368-41B3-4652-1A57-5363D5B6D852}"/>
              </a:ext>
            </a:extLst>
          </p:cNvPr>
          <p:cNvSpPr txBox="1"/>
          <p:nvPr/>
        </p:nvSpPr>
        <p:spPr>
          <a:xfrm>
            <a:off x="3409950" y="3087691"/>
            <a:ext cx="19304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GB" sz="1400">
                <a:solidFill>
                  <a:srgbClr val="202326"/>
                </a:solidFill>
                <a:cs typeface="Arial"/>
              </a:rPr>
              <a:t>Connect education with employment and apprenticeship data in Stats NZ’s IDI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B86630-AAE3-F7AE-3745-4AFFD04B089E}"/>
              </a:ext>
            </a:extLst>
          </p:cNvPr>
          <p:cNvSpPr txBox="1"/>
          <p:nvPr/>
        </p:nvSpPr>
        <p:spPr>
          <a:xfrm>
            <a:off x="5908675" y="2757491"/>
            <a:ext cx="1930400" cy="2667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GB" sz="1400" b="1">
                <a:solidFill>
                  <a:srgbClr val="147D75"/>
                </a:solidFill>
                <a:cs typeface="Arial"/>
              </a:rPr>
              <a:t>3  Track destinations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F4229C-D7C3-7501-8DE4-B56E9DE1F762}"/>
              </a:ext>
            </a:extLst>
          </p:cNvPr>
          <p:cNvSpPr txBox="1"/>
          <p:nvPr/>
        </p:nvSpPr>
        <p:spPr>
          <a:xfrm>
            <a:off x="5908675" y="3087691"/>
            <a:ext cx="19304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GB" sz="1400">
                <a:solidFill>
                  <a:srgbClr val="202326"/>
                </a:solidFill>
                <a:cs typeface="Arial"/>
              </a:rPr>
              <a:t>Follow learners after they leave study, at different points over time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0681781-BA05-8186-7B38-A3C305598308}"/>
              </a:ext>
            </a:extLst>
          </p:cNvPr>
          <p:cNvSpPr/>
          <p:nvPr/>
        </p:nvSpPr>
        <p:spPr>
          <a:xfrm>
            <a:off x="5496413" y="3279425"/>
            <a:ext cx="228600" cy="2540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807074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F7538-1F1A-4C46-E4E3-1BF517497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8FA5E5-9D0E-689C-D489-A71569814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213" y="131763"/>
            <a:ext cx="4944506" cy="438150"/>
          </a:xfrm>
        </p:spPr>
        <p:txBody>
          <a:bodyPr/>
          <a:lstStyle/>
          <a:p>
            <a:r>
              <a:rPr lang="en-GB"/>
              <a:t>Where do completers go?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38E1BBE-6CD6-3DC0-992E-96F06F3C6653}"/>
              </a:ext>
            </a:extLst>
          </p:cNvPr>
          <p:cNvGraphicFramePr/>
          <p:nvPr/>
        </p:nvGraphicFramePr>
        <p:xfrm>
          <a:off x="802718" y="855069"/>
          <a:ext cx="7081919" cy="3936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6585A2F-D9F0-E1CF-8E6A-79C1296E388E}"/>
              </a:ext>
            </a:extLst>
          </p:cNvPr>
          <p:cNvSpPr txBox="1">
            <a:spLocks/>
          </p:cNvSpPr>
          <p:nvPr/>
        </p:nvSpPr>
        <p:spPr>
          <a:xfrm>
            <a:off x="427449" y="1105273"/>
            <a:ext cx="2948798" cy="3359571"/>
          </a:xfrm>
          <a:prstGeom prst="rect">
            <a:avLst/>
          </a:prstGeom>
        </p:spPr>
        <p:txBody>
          <a:bodyPr/>
          <a:lstStyle>
            <a:lvl1pPr marL="0" indent="0" algn="just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Tx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5281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5184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6912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8640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8" name="Text 19">
            <a:extLst>
              <a:ext uri="{FF2B5EF4-FFF2-40B4-BE49-F238E27FC236}">
                <a16:creationId xmlns:a16="http://schemas.microsoft.com/office/drawing/2014/main" id="{F9E7FD81-11BE-428D-034B-C1EF9BF15DA3}"/>
              </a:ext>
            </a:extLst>
          </p:cNvPr>
          <p:cNvSpPr/>
          <p:nvPr/>
        </p:nvSpPr>
        <p:spPr>
          <a:xfrm>
            <a:off x="770400" y="4896000"/>
            <a:ext cx="464332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788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Source: </a:t>
            </a:r>
            <a:r>
              <a:rPr lang="en-US" sz="788" err="1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StatsNZ</a:t>
            </a:r>
            <a:r>
              <a:rPr lang="en-US" sz="788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 IDI, Skills Trades Training Electrical Pre-trades 2020-2025 cohorts</a:t>
            </a:r>
            <a:endParaRPr lang="en-US" sz="788"/>
          </a:p>
        </p:txBody>
      </p:sp>
    </p:spTree>
    <p:extLst>
      <p:ext uri="{BB962C8B-B14F-4D97-AF65-F5344CB8AC3E}">
        <p14:creationId xmlns:p14="http://schemas.microsoft.com/office/powerpoint/2010/main" val="1385044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35833-3266-9361-A311-130C7F09E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5E56E8-0C9D-618B-C13E-7F9EFCDF9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First  year progress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A0135217-CA2E-E181-3EA2-ACCF40C70FD6}"/>
              </a:ext>
            </a:extLst>
          </p:cNvPr>
          <p:cNvSpPr/>
          <p:nvPr/>
        </p:nvSpPr>
        <p:spPr>
          <a:xfrm>
            <a:off x="771506" y="1266825"/>
            <a:ext cx="7286443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/>
              <a:t>Completing appears to speed up the transition into apprenticeship</a:t>
            </a:r>
            <a:endParaRPr lang="en-US" sz="1875" b="1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B0D98093-034D-2E4C-D6D0-C4E7EC8FDD01}"/>
              </a:ext>
            </a:extLst>
          </p:cNvPr>
          <p:cNvSpPr/>
          <p:nvPr/>
        </p:nvSpPr>
        <p:spPr>
          <a:xfrm>
            <a:off x="771506" y="1849631"/>
            <a:ext cx="3200320" cy="270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>
                <a:solidFill>
                  <a:schemeClr val="accent6"/>
                </a:solidFill>
                <a:ea typeface="Arial" pitchFamily="34" charset="-122"/>
                <a:cs typeface="Arial" pitchFamily="34" charset="-120"/>
              </a:rPr>
              <a:t>Within 1–12 months after leaving</a:t>
            </a:r>
            <a:endParaRPr lang="en-US" sz="1400">
              <a:solidFill>
                <a:schemeClr val="accent6"/>
              </a:solidFill>
            </a:endParaRPr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2A255788-2EDA-0A24-C02D-33C2EC80E3CF}"/>
              </a:ext>
            </a:extLst>
          </p:cNvPr>
          <p:cNvSpPr/>
          <p:nvPr/>
        </p:nvSpPr>
        <p:spPr>
          <a:xfrm>
            <a:off x="771506" y="2228851"/>
            <a:ext cx="3200320" cy="1378743"/>
          </a:xfrm>
          <a:prstGeom prst="roundRect">
            <a:avLst/>
          </a:prstGeom>
          <a:solidFill>
            <a:srgbClr val="E3F3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7FF9F4D1-96CB-3938-AD72-405E67055DFB}"/>
              </a:ext>
            </a:extLst>
          </p:cNvPr>
          <p:cNvSpPr/>
          <p:nvPr/>
        </p:nvSpPr>
        <p:spPr>
          <a:xfrm>
            <a:off x="949012" y="2374502"/>
            <a:ext cx="887621" cy="302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>
                <a:solidFill>
                  <a:srgbClr val="14776F"/>
                </a:solidFill>
                <a:ea typeface="Arial" pitchFamily="34" charset="-122"/>
                <a:cs typeface="Arial" pitchFamily="34" charset="-120"/>
              </a:rPr>
              <a:t>Completed</a:t>
            </a:r>
            <a:endParaRPr lang="en-US" sz="1400"/>
          </a:p>
        </p:txBody>
      </p:sp>
      <p:sp>
        <p:nvSpPr>
          <p:cNvPr id="28" name="Shape 12">
            <a:extLst>
              <a:ext uri="{FF2B5EF4-FFF2-40B4-BE49-F238E27FC236}">
                <a16:creationId xmlns:a16="http://schemas.microsoft.com/office/drawing/2014/main" id="{B5DE1DE2-8EF2-59B5-12E3-474733A40D42}"/>
              </a:ext>
            </a:extLst>
          </p:cNvPr>
          <p:cNvSpPr/>
          <p:nvPr/>
        </p:nvSpPr>
        <p:spPr>
          <a:xfrm>
            <a:off x="4221851" y="2228851"/>
            <a:ext cx="3200320" cy="1378743"/>
          </a:xfrm>
          <a:prstGeom prst="roundRect">
            <a:avLst/>
          </a:prstGeom>
          <a:solidFill>
            <a:srgbClr val="FCE9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91D26F52-77C0-3DB2-15C4-0F14D94C19E8}"/>
              </a:ext>
            </a:extLst>
          </p:cNvPr>
          <p:cNvSpPr/>
          <p:nvPr/>
        </p:nvSpPr>
        <p:spPr>
          <a:xfrm>
            <a:off x="4379009" y="2374501"/>
            <a:ext cx="1294960" cy="29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>
                <a:solidFill>
                  <a:srgbClr val="EA7F35"/>
                </a:solidFill>
                <a:ea typeface="Arial" pitchFamily="34" charset="-122"/>
                <a:cs typeface="Arial" pitchFamily="34" charset="-120"/>
              </a:rPr>
              <a:t>Not completed</a:t>
            </a:r>
            <a:endParaRPr lang="en-US" sz="1400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CA5EAC90-9D02-083D-DE8D-680AD8579437}"/>
              </a:ext>
            </a:extLst>
          </p:cNvPr>
          <p:cNvSpPr/>
          <p:nvPr/>
        </p:nvSpPr>
        <p:spPr>
          <a:xfrm>
            <a:off x="4379009" y="2665533"/>
            <a:ext cx="571932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>
                <a:solidFill>
                  <a:srgbClr val="202020"/>
                </a:solidFill>
                <a:ea typeface="Arial" pitchFamily="34" charset="-122"/>
                <a:cs typeface="Arial" pitchFamily="34" charset="-120"/>
              </a:rPr>
              <a:t>19%</a:t>
            </a:r>
            <a:endParaRPr lang="en-US" sz="2400"/>
          </a:p>
        </p:txBody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F52CCCEA-2DAA-FDD0-8B64-439B3B48E6CD}"/>
              </a:ext>
            </a:extLst>
          </p:cNvPr>
          <p:cNvSpPr/>
          <p:nvPr/>
        </p:nvSpPr>
        <p:spPr>
          <a:xfrm>
            <a:off x="5609721" y="2665533"/>
            <a:ext cx="639127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>
                <a:solidFill>
                  <a:srgbClr val="202020"/>
                </a:solidFill>
                <a:ea typeface="Arial" pitchFamily="34" charset="-122"/>
                <a:cs typeface="Arial" pitchFamily="34" charset="-120"/>
              </a:rPr>
              <a:t>31%</a:t>
            </a:r>
            <a:endParaRPr lang="en-US" sz="2400"/>
          </a:p>
        </p:txBody>
      </p:sp>
      <p:sp>
        <p:nvSpPr>
          <p:cNvPr id="40" name="Text 8">
            <a:extLst>
              <a:ext uri="{FF2B5EF4-FFF2-40B4-BE49-F238E27FC236}">
                <a16:creationId xmlns:a16="http://schemas.microsoft.com/office/drawing/2014/main" id="{E087C4BF-8027-9C4B-71BD-E9F58663208C}"/>
              </a:ext>
            </a:extLst>
          </p:cNvPr>
          <p:cNvSpPr/>
          <p:nvPr/>
        </p:nvSpPr>
        <p:spPr>
          <a:xfrm>
            <a:off x="949012" y="2665533"/>
            <a:ext cx="571932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>
                <a:solidFill>
                  <a:srgbClr val="202020"/>
                </a:solidFill>
                <a:ea typeface="Arial" pitchFamily="34" charset="-122"/>
                <a:cs typeface="Arial" pitchFamily="34" charset="-120"/>
              </a:rPr>
              <a:t>40%</a:t>
            </a:r>
            <a:endParaRPr lang="en-US" sz="2400"/>
          </a:p>
        </p:txBody>
      </p:sp>
      <p:sp>
        <p:nvSpPr>
          <p:cNvPr id="42" name="Text 10">
            <a:extLst>
              <a:ext uri="{FF2B5EF4-FFF2-40B4-BE49-F238E27FC236}">
                <a16:creationId xmlns:a16="http://schemas.microsoft.com/office/drawing/2014/main" id="{548779E1-3C36-F78B-D598-7459B430F013}"/>
              </a:ext>
            </a:extLst>
          </p:cNvPr>
          <p:cNvSpPr/>
          <p:nvPr/>
        </p:nvSpPr>
        <p:spPr>
          <a:xfrm>
            <a:off x="2137089" y="2665533"/>
            <a:ext cx="639127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>
                <a:solidFill>
                  <a:srgbClr val="202020"/>
                </a:solidFill>
                <a:ea typeface="Arial" pitchFamily="34" charset="-122"/>
                <a:cs typeface="Arial" pitchFamily="34" charset="-120"/>
              </a:rPr>
              <a:t>52%</a:t>
            </a:r>
            <a:endParaRPr lang="en-US" sz="2400"/>
          </a:p>
        </p:txBody>
      </p:sp>
      <p:sp>
        <p:nvSpPr>
          <p:cNvPr id="44" name="Text 9">
            <a:extLst>
              <a:ext uri="{FF2B5EF4-FFF2-40B4-BE49-F238E27FC236}">
                <a16:creationId xmlns:a16="http://schemas.microsoft.com/office/drawing/2014/main" id="{2F954FD9-020A-7293-1BFE-0F3478F7900D}"/>
              </a:ext>
            </a:extLst>
          </p:cNvPr>
          <p:cNvSpPr/>
          <p:nvPr/>
        </p:nvSpPr>
        <p:spPr>
          <a:xfrm>
            <a:off x="949012" y="3025715"/>
            <a:ext cx="887622" cy="259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Apprentices</a:t>
            </a:r>
            <a:endParaRPr lang="en-US" sz="1400"/>
          </a:p>
        </p:txBody>
      </p:sp>
      <p:sp>
        <p:nvSpPr>
          <p:cNvPr id="46" name="Text 11">
            <a:extLst>
              <a:ext uri="{FF2B5EF4-FFF2-40B4-BE49-F238E27FC236}">
                <a16:creationId xmlns:a16="http://schemas.microsoft.com/office/drawing/2014/main" id="{55E704FC-FFC1-F8F7-6ADA-C3669BBF654F}"/>
              </a:ext>
            </a:extLst>
          </p:cNvPr>
          <p:cNvSpPr/>
          <p:nvPr/>
        </p:nvSpPr>
        <p:spPr>
          <a:xfrm>
            <a:off x="2137089" y="3028950"/>
            <a:ext cx="1391121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Relevant industry or apprentice</a:t>
            </a:r>
            <a:endParaRPr lang="en-US" sz="1400"/>
          </a:p>
        </p:txBody>
      </p:sp>
      <p:sp>
        <p:nvSpPr>
          <p:cNvPr id="54" name="Text 19">
            <a:extLst>
              <a:ext uri="{FF2B5EF4-FFF2-40B4-BE49-F238E27FC236}">
                <a16:creationId xmlns:a16="http://schemas.microsoft.com/office/drawing/2014/main" id="{A8781B9A-172F-2FE5-AA2D-06A3A378A42B}"/>
              </a:ext>
            </a:extLst>
          </p:cNvPr>
          <p:cNvSpPr/>
          <p:nvPr/>
        </p:nvSpPr>
        <p:spPr>
          <a:xfrm>
            <a:off x="771506" y="4897437"/>
            <a:ext cx="464332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788" dirty="0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Source: Stats NZ IDI, Electrical Pre-trades 2020-2023 cohorts</a:t>
            </a:r>
            <a:endParaRPr lang="en-US" sz="788" dirty="0"/>
          </a:p>
        </p:txBody>
      </p:sp>
      <p:sp>
        <p:nvSpPr>
          <p:cNvPr id="4" name="Text 9">
            <a:extLst>
              <a:ext uri="{FF2B5EF4-FFF2-40B4-BE49-F238E27FC236}">
                <a16:creationId xmlns:a16="http://schemas.microsoft.com/office/drawing/2014/main" id="{3F5A110C-1134-672A-560E-933D9DA150B0}"/>
              </a:ext>
            </a:extLst>
          </p:cNvPr>
          <p:cNvSpPr/>
          <p:nvPr/>
        </p:nvSpPr>
        <p:spPr>
          <a:xfrm>
            <a:off x="4379009" y="2990911"/>
            <a:ext cx="958400" cy="234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Apprentices</a:t>
            </a:r>
            <a:endParaRPr lang="en-US" sz="1400"/>
          </a:p>
        </p:txBody>
      </p:sp>
      <p:sp>
        <p:nvSpPr>
          <p:cNvPr id="6" name="Text 11">
            <a:extLst>
              <a:ext uri="{FF2B5EF4-FFF2-40B4-BE49-F238E27FC236}">
                <a16:creationId xmlns:a16="http://schemas.microsoft.com/office/drawing/2014/main" id="{6043C412-0E98-EFFB-2FF7-D28730AB71A8}"/>
              </a:ext>
            </a:extLst>
          </p:cNvPr>
          <p:cNvSpPr/>
          <p:nvPr/>
        </p:nvSpPr>
        <p:spPr>
          <a:xfrm>
            <a:off x="5617536" y="2994146"/>
            <a:ext cx="1391121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Relevant industry or apprentice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11405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8EA68-BAF6-9865-0564-A73E85408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3705B9-07EE-06A9-B9E9-1FD7380E3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Second  year progress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9788598-484B-613D-D19E-568C51C7E3C5}"/>
              </a:ext>
            </a:extLst>
          </p:cNvPr>
          <p:cNvSpPr/>
          <p:nvPr/>
        </p:nvSpPr>
        <p:spPr>
          <a:xfrm>
            <a:off x="771506" y="1266825"/>
            <a:ext cx="7286443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/>
              <a:t>Completing</a:t>
            </a:r>
            <a:r>
              <a:rPr lang="en-GB" sz="2000" b="1" dirty="0"/>
              <a:t> appears to speed up the transition into apprenticeship</a:t>
            </a:r>
            <a:r>
              <a:rPr lang="en-US" sz="1875" b="1" dirty="0">
                <a:solidFill>
                  <a:srgbClr val="202020"/>
                </a:solidFill>
                <a:ea typeface="Arial" pitchFamily="34" charset="-122"/>
                <a:cs typeface="Arial" pitchFamily="34" charset="-120"/>
              </a:rPr>
              <a:t>.</a:t>
            </a:r>
            <a:endParaRPr lang="en-US" sz="1875" b="1" dirty="0"/>
          </a:p>
        </p:txBody>
      </p:sp>
      <p:sp>
        <p:nvSpPr>
          <p:cNvPr id="33" name="Shape 18">
            <a:extLst>
              <a:ext uri="{FF2B5EF4-FFF2-40B4-BE49-F238E27FC236}">
                <a16:creationId xmlns:a16="http://schemas.microsoft.com/office/drawing/2014/main" id="{6A9AD2BF-EC0D-A725-6334-F077D0896B41}"/>
              </a:ext>
            </a:extLst>
          </p:cNvPr>
          <p:cNvSpPr/>
          <p:nvPr/>
        </p:nvSpPr>
        <p:spPr>
          <a:xfrm>
            <a:off x="771506" y="3821906"/>
            <a:ext cx="6650665" cy="582552"/>
          </a:xfrm>
          <a:prstGeom prst="roundRect">
            <a:avLst/>
          </a:prstGeom>
          <a:solidFill>
            <a:schemeClr val="accent6"/>
          </a:solidFill>
          <a:ln w="12700">
            <a:noFill/>
            <a:prstDash val="solid"/>
          </a:ln>
        </p:spPr>
        <p:txBody>
          <a:bodyPr wrap="square" anchor="ctr" anchorCtr="0">
            <a:noAutofit/>
          </a:bodyPr>
          <a:lstStyle/>
          <a:p>
            <a:r>
              <a:rPr lang="en-GB" sz="1400" b="1">
                <a:solidFill>
                  <a:srgbClr val="FFFFFF"/>
                </a:solidFill>
                <a:latin typeface="+mj-lt"/>
                <a:cs typeface="Arial"/>
              </a:rPr>
              <a:t>By 12–24 months, 27% of both groups were apprentices — evidence that some non-completers enter the pathway later.</a:t>
            </a:r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23F3CEA5-4419-C91F-1F0B-1BA6DF94CE5A}"/>
              </a:ext>
            </a:extLst>
          </p:cNvPr>
          <p:cNvSpPr/>
          <p:nvPr/>
        </p:nvSpPr>
        <p:spPr>
          <a:xfrm>
            <a:off x="771506" y="1849631"/>
            <a:ext cx="2756704" cy="270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>
                <a:solidFill>
                  <a:schemeClr val="accent6"/>
                </a:solidFill>
                <a:ea typeface="Arial" pitchFamily="34" charset="-122"/>
                <a:cs typeface="Arial" pitchFamily="34" charset="-120"/>
              </a:rPr>
              <a:t>Within 12–24 months after leaving</a:t>
            </a:r>
            <a:endParaRPr lang="en-US" sz="1400">
              <a:solidFill>
                <a:schemeClr val="accent6"/>
              </a:solidFill>
            </a:endParaRPr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AD768BA5-6A8F-D998-138D-EE8C96E55FED}"/>
              </a:ext>
            </a:extLst>
          </p:cNvPr>
          <p:cNvSpPr/>
          <p:nvPr/>
        </p:nvSpPr>
        <p:spPr>
          <a:xfrm>
            <a:off x="771506" y="2228851"/>
            <a:ext cx="3200320" cy="1378743"/>
          </a:xfrm>
          <a:prstGeom prst="roundRect">
            <a:avLst/>
          </a:prstGeom>
          <a:solidFill>
            <a:srgbClr val="E3F3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B3CF1E5-D240-9B58-40C6-822A9374197C}"/>
              </a:ext>
            </a:extLst>
          </p:cNvPr>
          <p:cNvSpPr/>
          <p:nvPr/>
        </p:nvSpPr>
        <p:spPr>
          <a:xfrm>
            <a:off x="949012" y="2374502"/>
            <a:ext cx="887621" cy="302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>
                <a:solidFill>
                  <a:srgbClr val="14776F"/>
                </a:solidFill>
                <a:ea typeface="Arial" pitchFamily="34" charset="-122"/>
                <a:cs typeface="Arial" pitchFamily="34" charset="-120"/>
              </a:rPr>
              <a:t>Completed</a:t>
            </a:r>
            <a:endParaRPr lang="en-US" sz="1400"/>
          </a:p>
        </p:txBody>
      </p:sp>
      <p:sp>
        <p:nvSpPr>
          <p:cNvPr id="11" name="Shape 12">
            <a:extLst>
              <a:ext uri="{FF2B5EF4-FFF2-40B4-BE49-F238E27FC236}">
                <a16:creationId xmlns:a16="http://schemas.microsoft.com/office/drawing/2014/main" id="{B1370FB2-D544-C6D1-A522-5E5B77F5AECA}"/>
              </a:ext>
            </a:extLst>
          </p:cNvPr>
          <p:cNvSpPr/>
          <p:nvPr/>
        </p:nvSpPr>
        <p:spPr>
          <a:xfrm>
            <a:off x="4221851" y="2228851"/>
            <a:ext cx="3200320" cy="1378743"/>
          </a:xfrm>
          <a:prstGeom prst="roundRect">
            <a:avLst/>
          </a:prstGeom>
          <a:solidFill>
            <a:srgbClr val="FCE9D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EC701E4B-4D52-5A42-375D-DF78552D8BB5}"/>
              </a:ext>
            </a:extLst>
          </p:cNvPr>
          <p:cNvSpPr/>
          <p:nvPr/>
        </p:nvSpPr>
        <p:spPr>
          <a:xfrm>
            <a:off x="4379009" y="2374501"/>
            <a:ext cx="1294960" cy="29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>
                <a:solidFill>
                  <a:srgbClr val="EA7F35"/>
                </a:solidFill>
                <a:ea typeface="Arial" pitchFamily="34" charset="-122"/>
                <a:cs typeface="Arial" pitchFamily="34" charset="-120"/>
              </a:rPr>
              <a:t>Not completed</a:t>
            </a:r>
            <a:endParaRPr lang="en-US" sz="1400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FDBDFFC0-127D-F8B5-D96E-56405F9E7A77}"/>
              </a:ext>
            </a:extLst>
          </p:cNvPr>
          <p:cNvSpPr/>
          <p:nvPr/>
        </p:nvSpPr>
        <p:spPr>
          <a:xfrm>
            <a:off x="949012" y="3025715"/>
            <a:ext cx="887622" cy="259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Apprentices</a:t>
            </a:r>
            <a:endParaRPr lang="en-US" sz="1400"/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4F2E313D-8F53-4108-D21F-BE46851F7661}"/>
              </a:ext>
            </a:extLst>
          </p:cNvPr>
          <p:cNvSpPr/>
          <p:nvPr/>
        </p:nvSpPr>
        <p:spPr>
          <a:xfrm>
            <a:off x="2137089" y="3028950"/>
            <a:ext cx="1391121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Relevant industry or apprentice</a:t>
            </a:r>
            <a:endParaRPr lang="en-US" sz="1400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F2F72325-F883-08D3-5216-5B235AFE25CD}"/>
              </a:ext>
            </a:extLst>
          </p:cNvPr>
          <p:cNvSpPr/>
          <p:nvPr/>
        </p:nvSpPr>
        <p:spPr>
          <a:xfrm>
            <a:off x="4379009" y="2990911"/>
            <a:ext cx="958400" cy="234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Apprentices</a:t>
            </a:r>
            <a:endParaRPr lang="en-US" sz="1400"/>
          </a:p>
        </p:txBody>
      </p:sp>
      <p:sp>
        <p:nvSpPr>
          <p:cNvPr id="41" name="Text 11">
            <a:extLst>
              <a:ext uri="{FF2B5EF4-FFF2-40B4-BE49-F238E27FC236}">
                <a16:creationId xmlns:a16="http://schemas.microsoft.com/office/drawing/2014/main" id="{455A3036-740E-9DBB-275C-88F58A4A1238}"/>
              </a:ext>
            </a:extLst>
          </p:cNvPr>
          <p:cNvSpPr/>
          <p:nvPr/>
        </p:nvSpPr>
        <p:spPr>
          <a:xfrm>
            <a:off x="5617536" y="2994146"/>
            <a:ext cx="1391121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Relevant industry or apprentice</a:t>
            </a:r>
            <a:endParaRPr lang="en-US" sz="140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66FAE9F5-175D-2310-D4D8-F15F4CBDF617}"/>
              </a:ext>
            </a:extLst>
          </p:cNvPr>
          <p:cNvSpPr/>
          <p:nvPr/>
        </p:nvSpPr>
        <p:spPr>
          <a:xfrm>
            <a:off x="949012" y="2703298"/>
            <a:ext cx="571932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en-US" sz="2250" dirty="0">
              <a:latin typeface="+mj-lt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7CD19CB-629C-CD41-CBAD-3251EABB8AD3}"/>
              </a:ext>
            </a:extLst>
          </p:cNvPr>
          <p:cNvSpPr/>
          <p:nvPr/>
        </p:nvSpPr>
        <p:spPr>
          <a:xfrm>
            <a:off x="2149314" y="2665533"/>
            <a:ext cx="639127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>
                <a:solidFill>
                  <a:srgbClr val="202020"/>
                </a:solidFill>
                <a:latin typeface="+mj-lt"/>
                <a:ea typeface="Arial" pitchFamily="34" charset="-122"/>
                <a:cs typeface="Arial" pitchFamily="34" charset="-120"/>
              </a:rPr>
              <a:t>45%</a:t>
            </a:r>
            <a:endParaRPr lang="en-US" sz="2400">
              <a:latin typeface="+mj-lt"/>
            </a:endParaRPr>
          </a:p>
        </p:txBody>
      </p:sp>
      <p:sp>
        <p:nvSpPr>
          <p:cNvPr id="26" name="Text 14">
            <a:extLst>
              <a:ext uri="{FF2B5EF4-FFF2-40B4-BE49-F238E27FC236}">
                <a16:creationId xmlns:a16="http://schemas.microsoft.com/office/drawing/2014/main" id="{E5840714-625C-3376-F23D-DDF03343DED3}"/>
              </a:ext>
            </a:extLst>
          </p:cNvPr>
          <p:cNvSpPr/>
          <p:nvPr/>
        </p:nvSpPr>
        <p:spPr>
          <a:xfrm>
            <a:off x="4379009" y="2665533"/>
            <a:ext cx="571932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>
                <a:solidFill>
                  <a:srgbClr val="202020"/>
                </a:solidFill>
                <a:latin typeface="+mj-lt"/>
                <a:ea typeface="Arial" pitchFamily="34" charset="-122"/>
                <a:cs typeface="Arial" pitchFamily="34" charset="-120"/>
              </a:rPr>
              <a:t>27%</a:t>
            </a:r>
            <a:endParaRPr lang="en-US" sz="2400">
              <a:latin typeface="+mj-lt"/>
            </a:endParaRPr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F364C4F2-C2FA-B215-AA84-DA142EFF37CF}"/>
              </a:ext>
            </a:extLst>
          </p:cNvPr>
          <p:cNvSpPr/>
          <p:nvPr/>
        </p:nvSpPr>
        <p:spPr>
          <a:xfrm>
            <a:off x="5587434" y="2665533"/>
            <a:ext cx="639127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>
                <a:solidFill>
                  <a:srgbClr val="202020"/>
                </a:solidFill>
                <a:latin typeface="+mj-lt"/>
                <a:ea typeface="Arial" pitchFamily="34" charset="-122"/>
                <a:cs typeface="Arial" pitchFamily="34" charset="-120"/>
              </a:rPr>
              <a:t>39%</a:t>
            </a:r>
            <a:endParaRPr lang="en-US" sz="2400">
              <a:latin typeface="+mj-lt"/>
            </a:endParaRPr>
          </a:p>
        </p:txBody>
      </p:sp>
      <p:sp>
        <p:nvSpPr>
          <p:cNvPr id="44" name="Text 8">
            <a:extLst>
              <a:ext uri="{FF2B5EF4-FFF2-40B4-BE49-F238E27FC236}">
                <a16:creationId xmlns:a16="http://schemas.microsoft.com/office/drawing/2014/main" id="{E672EC29-F5D1-1A63-881C-AF91667B1FAE}"/>
              </a:ext>
            </a:extLst>
          </p:cNvPr>
          <p:cNvSpPr/>
          <p:nvPr/>
        </p:nvSpPr>
        <p:spPr>
          <a:xfrm>
            <a:off x="949012" y="2665533"/>
            <a:ext cx="571932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>
                <a:solidFill>
                  <a:srgbClr val="202020"/>
                </a:solidFill>
                <a:ea typeface="Arial" pitchFamily="34" charset="-122"/>
                <a:cs typeface="Arial" pitchFamily="34" charset="-120"/>
              </a:rPr>
              <a:t>27%</a:t>
            </a:r>
            <a:endParaRPr lang="en-US" sz="2400"/>
          </a:p>
        </p:txBody>
      </p:sp>
      <p:sp>
        <p:nvSpPr>
          <p:cNvPr id="46" name="Text 19">
            <a:extLst>
              <a:ext uri="{FF2B5EF4-FFF2-40B4-BE49-F238E27FC236}">
                <a16:creationId xmlns:a16="http://schemas.microsoft.com/office/drawing/2014/main" id="{92E2EA5A-00DE-6A04-BA01-D4915C315834}"/>
              </a:ext>
            </a:extLst>
          </p:cNvPr>
          <p:cNvSpPr/>
          <p:nvPr/>
        </p:nvSpPr>
        <p:spPr>
          <a:xfrm>
            <a:off x="771506" y="4897437"/>
            <a:ext cx="4643321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788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Source: </a:t>
            </a:r>
            <a:r>
              <a:rPr lang="en-US" sz="788" err="1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StatsNZ</a:t>
            </a:r>
            <a:r>
              <a:rPr lang="en-US" sz="788">
                <a:solidFill>
                  <a:srgbClr val="666666"/>
                </a:solidFill>
                <a:ea typeface="Arial" pitchFamily="34" charset="-122"/>
                <a:cs typeface="Arial" pitchFamily="34" charset="-120"/>
              </a:rPr>
              <a:t> IDI, Electrical Pre-trades 2020-2023 cohorts</a:t>
            </a:r>
            <a:endParaRPr lang="en-US" sz="788"/>
          </a:p>
        </p:txBody>
      </p:sp>
    </p:spTree>
    <p:extLst>
      <p:ext uri="{BB962C8B-B14F-4D97-AF65-F5344CB8AC3E}">
        <p14:creationId xmlns:p14="http://schemas.microsoft.com/office/powerpoint/2010/main" val="4226747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F695E2-16A9-B730-1222-732F6393C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3242" y="1965246"/>
            <a:ext cx="3435350" cy="42321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Looking only at completion would miss part of the pathway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Completing is associated with a </a:t>
            </a:r>
            <a:r>
              <a:rPr lang="en-GB" sz="1200" b="1" dirty="0"/>
              <a:t>faster transition into apprenticeship</a:t>
            </a:r>
            <a:endParaRPr lang="en-GB" sz="1200" dirty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sz="1200" b="1" dirty="0"/>
              <a:t>Timing matters</a:t>
            </a:r>
            <a:r>
              <a:rPr lang="en-GB" sz="1200" dirty="0"/>
              <a:t> when measuring training outcomes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Linked data can show </a:t>
            </a:r>
            <a:r>
              <a:rPr lang="en-GB" sz="1200" b="1" dirty="0"/>
              <a:t>where differences exist</a:t>
            </a:r>
            <a:r>
              <a:rPr lang="en-GB" sz="1200" dirty="0"/>
              <a:t>, but not necessarily </a:t>
            </a:r>
            <a:r>
              <a:rPr lang="en-GB" sz="1200" b="1" dirty="0"/>
              <a:t>why</a:t>
            </a:r>
            <a:endParaRPr lang="en-GB" sz="1200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EF06F40-9F29-40E9-27B8-925ECE46F63F}"/>
              </a:ext>
            </a:extLst>
          </p:cNvPr>
          <p:cNvSpPr txBox="1">
            <a:spLocks/>
          </p:cNvSpPr>
          <p:nvPr/>
        </p:nvSpPr>
        <p:spPr>
          <a:xfrm>
            <a:off x="612522" y="1016606"/>
            <a:ext cx="3435882" cy="606676"/>
          </a:xfrm>
          <a:prstGeom prst="rect">
            <a:avLst/>
          </a:prstGeom>
        </p:spPr>
        <p:txBody>
          <a:bodyPr/>
          <a:lstStyle>
            <a:lvl1pPr marL="0" indent="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5281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5184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6912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8640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What does this mean?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F25973B-86B9-1F3E-4A3C-BF680AAB8675}"/>
              </a:ext>
            </a:extLst>
          </p:cNvPr>
          <p:cNvSpPr txBox="1">
            <a:spLocks/>
          </p:cNvSpPr>
          <p:nvPr/>
        </p:nvSpPr>
        <p:spPr>
          <a:xfrm>
            <a:off x="5078338" y="1696525"/>
            <a:ext cx="3435350" cy="2423822"/>
          </a:xfrm>
          <a:prstGeom prst="rect">
            <a:avLst/>
          </a:prstGeom>
        </p:spPr>
        <p:txBody>
          <a:bodyPr/>
          <a:lstStyle>
            <a:lvl1pPr marL="0" indent="0" algn="just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Tx/>
              <a:buNone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5281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5184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6912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8640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105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What drives the faster transition?</a:t>
            </a:r>
          </a:p>
          <a:p>
            <a:pPr marL="631031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Employer connections?</a:t>
            </a:r>
          </a:p>
          <a:p>
            <a:pPr marL="631031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Work placements or apprenticeship matching?</a:t>
            </a:r>
          </a:p>
          <a:p>
            <a:pPr marL="631031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Learner support?</a:t>
            </a:r>
          </a:p>
          <a:p>
            <a:pPr marL="631031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Learner characteristics?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Does earlier apprenticeship entry lead to </a:t>
            </a:r>
            <a:r>
              <a:rPr lang="en-GB" sz="1400" b="1" dirty="0">
                <a:solidFill>
                  <a:schemeClr val="bg1"/>
                </a:solidFill>
              </a:rPr>
              <a:t>better long-term outcomes</a:t>
            </a:r>
            <a:r>
              <a:rPr lang="en-GB" sz="1400" dirty="0">
                <a:solidFill>
                  <a:schemeClr val="bg1"/>
                </a:solidFill>
              </a:rPr>
              <a:t>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6AA35E42-5E77-43CD-69D3-D24B42CEB8C0}"/>
              </a:ext>
            </a:extLst>
          </p:cNvPr>
          <p:cNvSpPr txBox="1">
            <a:spLocks/>
          </p:cNvSpPr>
          <p:nvPr/>
        </p:nvSpPr>
        <p:spPr>
          <a:xfrm>
            <a:off x="5024969" y="1016606"/>
            <a:ext cx="4308755" cy="606676"/>
          </a:xfrm>
          <a:prstGeom prst="rect">
            <a:avLst/>
          </a:prstGeom>
        </p:spPr>
        <p:txBody>
          <a:bodyPr/>
          <a:lstStyle>
            <a:lvl1pPr marL="0" indent="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45281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5184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6912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864000" indent="-172800" algn="l" defTabSz="1350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>
                <a:schemeClr val="accent1"/>
              </a:buClr>
              <a:buFont typeface="Courier New" panose="02070309020205020404" pitchFamily="49" charset="0"/>
              <a:buChar char="-"/>
              <a:defRPr sz="32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bg1"/>
                </a:solidFill>
              </a:rPr>
              <a:t>What we still don’t know</a:t>
            </a:r>
          </a:p>
        </p:txBody>
      </p:sp>
    </p:spTree>
    <p:extLst>
      <p:ext uri="{BB962C8B-B14F-4D97-AF65-F5344CB8AC3E}">
        <p14:creationId xmlns:p14="http://schemas.microsoft.com/office/powerpoint/2010/main" val="73466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kills Trades Training">
            <a:extLst>
              <a:ext uri="{FF2B5EF4-FFF2-40B4-BE49-F238E27FC236}">
                <a16:creationId xmlns:a16="http://schemas.microsoft.com/office/drawing/2014/main" id="{4C234115-ED4F-F936-16BB-4E755C707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539" y="2683844"/>
            <a:ext cx="2461738" cy="128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2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arlatti 2025">
      <a:dk1>
        <a:sysClr val="windowText" lastClr="000000"/>
      </a:dk1>
      <a:lt1>
        <a:sysClr val="window" lastClr="FFFFFF"/>
      </a:lt1>
      <a:dk2>
        <a:srgbClr val="F8DDC4"/>
      </a:dk2>
      <a:lt2>
        <a:srgbClr val="F8F4EF"/>
      </a:lt2>
      <a:accent1>
        <a:srgbClr val="E4813F"/>
      </a:accent1>
      <a:accent2>
        <a:srgbClr val="3C3C3C"/>
      </a:accent2>
      <a:accent3>
        <a:srgbClr val="1B998B"/>
      </a:accent3>
      <a:accent4>
        <a:srgbClr val="CCB99F"/>
      </a:accent4>
      <a:accent5>
        <a:srgbClr val="726C60"/>
      </a:accent5>
      <a:accent6>
        <a:srgbClr val="084C61"/>
      </a:accent6>
      <a:hlink>
        <a:srgbClr val="3C3C3C"/>
      </a:hlink>
      <a:folHlink>
        <a:srgbClr val="3C3C3C"/>
      </a:folHlink>
    </a:clrScheme>
    <a:fontScheme name="Custom 1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dirty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noAutofit/>
      </a:bodyPr>
      <a:lstStyle>
        <a:defPPr algn="l" defTabSz="180000"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carlatti PowerPoint presentation-only with inspiration and master slides wide-screen July 2025_v1_1 (KG)" id="{1E5EF9F6-8733-4EC9-982C-EED2E002FB0B}" vid="{D2D6E3FC-D4B2-4728-86CC-FE8DEE2DB675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rgbClr val="0F2F4A"/>
    </a:dk1>
    <a:lt1>
      <a:sysClr val="window" lastClr="FFFFFF"/>
    </a:lt1>
    <a:dk2>
      <a:srgbClr val="F5F5F5"/>
    </a:dk2>
    <a:lt2>
      <a:srgbClr val="008AFC"/>
    </a:lt2>
    <a:accent1>
      <a:srgbClr val="6DDD5E"/>
    </a:accent1>
    <a:accent2>
      <a:srgbClr val="1D3F5F"/>
    </a:accent2>
    <a:accent3>
      <a:srgbClr val="B8C1C8"/>
    </a:accent3>
    <a:accent4>
      <a:srgbClr val="008AFC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F938A71-5A8F-4251-B681-096ABC4C8911}">
  <we:reference id="wa200010215" version="2.0.0.1" store="en-US" storeType="OMEX"/>
  <we:alternateReferences>
    <we:reference id="WA200010215" version="2.0.0.1" store="" storeType="OMEX"/>
  </we:alternateReferences>
  <we:properties>
    <we:property name="bps.codex_control.document_id" value="&quot;71fdbda3-f0f9-419a-a4e4-a97ef440b41d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19" ma:contentTypeDescription="Create a new document." ma:contentTypeScope="" ma:versionID="5935fb8a82a7e1f93d29dacff195c72c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a60bbafa13d50c37d1ba68eb66066fec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42692A-7EE1-455D-AF2D-8FEA724654F5}"/>
</file>

<file path=customXml/itemProps2.xml><?xml version="1.0" encoding="utf-8"?>
<ds:datastoreItem xmlns:ds="http://schemas.openxmlformats.org/officeDocument/2006/customXml" ds:itemID="{BF18F9BE-E675-43D6-93D1-6513A343F412}">
  <ds:schemaRefs>
    <ds:schemaRef ds:uri="http://schemas.microsoft.com/office/2006/metadata/properties"/>
    <ds:schemaRef ds:uri="http://schemas.microsoft.com/office/infopath/2007/PartnerControls"/>
    <ds:schemaRef ds:uri="b65608bd-8a0c-4756-bf14-24969d793b4f"/>
    <ds:schemaRef ds:uri="072ceea0-9841-4292-9c54-9f819cdc8282"/>
    <ds:schemaRef ds:uri="6b715f50-7512-459d-92d1-b3c5f52f864a"/>
    <ds:schemaRef ds:uri="94751d02-47e8-4ef8-b657-9c0518c08d2f"/>
  </ds:schemaRefs>
</ds:datastoreItem>
</file>

<file path=customXml/itemProps3.xml><?xml version="1.0" encoding="utf-8"?>
<ds:datastoreItem xmlns:ds="http://schemas.openxmlformats.org/officeDocument/2006/customXml" ds:itemID="{6641C507-D0A9-4798-B00D-9D5FDFEDA5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Scarlatti PowerPoint presentation-only with inspiration and master slides wide-screen July 2025_v1_1 (KG)</Template>
  <TotalTime>8335</TotalTime>
  <Words>1244</Words>
  <Application>Microsoft Office PowerPoint</Application>
  <PresentationFormat>On-screen Show (16:9)</PresentationFormat>
  <Paragraphs>167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Calibri Light</vt:lpstr>
      <vt:lpstr>Courier New</vt:lpstr>
      <vt:lpstr>Roboto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Phoebe Gill</dc:creator>
  <cp:lastModifiedBy>Adam Barker</cp:lastModifiedBy>
  <cp:revision>29</cp:revision>
  <dcterms:created xsi:type="dcterms:W3CDTF">2025-10-27T23:06:07Z</dcterms:created>
  <dcterms:modified xsi:type="dcterms:W3CDTF">2026-10-05T23:21:55Z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1100.00000000000</vt:lpwstr>
  </property>
  <property fmtid="{D5CDD505-2E9C-101B-9397-08002B2CF9AE}" pid="3" name="ContentTypeId">
    <vt:lpwstr>0x0101003A177CB127539E4086E72E9693BEB61C</vt:lpwstr>
  </property>
  <property fmtid="{D5CDD505-2E9C-101B-9397-08002B2CF9AE}" pid="4" name="MediaServiceImageTags">
    <vt:lpwstr/>
  </property>
</Properties>
</file>